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767" r:id="rId4"/>
    <p:sldMasterId id="2147485781" r:id="rId5"/>
    <p:sldMasterId id="2147485782" r:id="rId6"/>
    <p:sldMasterId id="2147485791" r:id="rId7"/>
    <p:sldMasterId id="2147485806" r:id="rId8"/>
    <p:sldMasterId id="2147485824" r:id="rId9"/>
  </p:sldMasterIdLst>
  <p:notesMasterIdLst>
    <p:notesMasterId r:id="rId37"/>
  </p:notesMasterIdLst>
  <p:sldIdLst>
    <p:sldId id="1566" r:id="rId10"/>
    <p:sldId id="1817" r:id="rId11"/>
    <p:sldId id="1810" r:id="rId12"/>
    <p:sldId id="1840" r:id="rId13"/>
    <p:sldId id="1839" r:id="rId14"/>
    <p:sldId id="257" r:id="rId15"/>
    <p:sldId id="1811" r:id="rId16"/>
    <p:sldId id="1821" r:id="rId17"/>
    <p:sldId id="1822" r:id="rId18"/>
    <p:sldId id="1812" r:id="rId19"/>
    <p:sldId id="1816" r:id="rId20"/>
    <p:sldId id="1814" r:id="rId21"/>
    <p:sldId id="1826" r:id="rId22"/>
    <p:sldId id="1815" r:id="rId23"/>
    <p:sldId id="1819" r:id="rId24"/>
    <p:sldId id="1813" r:id="rId25"/>
    <p:sldId id="1833" r:id="rId26"/>
    <p:sldId id="1830" r:id="rId27"/>
    <p:sldId id="1832" r:id="rId28"/>
    <p:sldId id="1837" r:id="rId29"/>
    <p:sldId id="1841" r:id="rId30"/>
    <p:sldId id="1842" r:id="rId31"/>
    <p:sldId id="1843" r:id="rId32"/>
    <p:sldId id="1844" r:id="rId33"/>
    <p:sldId id="1677" r:id="rId34"/>
    <p:sldId id="1834" r:id="rId35"/>
    <p:sldId id="1825" r:id="rId36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orient="horz" pos="1616" userDrawn="1">
          <p15:clr>
            <a:srgbClr val="A4A3A4"/>
          </p15:clr>
        </p15:guide>
        <p15:guide id="4" orient="horz" pos="3543" userDrawn="1">
          <p15:clr>
            <a:srgbClr val="A4A3A4"/>
          </p15:clr>
        </p15:guide>
        <p15:guide id="5" orient="horz" pos="3577">
          <p15:clr>
            <a:srgbClr val="A4A3A4"/>
          </p15:clr>
        </p15:guide>
        <p15:guide id="6" orient="horz" pos="1957">
          <p15:clr>
            <a:srgbClr val="A4A3A4"/>
          </p15:clr>
        </p15:guide>
        <p15:guide id="7" orient="horz" pos="3908">
          <p15:clr>
            <a:srgbClr val="A4A3A4"/>
          </p15:clr>
        </p15:guide>
        <p15:guide id="8" pos="7554">
          <p15:clr>
            <a:srgbClr val="A4A3A4"/>
          </p15:clr>
        </p15:guide>
        <p15:guide id="9" orient="horz" pos="2649">
          <p15:clr>
            <a:srgbClr val="A4A3A4"/>
          </p15:clr>
        </p15:guide>
        <p15:guide id="10" orient="horz" pos="1472">
          <p15:clr>
            <a:srgbClr val="A4A3A4"/>
          </p15:clr>
        </p15:guide>
        <p15:guide id="11" orient="horz" pos="3114">
          <p15:clr>
            <a:srgbClr val="A4A3A4"/>
          </p15:clr>
        </p15:guide>
        <p15:guide id="12" orient="horz" pos="2093">
          <p15:clr>
            <a:srgbClr val="A4A3A4"/>
          </p15:clr>
        </p15:guide>
        <p15:guide id="13" pos="76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wan, Anand" initials="DA" lastIdx="0" clrIdx="0">
    <p:extLst>
      <p:ext uri="{19B8F6BF-5375-455C-9EA6-DF929625EA0E}">
        <p15:presenceInfo xmlns:p15="http://schemas.microsoft.com/office/powerpoint/2012/main" userId="S::DIWANA02@pfizer.com::8986878a-f0ca-4763-b563-063c1f20ea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D93"/>
    <a:srgbClr val="B8F793"/>
    <a:srgbClr val="6699FF"/>
    <a:srgbClr val="1590FF"/>
    <a:srgbClr val="288DE7"/>
    <a:srgbClr val="336600"/>
    <a:srgbClr val="D89738"/>
    <a:srgbClr val="ADAA1A"/>
    <a:srgbClr val="9D9D9D"/>
    <a:srgbClr val="288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CC975-5185-4510-91D5-10FB40896E3C}" v="2" dt="2020-07-01T09:12:05.923"/>
    <p1510:client id="{F1F2FF58-E7A3-43FD-99EB-137FA80C956F}" v="339" dt="2020-04-03T08:09:44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>
        <p:guide orient="horz" pos="210"/>
        <p:guide pos="347"/>
        <p:guide orient="horz" pos="1616"/>
        <p:guide orient="horz" pos="3543"/>
        <p:guide orient="horz" pos="3577"/>
        <p:guide orient="horz" pos="1957"/>
        <p:guide orient="horz" pos="3908"/>
        <p:guide pos="7554"/>
        <p:guide orient="horz" pos="2649"/>
        <p:guide orient="horz" pos="1472"/>
        <p:guide orient="horz" pos="3114"/>
        <p:guide orient="horz" pos="2093"/>
        <p:guide pos="76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microsoft.com/office/2016/11/relationships/changesInfo" Target="changesInfos/changesInfo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astava, Vaibhav" userId="1face0fa-a2e5-4dc5-bf05-ce80d97e953f" providerId="ADAL" clId="{D15345C1-7BC4-4393-8936-F0383BA19B01}"/>
    <pc:docChg chg="undo modSld">
      <pc:chgData name="Srivastava, Vaibhav" userId="1face0fa-a2e5-4dc5-bf05-ce80d97e953f" providerId="ADAL" clId="{D15345C1-7BC4-4393-8936-F0383BA19B01}" dt="2020-03-04T04:28:04.186" v="55" actId="20577"/>
      <pc:docMkLst>
        <pc:docMk/>
      </pc:docMkLst>
      <pc:sldChg chg="addSp modSp">
        <pc:chgData name="Srivastava, Vaibhav" userId="1face0fa-a2e5-4dc5-bf05-ce80d97e953f" providerId="ADAL" clId="{D15345C1-7BC4-4393-8936-F0383BA19B01}" dt="2020-01-14T11:59:14.142" v="8" actId="571"/>
        <pc:sldMkLst>
          <pc:docMk/>
          <pc:sldMk cId="1604022457" sldId="1815"/>
        </pc:sldMkLst>
        <pc:spChg chg="mod">
          <ac:chgData name="Srivastava, Vaibhav" userId="1face0fa-a2e5-4dc5-bf05-ce80d97e953f" providerId="ADAL" clId="{D15345C1-7BC4-4393-8936-F0383BA19B01}" dt="2020-01-03T19:27:07.446" v="1" actId="1076"/>
          <ac:spMkLst>
            <pc:docMk/>
            <pc:sldMk cId="1604022457" sldId="1815"/>
            <ac:spMk id="5" creationId="{784D1234-B5F9-4A62-99FC-E1E82EADF8FA}"/>
          </ac:spMkLst>
        </pc:spChg>
        <pc:graphicFrameChg chg="mod modGraphic">
          <ac:chgData name="Srivastava, Vaibhav" userId="1face0fa-a2e5-4dc5-bf05-ce80d97e953f" providerId="ADAL" clId="{D15345C1-7BC4-4393-8936-F0383BA19B01}" dt="2020-01-14T11:59:07.465" v="7" actId="14734"/>
          <ac:graphicFrameMkLst>
            <pc:docMk/>
            <pc:sldMk cId="1604022457" sldId="1815"/>
            <ac:graphicFrameMk id="11" creationId="{42895865-FFC6-4462-BAE9-ACB971C18C9B}"/>
          </ac:graphicFrameMkLst>
        </pc:graphicFrameChg>
        <pc:graphicFrameChg chg="add mod">
          <ac:chgData name="Srivastava, Vaibhav" userId="1face0fa-a2e5-4dc5-bf05-ce80d97e953f" providerId="ADAL" clId="{D15345C1-7BC4-4393-8936-F0383BA19B01}" dt="2020-01-14T11:59:14.142" v="8" actId="571"/>
          <ac:graphicFrameMkLst>
            <pc:docMk/>
            <pc:sldMk cId="1604022457" sldId="1815"/>
            <ac:graphicFrameMk id="12" creationId="{C27881FE-6F8E-49CF-BEC2-F74B41F46083}"/>
          </ac:graphicFrameMkLst>
        </pc:graphicFrameChg>
      </pc:sldChg>
      <pc:sldChg chg="modSp">
        <pc:chgData name="Srivastava, Vaibhav" userId="1face0fa-a2e5-4dc5-bf05-ce80d97e953f" providerId="ADAL" clId="{D15345C1-7BC4-4393-8936-F0383BA19B01}" dt="2020-03-04T04:28:04.186" v="55" actId="20577"/>
        <pc:sldMkLst>
          <pc:docMk/>
          <pc:sldMk cId="2440836571" sldId="1844"/>
        </pc:sldMkLst>
        <pc:spChg chg="mod">
          <ac:chgData name="Srivastava, Vaibhav" userId="1face0fa-a2e5-4dc5-bf05-ce80d97e953f" providerId="ADAL" clId="{D15345C1-7BC4-4393-8936-F0383BA19B01}" dt="2020-03-04T04:28:04.186" v="55" actId="20577"/>
          <ac:spMkLst>
            <pc:docMk/>
            <pc:sldMk cId="2440836571" sldId="1844"/>
            <ac:spMk id="4" creationId="{8900E02D-5DC7-428A-89F4-60DC4DC39A65}"/>
          </ac:spMkLst>
        </pc:spChg>
      </pc:sldChg>
    </pc:docChg>
  </pc:docChgLst>
  <pc:docChgLst>
    <pc:chgData name="Diwan, Anand" userId="8986878a-f0ca-4763-b563-063c1f20ea24" providerId="ADAL" clId="{7CF56DDA-FCBB-42FC-ACA6-8CA6CAA5DC69}"/>
    <pc:docChg chg="undo redo custSel addSld delSld modSld sldOrd">
      <pc:chgData name="Diwan, Anand" userId="8986878a-f0ca-4763-b563-063c1f20ea24" providerId="ADAL" clId="{7CF56DDA-FCBB-42FC-ACA6-8CA6CAA5DC69}" dt="2020-01-27T19:47:39.334" v="30185" actId="20577"/>
      <pc:docMkLst>
        <pc:docMk/>
      </pc:docMkLst>
      <pc:sldChg chg="addSp delSp modSp">
        <pc:chgData name="Diwan, Anand" userId="8986878a-f0ca-4763-b563-063c1f20ea24" providerId="ADAL" clId="{7CF56DDA-FCBB-42FC-ACA6-8CA6CAA5DC69}" dt="2020-01-21T18:27:54.624" v="29106" actId="11529"/>
        <pc:sldMkLst>
          <pc:docMk/>
          <pc:sldMk cId="4052276365" sldId="257"/>
        </pc:sldMkLst>
        <pc:spChg chg="del">
          <ac:chgData name="Diwan, Anand" userId="8986878a-f0ca-4763-b563-063c1f20ea24" providerId="ADAL" clId="{7CF56DDA-FCBB-42FC-ACA6-8CA6CAA5DC69}" dt="2019-12-13T12:15:44.492" v="20339" actId="478"/>
          <ac:spMkLst>
            <pc:docMk/>
            <pc:sldMk cId="4052276365" sldId="257"/>
            <ac:spMk id="3" creationId="{00000000-0000-0000-0000-000000000000}"/>
          </ac:spMkLst>
        </pc:spChg>
        <pc:spChg chg="add del mod">
          <ac:chgData name="Diwan, Anand" userId="8986878a-f0ca-4763-b563-063c1f20ea24" providerId="ADAL" clId="{7CF56DDA-FCBB-42FC-ACA6-8CA6CAA5DC69}" dt="2019-12-13T13:48:10.749" v="20593" actId="478"/>
          <ac:spMkLst>
            <pc:docMk/>
            <pc:sldMk cId="4052276365" sldId="257"/>
            <ac:spMk id="20" creationId="{D8F91CD7-3E7E-4F7E-8C6E-5572591DDD55}"/>
          </ac:spMkLst>
        </pc:spChg>
        <pc:spChg chg="mod">
          <ac:chgData name="Diwan, Anand" userId="8986878a-f0ca-4763-b563-063c1f20ea24" providerId="ADAL" clId="{7CF56DDA-FCBB-42FC-ACA6-8CA6CAA5DC69}" dt="2019-12-13T12:17:00.979" v="20357" actId="20577"/>
          <ac:spMkLst>
            <pc:docMk/>
            <pc:sldMk cId="4052276365" sldId="257"/>
            <ac:spMk id="61" creationId="{00000000-0000-0000-0000-000000000000}"/>
          </ac:spMkLst>
        </pc:spChg>
        <pc:spChg chg="del">
          <ac:chgData name="Diwan, Anand" userId="8986878a-f0ca-4763-b563-063c1f20ea24" providerId="ADAL" clId="{7CF56DDA-FCBB-42FC-ACA6-8CA6CAA5DC69}" dt="2020-01-21T18:27:40.639" v="29103" actId="478"/>
          <ac:spMkLst>
            <pc:docMk/>
            <pc:sldMk cId="4052276365" sldId="257"/>
            <ac:spMk id="117" creationId="{57634622-9D8F-7948-97D8-50716411A4F0}"/>
          </ac:spMkLst>
        </pc:spChg>
        <pc:spChg chg="mod">
          <ac:chgData name="Diwan, Anand" userId="8986878a-f0ca-4763-b563-063c1f20ea24" providerId="ADAL" clId="{7CF56DDA-FCBB-42FC-ACA6-8CA6CAA5DC69}" dt="2019-12-13T12:15:38.042" v="20338" actId="14100"/>
          <ac:spMkLst>
            <pc:docMk/>
            <pc:sldMk cId="4052276365" sldId="257"/>
            <ac:spMk id="138" creationId="{57634622-9D8F-7948-97D8-50716411A4F0}"/>
          </ac:spMkLst>
        </pc:spChg>
        <pc:spChg chg="mod">
          <ac:chgData name="Diwan, Anand" userId="8986878a-f0ca-4763-b563-063c1f20ea24" providerId="ADAL" clId="{7CF56DDA-FCBB-42FC-ACA6-8CA6CAA5DC69}" dt="2019-12-13T12:14:25.070" v="20337" actId="1038"/>
          <ac:spMkLst>
            <pc:docMk/>
            <pc:sldMk cId="4052276365" sldId="257"/>
            <ac:spMk id="175" creationId="{B8809D90-4098-7446-82E0-DC22E47525B7}"/>
          </ac:spMkLst>
        </pc:spChg>
        <pc:spChg chg="mod">
          <ac:chgData name="Diwan, Anand" userId="8986878a-f0ca-4763-b563-063c1f20ea24" providerId="ADAL" clId="{7CF56DDA-FCBB-42FC-ACA6-8CA6CAA5DC69}" dt="2019-12-13T12:14:08.527" v="20330" actId="1036"/>
          <ac:spMkLst>
            <pc:docMk/>
            <pc:sldMk cId="4052276365" sldId="257"/>
            <ac:spMk id="176" creationId="{0B311536-12F3-9C40-8153-5AF1A85390A9}"/>
          </ac:spMkLst>
        </pc:spChg>
        <pc:spChg chg="mod">
          <ac:chgData name="Diwan, Anand" userId="8986878a-f0ca-4763-b563-063c1f20ea24" providerId="ADAL" clId="{7CF56DDA-FCBB-42FC-ACA6-8CA6CAA5DC69}" dt="2019-12-13T12:14:02.746" v="20319" actId="1076"/>
          <ac:spMkLst>
            <pc:docMk/>
            <pc:sldMk cId="4052276365" sldId="257"/>
            <ac:spMk id="177" creationId="{B8809D90-4098-7446-82E0-DC22E47525B7}"/>
          </ac:spMkLst>
        </pc:spChg>
        <pc:picChg chg="add del mod">
          <ac:chgData name="Diwan, Anand" userId="8986878a-f0ca-4763-b563-063c1f20ea24" providerId="ADAL" clId="{7CF56DDA-FCBB-42FC-ACA6-8CA6CAA5DC69}" dt="2020-01-21T18:27:36.288" v="29102" actId="478"/>
          <ac:picMkLst>
            <pc:docMk/>
            <pc:sldMk cId="4052276365" sldId="257"/>
            <ac:picMk id="105" creationId="{14A8FC90-8BE8-48A4-BA8C-2B6D49780031}"/>
          </ac:picMkLst>
        </pc:picChg>
        <pc:picChg chg="mod">
          <ac:chgData name="Diwan, Anand" userId="8986878a-f0ca-4763-b563-063c1f20ea24" providerId="ADAL" clId="{7CF56DDA-FCBB-42FC-ACA6-8CA6CAA5DC69}" dt="2019-12-13T12:13:18.137" v="20309" actId="14100"/>
          <ac:picMkLst>
            <pc:docMk/>
            <pc:sldMk cId="4052276365" sldId="257"/>
            <ac:picMk id="193" creationId="{C4308A71-1756-4401-9E40-76E7318B663B}"/>
          </ac:picMkLst>
        </pc:picChg>
        <pc:picChg chg="mod">
          <ac:chgData name="Diwan, Anand" userId="8986878a-f0ca-4763-b563-063c1f20ea24" providerId="ADAL" clId="{7CF56DDA-FCBB-42FC-ACA6-8CA6CAA5DC69}" dt="2019-12-13T12:14:25.070" v="20337" actId="1038"/>
          <ac:picMkLst>
            <pc:docMk/>
            <pc:sldMk cId="4052276365" sldId="257"/>
            <ac:picMk id="200" creationId="{1A8D30EF-3065-9048-825C-BF17B517AA98}"/>
          </ac:picMkLst>
        </pc:picChg>
        <pc:picChg chg="mod">
          <ac:chgData name="Diwan, Anand" userId="8986878a-f0ca-4763-b563-063c1f20ea24" providerId="ADAL" clId="{7CF56DDA-FCBB-42FC-ACA6-8CA6CAA5DC69}" dt="2019-12-13T12:13:44.975" v="20316" actId="14100"/>
          <ac:picMkLst>
            <pc:docMk/>
            <pc:sldMk cId="4052276365" sldId="257"/>
            <ac:picMk id="201" creationId="{64ACDB4E-B998-9447-845B-246D5827B993}"/>
          </ac:picMkLst>
        </pc:picChg>
        <pc:cxnChg chg="add mod">
          <ac:chgData name="Diwan, Anand" userId="8986878a-f0ca-4763-b563-063c1f20ea24" providerId="ADAL" clId="{7CF56DDA-FCBB-42FC-ACA6-8CA6CAA5DC69}" dt="2020-01-21T18:27:54.624" v="29106" actId="11529"/>
          <ac:cxnSpMkLst>
            <pc:docMk/>
            <pc:sldMk cId="4052276365" sldId="257"/>
            <ac:cxnSpMk id="3" creationId="{FD3E054D-4FCD-41F3-AA15-0F9E11F8724E}"/>
          </ac:cxnSpMkLst>
        </pc:cxnChg>
        <pc:cxnChg chg="add mod">
          <ac:chgData name="Diwan, Anand" userId="8986878a-f0ca-4763-b563-063c1f20ea24" providerId="ADAL" clId="{7CF56DDA-FCBB-42FC-ACA6-8CA6CAA5DC69}" dt="2019-12-13T12:14:25.070" v="20337" actId="1038"/>
          <ac:cxnSpMkLst>
            <pc:docMk/>
            <pc:sldMk cId="4052276365" sldId="257"/>
            <ac:cxnSpMk id="4" creationId="{C6A0812A-3B1B-4CD6-9403-97FDE9D8687A}"/>
          </ac:cxnSpMkLst>
        </pc:cxnChg>
        <pc:cxnChg chg="add mod">
          <ac:chgData name="Diwan, Anand" userId="8986878a-f0ca-4763-b563-063c1f20ea24" providerId="ADAL" clId="{7CF56DDA-FCBB-42FC-ACA6-8CA6CAA5DC69}" dt="2019-12-13T12:13:44.975" v="20316" actId="14100"/>
          <ac:cxnSpMkLst>
            <pc:docMk/>
            <pc:sldMk cId="4052276365" sldId="257"/>
            <ac:cxnSpMk id="6" creationId="{9A7B425B-81B8-467B-A82F-275E83A4BB76}"/>
          </ac:cxnSpMkLst>
        </pc:cxnChg>
        <pc:cxnChg chg="del mod">
          <ac:chgData name="Diwan, Anand" userId="8986878a-f0ca-4763-b563-063c1f20ea24" providerId="ADAL" clId="{7CF56DDA-FCBB-42FC-ACA6-8CA6CAA5DC69}" dt="2020-01-21T18:27:43.968" v="29104" actId="478"/>
          <ac:cxnSpMkLst>
            <pc:docMk/>
            <pc:sldMk cId="4052276365" sldId="257"/>
            <ac:cxnSpMk id="9" creationId="{00000000-0000-0000-0000-000000000000}"/>
          </ac:cxnSpMkLst>
        </pc:cxnChg>
        <pc:cxnChg chg="del mod">
          <ac:chgData name="Diwan, Anand" userId="8986878a-f0ca-4763-b563-063c1f20ea24" providerId="ADAL" clId="{7CF56DDA-FCBB-42FC-ACA6-8CA6CAA5DC69}" dt="2020-01-21T18:27:47.585" v="29105" actId="478"/>
          <ac:cxnSpMkLst>
            <pc:docMk/>
            <pc:sldMk cId="4052276365" sldId="257"/>
            <ac:cxnSpMk id="11" creationId="{00000000-0000-0000-0000-000000000000}"/>
          </ac:cxnSpMkLst>
        </pc:cxnChg>
        <pc:cxnChg chg="mod">
          <ac:chgData name="Diwan, Anand" userId="8986878a-f0ca-4763-b563-063c1f20ea24" providerId="ADAL" clId="{7CF56DDA-FCBB-42FC-ACA6-8CA6CAA5DC69}" dt="2019-12-13T12:16:24.338" v="20345" actId="14100"/>
          <ac:cxnSpMkLst>
            <pc:docMk/>
            <pc:sldMk cId="4052276365" sldId="257"/>
            <ac:cxnSpMk id="16" creationId="{00000000-0000-0000-0000-000000000000}"/>
          </ac:cxnSpMkLst>
        </pc:cxnChg>
        <pc:cxnChg chg="del">
          <ac:chgData name="Diwan, Anand" userId="8986878a-f0ca-4763-b563-063c1f20ea24" providerId="ADAL" clId="{7CF56DDA-FCBB-42FC-ACA6-8CA6CAA5DC69}" dt="2019-12-13T12:13:21.965" v="20311" actId="478"/>
          <ac:cxnSpMkLst>
            <pc:docMk/>
            <pc:sldMk cId="4052276365" sldId="257"/>
            <ac:cxnSpMk id="18" creationId="{00000000-0000-0000-0000-000000000000}"/>
          </ac:cxnSpMkLst>
        </pc:cxnChg>
        <pc:cxnChg chg="del">
          <ac:chgData name="Diwan, Anand" userId="8986878a-f0ca-4763-b563-063c1f20ea24" providerId="ADAL" clId="{7CF56DDA-FCBB-42FC-ACA6-8CA6CAA5DC69}" dt="2019-12-13T12:13:20.434" v="20310" actId="478"/>
          <ac:cxnSpMkLst>
            <pc:docMk/>
            <pc:sldMk cId="4052276365" sldId="257"/>
            <ac:cxnSpMk id="22" creationId="{00000000-0000-0000-0000-000000000000}"/>
          </ac:cxnSpMkLst>
        </pc:cxnChg>
        <pc:cxnChg chg="del">
          <ac:chgData name="Diwan, Anand" userId="8986878a-f0ca-4763-b563-063c1f20ea24" providerId="ADAL" clId="{7CF56DDA-FCBB-42FC-ACA6-8CA6CAA5DC69}" dt="2019-12-13T12:13:23.434" v="20312" actId="478"/>
          <ac:cxnSpMkLst>
            <pc:docMk/>
            <pc:sldMk cId="4052276365" sldId="257"/>
            <ac:cxnSpMk id="182" creationId="{00000000-0000-0000-0000-000000000000}"/>
          </ac:cxnSpMkLst>
        </pc:cxnChg>
        <pc:cxnChg chg="del">
          <ac:chgData name="Diwan, Anand" userId="8986878a-f0ca-4763-b563-063c1f20ea24" providerId="ADAL" clId="{7CF56DDA-FCBB-42FC-ACA6-8CA6CAA5DC69}" dt="2019-12-13T12:13:36.559" v="20315" actId="478"/>
          <ac:cxnSpMkLst>
            <pc:docMk/>
            <pc:sldMk cId="4052276365" sldId="257"/>
            <ac:cxnSpMk id="183" creationId="{00000000-0000-0000-0000-000000000000}"/>
          </ac:cxnSpMkLst>
        </pc:cxnChg>
      </pc:sldChg>
      <pc:sldChg chg="modSp">
        <pc:chgData name="Diwan, Anand" userId="8986878a-f0ca-4763-b563-063c1f20ea24" providerId="ADAL" clId="{7CF56DDA-FCBB-42FC-ACA6-8CA6CAA5DC69}" dt="2019-12-13T12:11:17.955" v="20280" actId="5793"/>
        <pc:sldMkLst>
          <pc:docMk/>
          <pc:sldMk cId="1471190853" sldId="1566"/>
        </pc:sldMkLst>
        <pc:spChg chg="mod">
          <ac:chgData name="Diwan, Anand" userId="8986878a-f0ca-4763-b563-063c1f20ea24" providerId="ADAL" clId="{7CF56DDA-FCBB-42FC-ACA6-8CA6CAA5DC69}" dt="2019-12-13T12:11:17.955" v="20280" actId="5793"/>
          <ac:spMkLst>
            <pc:docMk/>
            <pc:sldMk cId="1471190853" sldId="1566"/>
            <ac:spMk id="7" creationId="{00000000-0000-0000-0000-000000000000}"/>
          </ac:spMkLst>
        </pc:spChg>
      </pc:sldChg>
      <pc:sldChg chg="addSp delSp modSp">
        <pc:chgData name="Diwan, Anand" userId="8986878a-f0ca-4763-b563-063c1f20ea24" providerId="ADAL" clId="{7CF56DDA-FCBB-42FC-ACA6-8CA6CAA5DC69}" dt="2020-01-07T12:18:52.930" v="26493" actId="1037"/>
        <pc:sldMkLst>
          <pc:docMk/>
          <pc:sldMk cId="644780721" sldId="1810"/>
        </pc:sldMkLst>
        <pc:spChg chg="del">
          <ac:chgData name="Diwan, Anand" userId="8986878a-f0ca-4763-b563-063c1f20ea24" providerId="ADAL" clId="{7CF56DDA-FCBB-42FC-ACA6-8CA6CAA5DC69}" dt="2019-12-12T09:05:33.606" v="16479" actId="478"/>
          <ac:spMkLst>
            <pc:docMk/>
            <pc:sldMk cId="644780721" sldId="1810"/>
            <ac:spMk id="2" creationId="{4132DE6B-42BA-4223-919F-D8104C141B87}"/>
          </ac:spMkLst>
        </pc:spChg>
        <pc:spChg chg="add del mod">
          <ac:chgData name="Diwan, Anand" userId="8986878a-f0ca-4763-b563-063c1f20ea24" providerId="ADAL" clId="{7CF56DDA-FCBB-42FC-ACA6-8CA6CAA5DC69}" dt="2019-12-31T11:47:33.605" v="23992" actId="478"/>
          <ac:spMkLst>
            <pc:docMk/>
            <pc:sldMk cId="644780721" sldId="1810"/>
            <ac:spMk id="2" creationId="{B77E4F38-03F8-488A-A741-04BC21671418}"/>
          </ac:spMkLst>
        </pc:spChg>
        <pc:spChg chg="add del mod">
          <ac:chgData name="Diwan, Anand" userId="8986878a-f0ca-4763-b563-063c1f20ea24" providerId="ADAL" clId="{7CF56DDA-FCBB-42FC-ACA6-8CA6CAA5DC69}" dt="2019-12-31T10:59:50.381" v="23954" actId="478"/>
          <ac:spMkLst>
            <pc:docMk/>
            <pc:sldMk cId="644780721" sldId="1810"/>
            <ac:spMk id="23" creationId="{A9C0D0BF-64E8-464E-9003-F9A901F325D4}"/>
          </ac:spMkLst>
        </pc:spChg>
        <pc:spChg chg="add del mod">
          <ac:chgData name="Diwan, Anand" userId="8986878a-f0ca-4763-b563-063c1f20ea24" providerId="ADAL" clId="{7CF56DDA-FCBB-42FC-ACA6-8CA6CAA5DC69}" dt="2019-12-31T11:47:29.611" v="23989" actId="478"/>
          <ac:spMkLst>
            <pc:docMk/>
            <pc:sldMk cId="644780721" sldId="1810"/>
            <ac:spMk id="24" creationId="{79C14CC5-58B9-4E8E-AB4D-96FCD99373E8}"/>
          </ac:spMkLst>
        </pc:spChg>
        <pc:spChg chg="add del mod">
          <ac:chgData name="Diwan, Anand" userId="8986878a-f0ca-4763-b563-063c1f20ea24" providerId="ADAL" clId="{7CF56DDA-FCBB-42FC-ACA6-8CA6CAA5DC69}" dt="2019-12-31T11:47:31.353" v="23990" actId="478"/>
          <ac:spMkLst>
            <pc:docMk/>
            <pc:sldMk cId="644780721" sldId="1810"/>
            <ac:spMk id="25" creationId="{D9803792-6AF5-446E-AA65-1E3964318372}"/>
          </ac:spMkLst>
        </pc:spChg>
        <pc:spChg chg="mod">
          <ac:chgData name="Diwan, Anand" userId="8986878a-f0ca-4763-b563-063c1f20ea24" providerId="ADAL" clId="{7CF56DDA-FCBB-42FC-ACA6-8CA6CAA5DC69}" dt="2020-01-07T12:18:02.073" v="26474" actId="20577"/>
          <ac:spMkLst>
            <pc:docMk/>
            <pc:sldMk cId="644780721" sldId="1810"/>
            <ac:spMk id="61" creationId="{00000000-0000-0000-0000-000000000000}"/>
          </ac:spMkLst>
        </pc:spChg>
        <pc:spChg chg="add mod">
          <ac:chgData name="Diwan, Anand" userId="8986878a-f0ca-4763-b563-063c1f20ea24" providerId="ADAL" clId="{7CF56DDA-FCBB-42FC-ACA6-8CA6CAA5DC69}" dt="2020-01-07T12:18:52.930" v="26493" actId="1037"/>
          <ac:spMkLst>
            <pc:docMk/>
            <pc:sldMk cId="644780721" sldId="1810"/>
            <ac:spMk id="78" creationId="{47CB93CB-EEA9-4FA0-B781-826031BBE222}"/>
          </ac:spMkLst>
        </pc:spChg>
        <pc:spChg chg="add del mod">
          <ac:chgData name="Diwan, Anand" userId="8986878a-f0ca-4763-b563-063c1f20ea24" providerId="ADAL" clId="{7CF56DDA-FCBB-42FC-ACA6-8CA6CAA5DC69}" dt="2019-12-31T10:44:50.029" v="23946" actId="478"/>
          <ac:spMkLst>
            <pc:docMk/>
            <pc:sldMk cId="644780721" sldId="1810"/>
            <ac:spMk id="83" creationId="{0F670854-9C6C-4E64-B614-8CC7066F332F}"/>
          </ac:spMkLst>
        </pc:spChg>
        <pc:spChg chg="add mod">
          <ac:chgData name="Diwan, Anand" userId="8986878a-f0ca-4763-b563-063c1f20ea24" providerId="ADAL" clId="{7CF56DDA-FCBB-42FC-ACA6-8CA6CAA5DC69}" dt="2019-12-06T17:46:39.011" v="6571" actId="1076"/>
          <ac:spMkLst>
            <pc:docMk/>
            <pc:sldMk cId="644780721" sldId="1810"/>
            <ac:spMk id="92" creationId="{4CA72954-C0D8-405F-BF94-FE74BA808D45}"/>
          </ac:spMkLst>
        </pc:spChg>
        <pc:spChg chg="add mod">
          <ac:chgData name="Diwan, Anand" userId="8986878a-f0ca-4763-b563-063c1f20ea24" providerId="ADAL" clId="{7CF56DDA-FCBB-42FC-ACA6-8CA6CAA5DC69}" dt="2019-12-06T17:17:13.137" v="6126" actId="14100"/>
          <ac:spMkLst>
            <pc:docMk/>
            <pc:sldMk cId="644780721" sldId="1810"/>
            <ac:spMk id="94" creationId="{E8569D4B-6EA4-4232-8607-9A0DD20BC459}"/>
          </ac:spMkLst>
        </pc:spChg>
        <pc:spChg chg="add del mod">
          <ac:chgData name="Diwan, Anand" userId="8986878a-f0ca-4763-b563-063c1f20ea24" providerId="ADAL" clId="{7CF56DDA-FCBB-42FC-ACA6-8CA6CAA5DC69}" dt="2019-12-12T09:05:25.231" v="16477" actId="478"/>
          <ac:spMkLst>
            <pc:docMk/>
            <pc:sldMk cId="644780721" sldId="1810"/>
            <ac:spMk id="97" creationId="{8988B7E3-95A8-4275-B8E2-5A04F4FCCFE9}"/>
          </ac:spMkLst>
        </pc:spChg>
        <pc:spChg chg="add del mod">
          <ac:chgData name="Diwan, Anand" userId="8986878a-f0ca-4763-b563-063c1f20ea24" providerId="ADAL" clId="{7CF56DDA-FCBB-42FC-ACA6-8CA6CAA5DC69}" dt="2019-12-12T09:06:00.336" v="16488" actId="478"/>
          <ac:spMkLst>
            <pc:docMk/>
            <pc:sldMk cId="644780721" sldId="1810"/>
            <ac:spMk id="98" creationId="{EAEB074D-91B4-4997-BD5A-41BC7C4A0E7A}"/>
          </ac:spMkLst>
        </pc:spChg>
        <pc:spChg chg="add mod">
          <ac:chgData name="Diwan, Anand" userId="8986878a-f0ca-4763-b563-063c1f20ea24" providerId="ADAL" clId="{7CF56DDA-FCBB-42FC-ACA6-8CA6CAA5DC69}" dt="2020-01-07T12:16:56.321" v="26430" actId="1037"/>
          <ac:spMkLst>
            <pc:docMk/>
            <pc:sldMk cId="644780721" sldId="1810"/>
            <ac:spMk id="102" creationId="{93971566-9053-45F0-BAB3-4A477022D7C6}"/>
          </ac:spMkLst>
        </pc:spChg>
        <pc:spChg chg="add del mod">
          <ac:chgData name="Diwan, Anand" userId="8986878a-f0ca-4763-b563-063c1f20ea24" providerId="ADAL" clId="{7CF56DDA-FCBB-42FC-ACA6-8CA6CAA5DC69}" dt="2019-12-31T11:47:41.993" v="23998" actId="478"/>
          <ac:spMkLst>
            <pc:docMk/>
            <pc:sldMk cId="644780721" sldId="1810"/>
            <ac:spMk id="103" creationId="{F555ADE1-2ADC-4216-B585-499420C8D41A}"/>
          </ac:spMkLst>
        </pc:spChg>
        <pc:spChg chg="mod">
          <ac:chgData name="Diwan, Anand" userId="8986878a-f0ca-4763-b563-063c1f20ea24" providerId="ADAL" clId="{7CF56DDA-FCBB-42FC-ACA6-8CA6CAA5DC69}" dt="2019-12-06T17:47:13.659" v="6593" actId="404"/>
          <ac:spMkLst>
            <pc:docMk/>
            <pc:sldMk cId="644780721" sldId="1810"/>
            <ac:spMk id="104" creationId="{B8F582AC-18F6-4D09-B3BB-D1FA493292A9}"/>
          </ac:spMkLst>
        </pc:spChg>
        <pc:spChg chg="mod">
          <ac:chgData name="Diwan, Anand" userId="8986878a-f0ca-4763-b563-063c1f20ea24" providerId="ADAL" clId="{7CF56DDA-FCBB-42FC-ACA6-8CA6CAA5DC69}" dt="2020-01-07T12:17:22.240" v="26460" actId="14100"/>
          <ac:spMkLst>
            <pc:docMk/>
            <pc:sldMk cId="644780721" sldId="1810"/>
            <ac:spMk id="106" creationId="{6CBD3399-3B6E-4FF8-A93B-5F0F3F420D38}"/>
          </ac:spMkLst>
        </pc:spChg>
        <pc:spChg chg="mod">
          <ac:chgData name="Diwan, Anand" userId="8986878a-f0ca-4763-b563-063c1f20ea24" providerId="ADAL" clId="{7CF56DDA-FCBB-42FC-ACA6-8CA6CAA5DC69}" dt="2020-01-07T12:17:03.157" v="26431" actId="14100"/>
          <ac:spMkLst>
            <pc:docMk/>
            <pc:sldMk cId="644780721" sldId="1810"/>
            <ac:spMk id="110" creationId="{C52475B9-D82A-41B1-9577-F696DBCC91A8}"/>
          </ac:spMkLst>
        </pc:spChg>
        <pc:spChg chg="mod">
          <ac:chgData name="Diwan, Anand" userId="8986878a-f0ca-4763-b563-063c1f20ea24" providerId="ADAL" clId="{7CF56DDA-FCBB-42FC-ACA6-8CA6CAA5DC69}" dt="2019-12-06T10:13:22.588" v="4830" actId="404"/>
          <ac:spMkLst>
            <pc:docMk/>
            <pc:sldMk cId="644780721" sldId="1810"/>
            <ac:spMk id="113" creationId="{FA7AA6F5-3384-4659-B8CC-4F72E6E06DFA}"/>
          </ac:spMkLst>
        </pc:spChg>
        <pc:spChg chg="mod">
          <ac:chgData name="Diwan, Anand" userId="8986878a-f0ca-4763-b563-063c1f20ea24" providerId="ADAL" clId="{7CF56DDA-FCBB-42FC-ACA6-8CA6CAA5DC69}" dt="2020-01-07T12:16:56.321" v="26430" actId="1037"/>
          <ac:spMkLst>
            <pc:docMk/>
            <pc:sldMk cId="644780721" sldId="1810"/>
            <ac:spMk id="116" creationId="{AF3440E4-DD08-4E29-BC42-F0D7C71AA19A}"/>
          </ac:spMkLst>
        </pc:spChg>
        <pc:spChg chg="mod">
          <ac:chgData name="Diwan, Anand" userId="8986878a-f0ca-4763-b563-063c1f20ea24" providerId="ADAL" clId="{7CF56DDA-FCBB-42FC-ACA6-8CA6CAA5DC69}" dt="2019-12-06T10:14:56.525" v="4877" actId="1037"/>
          <ac:spMkLst>
            <pc:docMk/>
            <pc:sldMk cId="644780721" sldId="1810"/>
            <ac:spMk id="117" creationId="{9B026D25-376F-4036-959A-6C486753970A}"/>
          </ac:spMkLst>
        </pc:spChg>
        <pc:spChg chg="mod">
          <ac:chgData name="Diwan, Anand" userId="8986878a-f0ca-4763-b563-063c1f20ea24" providerId="ADAL" clId="{7CF56DDA-FCBB-42FC-ACA6-8CA6CAA5DC69}" dt="2020-01-07T12:16:56.321" v="26430" actId="1037"/>
          <ac:spMkLst>
            <pc:docMk/>
            <pc:sldMk cId="644780721" sldId="1810"/>
            <ac:spMk id="219" creationId="{3D93F2E2-32AB-43A0-9AB3-D95A76C9FF5B}"/>
          </ac:spMkLst>
        </pc:spChg>
        <pc:spChg chg="del">
          <ac:chgData name="Diwan, Anand" userId="8986878a-f0ca-4763-b563-063c1f20ea24" providerId="ADAL" clId="{7CF56DDA-FCBB-42FC-ACA6-8CA6CAA5DC69}" dt="2019-12-12T09:05:29.105" v="16478" actId="478"/>
          <ac:spMkLst>
            <pc:docMk/>
            <pc:sldMk cId="644780721" sldId="1810"/>
            <ac:spMk id="221" creationId="{0AC93ED7-AFE3-4B40-8D10-82C7CFBE80CD}"/>
          </ac:spMkLst>
        </pc:spChg>
        <pc:spChg chg="mod">
          <ac:chgData name="Diwan, Anand" userId="8986878a-f0ca-4763-b563-063c1f20ea24" providerId="ADAL" clId="{7CF56DDA-FCBB-42FC-ACA6-8CA6CAA5DC69}" dt="2019-12-06T17:47:39.596" v="6616" actId="1035"/>
          <ac:spMkLst>
            <pc:docMk/>
            <pc:sldMk cId="644780721" sldId="1810"/>
            <ac:spMk id="227" creationId="{766DCFBC-F84C-47A0-8F3B-53B32B4E74A8}"/>
          </ac:spMkLst>
        </pc:spChg>
        <pc:spChg chg="mod">
          <ac:chgData name="Diwan, Anand" userId="8986878a-f0ca-4763-b563-063c1f20ea24" providerId="ADAL" clId="{7CF56DDA-FCBB-42FC-ACA6-8CA6CAA5DC69}" dt="2020-01-01T10:46:20.137" v="24155" actId="1038"/>
          <ac:spMkLst>
            <pc:docMk/>
            <pc:sldMk cId="644780721" sldId="1810"/>
            <ac:spMk id="233" creationId="{5E56595E-E12A-4E18-A0D9-8E046F1FDF87}"/>
          </ac:spMkLst>
        </pc:spChg>
        <pc:spChg chg="mod">
          <ac:chgData name="Diwan, Anand" userId="8986878a-f0ca-4763-b563-063c1f20ea24" providerId="ADAL" clId="{7CF56DDA-FCBB-42FC-ACA6-8CA6CAA5DC69}" dt="2019-12-06T10:11:26.741" v="4731" actId="14100"/>
          <ac:spMkLst>
            <pc:docMk/>
            <pc:sldMk cId="644780721" sldId="1810"/>
            <ac:spMk id="249" creationId="{488BBB8F-E109-4D5F-8795-A58757A6E26F}"/>
          </ac:spMkLst>
        </pc:spChg>
        <pc:picChg chg="mod">
          <ac:chgData name="Diwan, Anand" userId="8986878a-f0ca-4763-b563-063c1f20ea24" providerId="ADAL" clId="{7CF56DDA-FCBB-42FC-ACA6-8CA6CAA5DC69}" dt="2019-12-06T10:11:01.481" v="4729" actId="14100"/>
          <ac:picMkLst>
            <pc:docMk/>
            <pc:sldMk cId="644780721" sldId="1810"/>
            <ac:picMk id="68" creationId="{B296ECE5-585F-45CF-A424-1281199D4821}"/>
          </ac:picMkLst>
        </pc:picChg>
        <pc:picChg chg="mod">
          <ac:chgData name="Diwan, Anand" userId="8986878a-f0ca-4763-b563-063c1f20ea24" providerId="ADAL" clId="{7CF56DDA-FCBB-42FC-ACA6-8CA6CAA5DC69}" dt="2019-12-06T10:11:01.481" v="4729" actId="14100"/>
          <ac:picMkLst>
            <pc:docMk/>
            <pc:sldMk cId="644780721" sldId="1810"/>
            <ac:picMk id="70" creationId="{BB9393A5-9AF0-40D7-B154-86D8D6E6AE32}"/>
          </ac:picMkLst>
        </pc:picChg>
        <pc:picChg chg="add mod">
          <ac:chgData name="Diwan, Anand" userId="8986878a-f0ca-4763-b563-063c1f20ea24" providerId="ADAL" clId="{7CF56DDA-FCBB-42FC-ACA6-8CA6CAA5DC69}" dt="2020-01-07T12:17:16.818" v="26459" actId="1037"/>
          <ac:picMkLst>
            <pc:docMk/>
            <pc:sldMk cId="644780721" sldId="1810"/>
            <ac:picMk id="79" creationId="{C9261F0B-1153-434A-8432-0A1297A2A669}"/>
          </ac:picMkLst>
        </pc:picChg>
        <pc:picChg chg="add del mod">
          <ac:chgData name="Diwan, Anand" userId="8986878a-f0ca-4763-b563-063c1f20ea24" providerId="ADAL" clId="{7CF56DDA-FCBB-42FC-ACA6-8CA6CAA5DC69}" dt="2019-12-31T11:47:39.733" v="23997" actId="478"/>
          <ac:picMkLst>
            <pc:docMk/>
            <pc:sldMk cId="644780721" sldId="1810"/>
            <ac:picMk id="82" creationId="{7924AE19-9263-41CD-8323-F69C544AB025}"/>
          </ac:picMkLst>
        </pc:picChg>
        <pc:picChg chg="mod">
          <ac:chgData name="Diwan, Anand" userId="8986878a-f0ca-4763-b563-063c1f20ea24" providerId="ADAL" clId="{7CF56DDA-FCBB-42FC-ACA6-8CA6CAA5DC69}" dt="2019-12-06T10:12:24.165" v="4742" actId="14100"/>
          <ac:picMkLst>
            <pc:docMk/>
            <pc:sldMk cId="644780721" sldId="1810"/>
            <ac:picMk id="91" creationId="{61DBEB64-041B-4412-9F6C-EB739E4AF5BA}"/>
          </ac:picMkLst>
        </pc:picChg>
        <pc:picChg chg="add mod">
          <ac:chgData name="Diwan, Anand" userId="8986878a-f0ca-4763-b563-063c1f20ea24" providerId="ADAL" clId="{7CF56DDA-FCBB-42FC-ACA6-8CA6CAA5DC69}" dt="2019-12-06T17:46:47.726" v="6573" actId="1035"/>
          <ac:picMkLst>
            <pc:docMk/>
            <pc:sldMk cId="644780721" sldId="1810"/>
            <ac:picMk id="93" creationId="{9E50A48C-FC8B-41D0-A4AF-52CD0705511F}"/>
          </ac:picMkLst>
        </pc:picChg>
        <pc:picChg chg="add mod">
          <ac:chgData name="Diwan, Anand" userId="8986878a-f0ca-4763-b563-063c1f20ea24" providerId="ADAL" clId="{7CF56DDA-FCBB-42FC-ACA6-8CA6CAA5DC69}" dt="2019-12-06T17:16:20.460" v="6097" actId="14100"/>
          <ac:picMkLst>
            <pc:docMk/>
            <pc:sldMk cId="644780721" sldId="1810"/>
            <ac:picMk id="95" creationId="{226E71A6-B995-4247-9269-4D513B6C6D77}"/>
          </ac:picMkLst>
        </pc:picChg>
        <pc:picChg chg="add mod">
          <ac:chgData name="Diwan, Anand" userId="8986878a-f0ca-4763-b563-063c1f20ea24" providerId="ADAL" clId="{7CF56DDA-FCBB-42FC-ACA6-8CA6CAA5DC69}" dt="2020-01-07T12:16:56.321" v="26430" actId="1037"/>
          <ac:picMkLst>
            <pc:docMk/>
            <pc:sldMk cId="644780721" sldId="1810"/>
            <ac:picMk id="99" creationId="{AB16D241-81C4-4457-8CAB-D47AB3DD68B5}"/>
          </ac:picMkLst>
        </pc:picChg>
        <pc:picChg chg="mod">
          <ac:chgData name="Diwan, Anand" userId="8986878a-f0ca-4763-b563-063c1f20ea24" providerId="ADAL" clId="{7CF56DDA-FCBB-42FC-ACA6-8CA6CAA5DC69}" dt="2019-12-06T10:12:37.401" v="4751" actId="1038"/>
          <ac:picMkLst>
            <pc:docMk/>
            <pc:sldMk cId="644780721" sldId="1810"/>
            <ac:picMk id="105" creationId="{5E142B86-007E-4D6A-B4A5-8423545C7BA1}"/>
          </ac:picMkLst>
        </pc:picChg>
        <pc:picChg chg="mod">
          <ac:chgData name="Diwan, Anand" userId="8986878a-f0ca-4763-b563-063c1f20ea24" providerId="ADAL" clId="{7CF56DDA-FCBB-42FC-ACA6-8CA6CAA5DC69}" dt="2019-12-06T10:14:20.687" v="4849" actId="1037"/>
          <ac:picMkLst>
            <pc:docMk/>
            <pc:sldMk cId="644780721" sldId="1810"/>
            <ac:picMk id="114" creationId="{1FE8A87E-7A74-40E3-BE8D-3CF90ECAA139}"/>
          </ac:picMkLst>
        </pc:picChg>
        <pc:picChg chg="mod">
          <ac:chgData name="Diwan, Anand" userId="8986878a-f0ca-4763-b563-063c1f20ea24" providerId="ADAL" clId="{7CF56DDA-FCBB-42FC-ACA6-8CA6CAA5DC69}" dt="2020-01-07T12:16:56.321" v="26430" actId="1037"/>
          <ac:picMkLst>
            <pc:docMk/>
            <pc:sldMk cId="644780721" sldId="1810"/>
            <ac:picMk id="115" creationId="{C26C5153-CD80-4E76-AC65-DBE53B7DC3A8}"/>
          </ac:picMkLst>
        </pc:picChg>
        <pc:picChg chg="mod">
          <ac:chgData name="Diwan, Anand" userId="8986878a-f0ca-4763-b563-063c1f20ea24" providerId="ADAL" clId="{7CF56DDA-FCBB-42FC-ACA6-8CA6CAA5DC69}" dt="2019-12-06T10:11:26.741" v="4731" actId="14100"/>
          <ac:picMkLst>
            <pc:docMk/>
            <pc:sldMk cId="644780721" sldId="1810"/>
            <ac:picMk id="120" creationId="{CD55BD78-3EC1-4A61-8FD9-53859F906A4A}"/>
          </ac:picMkLst>
        </pc:picChg>
        <pc:picChg chg="mod">
          <ac:chgData name="Diwan, Anand" userId="8986878a-f0ca-4763-b563-063c1f20ea24" providerId="ADAL" clId="{7CF56DDA-FCBB-42FC-ACA6-8CA6CAA5DC69}" dt="2019-12-06T10:11:26.741" v="4731" actId="14100"/>
          <ac:picMkLst>
            <pc:docMk/>
            <pc:sldMk cId="644780721" sldId="1810"/>
            <ac:picMk id="121" creationId="{39CA4E92-5754-4ED8-BE77-AC3216AE68DC}"/>
          </ac:picMkLst>
        </pc:picChg>
        <pc:picChg chg="mod">
          <ac:chgData name="Diwan, Anand" userId="8986878a-f0ca-4763-b563-063c1f20ea24" providerId="ADAL" clId="{7CF56DDA-FCBB-42FC-ACA6-8CA6CAA5DC69}" dt="2019-12-06T10:13:09.136" v="4789" actId="1036"/>
          <ac:picMkLst>
            <pc:docMk/>
            <pc:sldMk cId="644780721" sldId="1810"/>
            <ac:picMk id="122" creationId="{D39553D1-CB32-4DB7-8AB5-4AD6B087061C}"/>
          </ac:picMkLst>
        </pc:picChg>
        <pc:picChg chg="mod">
          <ac:chgData name="Diwan, Anand" userId="8986878a-f0ca-4763-b563-063c1f20ea24" providerId="ADAL" clId="{7CF56DDA-FCBB-42FC-ACA6-8CA6CAA5DC69}" dt="2020-01-07T12:16:56.321" v="26430" actId="1037"/>
          <ac:picMkLst>
            <pc:docMk/>
            <pc:sldMk cId="644780721" sldId="1810"/>
            <ac:picMk id="220" creationId="{0C4C339B-7145-471D-94A0-ABC2D0145AA0}"/>
          </ac:picMkLst>
        </pc:picChg>
        <pc:picChg chg="mod">
          <ac:chgData name="Diwan, Anand" userId="8986878a-f0ca-4763-b563-063c1f20ea24" providerId="ADAL" clId="{7CF56DDA-FCBB-42FC-ACA6-8CA6CAA5DC69}" dt="2019-12-06T10:12:24.165" v="4742" actId="14100"/>
          <ac:picMkLst>
            <pc:docMk/>
            <pc:sldMk cId="644780721" sldId="1810"/>
            <ac:picMk id="223" creationId="{3A351548-26F0-4BC2-8C51-0E5C7D3D23FB}"/>
          </ac:picMkLst>
        </pc:picChg>
        <pc:picChg chg="mod">
          <ac:chgData name="Diwan, Anand" userId="8986878a-f0ca-4763-b563-063c1f20ea24" providerId="ADAL" clId="{7CF56DDA-FCBB-42FC-ACA6-8CA6CAA5DC69}" dt="2019-12-06T10:12:42.475" v="4759" actId="1038"/>
          <ac:picMkLst>
            <pc:docMk/>
            <pc:sldMk cId="644780721" sldId="1810"/>
            <ac:picMk id="226" creationId="{762D1A0D-2F32-4F78-89F3-68631F54F7AE}"/>
          </ac:picMkLst>
        </pc:picChg>
        <pc:picChg chg="mod">
          <ac:chgData name="Diwan, Anand" userId="8986878a-f0ca-4763-b563-063c1f20ea24" providerId="ADAL" clId="{7CF56DDA-FCBB-42FC-ACA6-8CA6CAA5DC69}" dt="2019-12-06T10:15:54.558" v="4892" actId="1036"/>
          <ac:picMkLst>
            <pc:docMk/>
            <pc:sldMk cId="644780721" sldId="1810"/>
            <ac:picMk id="229" creationId="{7852C269-9EDA-4A3C-AF3C-6A9A069B5B1C}"/>
          </ac:picMkLst>
        </pc:picChg>
        <pc:picChg chg="mod">
          <ac:chgData name="Diwan, Anand" userId="8986878a-f0ca-4763-b563-063c1f20ea24" providerId="ADAL" clId="{7CF56DDA-FCBB-42FC-ACA6-8CA6CAA5DC69}" dt="2019-12-06T10:13:54.229" v="4840" actId="1035"/>
          <ac:picMkLst>
            <pc:docMk/>
            <pc:sldMk cId="644780721" sldId="1810"/>
            <ac:picMk id="231" creationId="{14D29AC8-76FF-44A9-B442-1154052F12BA}"/>
          </ac:picMkLst>
        </pc:picChg>
        <pc:picChg chg="mod">
          <ac:chgData name="Diwan, Anand" userId="8986878a-f0ca-4763-b563-063c1f20ea24" providerId="ADAL" clId="{7CF56DDA-FCBB-42FC-ACA6-8CA6CAA5DC69}" dt="2019-12-06T10:11:10.838" v="4730" actId="14100"/>
          <ac:picMkLst>
            <pc:docMk/>
            <pc:sldMk cId="644780721" sldId="1810"/>
            <ac:picMk id="234" creationId="{4A2066D5-7C1D-4974-A716-4B63E269222D}"/>
          </ac:picMkLst>
        </pc:picChg>
        <pc:picChg chg="mod">
          <ac:chgData name="Diwan, Anand" userId="8986878a-f0ca-4763-b563-063c1f20ea24" providerId="ADAL" clId="{7CF56DDA-FCBB-42FC-ACA6-8CA6CAA5DC69}" dt="2019-12-06T10:11:01.481" v="4729" actId="14100"/>
          <ac:picMkLst>
            <pc:docMk/>
            <pc:sldMk cId="644780721" sldId="1810"/>
            <ac:picMk id="238" creationId="{18DD469D-0BE1-4166-949F-9A3F7AF93303}"/>
          </ac:picMkLst>
        </pc:picChg>
        <pc:picChg chg="mod">
          <ac:chgData name="Diwan, Anand" userId="8986878a-f0ca-4763-b563-063c1f20ea24" providerId="ADAL" clId="{7CF56DDA-FCBB-42FC-ACA6-8CA6CAA5DC69}" dt="2019-12-06T10:11:01.481" v="4729" actId="14100"/>
          <ac:picMkLst>
            <pc:docMk/>
            <pc:sldMk cId="644780721" sldId="1810"/>
            <ac:picMk id="239" creationId="{B4D5CB33-E19A-4824-88E1-FC35788CD299}"/>
          </ac:picMkLst>
        </pc:picChg>
        <pc:picChg chg="mod">
          <ac:chgData name="Diwan, Anand" userId="8986878a-f0ca-4763-b563-063c1f20ea24" providerId="ADAL" clId="{7CF56DDA-FCBB-42FC-ACA6-8CA6CAA5DC69}" dt="2019-12-06T10:11:01.481" v="4729" actId="14100"/>
          <ac:picMkLst>
            <pc:docMk/>
            <pc:sldMk cId="644780721" sldId="1810"/>
            <ac:picMk id="240" creationId="{BB2C2C98-93D1-4EF6-B350-746275FFFA2C}"/>
          </ac:picMkLst>
        </pc:picChg>
        <pc:picChg chg="mod">
          <ac:chgData name="Diwan, Anand" userId="8986878a-f0ca-4763-b563-063c1f20ea24" providerId="ADAL" clId="{7CF56DDA-FCBB-42FC-ACA6-8CA6CAA5DC69}" dt="2019-12-06T10:11:01.481" v="4729" actId="14100"/>
          <ac:picMkLst>
            <pc:docMk/>
            <pc:sldMk cId="644780721" sldId="1810"/>
            <ac:picMk id="242" creationId="{DC80C99A-2BDA-41DB-96D4-7182BACF2287}"/>
          </ac:picMkLst>
        </pc:picChg>
        <pc:picChg chg="mod">
          <ac:chgData name="Diwan, Anand" userId="8986878a-f0ca-4763-b563-063c1f20ea24" providerId="ADAL" clId="{7CF56DDA-FCBB-42FC-ACA6-8CA6CAA5DC69}" dt="2019-12-06T10:11:26.741" v="4731" actId="14100"/>
          <ac:picMkLst>
            <pc:docMk/>
            <pc:sldMk cId="644780721" sldId="1810"/>
            <ac:picMk id="250" creationId="{EAF02AD1-ADE2-464A-9E49-3E048736522A}"/>
          </ac:picMkLst>
        </pc:picChg>
        <pc:picChg chg="mod">
          <ac:chgData name="Diwan, Anand" userId="8986878a-f0ca-4763-b563-063c1f20ea24" providerId="ADAL" clId="{7CF56DDA-FCBB-42FC-ACA6-8CA6CAA5DC69}" dt="2019-12-06T10:11:26.741" v="4731" actId="14100"/>
          <ac:picMkLst>
            <pc:docMk/>
            <pc:sldMk cId="644780721" sldId="1810"/>
            <ac:picMk id="252" creationId="{3885ECEF-CC21-4782-B45D-3A12D316CE11}"/>
          </ac:picMkLst>
        </pc:picChg>
        <pc:picChg chg="mod">
          <ac:chgData name="Diwan, Anand" userId="8986878a-f0ca-4763-b563-063c1f20ea24" providerId="ADAL" clId="{7CF56DDA-FCBB-42FC-ACA6-8CA6CAA5DC69}" dt="2019-12-06T10:11:01.481" v="4729" actId="14100"/>
          <ac:picMkLst>
            <pc:docMk/>
            <pc:sldMk cId="644780721" sldId="1810"/>
            <ac:picMk id="254" creationId="{0EC3AA7D-52B5-48D0-A787-AF571D4B4673}"/>
          </ac:picMkLst>
        </pc:picChg>
        <pc:picChg chg="mod">
          <ac:chgData name="Diwan, Anand" userId="8986878a-f0ca-4763-b563-063c1f20ea24" providerId="ADAL" clId="{7CF56DDA-FCBB-42FC-ACA6-8CA6CAA5DC69}" dt="2019-12-06T10:11:01.481" v="4729" actId="14100"/>
          <ac:picMkLst>
            <pc:docMk/>
            <pc:sldMk cId="644780721" sldId="1810"/>
            <ac:picMk id="256" creationId="{41437642-0D7A-433D-B9B7-CE8B814080D3}"/>
          </ac:picMkLst>
        </pc:picChg>
        <pc:cxnChg chg="add del mod">
          <ac:chgData name="Diwan, Anand" userId="8986878a-f0ca-4763-b563-063c1f20ea24" providerId="ADAL" clId="{7CF56DDA-FCBB-42FC-ACA6-8CA6CAA5DC69}" dt="2019-12-31T11:47:34.995" v="23993" actId="478"/>
          <ac:cxnSpMkLst>
            <pc:docMk/>
            <pc:sldMk cId="644780721" sldId="1810"/>
            <ac:cxnSpMk id="4" creationId="{DCC67EBA-4F7D-49A7-BA3B-A249C09ECEB4}"/>
          </ac:cxnSpMkLst>
        </pc:cxnChg>
        <pc:cxnChg chg="add del mod">
          <ac:chgData name="Diwan, Anand" userId="8986878a-f0ca-4763-b563-063c1f20ea24" providerId="ADAL" clId="{7CF56DDA-FCBB-42FC-ACA6-8CA6CAA5DC69}" dt="2019-12-31T10:44:51.754" v="23947" actId="478"/>
          <ac:cxnSpMkLst>
            <pc:docMk/>
            <pc:sldMk cId="644780721" sldId="1810"/>
            <ac:cxnSpMk id="7" creationId="{0EE80C00-9380-4579-A692-3C603696EE17}"/>
          </ac:cxnSpMkLst>
        </pc:cxnChg>
        <pc:cxnChg chg="mod">
          <ac:chgData name="Diwan, Anand" userId="8986878a-f0ca-4763-b563-063c1f20ea24" providerId="ADAL" clId="{7CF56DDA-FCBB-42FC-ACA6-8CA6CAA5DC69}" dt="2019-12-06T10:14:20.687" v="4849" actId="1037"/>
          <ac:cxnSpMkLst>
            <pc:docMk/>
            <pc:sldMk cId="644780721" sldId="1810"/>
            <ac:cxnSpMk id="8" creationId="{90B14A70-283E-4141-8034-448274AF37CA}"/>
          </ac:cxnSpMkLst>
        </pc:cxnChg>
        <pc:cxnChg chg="mod">
          <ac:chgData name="Diwan, Anand" userId="8986878a-f0ca-4763-b563-063c1f20ea24" providerId="ADAL" clId="{7CF56DDA-FCBB-42FC-ACA6-8CA6CAA5DC69}" dt="2019-12-06T10:15:38.681" v="4881" actId="14100"/>
          <ac:cxnSpMkLst>
            <pc:docMk/>
            <pc:sldMk cId="644780721" sldId="1810"/>
            <ac:cxnSpMk id="9" creationId="{3CC3ACC2-C2BE-4698-9835-D8927E4AB438}"/>
          </ac:cxnSpMkLst>
        </pc:cxnChg>
        <pc:cxnChg chg="mod">
          <ac:chgData name="Diwan, Anand" userId="8986878a-f0ca-4763-b563-063c1f20ea24" providerId="ADAL" clId="{7CF56DDA-FCBB-42FC-ACA6-8CA6CAA5DC69}" dt="2019-12-06T10:13:54.229" v="4840" actId="1035"/>
          <ac:cxnSpMkLst>
            <pc:docMk/>
            <pc:sldMk cId="644780721" sldId="1810"/>
            <ac:cxnSpMk id="12" creationId="{C20DE693-D31A-45E4-9289-1B4FF117F2FE}"/>
          </ac:cxnSpMkLst>
        </pc:cxnChg>
        <pc:cxnChg chg="mod">
          <ac:chgData name="Diwan, Anand" userId="8986878a-f0ca-4763-b563-063c1f20ea24" providerId="ADAL" clId="{7CF56DDA-FCBB-42FC-ACA6-8CA6CAA5DC69}" dt="2019-12-06T17:46:47.726" v="6573" actId="1035"/>
          <ac:cxnSpMkLst>
            <pc:docMk/>
            <pc:sldMk cId="644780721" sldId="1810"/>
            <ac:cxnSpMk id="14" creationId="{F7697DB2-707A-4681-996F-AE8FC20945F0}"/>
          </ac:cxnSpMkLst>
        </pc:cxnChg>
        <pc:cxnChg chg="add del mod">
          <ac:chgData name="Diwan, Anand" userId="8986878a-f0ca-4763-b563-063c1f20ea24" providerId="ADAL" clId="{7CF56DDA-FCBB-42FC-ACA6-8CA6CAA5DC69}" dt="2019-12-31T11:47:36.073" v="23994" actId="478"/>
          <ac:cxnSpMkLst>
            <pc:docMk/>
            <pc:sldMk cId="644780721" sldId="1810"/>
            <ac:cxnSpMk id="15" creationId="{C8724B21-1B61-43FB-89B7-94D5B6005E8F}"/>
          </ac:cxnSpMkLst>
        </pc:cxnChg>
        <pc:cxnChg chg="del mod">
          <ac:chgData name="Diwan, Anand" userId="8986878a-f0ca-4763-b563-063c1f20ea24" providerId="ADAL" clId="{7CF56DDA-FCBB-42FC-ACA6-8CA6CAA5DC69}" dt="2019-12-06T10:15:04.287" v="4878" actId="478"/>
          <ac:cxnSpMkLst>
            <pc:docMk/>
            <pc:sldMk cId="644780721" sldId="1810"/>
            <ac:cxnSpMk id="16" creationId="{6B6C1638-AF56-4C2F-AFDB-A38E8347AA73}"/>
          </ac:cxnSpMkLst>
        </pc:cxnChg>
        <pc:cxnChg chg="add del mod">
          <ac:chgData name="Diwan, Anand" userId="8986878a-f0ca-4763-b563-063c1f20ea24" providerId="ADAL" clId="{7CF56DDA-FCBB-42FC-ACA6-8CA6CAA5DC69}" dt="2019-12-31T11:47:37.419" v="23995" actId="478"/>
          <ac:cxnSpMkLst>
            <pc:docMk/>
            <pc:sldMk cId="644780721" sldId="1810"/>
            <ac:cxnSpMk id="17" creationId="{2FABDC9C-7B68-4DB9-B7B1-16A183FE4B0C}"/>
          </ac:cxnSpMkLst>
        </pc:cxnChg>
        <pc:cxnChg chg="mod">
          <ac:chgData name="Diwan, Anand" userId="8986878a-f0ca-4763-b563-063c1f20ea24" providerId="ADAL" clId="{7CF56DDA-FCBB-42FC-ACA6-8CA6CAA5DC69}" dt="2019-12-06T10:12:42.475" v="4759" actId="1038"/>
          <ac:cxnSpMkLst>
            <pc:docMk/>
            <pc:sldMk cId="644780721" sldId="1810"/>
            <ac:cxnSpMk id="21" creationId="{C1446087-E263-4B7D-93CB-001B8D087F5C}"/>
          </ac:cxnSpMkLst>
        </pc:cxnChg>
        <pc:cxnChg chg="add del mod">
          <ac:chgData name="Diwan, Anand" userId="8986878a-f0ca-4763-b563-063c1f20ea24" providerId="ADAL" clId="{7CF56DDA-FCBB-42FC-ACA6-8CA6CAA5DC69}" dt="2019-12-31T11:47:38.604" v="23996" actId="478"/>
          <ac:cxnSpMkLst>
            <pc:docMk/>
            <pc:sldMk cId="644780721" sldId="1810"/>
            <ac:cxnSpMk id="22" creationId="{C6AA0EE7-1A84-4350-AE72-C30A1BB5E26F}"/>
          </ac:cxnSpMkLst>
        </pc:cxnChg>
        <pc:cxnChg chg="add del mod">
          <ac:chgData name="Diwan, Anand" userId="8986878a-f0ca-4763-b563-063c1f20ea24" providerId="ADAL" clId="{7CF56DDA-FCBB-42FC-ACA6-8CA6CAA5DC69}" dt="2019-12-31T11:47:32.397" v="23991" actId="478"/>
          <ac:cxnSpMkLst>
            <pc:docMk/>
            <pc:sldMk cId="644780721" sldId="1810"/>
            <ac:cxnSpMk id="27" creationId="{E01D37AB-91A8-468D-B19B-89297BCE6C4E}"/>
          </ac:cxnSpMkLst>
        </pc:cxnChg>
        <pc:cxnChg chg="add del mod">
          <ac:chgData name="Diwan, Anand" userId="8986878a-f0ca-4763-b563-063c1f20ea24" providerId="ADAL" clId="{7CF56DDA-FCBB-42FC-ACA6-8CA6CAA5DC69}" dt="2019-12-31T11:47:28.508" v="23988" actId="478"/>
          <ac:cxnSpMkLst>
            <pc:docMk/>
            <pc:sldMk cId="644780721" sldId="1810"/>
            <ac:cxnSpMk id="29" creationId="{11620436-B1B1-455B-A52F-91AF46B1E590}"/>
          </ac:cxnSpMkLst>
        </pc:cxnChg>
        <pc:cxnChg chg="mod">
          <ac:chgData name="Diwan, Anand" userId="8986878a-f0ca-4763-b563-063c1f20ea24" providerId="ADAL" clId="{7CF56DDA-FCBB-42FC-ACA6-8CA6CAA5DC69}" dt="2019-12-06T10:12:37.401" v="4751" actId="1038"/>
          <ac:cxnSpMkLst>
            <pc:docMk/>
            <pc:sldMk cId="644780721" sldId="1810"/>
            <ac:cxnSpMk id="38" creationId="{F053624B-A8E2-40BC-B99F-C615C2D74B67}"/>
          </ac:cxnSpMkLst>
        </pc:cxnChg>
      </pc:sldChg>
      <pc:sldChg chg="addSp delSp modSp">
        <pc:chgData name="Diwan, Anand" userId="8986878a-f0ca-4763-b563-063c1f20ea24" providerId="ADAL" clId="{7CF56DDA-FCBB-42FC-ACA6-8CA6CAA5DC69}" dt="2019-12-18T16:42:07.300" v="23497" actId="1036"/>
        <pc:sldMkLst>
          <pc:docMk/>
          <pc:sldMk cId="2179495548" sldId="1812"/>
        </pc:sldMkLst>
        <pc:spChg chg="mod">
          <ac:chgData name="Diwan, Anand" userId="8986878a-f0ca-4763-b563-063c1f20ea24" providerId="ADAL" clId="{7CF56DDA-FCBB-42FC-ACA6-8CA6CAA5DC69}" dt="2019-12-18T16:41:52.688" v="23491" actId="14100"/>
          <ac:spMkLst>
            <pc:docMk/>
            <pc:sldMk cId="2179495548" sldId="1812"/>
            <ac:spMk id="12" creationId="{1DD43A85-D6C3-4266-A4A5-A6AB3CD14F94}"/>
          </ac:spMkLst>
        </pc:spChg>
        <pc:spChg chg="mod">
          <ac:chgData name="Diwan, Anand" userId="8986878a-f0ca-4763-b563-063c1f20ea24" providerId="ADAL" clId="{7CF56DDA-FCBB-42FC-ACA6-8CA6CAA5DC69}" dt="2019-12-06T17:42:54.116" v="6493" actId="20577"/>
          <ac:spMkLst>
            <pc:docMk/>
            <pc:sldMk cId="2179495548" sldId="1812"/>
            <ac:spMk id="16" creationId="{C0A222EE-8144-4590-9365-9DF29DDE5BFA}"/>
          </ac:spMkLst>
        </pc:spChg>
        <pc:spChg chg="add mod">
          <ac:chgData name="Diwan, Anand" userId="8986878a-f0ca-4763-b563-063c1f20ea24" providerId="ADAL" clId="{7CF56DDA-FCBB-42FC-ACA6-8CA6CAA5DC69}" dt="2019-12-06T17:40:22.073" v="6347" actId="14100"/>
          <ac:spMkLst>
            <pc:docMk/>
            <pc:sldMk cId="2179495548" sldId="1812"/>
            <ac:spMk id="17" creationId="{3E24F6F3-0836-4A4D-9C49-418C1C4E67AB}"/>
          </ac:spMkLst>
        </pc:spChg>
        <pc:spChg chg="mod">
          <ac:chgData name="Diwan, Anand" userId="8986878a-f0ca-4763-b563-063c1f20ea24" providerId="ADAL" clId="{7CF56DDA-FCBB-42FC-ACA6-8CA6CAA5DC69}" dt="2019-12-06T17:31:22.778" v="6174" actId="1036"/>
          <ac:spMkLst>
            <pc:docMk/>
            <pc:sldMk cId="2179495548" sldId="1812"/>
            <ac:spMk id="22" creationId="{87C93ADC-3DC4-4E81-BD43-97E9D04A1505}"/>
          </ac:spMkLst>
        </pc:spChg>
        <pc:spChg chg="mod">
          <ac:chgData name="Diwan, Anand" userId="8986878a-f0ca-4763-b563-063c1f20ea24" providerId="ADAL" clId="{7CF56DDA-FCBB-42FC-ACA6-8CA6CAA5DC69}" dt="2019-12-06T17:37:27.677" v="6287" actId="1037"/>
          <ac:spMkLst>
            <pc:docMk/>
            <pc:sldMk cId="2179495548" sldId="1812"/>
            <ac:spMk id="32" creationId="{AEFD1DCF-9867-4481-B563-93DBA4061082}"/>
          </ac:spMkLst>
        </pc:spChg>
        <pc:spChg chg="mod">
          <ac:chgData name="Diwan, Anand" userId="8986878a-f0ca-4763-b563-063c1f20ea24" providerId="ADAL" clId="{7CF56DDA-FCBB-42FC-ACA6-8CA6CAA5DC69}" dt="2019-12-18T16:42:04.141" v="23496" actId="14100"/>
          <ac:spMkLst>
            <pc:docMk/>
            <pc:sldMk cId="2179495548" sldId="1812"/>
            <ac:spMk id="39" creationId="{AF0D5B75-1C00-4E69-93A5-201C88BB67C7}"/>
          </ac:spMkLst>
        </pc:spChg>
        <pc:spChg chg="mod">
          <ac:chgData name="Diwan, Anand" userId="8986878a-f0ca-4763-b563-063c1f20ea24" providerId="ADAL" clId="{7CF56DDA-FCBB-42FC-ACA6-8CA6CAA5DC69}" dt="2019-12-06T17:41:52.247" v="6488" actId="1037"/>
          <ac:spMkLst>
            <pc:docMk/>
            <pc:sldMk cId="2179495548" sldId="1812"/>
            <ac:spMk id="41" creationId="{7A9DEDF2-CBB6-4B72-B061-2C45DAD20F9D}"/>
          </ac:spMkLst>
        </pc:spChg>
        <pc:spChg chg="mod">
          <ac:chgData name="Diwan, Anand" userId="8986878a-f0ca-4763-b563-063c1f20ea24" providerId="ADAL" clId="{7CF56DDA-FCBB-42FC-ACA6-8CA6CAA5DC69}" dt="2019-12-06T17:37:18.710" v="6274" actId="14100"/>
          <ac:spMkLst>
            <pc:docMk/>
            <pc:sldMk cId="2179495548" sldId="1812"/>
            <ac:spMk id="46" creationId="{013B498B-E555-4A70-9A66-0B59530331B8}"/>
          </ac:spMkLst>
        </pc:spChg>
        <pc:spChg chg="mod">
          <ac:chgData name="Diwan, Anand" userId="8986878a-f0ca-4763-b563-063c1f20ea24" providerId="ADAL" clId="{7CF56DDA-FCBB-42FC-ACA6-8CA6CAA5DC69}" dt="2019-12-06T17:31:22.778" v="6174" actId="1036"/>
          <ac:spMkLst>
            <pc:docMk/>
            <pc:sldMk cId="2179495548" sldId="1812"/>
            <ac:spMk id="49" creationId="{9C7A2164-32DD-4052-908E-C2C6BBF2D6DF}"/>
          </ac:spMkLst>
        </pc:spChg>
        <pc:spChg chg="mod">
          <ac:chgData name="Diwan, Anand" userId="8986878a-f0ca-4763-b563-063c1f20ea24" providerId="ADAL" clId="{7CF56DDA-FCBB-42FC-ACA6-8CA6CAA5DC69}" dt="2019-12-09T12:23:41.849" v="8023" actId="20577"/>
          <ac:spMkLst>
            <pc:docMk/>
            <pc:sldMk cId="2179495548" sldId="1812"/>
            <ac:spMk id="61" creationId="{00000000-0000-0000-0000-000000000000}"/>
          </ac:spMkLst>
        </pc:spChg>
        <pc:spChg chg="add mod ord">
          <ac:chgData name="Diwan, Anand" userId="8986878a-f0ca-4763-b563-063c1f20ea24" providerId="ADAL" clId="{7CF56DDA-FCBB-42FC-ACA6-8CA6CAA5DC69}" dt="2019-12-06T17:31:22.778" v="6174" actId="1036"/>
          <ac:spMkLst>
            <pc:docMk/>
            <pc:sldMk cId="2179495548" sldId="1812"/>
            <ac:spMk id="63" creationId="{E2ED814E-39D7-4888-8B5B-A20A2E0640BB}"/>
          </ac:spMkLst>
        </pc:spChg>
        <pc:spChg chg="mod">
          <ac:chgData name="Diwan, Anand" userId="8986878a-f0ca-4763-b563-063c1f20ea24" providerId="ADAL" clId="{7CF56DDA-FCBB-42FC-ACA6-8CA6CAA5DC69}" dt="2019-12-06T17:37:27.677" v="6287" actId="1037"/>
          <ac:spMkLst>
            <pc:docMk/>
            <pc:sldMk cId="2179495548" sldId="1812"/>
            <ac:spMk id="67" creationId="{439A82D9-29D2-40D5-ADE8-167DE369ED91}"/>
          </ac:spMkLst>
        </pc:spChg>
        <pc:spChg chg="add del mod">
          <ac:chgData name="Diwan, Anand" userId="8986878a-f0ca-4763-b563-063c1f20ea24" providerId="ADAL" clId="{7CF56DDA-FCBB-42FC-ACA6-8CA6CAA5DC69}" dt="2019-12-06T17:38:56.674" v="6292" actId="478"/>
          <ac:spMkLst>
            <pc:docMk/>
            <pc:sldMk cId="2179495548" sldId="1812"/>
            <ac:spMk id="70" creationId="{EBC202C6-EB0D-4E10-A506-9D8005B6AEA5}"/>
          </ac:spMkLst>
        </pc:spChg>
        <pc:spChg chg="add mod">
          <ac:chgData name="Diwan, Anand" userId="8986878a-f0ca-4763-b563-063c1f20ea24" providerId="ADAL" clId="{7CF56DDA-FCBB-42FC-ACA6-8CA6CAA5DC69}" dt="2019-12-16T08:42:56.078" v="20849" actId="13926"/>
          <ac:spMkLst>
            <pc:docMk/>
            <pc:sldMk cId="2179495548" sldId="1812"/>
            <ac:spMk id="80" creationId="{3EC909B7-9A59-45EF-9A04-AAA8EE490415}"/>
          </ac:spMkLst>
        </pc:spChg>
        <pc:spChg chg="mod">
          <ac:chgData name="Diwan, Anand" userId="8986878a-f0ca-4763-b563-063c1f20ea24" providerId="ADAL" clId="{7CF56DDA-FCBB-42FC-ACA6-8CA6CAA5DC69}" dt="2019-12-06T10:18:09.502" v="4987" actId="20577"/>
          <ac:spMkLst>
            <pc:docMk/>
            <pc:sldMk cId="2179495548" sldId="1812"/>
            <ac:spMk id="112" creationId="{75358FE2-5DA2-4827-9FCF-82F5A032D5C9}"/>
          </ac:spMkLst>
        </pc:spChg>
        <pc:spChg chg="mod">
          <ac:chgData name="Diwan, Anand" userId="8986878a-f0ca-4763-b563-063c1f20ea24" providerId="ADAL" clId="{7CF56DDA-FCBB-42FC-ACA6-8CA6CAA5DC69}" dt="2019-12-06T17:31:22.778" v="6174" actId="1036"/>
          <ac:spMkLst>
            <pc:docMk/>
            <pc:sldMk cId="2179495548" sldId="1812"/>
            <ac:spMk id="187" creationId="{26A2692E-A279-4822-B198-7A5F0FC92607}"/>
          </ac:spMkLst>
        </pc:spChg>
        <pc:spChg chg="mod">
          <ac:chgData name="Diwan, Anand" userId="8986878a-f0ca-4763-b563-063c1f20ea24" providerId="ADAL" clId="{7CF56DDA-FCBB-42FC-ACA6-8CA6CAA5DC69}" dt="2019-12-06T17:41:25.786" v="6468" actId="1035"/>
          <ac:spMkLst>
            <pc:docMk/>
            <pc:sldMk cId="2179495548" sldId="1812"/>
            <ac:spMk id="193" creationId="{924AE846-E53B-4D9D-A9DE-161FDCCAFB35}"/>
          </ac:spMkLst>
        </pc:spChg>
        <pc:picChg chg="mod">
          <ac:chgData name="Diwan, Anand" userId="8986878a-f0ca-4763-b563-063c1f20ea24" providerId="ADAL" clId="{7CF56DDA-FCBB-42FC-ACA6-8CA6CAA5DC69}" dt="2019-12-06T17:33:43.214" v="6200" actId="14100"/>
          <ac:picMkLst>
            <pc:docMk/>
            <pc:sldMk cId="2179495548" sldId="1812"/>
            <ac:picMk id="10" creationId="{367DC0F8-FA18-4F01-A4B3-AF543630DB76}"/>
          </ac:picMkLst>
        </pc:picChg>
        <pc:picChg chg="mod">
          <ac:chgData name="Diwan, Anand" userId="8986878a-f0ca-4763-b563-063c1f20ea24" providerId="ADAL" clId="{7CF56DDA-FCBB-42FC-ACA6-8CA6CAA5DC69}" dt="2019-12-18T16:41:58.966" v="23495" actId="1037"/>
          <ac:picMkLst>
            <pc:docMk/>
            <pc:sldMk cId="2179495548" sldId="1812"/>
            <ac:picMk id="13" creationId="{7E6E7E23-984E-451E-A9DC-EE3F7709D1B5}"/>
          </ac:picMkLst>
        </pc:picChg>
        <pc:picChg chg="mod">
          <ac:chgData name="Diwan, Anand" userId="8986878a-f0ca-4763-b563-063c1f20ea24" providerId="ADAL" clId="{7CF56DDA-FCBB-42FC-ACA6-8CA6CAA5DC69}" dt="2019-12-06T17:32:16.837" v="6191" actId="14100"/>
          <ac:picMkLst>
            <pc:docMk/>
            <pc:sldMk cId="2179495548" sldId="1812"/>
            <ac:picMk id="23" creationId="{54C57B87-C260-4839-8352-7569253E950D}"/>
          </ac:picMkLst>
        </pc:picChg>
        <pc:picChg chg="mod">
          <ac:chgData name="Diwan, Anand" userId="8986878a-f0ca-4763-b563-063c1f20ea24" providerId="ADAL" clId="{7CF56DDA-FCBB-42FC-ACA6-8CA6CAA5DC69}" dt="2019-12-06T17:37:27.677" v="6287" actId="1037"/>
          <ac:picMkLst>
            <pc:docMk/>
            <pc:sldMk cId="2179495548" sldId="1812"/>
            <ac:picMk id="33" creationId="{D7658EFC-2436-455C-AC58-5E7FDF53EB47}"/>
          </ac:picMkLst>
        </pc:picChg>
        <pc:picChg chg="mod">
          <ac:chgData name="Diwan, Anand" userId="8986878a-f0ca-4763-b563-063c1f20ea24" providerId="ADAL" clId="{7CF56DDA-FCBB-42FC-ACA6-8CA6CAA5DC69}" dt="2019-12-18T16:42:07.300" v="23497" actId="1036"/>
          <ac:picMkLst>
            <pc:docMk/>
            <pc:sldMk cId="2179495548" sldId="1812"/>
            <ac:picMk id="40" creationId="{5AD78764-D916-4AF4-89C4-2A82E6915289}"/>
          </ac:picMkLst>
        </pc:picChg>
        <pc:picChg chg="mod">
          <ac:chgData name="Diwan, Anand" userId="8986878a-f0ca-4763-b563-063c1f20ea24" providerId="ADAL" clId="{7CF56DDA-FCBB-42FC-ACA6-8CA6CAA5DC69}" dt="2019-12-06T17:41:42.567" v="6476" actId="1036"/>
          <ac:picMkLst>
            <pc:docMk/>
            <pc:sldMk cId="2179495548" sldId="1812"/>
            <ac:picMk id="42" creationId="{7B0D854C-9F87-4AC6-9A87-BE8F16A91229}"/>
          </ac:picMkLst>
        </pc:picChg>
        <pc:picChg chg="mod">
          <ac:chgData name="Diwan, Anand" userId="8986878a-f0ca-4763-b563-063c1f20ea24" providerId="ADAL" clId="{7CF56DDA-FCBB-42FC-ACA6-8CA6CAA5DC69}" dt="2019-12-06T17:31:22.778" v="6174" actId="1036"/>
          <ac:picMkLst>
            <pc:docMk/>
            <pc:sldMk cId="2179495548" sldId="1812"/>
            <ac:picMk id="45" creationId="{2C84C0A1-940A-430F-B1C8-736F2FBD4626}"/>
          </ac:picMkLst>
        </pc:picChg>
        <pc:picChg chg="mod">
          <ac:chgData name="Diwan, Anand" userId="8986878a-f0ca-4763-b563-063c1f20ea24" providerId="ADAL" clId="{7CF56DDA-FCBB-42FC-ACA6-8CA6CAA5DC69}" dt="2019-12-06T17:31:22.778" v="6174" actId="1036"/>
          <ac:picMkLst>
            <pc:docMk/>
            <pc:sldMk cId="2179495548" sldId="1812"/>
            <ac:picMk id="50" creationId="{4DF1BB3C-7342-4AFC-BD46-CCC5124EB03D}"/>
          </ac:picMkLst>
        </pc:picChg>
        <pc:picChg chg="mod">
          <ac:chgData name="Diwan, Anand" userId="8986878a-f0ca-4763-b563-063c1f20ea24" providerId="ADAL" clId="{7CF56DDA-FCBB-42FC-ACA6-8CA6CAA5DC69}" dt="2019-12-06T17:31:22.778" v="6174" actId="1036"/>
          <ac:picMkLst>
            <pc:docMk/>
            <pc:sldMk cId="2179495548" sldId="1812"/>
            <ac:picMk id="51" creationId="{CB7B349E-477B-4BF4-BEEE-1EF22C993286}"/>
          </ac:picMkLst>
        </pc:picChg>
        <pc:picChg chg="add del mod">
          <ac:chgData name="Diwan, Anand" userId="8986878a-f0ca-4763-b563-063c1f20ea24" providerId="ADAL" clId="{7CF56DDA-FCBB-42FC-ACA6-8CA6CAA5DC69}" dt="2019-12-06T17:32:20.589" v="6192" actId="478"/>
          <ac:picMkLst>
            <pc:docMk/>
            <pc:sldMk cId="2179495548" sldId="1812"/>
            <ac:picMk id="65" creationId="{0B301D1D-4FD1-4634-8339-AAAB0E1A457A}"/>
          </ac:picMkLst>
        </pc:picChg>
        <pc:picChg chg="add mod">
          <ac:chgData name="Diwan, Anand" userId="8986878a-f0ca-4763-b563-063c1f20ea24" providerId="ADAL" clId="{7CF56DDA-FCBB-42FC-ACA6-8CA6CAA5DC69}" dt="2019-12-06T17:32:32.889" v="6198" actId="1036"/>
          <ac:picMkLst>
            <pc:docMk/>
            <pc:sldMk cId="2179495548" sldId="1812"/>
            <ac:picMk id="66" creationId="{77C6F9DC-CE2E-4402-9DFD-E9814303F8C1}"/>
          </ac:picMkLst>
        </pc:picChg>
        <pc:picChg chg="mod">
          <ac:chgData name="Diwan, Anand" userId="8986878a-f0ca-4763-b563-063c1f20ea24" providerId="ADAL" clId="{7CF56DDA-FCBB-42FC-ACA6-8CA6CAA5DC69}" dt="2019-12-06T17:37:27.677" v="6287" actId="1037"/>
          <ac:picMkLst>
            <pc:docMk/>
            <pc:sldMk cId="2179495548" sldId="1812"/>
            <ac:picMk id="68" creationId="{F79286FE-AC4A-49F3-BCC4-4CAD3BA470DF}"/>
          </ac:picMkLst>
        </pc:picChg>
        <pc:picChg chg="add mod">
          <ac:chgData name="Diwan, Anand" userId="8986878a-f0ca-4763-b563-063c1f20ea24" providerId="ADAL" clId="{7CF56DDA-FCBB-42FC-ACA6-8CA6CAA5DC69}" dt="2019-12-06T17:37:36.081" v="6288" actId="1076"/>
          <ac:picMkLst>
            <pc:docMk/>
            <pc:sldMk cId="2179495548" sldId="1812"/>
            <ac:picMk id="69" creationId="{8F9D083B-CBD6-49EB-8B3B-5F612B5FC3A2}"/>
          </ac:picMkLst>
        </pc:picChg>
        <pc:picChg chg="add mod">
          <ac:chgData name="Diwan, Anand" userId="8986878a-f0ca-4763-b563-063c1f20ea24" providerId="ADAL" clId="{7CF56DDA-FCBB-42FC-ACA6-8CA6CAA5DC69}" dt="2019-12-16T07:52:47.574" v="20671" actId="1037"/>
          <ac:picMkLst>
            <pc:docMk/>
            <pc:sldMk cId="2179495548" sldId="1812"/>
            <ac:picMk id="81" creationId="{A10B7618-3F94-4D98-8AAA-87C72EE743C6}"/>
          </ac:picMkLst>
        </pc:picChg>
        <pc:picChg chg="mod">
          <ac:chgData name="Diwan, Anand" userId="8986878a-f0ca-4763-b563-063c1f20ea24" providerId="ADAL" clId="{7CF56DDA-FCBB-42FC-ACA6-8CA6CAA5DC69}" dt="2019-12-16T07:52:47.574" v="20671" actId="1037"/>
          <ac:picMkLst>
            <pc:docMk/>
            <pc:sldMk cId="2179495548" sldId="1812"/>
            <ac:picMk id="124" creationId="{649FA5BD-DD53-45D5-AFC7-B0815F51144F}"/>
          </ac:picMkLst>
        </pc:picChg>
        <pc:cxnChg chg="add mod">
          <ac:chgData name="Diwan, Anand" userId="8986878a-f0ca-4763-b563-063c1f20ea24" providerId="ADAL" clId="{7CF56DDA-FCBB-42FC-ACA6-8CA6CAA5DC69}" dt="2019-12-16T07:52:53.393" v="20672" actId="14100"/>
          <ac:cxnSpMkLst>
            <pc:docMk/>
            <pc:sldMk cId="2179495548" sldId="1812"/>
            <ac:cxnSpMk id="25" creationId="{EBDA449B-D4BD-41BE-9B22-6877E92FDC87}"/>
          </ac:cxnSpMkLst>
        </pc:cxnChg>
        <pc:cxnChg chg="mod">
          <ac:chgData name="Diwan, Anand" userId="8986878a-f0ca-4763-b563-063c1f20ea24" providerId="ADAL" clId="{7CF56DDA-FCBB-42FC-ACA6-8CA6CAA5DC69}" dt="2019-12-06T17:41:35.244" v="6469" actId="14100"/>
          <ac:cxnSpMkLst>
            <pc:docMk/>
            <pc:sldMk cId="2179495548" sldId="1812"/>
            <ac:cxnSpMk id="57" creationId="{3E55734D-4348-4AEB-B7B9-5A8E6CCDD30C}"/>
          </ac:cxnSpMkLst>
        </pc:cxnChg>
        <pc:cxnChg chg="mod">
          <ac:chgData name="Diwan, Anand" userId="8986878a-f0ca-4763-b563-063c1f20ea24" providerId="ADAL" clId="{7CF56DDA-FCBB-42FC-ACA6-8CA6CAA5DC69}" dt="2019-12-06T17:31:22.778" v="6174" actId="1036"/>
          <ac:cxnSpMkLst>
            <pc:docMk/>
            <pc:sldMk cId="2179495548" sldId="1812"/>
            <ac:cxnSpMk id="102" creationId="{89EF97D4-A114-475F-9BE9-29D59530E141}"/>
          </ac:cxnSpMkLst>
        </pc:cxnChg>
        <pc:cxnChg chg="mod">
          <ac:chgData name="Diwan, Anand" userId="8986878a-f0ca-4763-b563-063c1f20ea24" providerId="ADAL" clId="{7CF56DDA-FCBB-42FC-ACA6-8CA6CAA5DC69}" dt="2019-12-16T07:52:47.574" v="20671" actId="1037"/>
          <ac:cxnSpMkLst>
            <pc:docMk/>
            <pc:sldMk cId="2179495548" sldId="1812"/>
            <ac:cxnSpMk id="117" creationId="{4BFF0330-DB53-4CE0-8716-44FEE6E8D469}"/>
          </ac:cxnSpMkLst>
        </pc:cxnChg>
        <pc:cxnChg chg="mod">
          <ac:chgData name="Diwan, Anand" userId="8986878a-f0ca-4763-b563-063c1f20ea24" providerId="ADAL" clId="{7CF56DDA-FCBB-42FC-ACA6-8CA6CAA5DC69}" dt="2019-12-06T17:33:43.214" v="6200" actId="14100"/>
          <ac:cxnSpMkLst>
            <pc:docMk/>
            <pc:sldMk cId="2179495548" sldId="1812"/>
            <ac:cxnSpMk id="150" creationId="{73E0FB0E-38E8-4A0F-A6DB-784EEDEBDCCC}"/>
          </ac:cxnSpMkLst>
        </pc:cxnChg>
        <pc:cxnChg chg="mod">
          <ac:chgData name="Diwan, Anand" userId="8986878a-f0ca-4763-b563-063c1f20ea24" providerId="ADAL" clId="{7CF56DDA-FCBB-42FC-ACA6-8CA6CAA5DC69}" dt="2019-12-06T17:33:43.214" v="6200" actId="14100"/>
          <ac:cxnSpMkLst>
            <pc:docMk/>
            <pc:sldMk cId="2179495548" sldId="1812"/>
            <ac:cxnSpMk id="159" creationId="{4A599F2E-F0C3-49F3-B981-5F5557CBBADD}"/>
          </ac:cxnSpMkLst>
        </pc:cxnChg>
      </pc:sldChg>
      <pc:sldChg chg="addSp delSp modSp">
        <pc:chgData name="Diwan, Anand" userId="8986878a-f0ca-4763-b563-063c1f20ea24" providerId="ADAL" clId="{7CF56DDA-FCBB-42FC-ACA6-8CA6CAA5DC69}" dt="2019-12-16T14:18:12.370" v="22865" actId="13926"/>
        <pc:sldMkLst>
          <pc:docMk/>
          <pc:sldMk cId="3769952717" sldId="1813"/>
        </pc:sldMkLst>
        <pc:spChg chg="add del mod">
          <ac:chgData name="Diwan, Anand" userId="8986878a-f0ca-4763-b563-063c1f20ea24" providerId="ADAL" clId="{7CF56DDA-FCBB-42FC-ACA6-8CA6CAA5DC69}" dt="2019-12-06T10:30:55.684" v="5477"/>
          <ac:spMkLst>
            <pc:docMk/>
            <pc:sldMk cId="3769952717" sldId="1813"/>
            <ac:spMk id="2" creationId="{73B2D1C3-7D57-4DE4-80B8-1D7F9180BB29}"/>
          </ac:spMkLst>
        </pc:spChg>
        <pc:spChg chg="add mod">
          <ac:chgData name="Diwan, Anand" userId="8986878a-f0ca-4763-b563-063c1f20ea24" providerId="ADAL" clId="{7CF56DDA-FCBB-42FC-ACA6-8CA6CAA5DC69}" dt="2019-12-16T14:18:12.370" v="22865" actId="13926"/>
          <ac:spMkLst>
            <pc:docMk/>
            <pc:sldMk cId="3769952717" sldId="1813"/>
            <ac:spMk id="3" creationId="{55F3C387-81C3-41E4-9844-E1FD9C940AFF}"/>
          </ac:spMkLst>
        </pc:spChg>
        <pc:spChg chg="mod">
          <ac:chgData name="Diwan, Anand" userId="8986878a-f0ca-4763-b563-063c1f20ea24" providerId="ADAL" clId="{7CF56DDA-FCBB-42FC-ACA6-8CA6CAA5DC69}" dt="2019-12-13T12:03:05.657" v="20090" actId="1035"/>
          <ac:spMkLst>
            <pc:docMk/>
            <pc:sldMk cId="3769952717" sldId="1813"/>
            <ac:spMk id="11" creationId="{FF1ABF7F-6D28-4822-A6FE-22B166573A3E}"/>
          </ac:spMkLst>
        </pc:spChg>
        <pc:spChg chg="mod">
          <ac:chgData name="Diwan, Anand" userId="8986878a-f0ca-4763-b563-063c1f20ea24" providerId="ADAL" clId="{7CF56DDA-FCBB-42FC-ACA6-8CA6CAA5DC69}" dt="2019-12-10T11:58:53.743" v="11714" actId="1036"/>
          <ac:spMkLst>
            <pc:docMk/>
            <pc:sldMk cId="3769952717" sldId="1813"/>
            <ac:spMk id="17" creationId="{D4E85CAE-A95D-4556-89F3-F8593844EC17}"/>
          </ac:spMkLst>
        </pc:spChg>
        <pc:spChg chg="mod">
          <ac:chgData name="Diwan, Anand" userId="8986878a-f0ca-4763-b563-063c1f20ea24" providerId="ADAL" clId="{7CF56DDA-FCBB-42FC-ACA6-8CA6CAA5DC69}" dt="2019-12-13T11:57:15.861" v="20003" actId="6549"/>
          <ac:spMkLst>
            <pc:docMk/>
            <pc:sldMk cId="3769952717" sldId="1813"/>
            <ac:spMk id="20" creationId="{25AF825C-6F47-4890-B01B-3BA44DEFFC12}"/>
          </ac:spMkLst>
        </pc:spChg>
        <pc:spChg chg="mod">
          <ac:chgData name="Diwan, Anand" userId="8986878a-f0ca-4763-b563-063c1f20ea24" providerId="ADAL" clId="{7CF56DDA-FCBB-42FC-ACA6-8CA6CAA5DC69}" dt="2019-12-10T11:58:53.743" v="11714" actId="1036"/>
          <ac:spMkLst>
            <pc:docMk/>
            <pc:sldMk cId="3769952717" sldId="1813"/>
            <ac:spMk id="22" creationId="{E67B53D1-F187-4C31-ABD1-95A1ECBF487E}"/>
          </ac:spMkLst>
        </pc:spChg>
        <pc:spChg chg="mod">
          <ac:chgData name="Diwan, Anand" userId="8986878a-f0ca-4763-b563-063c1f20ea24" providerId="ADAL" clId="{7CF56DDA-FCBB-42FC-ACA6-8CA6CAA5DC69}" dt="2019-12-10T11:58:53.743" v="11714" actId="1036"/>
          <ac:spMkLst>
            <pc:docMk/>
            <pc:sldMk cId="3769952717" sldId="1813"/>
            <ac:spMk id="23" creationId="{49042E6E-6600-4F9B-AE0F-F67D000FDCBB}"/>
          </ac:spMkLst>
        </pc:spChg>
        <pc:spChg chg="mod">
          <ac:chgData name="Diwan, Anand" userId="8986878a-f0ca-4763-b563-063c1f20ea24" providerId="ADAL" clId="{7CF56DDA-FCBB-42FC-ACA6-8CA6CAA5DC69}" dt="2019-12-10T11:58:53.743" v="11714" actId="1036"/>
          <ac:spMkLst>
            <pc:docMk/>
            <pc:sldMk cId="3769952717" sldId="1813"/>
            <ac:spMk id="24" creationId="{8C9601F1-4700-4B2D-A66C-8E94345032B7}"/>
          </ac:spMkLst>
        </pc:spChg>
        <pc:spChg chg="mod">
          <ac:chgData name="Diwan, Anand" userId="8986878a-f0ca-4763-b563-063c1f20ea24" providerId="ADAL" clId="{7CF56DDA-FCBB-42FC-ACA6-8CA6CAA5DC69}" dt="2019-12-10T11:59:46.629" v="11800" actId="1036"/>
          <ac:spMkLst>
            <pc:docMk/>
            <pc:sldMk cId="3769952717" sldId="1813"/>
            <ac:spMk id="35" creationId="{E5115AB6-2244-43A5-8F8C-A22DAA92934D}"/>
          </ac:spMkLst>
        </pc:spChg>
        <pc:spChg chg="mod">
          <ac:chgData name="Diwan, Anand" userId="8986878a-f0ca-4763-b563-063c1f20ea24" providerId="ADAL" clId="{7CF56DDA-FCBB-42FC-ACA6-8CA6CAA5DC69}" dt="2019-12-09T12:34:08.666" v="8189" actId="20577"/>
          <ac:spMkLst>
            <pc:docMk/>
            <pc:sldMk cId="3769952717" sldId="1813"/>
            <ac:spMk id="61" creationId="{00000000-0000-0000-0000-000000000000}"/>
          </ac:spMkLst>
        </pc:spChg>
        <pc:picChg chg="mod">
          <ac:chgData name="Diwan, Anand" userId="8986878a-f0ca-4763-b563-063c1f20ea24" providerId="ADAL" clId="{7CF56DDA-FCBB-42FC-ACA6-8CA6CAA5DC69}" dt="2019-12-10T10:48:14.836" v="10798" actId="14100"/>
          <ac:picMkLst>
            <pc:docMk/>
            <pc:sldMk cId="3769952717" sldId="1813"/>
            <ac:picMk id="6" creationId="{644B08AD-D330-4C6C-AEA3-6ABC0010A8C8}"/>
          </ac:picMkLst>
        </pc:picChg>
        <pc:picChg chg="mod">
          <ac:chgData name="Diwan, Anand" userId="8986878a-f0ca-4763-b563-063c1f20ea24" providerId="ADAL" clId="{7CF56DDA-FCBB-42FC-ACA6-8CA6CAA5DC69}" dt="2019-12-10T10:48:38.099" v="10805" actId="14100"/>
          <ac:picMkLst>
            <pc:docMk/>
            <pc:sldMk cId="3769952717" sldId="1813"/>
            <ac:picMk id="7" creationId="{5A460FE2-0024-4718-AA36-845C7D361E8A}"/>
          </ac:picMkLst>
        </pc:picChg>
        <pc:picChg chg="mod">
          <ac:chgData name="Diwan, Anand" userId="8986878a-f0ca-4763-b563-063c1f20ea24" providerId="ADAL" clId="{7CF56DDA-FCBB-42FC-ACA6-8CA6CAA5DC69}" dt="2019-12-10T11:58:53.743" v="11714" actId="1036"/>
          <ac:picMkLst>
            <pc:docMk/>
            <pc:sldMk cId="3769952717" sldId="1813"/>
            <ac:picMk id="16" creationId="{94CB530F-8D4E-4DBD-B3AF-082317CD2CD1}"/>
          </ac:picMkLst>
        </pc:picChg>
        <pc:picChg chg="mod">
          <ac:chgData name="Diwan, Anand" userId="8986878a-f0ca-4763-b563-063c1f20ea24" providerId="ADAL" clId="{7CF56DDA-FCBB-42FC-ACA6-8CA6CAA5DC69}" dt="2019-12-10T10:48:41.283" v="10806" actId="14100"/>
          <ac:picMkLst>
            <pc:docMk/>
            <pc:sldMk cId="3769952717" sldId="1813"/>
            <ac:picMk id="18" creationId="{7C679D6A-51F2-4BEF-A743-6596B7F74C82}"/>
          </ac:picMkLst>
        </pc:picChg>
        <pc:picChg chg="mod">
          <ac:chgData name="Diwan, Anand" userId="8986878a-f0ca-4763-b563-063c1f20ea24" providerId="ADAL" clId="{7CF56DDA-FCBB-42FC-ACA6-8CA6CAA5DC69}" dt="2019-12-13T12:03:15.982" v="20095" actId="1035"/>
          <ac:picMkLst>
            <pc:docMk/>
            <pc:sldMk cId="3769952717" sldId="1813"/>
            <ac:picMk id="25" creationId="{CDB92787-D6EE-41CB-B7C0-AAFA16737160}"/>
          </ac:picMkLst>
        </pc:picChg>
        <pc:picChg chg="mod">
          <ac:chgData name="Diwan, Anand" userId="8986878a-f0ca-4763-b563-063c1f20ea24" providerId="ADAL" clId="{7CF56DDA-FCBB-42FC-ACA6-8CA6CAA5DC69}" dt="2019-12-10T11:58:53.743" v="11714" actId="1036"/>
          <ac:picMkLst>
            <pc:docMk/>
            <pc:sldMk cId="3769952717" sldId="1813"/>
            <ac:picMk id="27" creationId="{C9E2B4EB-CD8B-42EF-9CAE-4373E00ABAD5}"/>
          </ac:picMkLst>
        </pc:picChg>
        <pc:picChg chg="mod">
          <ac:chgData name="Diwan, Anand" userId="8986878a-f0ca-4763-b563-063c1f20ea24" providerId="ADAL" clId="{7CF56DDA-FCBB-42FC-ACA6-8CA6CAA5DC69}" dt="2019-12-10T11:58:53.743" v="11714" actId="1036"/>
          <ac:picMkLst>
            <pc:docMk/>
            <pc:sldMk cId="3769952717" sldId="1813"/>
            <ac:picMk id="30" creationId="{9F4593B6-8818-4D8E-A4BD-61B8A418F747}"/>
          </ac:picMkLst>
        </pc:picChg>
        <pc:picChg chg="mod">
          <ac:chgData name="Diwan, Anand" userId="8986878a-f0ca-4763-b563-063c1f20ea24" providerId="ADAL" clId="{7CF56DDA-FCBB-42FC-ACA6-8CA6CAA5DC69}" dt="2019-12-10T11:58:53.743" v="11714" actId="1036"/>
          <ac:picMkLst>
            <pc:docMk/>
            <pc:sldMk cId="3769952717" sldId="1813"/>
            <ac:picMk id="32" creationId="{7BBDD4D7-7AEB-4F5D-BFEC-F3015FC57F40}"/>
          </ac:picMkLst>
        </pc:picChg>
        <pc:picChg chg="mod">
          <ac:chgData name="Diwan, Anand" userId="8986878a-f0ca-4763-b563-063c1f20ea24" providerId="ADAL" clId="{7CF56DDA-FCBB-42FC-ACA6-8CA6CAA5DC69}" dt="2019-12-10T11:58:53.743" v="11714" actId="1036"/>
          <ac:picMkLst>
            <pc:docMk/>
            <pc:sldMk cId="3769952717" sldId="1813"/>
            <ac:picMk id="34" creationId="{896AB2F9-D08F-48CD-BF98-F5AB25EE7471}"/>
          </ac:picMkLst>
        </pc:picChg>
        <pc:cxnChg chg="mod">
          <ac:chgData name="Diwan, Anand" userId="8986878a-f0ca-4763-b563-063c1f20ea24" providerId="ADAL" clId="{7CF56DDA-FCBB-42FC-ACA6-8CA6CAA5DC69}" dt="2019-12-10T11:58:53.743" v="11714" actId="1036"/>
          <ac:cxnSpMkLst>
            <pc:docMk/>
            <pc:sldMk cId="3769952717" sldId="1813"/>
            <ac:cxnSpMk id="10" creationId="{357BA3AC-3F11-4286-A645-70BD29611279}"/>
          </ac:cxnSpMkLst>
        </pc:cxnChg>
        <pc:cxnChg chg="mod">
          <ac:chgData name="Diwan, Anand" userId="8986878a-f0ca-4763-b563-063c1f20ea24" providerId="ADAL" clId="{7CF56DDA-FCBB-42FC-ACA6-8CA6CAA5DC69}" dt="2019-12-10T11:58:53.743" v="11714" actId="1036"/>
          <ac:cxnSpMkLst>
            <pc:docMk/>
            <pc:sldMk cId="3769952717" sldId="1813"/>
            <ac:cxnSpMk id="13" creationId="{EBE57F1F-DF90-4B08-AF5E-94ABD11E8742}"/>
          </ac:cxnSpMkLst>
        </pc:cxnChg>
        <pc:cxnChg chg="mod">
          <ac:chgData name="Diwan, Anand" userId="8986878a-f0ca-4763-b563-063c1f20ea24" providerId="ADAL" clId="{7CF56DDA-FCBB-42FC-ACA6-8CA6CAA5DC69}" dt="2019-12-10T11:58:53.743" v="11714" actId="1036"/>
          <ac:cxnSpMkLst>
            <pc:docMk/>
            <pc:sldMk cId="3769952717" sldId="1813"/>
            <ac:cxnSpMk id="15" creationId="{1F9407BA-FE85-42C4-BCE0-F2E810C1160C}"/>
          </ac:cxnSpMkLst>
        </pc:cxnChg>
        <pc:cxnChg chg="mod">
          <ac:chgData name="Diwan, Anand" userId="8986878a-f0ca-4763-b563-063c1f20ea24" providerId="ADAL" clId="{7CF56DDA-FCBB-42FC-ACA6-8CA6CAA5DC69}" dt="2019-12-10T11:58:53.743" v="11714" actId="1036"/>
          <ac:cxnSpMkLst>
            <pc:docMk/>
            <pc:sldMk cId="3769952717" sldId="1813"/>
            <ac:cxnSpMk id="33" creationId="{D7464FDF-B6DD-4FED-8A6A-13988B64CE2C}"/>
          </ac:cxnSpMkLst>
        </pc:cxnChg>
      </pc:sldChg>
      <pc:sldChg chg="addSp modSp ord">
        <pc:chgData name="Diwan, Anand" userId="8986878a-f0ca-4763-b563-063c1f20ea24" providerId="ADAL" clId="{7CF56DDA-FCBB-42FC-ACA6-8CA6CAA5DC69}" dt="2019-12-16T14:17:41.081" v="22863" actId="13926"/>
        <pc:sldMkLst>
          <pc:docMk/>
          <pc:sldMk cId="856831945" sldId="1814"/>
        </pc:sldMkLst>
        <pc:spChg chg="add mod">
          <ac:chgData name="Diwan, Anand" userId="8986878a-f0ca-4763-b563-063c1f20ea24" providerId="ADAL" clId="{7CF56DDA-FCBB-42FC-ACA6-8CA6CAA5DC69}" dt="2019-12-16T14:17:41.081" v="22863" actId="13926"/>
          <ac:spMkLst>
            <pc:docMk/>
            <pc:sldMk cId="856831945" sldId="1814"/>
            <ac:spMk id="2" creationId="{E38BE951-4145-435F-B8B6-2B007CCB679C}"/>
          </ac:spMkLst>
        </pc:spChg>
        <pc:spChg chg="add mod">
          <ac:chgData name="Diwan, Anand" userId="8986878a-f0ca-4763-b563-063c1f20ea24" providerId="ADAL" clId="{7CF56DDA-FCBB-42FC-ACA6-8CA6CAA5DC69}" dt="2019-12-16T14:17:35.647" v="22862" actId="13926"/>
          <ac:spMkLst>
            <pc:docMk/>
            <pc:sldMk cId="856831945" sldId="1814"/>
            <ac:spMk id="5" creationId="{F6787E09-4515-4351-8D6D-4AB7979BF098}"/>
          </ac:spMkLst>
        </pc:spChg>
        <pc:spChg chg="mod">
          <ac:chgData name="Diwan, Anand" userId="8986878a-f0ca-4763-b563-063c1f20ea24" providerId="ADAL" clId="{7CF56DDA-FCBB-42FC-ACA6-8CA6CAA5DC69}" dt="2019-12-12T11:56:53.599" v="18632" actId="20577"/>
          <ac:spMkLst>
            <pc:docMk/>
            <pc:sldMk cId="856831945" sldId="1814"/>
            <ac:spMk id="61" creationId="{00000000-0000-0000-0000-000000000000}"/>
          </ac:spMkLst>
        </pc:spChg>
      </pc:sldChg>
      <pc:sldChg chg="addSp delSp modSp ord">
        <pc:chgData name="Diwan, Anand" userId="8986878a-f0ca-4763-b563-063c1f20ea24" providerId="ADAL" clId="{7CF56DDA-FCBB-42FC-ACA6-8CA6CAA5DC69}" dt="2019-12-17T05:37:09.186" v="23182" actId="20577"/>
        <pc:sldMkLst>
          <pc:docMk/>
          <pc:sldMk cId="1604022457" sldId="1815"/>
        </pc:sldMkLst>
        <pc:spChg chg="add mod">
          <ac:chgData name="Diwan, Anand" userId="8986878a-f0ca-4763-b563-063c1f20ea24" providerId="ADAL" clId="{7CF56DDA-FCBB-42FC-ACA6-8CA6CAA5DC69}" dt="2019-12-12T12:08:19.650" v="18668" actId="20577"/>
          <ac:spMkLst>
            <pc:docMk/>
            <pc:sldMk cId="1604022457" sldId="1815"/>
            <ac:spMk id="5" creationId="{784D1234-B5F9-4A62-99FC-E1E82EADF8FA}"/>
          </ac:spMkLst>
        </pc:spChg>
        <pc:spChg chg="add del mod">
          <ac:chgData name="Diwan, Anand" userId="8986878a-f0ca-4763-b563-063c1f20ea24" providerId="ADAL" clId="{7CF56DDA-FCBB-42FC-ACA6-8CA6CAA5DC69}" dt="2019-12-05T09:15:46.945" v="1547" actId="478"/>
          <ac:spMkLst>
            <pc:docMk/>
            <pc:sldMk cId="1604022457" sldId="1815"/>
            <ac:spMk id="14" creationId="{C22B3159-0875-4E60-B92B-DC96CAF3523A}"/>
          </ac:spMkLst>
        </pc:spChg>
        <pc:spChg chg="add mod">
          <ac:chgData name="Diwan, Anand" userId="8986878a-f0ca-4763-b563-063c1f20ea24" providerId="ADAL" clId="{7CF56DDA-FCBB-42FC-ACA6-8CA6CAA5DC69}" dt="2019-12-17T05:37:09.186" v="23182" actId="20577"/>
          <ac:spMkLst>
            <pc:docMk/>
            <pc:sldMk cId="1604022457" sldId="1815"/>
            <ac:spMk id="21" creationId="{DFFB4C75-BA0F-448C-8ACD-BA6516DFE39D}"/>
          </ac:spMkLst>
        </pc:spChg>
        <pc:spChg chg="add mod">
          <ac:chgData name="Diwan, Anand" userId="8986878a-f0ca-4763-b563-063c1f20ea24" providerId="ADAL" clId="{7CF56DDA-FCBB-42FC-ACA6-8CA6CAA5DC69}" dt="2019-12-16T14:13:25.466" v="22722" actId="1036"/>
          <ac:spMkLst>
            <pc:docMk/>
            <pc:sldMk cId="1604022457" sldId="1815"/>
            <ac:spMk id="23" creationId="{56A79ACD-1ED3-4863-BF56-A4554AC04138}"/>
          </ac:spMkLst>
        </pc:spChg>
        <pc:spChg chg="add del mod">
          <ac:chgData name="Diwan, Anand" userId="8986878a-f0ca-4763-b563-063c1f20ea24" providerId="ADAL" clId="{7CF56DDA-FCBB-42FC-ACA6-8CA6CAA5DC69}" dt="2019-12-12T10:29:29.238" v="17434" actId="478"/>
          <ac:spMkLst>
            <pc:docMk/>
            <pc:sldMk cId="1604022457" sldId="1815"/>
            <ac:spMk id="25" creationId="{D8069AE2-D975-4856-9904-D31FE94044D1}"/>
          </ac:spMkLst>
        </pc:spChg>
        <pc:spChg chg="add mod">
          <ac:chgData name="Diwan, Anand" userId="8986878a-f0ca-4763-b563-063c1f20ea24" providerId="ADAL" clId="{7CF56DDA-FCBB-42FC-ACA6-8CA6CAA5DC69}" dt="2019-12-16T12:37:11.442" v="22651" actId="1076"/>
          <ac:spMkLst>
            <pc:docMk/>
            <pc:sldMk cId="1604022457" sldId="1815"/>
            <ac:spMk id="28" creationId="{92C6BAD7-34BE-45B8-8907-821936C56249}"/>
          </ac:spMkLst>
        </pc:spChg>
        <pc:spChg chg="mod">
          <ac:chgData name="Diwan, Anand" userId="8986878a-f0ca-4763-b563-063c1f20ea24" providerId="ADAL" clId="{7CF56DDA-FCBB-42FC-ACA6-8CA6CAA5DC69}" dt="2019-12-16T12:41:21.528" v="22697" actId="404"/>
          <ac:spMkLst>
            <pc:docMk/>
            <pc:sldMk cId="1604022457" sldId="1815"/>
            <ac:spMk id="61" creationId="{00000000-0000-0000-0000-000000000000}"/>
          </ac:spMkLst>
        </pc:spChg>
        <pc:graphicFrameChg chg="add del">
          <ac:chgData name="Diwan, Anand" userId="8986878a-f0ca-4763-b563-063c1f20ea24" providerId="ADAL" clId="{7CF56DDA-FCBB-42FC-ACA6-8CA6CAA5DC69}" dt="2019-12-05T07:48:33.240" v="1193"/>
          <ac:graphicFrameMkLst>
            <pc:docMk/>
            <pc:sldMk cId="1604022457" sldId="1815"/>
            <ac:graphicFrameMk id="2" creationId="{5FFA0EE9-239E-4E25-BAB2-4EE12EC44218}"/>
          </ac:graphicFrameMkLst>
        </pc:graphicFrameChg>
        <pc:graphicFrameChg chg="add del mod modGraphic">
          <ac:chgData name="Diwan, Anand" userId="8986878a-f0ca-4763-b563-063c1f20ea24" providerId="ADAL" clId="{7CF56DDA-FCBB-42FC-ACA6-8CA6CAA5DC69}" dt="2019-12-05T07:49:17.353" v="1197" actId="478"/>
          <ac:graphicFrameMkLst>
            <pc:docMk/>
            <pc:sldMk cId="1604022457" sldId="1815"/>
            <ac:graphicFrameMk id="3" creationId="{CABE3AAA-FEF8-4F44-81AB-0B9E34EA3434}"/>
          </ac:graphicFrameMkLst>
        </pc:graphicFrameChg>
        <pc:graphicFrameChg chg="add del mod">
          <ac:chgData name="Diwan, Anand" userId="8986878a-f0ca-4763-b563-063c1f20ea24" providerId="ADAL" clId="{7CF56DDA-FCBB-42FC-ACA6-8CA6CAA5DC69}" dt="2019-12-05T08:36:25.161" v="1285" actId="478"/>
          <ac:graphicFrameMkLst>
            <pc:docMk/>
            <pc:sldMk cId="1604022457" sldId="1815"/>
            <ac:graphicFrameMk id="4" creationId="{49B769FC-E36E-4101-94E2-950F3A2DE211}"/>
          </ac:graphicFrameMkLst>
        </pc:graphicFrameChg>
        <pc:graphicFrameChg chg="add del mod modGraphic">
          <ac:chgData name="Diwan, Anand" userId="8986878a-f0ca-4763-b563-063c1f20ea24" providerId="ADAL" clId="{7CF56DDA-FCBB-42FC-ACA6-8CA6CAA5DC69}" dt="2019-12-05T07:51:39.610" v="1277" actId="478"/>
          <ac:graphicFrameMkLst>
            <pc:docMk/>
            <pc:sldMk cId="1604022457" sldId="1815"/>
            <ac:graphicFrameMk id="6" creationId="{0EFA12B1-A459-47F9-A7B5-540A9B329AE2}"/>
          </ac:graphicFrameMkLst>
        </pc:graphicFrameChg>
        <pc:graphicFrameChg chg="add del mod modGraphic">
          <ac:chgData name="Diwan, Anand" userId="8986878a-f0ca-4763-b563-063c1f20ea24" providerId="ADAL" clId="{7CF56DDA-FCBB-42FC-ACA6-8CA6CAA5DC69}" dt="2019-12-05T08:36:36.210" v="1286" actId="478"/>
          <ac:graphicFrameMkLst>
            <pc:docMk/>
            <pc:sldMk cId="1604022457" sldId="1815"/>
            <ac:graphicFrameMk id="7" creationId="{C4035D7D-593A-4C82-BBFB-55EBDC297E34}"/>
          </ac:graphicFrameMkLst>
        </pc:graphicFrameChg>
        <pc:graphicFrameChg chg="add del mod">
          <ac:chgData name="Diwan, Anand" userId="8986878a-f0ca-4763-b563-063c1f20ea24" providerId="ADAL" clId="{7CF56DDA-FCBB-42FC-ACA6-8CA6CAA5DC69}" dt="2019-12-05T08:45:25.786" v="1297" actId="478"/>
          <ac:graphicFrameMkLst>
            <pc:docMk/>
            <pc:sldMk cId="1604022457" sldId="1815"/>
            <ac:graphicFrameMk id="8" creationId="{7D9FBEB8-2214-4D27-99CF-989041E98129}"/>
          </ac:graphicFrameMkLst>
        </pc:graphicFrameChg>
        <pc:graphicFrameChg chg="add del mod">
          <ac:chgData name="Diwan, Anand" userId="8986878a-f0ca-4763-b563-063c1f20ea24" providerId="ADAL" clId="{7CF56DDA-FCBB-42FC-ACA6-8CA6CAA5DC69}" dt="2019-12-05T08:45:42.864" v="1300" actId="478"/>
          <ac:graphicFrameMkLst>
            <pc:docMk/>
            <pc:sldMk cId="1604022457" sldId="1815"/>
            <ac:graphicFrameMk id="9" creationId="{93CA0970-D860-408F-B8D3-6844677D2CBC}"/>
          </ac:graphicFrameMkLst>
        </pc:graphicFrameChg>
        <pc:graphicFrameChg chg="add del mod">
          <ac:chgData name="Diwan, Anand" userId="8986878a-f0ca-4763-b563-063c1f20ea24" providerId="ADAL" clId="{7CF56DDA-FCBB-42FC-ACA6-8CA6CAA5DC69}" dt="2019-12-05T08:46:09.278" v="1304" actId="478"/>
          <ac:graphicFrameMkLst>
            <pc:docMk/>
            <pc:sldMk cId="1604022457" sldId="1815"/>
            <ac:graphicFrameMk id="10" creationId="{6AAE9893-C936-44F7-A925-6A6523FF2F31}"/>
          </ac:graphicFrameMkLst>
        </pc:graphicFrameChg>
        <pc:graphicFrameChg chg="add mod modGraphic">
          <ac:chgData name="Diwan, Anand" userId="8986878a-f0ca-4763-b563-063c1f20ea24" providerId="ADAL" clId="{7CF56DDA-FCBB-42FC-ACA6-8CA6CAA5DC69}" dt="2019-12-12T11:17:05.773" v="18422" actId="2165"/>
          <ac:graphicFrameMkLst>
            <pc:docMk/>
            <pc:sldMk cId="1604022457" sldId="1815"/>
            <ac:graphicFrameMk id="11" creationId="{42895865-FFC6-4462-BAE9-ACB971C18C9B}"/>
          </ac:graphicFrameMkLst>
        </pc:graphicFrameChg>
        <pc:graphicFrameChg chg="add del mod modGraphic">
          <ac:chgData name="Diwan, Anand" userId="8986878a-f0ca-4763-b563-063c1f20ea24" providerId="ADAL" clId="{7CF56DDA-FCBB-42FC-ACA6-8CA6CAA5DC69}" dt="2019-12-05T09:12:22.335" v="1527" actId="478"/>
          <ac:graphicFrameMkLst>
            <pc:docMk/>
            <pc:sldMk cId="1604022457" sldId="1815"/>
            <ac:graphicFrameMk id="12" creationId="{F8895630-2263-4209-AD24-4E1AE1A02474}"/>
          </ac:graphicFrameMkLst>
        </pc:graphicFrameChg>
        <pc:graphicFrameChg chg="add del mod modGraphic">
          <ac:chgData name="Diwan, Anand" userId="8986878a-f0ca-4763-b563-063c1f20ea24" providerId="ADAL" clId="{7CF56DDA-FCBB-42FC-ACA6-8CA6CAA5DC69}" dt="2019-12-05T09:12:22.335" v="1527" actId="478"/>
          <ac:graphicFrameMkLst>
            <pc:docMk/>
            <pc:sldMk cId="1604022457" sldId="1815"/>
            <ac:graphicFrameMk id="13" creationId="{BC649537-63D8-4E06-8C10-071F7FDD4E38}"/>
          </ac:graphicFrameMkLst>
        </pc:graphicFrameChg>
        <pc:graphicFrameChg chg="add del mod">
          <ac:chgData name="Diwan, Anand" userId="8986878a-f0ca-4763-b563-063c1f20ea24" providerId="ADAL" clId="{7CF56DDA-FCBB-42FC-ACA6-8CA6CAA5DC69}" dt="2019-12-05T08:49:23.928" v="1347"/>
          <ac:graphicFrameMkLst>
            <pc:docMk/>
            <pc:sldMk cId="1604022457" sldId="1815"/>
            <ac:graphicFrameMk id="15" creationId="{2C4A085B-E4B8-4D67-B85C-F7B3AE3D9ABA}"/>
          </ac:graphicFrameMkLst>
        </pc:graphicFrameChg>
        <pc:graphicFrameChg chg="add del mod">
          <ac:chgData name="Diwan, Anand" userId="8986878a-f0ca-4763-b563-063c1f20ea24" providerId="ADAL" clId="{7CF56DDA-FCBB-42FC-ACA6-8CA6CAA5DC69}" dt="2019-12-05T08:50:48.355" v="1373" actId="478"/>
          <ac:graphicFrameMkLst>
            <pc:docMk/>
            <pc:sldMk cId="1604022457" sldId="1815"/>
            <ac:graphicFrameMk id="16" creationId="{E24291CC-1425-4AB9-ADFB-03563333729E}"/>
          </ac:graphicFrameMkLst>
        </pc:graphicFrameChg>
        <pc:graphicFrameChg chg="add del mod">
          <ac:chgData name="Diwan, Anand" userId="8986878a-f0ca-4763-b563-063c1f20ea24" providerId="ADAL" clId="{7CF56DDA-FCBB-42FC-ACA6-8CA6CAA5DC69}" dt="2019-12-08T15:14:33.685" v="6754" actId="478"/>
          <ac:graphicFrameMkLst>
            <pc:docMk/>
            <pc:sldMk cId="1604022457" sldId="1815"/>
            <ac:graphicFrameMk id="17" creationId="{6B48EB2C-2883-4107-86DE-11A85EC93C24}"/>
          </ac:graphicFrameMkLst>
        </pc:graphicFrameChg>
        <pc:graphicFrameChg chg="add del mod">
          <ac:chgData name="Diwan, Anand" userId="8986878a-f0ca-4763-b563-063c1f20ea24" providerId="ADAL" clId="{7CF56DDA-FCBB-42FC-ACA6-8CA6CAA5DC69}" dt="2019-12-05T09:12:22.335" v="1527" actId="478"/>
          <ac:graphicFrameMkLst>
            <pc:docMk/>
            <pc:sldMk cId="1604022457" sldId="1815"/>
            <ac:graphicFrameMk id="18" creationId="{B0AEAC69-EFD5-4E8B-9E72-D836170AC6C8}"/>
          </ac:graphicFrameMkLst>
        </pc:graphicFrameChg>
        <pc:graphicFrameChg chg="add del mod">
          <ac:chgData name="Diwan, Anand" userId="8986878a-f0ca-4763-b563-063c1f20ea24" providerId="ADAL" clId="{7CF56DDA-FCBB-42FC-ACA6-8CA6CAA5DC69}" dt="2019-12-05T09:16:00.961" v="1548"/>
          <ac:graphicFrameMkLst>
            <pc:docMk/>
            <pc:sldMk cId="1604022457" sldId="1815"/>
            <ac:graphicFrameMk id="19" creationId="{7163914E-2468-4ACC-9E45-317B952850BA}"/>
          </ac:graphicFrameMkLst>
        </pc:graphicFrameChg>
        <pc:graphicFrameChg chg="add mod modGraphic">
          <ac:chgData name="Diwan, Anand" userId="8986878a-f0ca-4763-b563-063c1f20ea24" providerId="ADAL" clId="{7CF56DDA-FCBB-42FC-ACA6-8CA6CAA5DC69}" dt="2019-12-16T12:32:20.925" v="22565" actId="1035"/>
          <ac:graphicFrameMkLst>
            <pc:docMk/>
            <pc:sldMk cId="1604022457" sldId="1815"/>
            <ac:graphicFrameMk id="20" creationId="{B9FBD358-DF0C-4DB3-A923-A68D77822798}"/>
          </ac:graphicFrameMkLst>
        </pc:graphicFrameChg>
        <pc:graphicFrameChg chg="add del">
          <ac:chgData name="Diwan, Anand" userId="8986878a-f0ca-4763-b563-063c1f20ea24" providerId="ADAL" clId="{7CF56DDA-FCBB-42FC-ACA6-8CA6CAA5DC69}" dt="2019-12-05T09:16:13.332" v="1550"/>
          <ac:graphicFrameMkLst>
            <pc:docMk/>
            <pc:sldMk cId="1604022457" sldId="1815"/>
            <ac:graphicFrameMk id="22" creationId="{68EA9355-A530-44F3-9795-DD2EF5E65843}"/>
          </ac:graphicFrameMkLst>
        </pc:graphicFrameChg>
        <pc:graphicFrameChg chg="add mod modGraphic">
          <ac:chgData name="Diwan, Anand" userId="8986878a-f0ca-4763-b563-063c1f20ea24" providerId="ADAL" clId="{7CF56DDA-FCBB-42FC-ACA6-8CA6CAA5DC69}" dt="2019-12-16T12:37:16.266" v="22661" actId="1036"/>
          <ac:graphicFrameMkLst>
            <pc:docMk/>
            <pc:sldMk cId="1604022457" sldId="1815"/>
            <ac:graphicFrameMk id="24" creationId="{4D22E34C-A67E-4854-949A-846FB0D32ECC}"/>
          </ac:graphicFrameMkLst>
        </pc:graphicFrameChg>
      </pc:sldChg>
      <pc:sldChg chg="addSp delSp modSp">
        <pc:chgData name="Diwan, Anand" userId="8986878a-f0ca-4763-b563-063c1f20ea24" providerId="ADAL" clId="{7CF56DDA-FCBB-42FC-ACA6-8CA6CAA5DC69}" dt="2019-12-16T14:17:54.644" v="22864" actId="13926"/>
        <pc:sldMkLst>
          <pc:docMk/>
          <pc:sldMk cId="2281037343" sldId="1816"/>
        </pc:sldMkLst>
        <pc:spChg chg="mod">
          <ac:chgData name="Diwan, Anand" userId="8986878a-f0ca-4763-b563-063c1f20ea24" providerId="ADAL" clId="{7CF56DDA-FCBB-42FC-ACA6-8CA6CAA5DC69}" dt="2019-12-10T08:13:03.434" v="9151" actId="20577"/>
          <ac:spMkLst>
            <pc:docMk/>
            <pc:sldMk cId="2281037343" sldId="1816"/>
            <ac:spMk id="2" creationId="{DB03F04D-0CD7-4E6A-8D32-9D3A4C4E8D82}"/>
          </ac:spMkLst>
        </pc:spChg>
        <pc:spChg chg="add del mod">
          <ac:chgData name="Diwan, Anand" userId="8986878a-f0ca-4763-b563-063c1f20ea24" providerId="ADAL" clId="{7CF56DDA-FCBB-42FC-ACA6-8CA6CAA5DC69}" dt="2019-12-12T10:01:49.709" v="16911" actId="478"/>
          <ac:spMkLst>
            <pc:docMk/>
            <pc:sldMk cId="2281037343" sldId="1816"/>
            <ac:spMk id="3" creationId="{D311B620-D622-4C3D-AE4B-C6EE3CE89675}"/>
          </ac:spMkLst>
        </pc:spChg>
        <pc:spChg chg="mod">
          <ac:chgData name="Diwan, Anand" userId="8986878a-f0ca-4763-b563-063c1f20ea24" providerId="ADAL" clId="{7CF56DDA-FCBB-42FC-ACA6-8CA6CAA5DC69}" dt="2019-12-16T14:17:54.644" v="22864" actId="13926"/>
          <ac:spMkLst>
            <pc:docMk/>
            <pc:sldMk cId="2281037343" sldId="1816"/>
            <ac:spMk id="7" creationId="{98E6189E-FA26-4B20-81A1-9A1D2CA2D203}"/>
          </ac:spMkLst>
        </pc:spChg>
        <pc:spChg chg="mod">
          <ac:chgData name="Diwan, Anand" userId="8986878a-f0ca-4763-b563-063c1f20ea24" providerId="ADAL" clId="{7CF56DDA-FCBB-42FC-ACA6-8CA6CAA5DC69}" dt="2019-12-13T12:08:54.062" v="20203" actId="13926"/>
          <ac:spMkLst>
            <pc:docMk/>
            <pc:sldMk cId="2281037343" sldId="1816"/>
            <ac:spMk id="8" creationId="{01F4485B-F94C-4AD2-B0E5-BABA38AB9665}"/>
          </ac:spMkLst>
        </pc:spChg>
        <pc:spChg chg="mod">
          <ac:chgData name="Diwan, Anand" userId="8986878a-f0ca-4763-b563-063c1f20ea24" providerId="ADAL" clId="{7CF56DDA-FCBB-42FC-ACA6-8CA6CAA5DC69}" dt="2019-12-12T12:51:19.882" v="19227" actId="1036"/>
          <ac:spMkLst>
            <pc:docMk/>
            <pc:sldMk cId="2281037343" sldId="1816"/>
            <ac:spMk id="9" creationId="{9571D5B3-CF3A-48B4-A653-51640D271E74}"/>
          </ac:spMkLst>
        </pc:spChg>
        <pc:spChg chg="mod">
          <ac:chgData name="Diwan, Anand" userId="8986878a-f0ca-4763-b563-063c1f20ea24" providerId="ADAL" clId="{7CF56DDA-FCBB-42FC-ACA6-8CA6CAA5DC69}" dt="2019-12-16T07:54:35.687" v="20696" actId="6549"/>
          <ac:spMkLst>
            <pc:docMk/>
            <pc:sldMk cId="2281037343" sldId="1816"/>
            <ac:spMk id="12" creationId="{ABEE2958-BC20-4EDF-A33F-8BFFC2918D57}"/>
          </ac:spMkLst>
        </pc:spChg>
        <pc:spChg chg="mod">
          <ac:chgData name="Diwan, Anand" userId="8986878a-f0ca-4763-b563-063c1f20ea24" providerId="ADAL" clId="{7CF56DDA-FCBB-42FC-ACA6-8CA6CAA5DC69}" dt="2019-12-16T07:54:50.799" v="20697" actId="6549"/>
          <ac:spMkLst>
            <pc:docMk/>
            <pc:sldMk cId="2281037343" sldId="1816"/>
            <ac:spMk id="13" creationId="{BF79F5AC-4C7F-4828-AFE1-7E03636038FD}"/>
          </ac:spMkLst>
        </pc:spChg>
        <pc:spChg chg="add del">
          <ac:chgData name="Diwan, Anand" userId="8986878a-f0ca-4763-b563-063c1f20ea24" providerId="ADAL" clId="{7CF56DDA-FCBB-42FC-ACA6-8CA6CAA5DC69}" dt="2019-12-12T08:27:45.549" v="16378"/>
          <ac:spMkLst>
            <pc:docMk/>
            <pc:sldMk cId="2281037343" sldId="1816"/>
            <ac:spMk id="14" creationId="{012C7839-0F90-4857-A3B3-537328A3BDD2}"/>
          </ac:spMkLst>
        </pc:spChg>
        <pc:spChg chg="del">
          <ac:chgData name="Diwan, Anand" userId="8986878a-f0ca-4763-b563-063c1f20ea24" providerId="ADAL" clId="{7CF56DDA-FCBB-42FC-ACA6-8CA6CAA5DC69}" dt="2019-12-06T17:43:27.053" v="6494" actId="478"/>
          <ac:spMkLst>
            <pc:docMk/>
            <pc:sldMk cId="2281037343" sldId="1816"/>
            <ac:spMk id="17" creationId="{03BD25C7-B581-4663-A648-98F83D7BE69B}"/>
          </ac:spMkLst>
        </pc:spChg>
        <pc:spChg chg="mod">
          <ac:chgData name="Diwan, Anand" userId="8986878a-f0ca-4763-b563-063c1f20ea24" providerId="ADAL" clId="{7CF56DDA-FCBB-42FC-ACA6-8CA6CAA5DC69}" dt="2019-12-10T11:50:32.591" v="11631" actId="6549"/>
          <ac:spMkLst>
            <pc:docMk/>
            <pc:sldMk cId="2281037343" sldId="1816"/>
            <ac:spMk id="18" creationId="{7C29C26D-0A24-4730-B9BA-F31BFDA92A27}"/>
          </ac:spMkLst>
        </pc:spChg>
        <pc:spChg chg="mod">
          <ac:chgData name="Diwan, Anand" userId="8986878a-f0ca-4763-b563-063c1f20ea24" providerId="ADAL" clId="{7CF56DDA-FCBB-42FC-ACA6-8CA6CAA5DC69}" dt="2019-12-06T05:56:27.521" v="3879" actId="20577"/>
          <ac:spMkLst>
            <pc:docMk/>
            <pc:sldMk cId="2281037343" sldId="1816"/>
            <ac:spMk id="61" creationId="{00000000-0000-0000-0000-000000000000}"/>
          </ac:spMkLst>
        </pc:spChg>
      </pc:sldChg>
      <pc:sldChg chg="modSp">
        <pc:chgData name="Diwan, Anand" userId="8986878a-f0ca-4763-b563-063c1f20ea24" providerId="ADAL" clId="{7CF56DDA-FCBB-42FC-ACA6-8CA6CAA5DC69}" dt="2019-12-18T10:00:33.957" v="23391" actId="6549"/>
        <pc:sldMkLst>
          <pc:docMk/>
          <pc:sldMk cId="1327116952" sldId="1817"/>
        </pc:sldMkLst>
        <pc:spChg chg="mod">
          <ac:chgData name="Diwan, Anand" userId="8986878a-f0ca-4763-b563-063c1f20ea24" providerId="ADAL" clId="{7CF56DDA-FCBB-42FC-ACA6-8CA6CAA5DC69}" dt="2019-12-18T10:00:33.957" v="23391" actId="6549"/>
          <ac:spMkLst>
            <pc:docMk/>
            <pc:sldMk cId="1327116952" sldId="1817"/>
            <ac:spMk id="2" creationId="{A1E4B1A9-A849-4E95-A4A2-BCE7482BDB4F}"/>
          </ac:spMkLst>
        </pc:spChg>
      </pc:sldChg>
      <pc:sldChg chg="addSp delSp modSp ord">
        <pc:chgData name="Diwan, Anand" userId="8986878a-f0ca-4763-b563-063c1f20ea24" providerId="ADAL" clId="{7CF56DDA-FCBB-42FC-ACA6-8CA6CAA5DC69}" dt="2019-12-16T14:18:22.722" v="22866" actId="13926"/>
        <pc:sldMkLst>
          <pc:docMk/>
          <pc:sldMk cId="1615748150" sldId="1819"/>
        </pc:sldMkLst>
        <pc:spChg chg="mod">
          <ac:chgData name="Diwan, Anand" userId="8986878a-f0ca-4763-b563-063c1f20ea24" providerId="ADAL" clId="{7CF56DDA-FCBB-42FC-ACA6-8CA6CAA5DC69}" dt="2019-12-06T10:29:42.353" v="5465" actId="1037"/>
          <ac:spMkLst>
            <pc:docMk/>
            <pc:sldMk cId="1615748150" sldId="1819"/>
            <ac:spMk id="2" creationId="{A07559D6-8CC2-4173-8267-8403265F1D8A}"/>
          </ac:spMkLst>
        </pc:spChg>
        <pc:spChg chg="mod">
          <ac:chgData name="Diwan, Anand" userId="8986878a-f0ca-4763-b563-063c1f20ea24" providerId="ADAL" clId="{7CF56DDA-FCBB-42FC-ACA6-8CA6CAA5DC69}" dt="2019-12-06T10:19:46.961" v="5096" actId="255"/>
          <ac:spMkLst>
            <pc:docMk/>
            <pc:sldMk cId="1615748150" sldId="1819"/>
            <ac:spMk id="3" creationId="{6AF97617-3BF9-4EB7-8D56-17A564EA3511}"/>
          </ac:spMkLst>
        </pc:spChg>
        <pc:spChg chg="mod">
          <ac:chgData name="Diwan, Anand" userId="8986878a-f0ca-4763-b563-063c1f20ea24" providerId="ADAL" clId="{7CF56DDA-FCBB-42FC-ACA6-8CA6CAA5DC69}" dt="2019-12-06T10:27:30.334" v="5292" actId="1035"/>
          <ac:spMkLst>
            <pc:docMk/>
            <pc:sldMk cId="1615748150" sldId="1819"/>
            <ac:spMk id="10" creationId="{B3C80E2A-F2B2-470F-8EFC-74E2C9DB1EBC}"/>
          </ac:spMkLst>
        </pc:spChg>
        <pc:spChg chg="mod">
          <ac:chgData name="Diwan, Anand" userId="8986878a-f0ca-4763-b563-063c1f20ea24" providerId="ADAL" clId="{7CF56DDA-FCBB-42FC-ACA6-8CA6CAA5DC69}" dt="2019-12-06T10:27:22.405" v="5287" actId="1037"/>
          <ac:spMkLst>
            <pc:docMk/>
            <pc:sldMk cId="1615748150" sldId="1819"/>
            <ac:spMk id="16" creationId="{16173D82-DB1C-4789-AA9C-31D4ACA50A56}"/>
          </ac:spMkLst>
        </pc:spChg>
        <pc:spChg chg="mod">
          <ac:chgData name="Diwan, Anand" userId="8986878a-f0ca-4763-b563-063c1f20ea24" providerId="ADAL" clId="{7CF56DDA-FCBB-42FC-ACA6-8CA6CAA5DC69}" dt="2019-12-06T10:19:46.961" v="5096" actId="255"/>
          <ac:spMkLst>
            <pc:docMk/>
            <pc:sldMk cId="1615748150" sldId="1819"/>
            <ac:spMk id="21" creationId="{183AE69B-AB09-43E6-ADA6-649B46F13EC8}"/>
          </ac:spMkLst>
        </pc:spChg>
        <pc:spChg chg="mod">
          <ac:chgData name="Diwan, Anand" userId="8986878a-f0ca-4763-b563-063c1f20ea24" providerId="ADAL" clId="{7CF56DDA-FCBB-42FC-ACA6-8CA6CAA5DC69}" dt="2019-12-06T10:19:46.961" v="5096" actId="255"/>
          <ac:spMkLst>
            <pc:docMk/>
            <pc:sldMk cId="1615748150" sldId="1819"/>
            <ac:spMk id="22" creationId="{A07ABCCA-F585-4AF7-9D63-9F3DB821A9A1}"/>
          </ac:spMkLst>
        </pc:spChg>
        <pc:spChg chg="mod">
          <ac:chgData name="Diwan, Anand" userId="8986878a-f0ca-4763-b563-063c1f20ea24" providerId="ADAL" clId="{7CF56DDA-FCBB-42FC-ACA6-8CA6CAA5DC69}" dt="2019-12-06T10:19:46.961" v="5096" actId="255"/>
          <ac:spMkLst>
            <pc:docMk/>
            <pc:sldMk cId="1615748150" sldId="1819"/>
            <ac:spMk id="23" creationId="{152C4228-CC72-4AB6-A7EE-56D69F971AE9}"/>
          </ac:spMkLst>
        </pc:spChg>
        <pc:spChg chg="mod">
          <ac:chgData name="Diwan, Anand" userId="8986878a-f0ca-4763-b563-063c1f20ea24" providerId="ADAL" clId="{7CF56DDA-FCBB-42FC-ACA6-8CA6CAA5DC69}" dt="2019-12-06T10:27:22.405" v="5287" actId="1037"/>
          <ac:spMkLst>
            <pc:docMk/>
            <pc:sldMk cId="1615748150" sldId="1819"/>
            <ac:spMk id="32" creationId="{66F52663-6BB3-4471-959E-B17A02540846}"/>
          </ac:spMkLst>
        </pc:spChg>
        <pc:spChg chg="mod">
          <ac:chgData name="Diwan, Anand" userId="8986878a-f0ca-4763-b563-063c1f20ea24" providerId="ADAL" clId="{7CF56DDA-FCBB-42FC-ACA6-8CA6CAA5DC69}" dt="2019-12-06T10:28:49.126" v="5394" actId="1036"/>
          <ac:spMkLst>
            <pc:docMk/>
            <pc:sldMk cId="1615748150" sldId="1819"/>
            <ac:spMk id="38" creationId="{0EEE6BBE-68FC-4D1F-B5CE-9A271A5AF175}"/>
          </ac:spMkLst>
        </pc:spChg>
        <pc:spChg chg="mod">
          <ac:chgData name="Diwan, Anand" userId="8986878a-f0ca-4763-b563-063c1f20ea24" providerId="ADAL" clId="{7CF56DDA-FCBB-42FC-ACA6-8CA6CAA5DC69}" dt="2019-12-06T10:19:46.961" v="5096" actId="255"/>
          <ac:spMkLst>
            <pc:docMk/>
            <pc:sldMk cId="1615748150" sldId="1819"/>
            <ac:spMk id="40" creationId="{5D8AA464-13A4-4A93-A290-4C1E0910576B}"/>
          </ac:spMkLst>
        </pc:spChg>
        <pc:spChg chg="mod">
          <ac:chgData name="Diwan, Anand" userId="8986878a-f0ca-4763-b563-063c1f20ea24" providerId="ADAL" clId="{7CF56DDA-FCBB-42FC-ACA6-8CA6CAA5DC69}" dt="2019-12-06T10:29:42.353" v="5465" actId="1037"/>
          <ac:spMkLst>
            <pc:docMk/>
            <pc:sldMk cId="1615748150" sldId="1819"/>
            <ac:spMk id="45" creationId="{567EF357-3E3A-4AA1-9BD9-D014C3014BA3}"/>
          </ac:spMkLst>
        </pc:spChg>
        <pc:spChg chg="mod">
          <ac:chgData name="Diwan, Anand" userId="8986878a-f0ca-4763-b563-063c1f20ea24" providerId="ADAL" clId="{7CF56DDA-FCBB-42FC-ACA6-8CA6CAA5DC69}" dt="2019-12-06T10:22:32.985" v="5120" actId="20577"/>
          <ac:spMkLst>
            <pc:docMk/>
            <pc:sldMk cId="1615748150" sldId="1819"/>
            <ac:spMk id="46" creationId="{52404575-7436-4F7E-8383-2E2DE4DD6C0C}"/>
          </ac:spMkLst>
        </pc:spChg>
        <pc:spChg chg="mod">
          <ac:chgData name="Diwan, Anand" userId="8986878a-f0ca-4763-b563-063c1f20ea24" providerId="ADAL" clId="{7CF56DDA-FCBB-42FC-ACA6-8CA6CAA5DC69}" dt="2019-12-06T10:19:46.961" v="5096" actId="255"/>
          <ac:spMkLst>
            <pc:docMk/>
            <pc:sldMk cId="1615748150" sldId="1819"/>
            <ac:spMk id="47" creationId="{CD49C0B2-9BCC-40A2-9C47-3B4E5D5E980F}"/>
          </ac:spMkLst>
        </pc:spChg>
        <pc:spChg chg="mod">
          <ac:chgData name="Diwan, Anand" userId="8986878a-f0ca-4763-b563-063c1f20ea24" providerId="ADAL" clId="{7CF56DDA-FCBB-42FC-ACA6-8CA6CAA5DC69}" dt="2019-12-06T10:19:46.961" v="5096" actId="255"/>
          <ac:spMkLst>
            <pc:docMk/>
            <pc:sldMk cId="1615748150" sldId="1819"/>
            <ac:spMk id="49" creationId="{26AF567B-55B9-480F-B301-FFAB32C69C4C}"/>
          </ac:spMkLst>
        </pc:spChg>
        <pc:spChg chg="mod">
          <ac:chgData name="Diwan, Anand" userId="8986878a-f0ca-4763-b563-063c1f20ea24" providerId="ADAL" clId="{7CF56DDA-FCBB-42FC-ACA6-8CA6CAA5DC69}" dt="2019-12-06T10:19:46.961" v="5096" actId="255"/>
          <ac:spMkLst>
            <pc:docMk/>
            <pc:sldMk cId="1615748150" sldId="1819"/>
            <ac:spMk id="50" creationId="{F23094BB-ED2B-4DD3-A344-9FE91540A327}"/>
          </ac:spMkLst>
        </pc:spChg>
        <pc:spChg chg="mod">
          <ac:chgData name="Diwan, Anand" userId="8986878a-f0ca-4763-b563-063c1f20ea24" providerId="ADAL" clId="{7CF56DDA-FCBB-42FC-ACA6-8CA6CAA5DC69}" dt="2019-12-06T10:19:46.961" v="5096" actId="255"/>
          <ac:spMkLst>
            <pc:docMk/>
            <pc:sldMk cId="1615748150" sldId="1819"/>
            <ac:spMk id="56" creationId="{532E5109-ADBB-41A7-B82A-9A7BB6759200}"/>
          </ac:spMkLst>
        </pc:spChg>
        <pc:spChg chg="mod">
          <ac:chgData name="Diwan, Anand" userId="8986878a-f0ca-4763-b563-063c1f20ea24" providerId="ADAL" clId="{7CF56DDA-FCBB-42FC-ACA6-8CA6CAA5DC69}" dt="2019-12-06T10:27:22.405" v="5287" actId="1037"/>
          <ac:spMkLst>
            <pc:docMk/>
            <pc:sldMk cId="1615748150" sldId="1819"/>
            <ac:spMk id="57" creationId="{CD6D63BF-56FC-4B32-BFD5-ADBD62A510A8}"/>
          </ac:spMkLst>
        </pc:spChg>
        <pc:spChg chg="mod">
          <ac:chgData name="Diwan, Anand" userId="8986878a-f0ca-4763-b563-063c1f20ea24" providerId="ADAL" clId="{7CF56DDA-FCBB-42FC-ACA6-8CA6CAA5DC69}" dt="2019-12-06T10:27:22.405" v="5287" actId="1037"/>
          <ac:spMkLst>
            <pc:docMk/>
            <pc:sldMk cId="1615748150" sldId="1819"/>
            <ac:spMk id="58" creationId="{45F4E5DB-A85E-46A2-AEB5-B5EAB9A020B4}"/>
          </ac:spMkLst>
        </pc:spChg>
        <pc:spChg chg="mod">
          <ac:chgData name="Diwan, Anand" userId="8986878a-f0ca-4763-b563-063c1f20ea24" providerId="ADAL" clId="{7CF56DDA-FCBB-42FC-ACA6-8CA6CAA5DC69}" dt="2019-12-06T10:27:22.405" v="5287" actId="1037"/>
          <ac:spMkLst>
            <pc:docMk/>
            <pc:sldMk cId="1615748150" sldId="1819"/>
            <ac:spMk id="63" creationId="{9E6E4340-9B34-4338-8444-9EAEE3585ACF}"/>
          </ac:spMkLst>
        </pc:spChg>
        <pc:spChg chg="add mod">
          <ac:chgData name="Diwan, Anand" userId="8986878a-f0ca-4763-b563-063c1f20ea24" providerId="ADAL" clId="{7CF56DDA-FCBB-42FC-ACA6-8CA6CAA5DC69}" dt="2019-12-06T10:22:57.717" v="5156" actId="1037"/>
          <ac:spMkLst>
            <pc:docMk/>
            <pc:sldMk cId="1615748150" sldId="1819"/>
            <ac:spMk id="67" creationId="{5FA69911-95C8-4275-8CD9-3AEA83EC6FDD}"/>
          </ac:spMkLst>
        </pc:spChg>
        <pc:spChg chg="mod">
          <ac:chgData name="Diwan, Anand" userId="8986878a-f0ca-4763-b563-063c1f20ea24" providerId="ADAL" clId="{7CF56DDA-FCBB-42FC-ACA6-8CA6CAA5DC69}" dt="2019-12-06T10:19:46.961" v="5096" actId="255"/>
          <ac:spMkLst>
            <pc:docMk/>
            <pc:sldMk cId="1615748150" sldId="1819"/>
            <ac:spMk id="72" creationId="{7EF25C9A-E9C8-47FA-99DD-F3D0E717727D}"/>
          </ac:spMkLst>
        </pc:spChg>
        <pc:spChg chg="mod">
          <ac:chgData name="Diwan, Anand" userId="8986878a-f0ca-4763-b563-063c1f20ea24" providerId="ADAL" clId="{7CF56DDA-FCBB-42FC-ACA6-8CA6CAA5DC69}" dt="2019-12-16T14:18:22.722" v="22866" actId="13926"/>
          <ac:spMkLst>
            <pc:docMk/>
            <pc:sldMk cId="1615748150" sldId="1819"/>
            <ac:spMk id="76" creationId="{27C9FE71-CCCA-408F-BF8E-DAA0CB92B3DE}"/>
          </ac:spMkLst>
        </pc:spChg>
        <pc:spChg chg="del mod">
          <ac:chgData name="Diwan, Anand" userId="8986878a-f0ca-4763-b563-063c1f20ea24" providerId="ADAL" clId="{7CF56DDA-FCBB-42FC-ACA6-8CA6CAA5DC69}" dt="2019-12-06T10:20:28.571" v="5103" actId="478"/>
          <ac:spMkLst>
            <pc:docMk/>
            <pc:sldMk cId="1615748150" sldId="1819"/>
            <ac:spMk id="77" creationId="{746563FD-5E52-4185-80A0-7D2CE6B8E5F3}"/>
          </ac:spMkLst>
        </pc:spChg>
        <pc:spChg chg="del mod">
          <ac:chgData name="Diwan, Anand" userId="8986878a-f0ca-4763-b563-063c1f20ea24" providerId="ADAL" clId="{7CF56DDA-FCBB-42FC-ACA6-8CA6CAA5DC69}" dt="2019-12-06T10:20:23.481" v="5102" actId="478"/>
          <ac:spMkLst>
            <pc:docMk/>
            <pc:sldMk cId="1615748150" sldId="1819"/>
            <ac:spMk id="79" creationId="{23B6A21B-F6CE-4134-A3B2-66BF3E5E8881}"/>
          </ac:spMkLst>
        </pc:spChg>
        <pc:spChg chg="mod">
          <ac:chgData name="Diwan, Anand" userId="8986878a-f0ca-4763-b563-063c1f20ea24" providerId="ADAL" clId="{7CF56DDA-FCBB-42FC-ACA6-8CA6CAA5DC69}" dt="2019-12-06T10:28:35.889" v="5387" actId="1035"/>
          <ac:spMkLst>
            <pc:docMk/>
            <pc:sldMk cId="1615748150" sldId="1819"/>
            <ac:spMk id="81" creationId="{34F35A0B-CF99-458F-B065-FCB28315C6C6}"/>
          </ac:spMkLst>
        </pc:spChg>
        <pc:picChg chg="add del mod">
          <ac:chgData name="Diwan, Anand" userId="8986878a-f0ca-4763-b563-063c1f20ea24" providerId="ADAL" clId="{7CF56DDA-FCBB-42FC-ACA6-8CA6CAA5DC69}" dt="2019-12-06T10:26:48.376" v="5258" actId="478"/>
          <ac:picMkLst>
            <pc:docMk/>
            <pc:sldMk cId="1615748150" sldId="1819"/>
            <ac:picMk id="8" creationId="{972D5727-CB87-4F1A-ACAD-64083D85BF3E}"/>
          </ac:picMkLst>
        </pc:picChg>
        <pc:picChg chg="mod">
          <ac:chgData name="Diwan, Anand" userId="8986878a-f0ca-4763-b563-063c1f20ea24" providerId="ADAL" clId="{7CF56DDA-FCBB-42FC-ACA6-8CA6CAA5DC69}" dt="2019-12-06T10:27:37.332" v="5302" actId="1036"/>
          <ac:picMkLst>
            <pc:docMk/>
            <pc:sldMk cId="1615748150" sldId="1819"/>
            <ac:picMk id="11" creationId="{A3B3E357-1DD3-4685-ACFC-A335489C56FD}"/>
          </ac:picMkLst>
        </pc:picChg>
        <pc:picChg chg="mod">
          <ac:chgData name="Diwan, Anand" userId="8986878a-f0ca-4763-b563-063c1f20ea24" providerId="ADAL" clId="{7CF56DDA-FCBB-42FC-ACA6-8CA6CAA5DC69}" dt="2019-12-06T10:29:03.992" v="5411" actId="1037"/>
          <ac:picMkLst>
            <pc:docMk/>
            <pc:sldMk cId="1615748150" sldId="1819"/>
            <ac:picMk id="13" creationId="{44B72A9D-2B5A-46A5-BE5F-EE2BA947B626}"/>
          </ac:picMkLst>
        </pc:picChg>
        <pc:picChg chg="mod">
          <ac:chgData name="Diwan, Anand" userId="8986878a-f0ca-4763-b563-063c1f20ea24" providerId="ADAL" clId="{7CF56DDA-FCBB-42FC-ACA6-8CA6CAA5DC69}" dt="2019-12-06T10:29:31.699" v="5446" actId="1037"/>
          <ac:picMkLst>
            <pc:docMk/>
            <pc:sldMk cId="1615748150" sldId="1819"/>
            <ac:picMk id="14" creationId="{5495DBFA-F9A4-4BCD-8777-E834DA71C0E3}"/>
          </ac:picMkLst>
        </pc:picChg>
        <pc:picChg chg="mod">
          <ac:chgData name="Diwan, Anand" userId="8986878a-f0ca-4763-b563-063c1f20ea24" providerId="ADAL" clId="{7CF56DDA-FCBB-42FC-ACA6-8CA6CAA5DC69}" dt="2019-12-06T10:29:09.681" v="5428" actId="1036"/>
          <ac:picMkLst>
            <pc:docMk/>
            <pc:sldMk cId="1615748150" sldId="1819"/>
            <ac:picMk id="15" creationId="{069221E5-CE73-4A97-9CC6-8E4A90B08F17}"/>
          </ac:picMkLst>
        </pc:picChg>
        <pc:picChg chg="add mod">
          <ac:chgData name="Diwan, Anand" userId="8986878a-f0ca-4763-b563-063c1f20ea24" providerId="ADAL" clId="{7CF56DDA-FCBB-42FC-ACA6-8CA6CAA5DC69}" dt="2019-12-06T10:22:14.389" v="5113" actId="1076"/>
          <ac:picMkLst>
            <pc:docMk/>
            <pc:sldMk cId="1615748150" sldId="1819"/>
            <ac:picMk id="19" creationId="{C9484222-8D57-42CB-8D2E-70239865DA2B}"/>
          </ac:picMkLst>
        </pc:picChg>
        <pc:picChg chg="del">
          <ac:chgData name="Diwan, Anand" userId="8986878a-f0ca-4763-b563-063c1f20ea24" providerId="ADAL" clId="{7CF56DDA-FCBB-42FC-ACA6-8CA6CAA5DC69}" dt="2019-12-06T10:22:09.776" v="5111" actId="478"/>
          <ac:picMkLst>
            <pc:docMk/>
            <pc:sldMk cId="1615748150" sldId="1819"/>
            <ac:picMk id="27" creationId="{106D5F7A-0F0A-4576-91FD-7A28BCDFDCA0}"/>
          </ac:picMkLst>
        </pc:picChg>
        <pc:picChg chg="mod">
          <ac:chgData name="Diwan, Anand" userId="8986878a-f0ca-4763-b563-063c1f20ea24" providerId="ADAL" clId="{7CF56DDA-FCBB-42FC-ACA6-8CA6CAA5DC69}" dt="2019-12-06T10:27:52.463" v="5316" actId="1037"/>
          <ac:picMkLst>
            <pc:docMk/>
            <pc:sldMk cId="1615748150" sldId="1819"/>
            <ac:picMk id="48" creationId="{8F8E99D3-787A-4D40-B9D0-CD22F268542F}"/>
          </ac:picMkLst>
        </pc:picChg>
        <pc:picChg chg="mod">
          <ac:chgData name="Diwan, Anand" userId="8986878a-f0ca-4763-b563-063c1f20ea24" providerId="ADAL" clId="{7CF56DDA-FCBB-42FC-ACA6-8CA6CAA5DC69}" dt="2019-12-06T10:29:54.846" v="5470" actId="1037"/>
          <ac:picMkLst>
            <pc:docMk/>
            <pc:sldMk cId="1615748150" sldId="1819"/>
            <ac:picMk id="51" creationId="{08B5CCB7-2240-4602-97F7-EE8E9D11E2B0}"/>
          </ac:picMkLst>
        </pc:picChg>
        <pc:picChg chg="mod">
          <ac:chgData name="Diwan, Anand" userId="8986878a-f0ca-4763-b563-063c1f20ea24" providerId="ADAL" clId="{7CF56DDA-FCBB-42FC-ACA6-8CA6CAA5DC69}" dt="2019-12-06T10:27:47.474" v="5311" actId="1038"/>
          <ac:picMkLst>
            <pc:docMk/>
            <pc:sldMk cId="1615748150" sldId="1819"/>
            <ac:picMk id="52" creationId="{1A70FFB6-D97F-4EC8-B9DA-316C4026AE55}"/>
          </ac:picMkLst>
        </pc:picChg>
        <pc:picChg chg="mod">
          <ac:chgData name="Diwan, Anand" userId="8986878a-f0ca-4763-b563-063c1f20ea24" providerId="ADAL" clId="{7CF56DDA-FCBB-42FC-ACA6-8CA6CAA5DC69}" dt="2019-12-06T10:29:59.464" v="5474" actId="1035"/>
          <ac:picMkLst>
            <pc:docMk/>
            <pc:sldMk cId="1615748150" sldId="1819"/>
            <ac:picMk id="53" creationId="{B7C27433-71DC-4FD5-9D2F-37AEFAB18026}"/>
          </ac:picMkLst>
        </pc:picChg>
        <pc:picChg chg="mod">
          <ac:chgData name="Diwan, Anand" userId="8986878a-f0ca-4763-b563-063c1f20ea24" providerId="ADAL" clId="{7CF56DDA-FCBB-42FC-ACA6-8CA6CAA5DC69}" dt="2019-12-06T10:29:37.110" v="5459" actId="1037"/>
          <ac:picMkLst>
            <pc:docMk/>
            <pc:sldMk cId="1615748150" sldId="1819"/>
            <ac:picMk id="54" creationId="{467869D1-F441-484E-BFFD-202941FFAFEB}"/>
          </ac:picMkLst>
        </pc:picChg>
        <pc:picChg chg="add mod">
          <ac:chgData name="Diwan, Anand" userId="8986878a-f0ca-4763-b563-063c1f20ea24" providerId="ADAL" clId="{7CF56DDA-FCBB-42FC-ACA6-8CA6CAA5DC69}" dt="2019-12-06T10:27:01.240" v="5261" actId="13822"/>
          <ac:picMkLst>
            <pc:docMk/>
            <pc:sldMk cId="1615748150" sldId="1819"/>
            <ac:picMk id="55" creationId="{34378FB8-9F4E-4FE0-A331-1F122A4D8C63}"/>
          </ac:picMkLst>
        </pc:picChg>
        <pc:cxnChg chg="del mod">
          <ac:chgData name="Diwan, Anand" userId="8986878a-f0ca-4763-b563-063c1f20ea24" providerId="ADAL" clId="{7CF56DDA-FCBB-42FC-ACA6-8CA6CAA5DC69}" dt="2019-12-06T10:24:01.459" v="5158" actId="478"/>
          <ac:cxnSpMkLst>
            <pc:docMk/>
            <pc:sldMk cId="1615748150" sldId="1819"/>
            <ac:cxnSpMk id="7" creationId="{8146CB7F-A431-418C-B6DB-F1C64C4AD20E}"/>
          </ac:cxnSpMkLst>
        </pc:cxnChg>
        <pc:cxnChg chg="mod">
          <ac:chgData name="Diwan, Anand" userId="8986878a-f0ca-4763-b563-063c1f20ea24" providerId="ADAL" clId="{7CF56DDA-FCBB-42FC-ACA6-8CA6CAA5DC69}" dt="2019-12-06T10:27:22.405" v="5287" actId="1037"/>
          <ac:cxnSpMkLst>
            <pc:docMk/>
            <pc:sldMk cId="1615748150" sldId="1819"/>
            <ac:cxnSpMk id="33" creationId="{9027DBBF-CB1A-4D1A-A4C3-197F6AAE1DCA}"/>
          </ac:cxnSpMkLst>
        </pc:cxnChg>
        <pc:cxnChg chg="mod">
          <ac:chgData name="Diwan, Anand" userId="8986878a-f0ca-4763-b563-063c1f20ea24" providerId="ADAL" clId="{7CF56DDA-FCBB-42FC-ACA6-8CA6CAA5DC69}" dt="2019-12-06T10:28:19.751" v="5345" actId="14100"/>
          <ac:cxnSpMkLst>
            <pc:docMk/>
            <pc:sldMk cId="1615748150" sldId="1819"/>
            <ac:cxnSpMk id="39" creationId="{83232372-F101-4E0F-8847-71BC7CE0E412}"/>
          </ac:cxnSpMkLst>
        </pc:cxnChg>
        <pc:cxnChg chg="mod">
          <ac:chgData name="Diwan, Anand" userId="8986878a-f0ca-4763-b563-063c1f20ea24" providerId="ADAL" clId="{7CF56DDA-FCBB-42FC-ACA6-8CA6CAA5DC69}" dt="2019-12-06T10:27:22.405" v="5287" actId="1037"/>
          <ac:cxnSpMkLst>
            <pc:docMk/>
            <pc:sldMk cId="1615748150" sldId="1819"/>
            <ac:cxnSpMk id="43" creationId="{0C948217-5D2E-4271-89C6-F2B4727683D4}"/>
          </ac:cxnSpMkLst>
        </pc:cxnChg>
        <pc:cxnChg chg="mod">
          <ac:chgData name="Diwan, Anand" userId="8986878a-f0ca-4763-b563-063c1f20ea24" providerId="ADAL" clId="{7CF56DDA-FCBB-42FC-ACA6-8CA6CAA5DC69}" dt="2019-12-06T10:27:22.405" v="5287" actId="1037"/>
          <ac:cxnSpMkLst>
            <pc:docMk/>
            <pc:sldMk cId="1615748150" sldId="1819"/>
            <ac:cxnSpMk id="69" creationId="{05BBABCF-ECC0-4C0F-A52A-3252D4499833}"/>
          </ac:cxnSpMkLst>
        </pc:cxnChg>
      </pc:sldChg>
      <pc:sldChg chg="addSp delSp modSp">
        <pc:chgData name="Diwan, Anand" userId="8986878a-f0ca-4763-b563-063c1f20ea24" providerId="ADAL" clId="{7CF56DDA-FCBB-42FC-ACA6-8CA6CAA5DC69}" dt="2020-01-27T19:09:25.881" v="29735" actId="1076"/>
        <pc:sldMkLst>
          <pc:docMk/>
          <pc:sldMk cId="1236264723" sldId="1821"/>
        </pc:sldMkLst>
        <pc:spChg chg="del mod">
          <ac:chgData name="Diwan, Anand" userId="8986878a-f0ca-4763-b563-063c1f20ea24" providerId="ADAL" clId="{7CF56DDA-FCBB-42FC-ACA6-8CA6CAA5DC69}" dt="2020-01-27T19:08:53.514" v="29727" actId="478"/>
          <ac:spMkLst>
            <pc:docMk/>
            <pc:sldMk cId="1236264723" sldId="1821"/>
            <ac:spMk id="21" creationId="{C089BB76-6662-48D4-879E-54BAD93B3355}"/>
          </ac:spMkLst>
        </pc:spChg>
        <pc:spChg chg="mod">
          <ac:chgData name="Diwan, Anand" userId="8986878a-f0ca-4763-b563-063c1f20ea24" providerId="ADAL" clId="{7CF56DDA-FCBB-42FC-ACA6-8CA6CAA5DC69}" dt="2020-01-27T18:53:11.838" v="29228" actId="404"/>
          <ac:spMkLst>
            <pc:docMk/>
            <pc:sldMk cId="1236264723" sldId="1821"/>
            <ac:spMk id="22" creationId="{1F960D18-9CF2-4ABD-9739-E25B72F1CC1B}"/>
          </ac:spMkLst>
        </pc:spChg>
        <pc:spChg chg="mod">
          <ac:chgData name="Diwan, Anand" userId="8986878a-f0ca-4763-b563-063c1f20ea24" providerId="ADAL" clId="{7CF56DDA-FCBB-42FC-ACA6-8CA6CAA5DC69}" dt="2020-01-27T18:53:29.051" v="29233" actId="404"/>
          <ac:spMkLst>
            <pc:docMk/>
            <pc:sldMk cId="1236264723" sldId="1821"/>
            <ac:spMk id="26" creationId="{D19F6FC5-F257-4A50-9058-7795EBE5EF9A}"/>
          </ac:spMkLst>
        </pc:spChg>
        <pc:spChg chg="mod">
          <ac:chgData name="Diwan, Anand" userId="8986878a-f0ca-4763-b563-063c1f20ea24" providerId="ADAL" clId="{7CF56DDA-FCBB-42FC-ACA6-8CA6CAA5DC69}" dt="2020-01-27T18:53:57.436" v="29244" actId="1036"/>
          <ac:spMkLst>
            <pc:docMk/>
            <pc:sldMk cId="1236264723" sldId="1821"/>
            <ac:spMk id="27" creationId="{46242178-23C6-46DA-BB84-F15FEF990077}"/>
          </ac:spMkLst>
        </pc:spChg>
        <pc:spChg chg="add mod">
          <ac:chgData name="Diwan, Anand" userId="8986878a-f0ca-4763-b563-063c1f20ea24" providerId="ADAL" clId="{7CF56DDA-FCBB-42FC-ACA6-8CA6CAA5DC69}" dt="2020-01-27T18:55:12.960" v="29339" actId="1037"/>
          <ac:spMkLst>
            <pc:docMk/>
            <pc:sldMk cId="1236264723" sldId="1821"/>
            <ac:spMk id="54" creationId="{294132E6-17BA-4120-BF65-EB48257F9B8E}"/>
          </ac:spMkLst>
        </pc:spChg>
        <pc:spChg chg="add mod">
          <ac:chgData name="Diwan, Anand" userId="8986878a-f0ca-4763-b563-063c1f20ea24" providerId="ADAL" clId="{7CF56DDA-FCBB-42FC-ACA6-8CA6CAA5DC69}" dt="2020-01-27T18:58:05.115" v="29438" actId="14100"/>
          <ac:spMkLst>
            <pc:docMk/>
            <pc:sldMk cId="1236264723" sldId="1821"/>
            <ac:spMk id="65" creationId="{D63809F3-D892-4FD3-ADCB-0AA023C3E372}"/>
          </ac:spMkLst>
        </pc:spChg>
        <pc:spChg chg="add del">
          <ac:chgData name="Diwan, Anand" userId="8986878a-f0ca-4763-b563-063c1f20ea24" providerId="ADAL" clId="{7CF56DDA-FCBB-42FC-ACA6-8CA6CAA5DC69}" dt="2020-01-27T18:58:14.862" v="29440"/>
          <ac:spMkLst>
            <pc:docMk/>
            <pc:sldMk cId="1236264723" sldId="1821"/>
            <ac:spMk id="66" creationId="{258416FE-826C-454A-A354-3DEBE5284F52}"/>
          </ac:spMkLst>
        </pc:spChg>
        <pc:spChg chg="add mod">
          <ac:chgData name="Diwan, Anand" userId="8986878a-f0ca-4763-b563-063c1f20ea24" providerId="ADAL" clId="{7CF56DDA-FCBB-42FC-ACA6-8CA6CAA5DC69}" dt="2020-01-27T18:59:31.570" v="29451" actId="20577"/>
          <ac:spMkLst>
            <pc:docMk/>
            <pc:sldMk cId="1236264723" sldId="1821"/>
            <ac:spMk id="68" creationId="{5A753311-F9E2-48A7-A7CC-B4DCF1476AAE}"/>
          </ac:spMkLst>
        </pc:spChg>
        <pc:spChg chg="add mod">
          <ac:chgData name="Diwan, Anand" userId="8986878a-f0ca-4763-b563-063c1f20ea24" providerId="ADAL" clId="{7CF56DDA-FCBB-42FC-ACA6-8CA6CAA5DC69}" dt="2020-01-27T19:02:49.463" v="29597" actId="20577"/>
          <ac:spMkLst>
            <pc:docMk/>
            <pc:sldMk cId="1236264723" sldId="1821"/>
            <ac:spMk id="69" creationId="{2436F58E-08FA-490E-8779-F22A54B7BA16}"/>
          </ac:spMkLst>
        </pc:spChg>
        <pc:spChg chg="mod">
          <ac:chgData name="Diwan, Anand" userId="8986878a-f0ca-4763-b563-063c1f20ea24" providerId="ADAL" clId="{7CF56DDA-FCBB-42FC-ACA6-8CA6CAA5DC69}" dt="2020-01-27T18:54:40.028" v="29283" actId="14100"/>
          <ac:spMkLst>
            <pc:docMk/>
            <pc:sldMk cId="1236264723" sldId="1821"/>
            <ac:spMk id="106" creationId="{6CBD3399-3B6E-4FF8-A93B-5F0F3F420D38}"/>
          </ac:spMkLst>
        </pc:spChg>
        <pc:spChg chg="mod">
          <ac:chgData name="Diwan, Anand" userId="8986878a-f0ca-4763-b563-063c1f20ea24" providerId="ADAL" clId="{7CF56DDA-FCBB-42FC-ACA6-8CA6CAA5DC69}" dt="2020-01-27T18:54:33.382" v="29282" actId="1036"/>
          <ac:spMkLst>
            <pc:docMk/>
            <pc:sldMk cId="1236264723" sldId="1821"/>
            <ac:spMk id="108" creationId="{72C9F2C2-0514-4710-9D34-44AE00485086}"/>
          </ac:spMkLst>
        </pc:spChg>
        <pc:spChg chg="mod">
          <ac:chgData name="Diwan, Anand" userId="8986878a-f0ca-4763-b563-063c1f20ea24" providerId="ADAL" clId="{7CF56DDA-FCBB-42FC-ACA6-8CA6CAA5DC69}" dt="2020-01-27T18:54:33.382" v="29282" actId="1036"/>
          <ac:spMkLst>
            <pc:docMk/>
            <pc:sldMk cId="1236264723" sldId="1821"/>
            <ac:spMk id="110" creationId="{C52475B9-D82A-41B1-9577-F696DBCC91A8}"/>
          </ac:spMkLst>
        </pc:spChg>
        <pc:spChg chg="mod">
          <ac:chgData name="Diwan, Anand" userId="8986878a-f0ca-4763-b563-063c1f20ea24" providerId="ADAL" clId="{7CF56DDA-FCBB-42FC-ACA6-8CA6CAA5DC69}" dt="2020-01-27T18:54:50.931" v="29284" actId="14100"/>
          <ac:spMkLst>
            <pc:docMk/>
            <pc:sldMk cId="1236264723" sldId="1821"/>
            <ac:spMk id="130" creationId="{7B1A2878-C5FE-3641-84A1-AF1A9456DE01}"/>
          </ac:spMkLst>
        </pc:spChg>
        <pc:spChg chg="del mod">
          <ac:chgData name="Diwan, Anand" userId="8986878a-f0ca-4763-b563-063c1f20ea24" providerId="ADAL" clId="{7CF56DDA-FCBB-42FC-ACA6-8CA6CAA5DC69}" dt="2020-01-27T19:09:13.550" v="29733" actId="478"/>
          <ac:spMkLst>
            <pc:docMk/>
            <pc:sldMk cId="1236264723" sldId="1821"/>
            <ac:spMk id="152" creationId="{9B463853-DFCB-47B1-AA81-07F390354AE0}"/>
          </ac:spMkLst>
        </pc:spChg>
        <pc:spChg chg="mod">
          <ac:chgData name="Diwan, Anand" userId="8986878a-f0ca-4763-b563-063c1f20ea24" providerId="ADAL" clId="{7CF56DDA-FCBB-42FC-ACA6-8CA6CAA5DC69}" dt="2020-01-27T18:54:33.382" v="29282" actId="1036"/>
          <ac:spMkLst>
            <pc:docMk/>
            <pc:sldMk cId="1236264723" sldId="1821"/>
            <ac:spMk id="154" creationId="{970B6297-A9AC-41EE-8B54-E7712A256719}"/>
          </ac:spMkLst>
        </pc:spChg>
        <pc:spChg chg="mod">
          <ac:chgData name="Diwan, Anand" userId="8986878a-f0ca-4763-b563-063c1f20ea24" providerId="ADAL" clId="{7CF56DDA-FCBB-42FC-ACA6-8CA6CAA5DC69}" dt="2020-01-27T18:54:33.382" v="29282" actId="1036"/>
          <ac:spMkLst>
            <pc:docMk/>
            <pc:sldMk cId="1236264723" sldId="1821"/>
            <ac:spMk id="155" creationId="{CB52378E-41FD-4D5E-9949-957A9E91075E}"/>
          </ac:spMkLst>
        </pc:spChg>
        <pc:spChg chg="mod">
          <ac:chgData name="Diwan, Anand" userId="8986878a-f0ca-4763-b563-063c1f20ea24" providerId="ADAL" clId="{7CF56DDA-FCBB-42FC-ACA6-8CA6CAA5DC69}" dt="2020-01-27T18:54:33.382" v="29282" actId="1036"/>
          <ac:spMkLst>
            <pc:docMk/>
            <pc:sldMk cId="1236264723" sldId="1821"/>
            <ac:spMk id="160" creationId="{41275ADD-F405-4EB0-9B54-506DF7A9B144}"/>
          </ac:spMkLst>
        </pc:spChg>
        <pc:spChg chg="mod">
          <ac:chgData name="Diwan, Anand" userId="8986878a-f0ca-4763-b563-063c1f20ea24" providerId="ADAL" clId="{7CF56DDA-FCBB-42FC-ACA6-8CA6CAA5DC69}" dt="2020-01-27T18:54:33.382" v="29282" actId="1036"/>
          <ac:spMkLst>
            <pc:docMk/>
            <pc:sldMk cId="1236264723" sldId="1821"/>
            <ac:spMk id="162" creationId="{E911CBB7-1FAC-4D8F-98D9-3CD7E465C63E}"/>
          </ac:spMkLst>
        </pc:spChg>
        <pc:spChg chg="mod">
          <ac:chgData name="Diwan, Anand" userId="8986878a-f0ca-4763-b563-063c1f20ea24" providerId="ADAL" clId="{7CF56DDA-FCBB-42FC-ACA6-8CA6CAA5DC69}" dt="2020-01-27T18:54:33.382" v="29282" actId="1036"/>
          <ac:spMkLst>
            <pc:docMk/>
            <pc:sldMk cId="1236264723" sldId="1821"/>
            <ac:spMk id="164" creationId="{588ADBB2-2E38-45F8-B5FD-97D8CB0441DE}"/>
          </ac:spMkLst>
        </pc:spChg>
        <pc:spChg chg="mod">
          <ac:chgData name="Diwan, Anand" userId="8986878a-f0ca-4763-b563-063c1f20ea24" providerId="ADAL" clId="{7CF56DDA-FCBB-42FC-ACA6-8CA6CAA5DC69}" dt="2020-01-27T18:54:33.382" v="29282" actId="1036"/>
          <ac:spMkLst>
            <pc:docMk/>
            <pc:sldMk cId="1236264723" sldId="1821"/>
            <ac:spMk id="165" creationId="{B714DBBB-47CA-4CDC-AD90-30D5F13B85FB}"/>
          </ac:spMkLst>
        </pc:spChg>
        <pc:spChg chg="mod">
          <ac:chgData name="Diwan, Anand" userId="8986878a-f0ca-4763-b563-063c1f20ea24" providerId="ADAL" clId="{7CF56DDA-FCBB-42FC-ACA6-8CA6CAA5DC69}" dt="2020-01-27T18:57:49.040" v="29433" actId="14100"/>
          <ac:spMkLst>
            <pc:docMk/>
            <pc:sldMk cId="1236264723" sldId="1821"/>
            <ac:spMk id="201" creationId="{738AE609-D12B-4001-809F-F3AC549FC230}"/>
          </ac:spMkLst>
        </pc:spChg>
        <pc:spChg chg="mod">
          <ac:chgData name="Diwan, Anand" userId="8986878a-f0ca-4763-b563-063c1f20ea24" providerId="ADAL" clId="{7CF56DDA-FCBB-42FC-ACA6-8CA6CAA5DC69}" dt="2020-01-27T18:57:53.716" v="29435" actId="14100"/>
          <ac:spMkLst>
            <pc:docMk/>
            <pc:sldMk cId="1236264723" sldId="1821"/>
            <ac:spMk id="203" creationId="{5A748B09-8B42-49C2-9E17-2DF019163F60}"/>
          </ac:spMkLst>
        </pc:spChg>
        <pc:spChg chg="mod">
          <ac:chgData name="Diwan, Anand" userId="8986878a-f0ca-4763-b563-063c1f20ea24" providerId="ADAL" clId="{7CF56DDA-FCBB-42FC-ACA6-8CA6CAA5DC69}" dt="2020-01-27T19:09:06.339" v="29731" actId="1076"/>
          <ac:spMkLst>
            <pc:docMk/>
            <pc:sldMk cId="1236264723" sldId="1821"/>
            <ac:spMk id="265" creationId="{D9C59AC8-D18E-4761-A43F-7C072CC8CE8C}"/>
          </ac:spMkLst>
        </pc:spChg>
        <pc:spChg chg="mod">
          <ac:chgData name="Diwan, Anand" userId="8986878a-f0ca-4763-b563-063c1f20ea24" providerId="ADAL" clId="{7CF56DDA-FCBB-42FC-ACA6-8CA6CAA5DC69}" dt="2020-01-27T19:09:25.881" v="29735" actId="1076"/>
          <ac:spMkLst>
            <pc:docMk/>
            <pc:sldMk cId="1236264723" sldId="1821"/>
            <ac:spMk id="266" creationId="{3B0A4A62-30F1-4ECE-8CDF-F7AF5DCE6EA6}"/>
          </ac:spMkLst>
        </pc:spChg>
        <pc:picChg chg="add mod">
          <ac:chgData name="Diwan, Anand" userId="8986878a-f0ca-4763-b563-063c1f20ea24" providerId="ADAL" clId="{7CF56DDA-FCBB-42FC-ACA6-8CA6CAA5DC69}" dt="2020-01-27T18:55:45.693" v="29395" actId="14100"/>
          <ac:picMkLst>
            <pc:docMk/>
            <pc:sldMk cId="1236264723" sldId="1821"/>
            <ac:picMk id="55" creationId="{AFE58613-F3E3-444D-BF9B-13C079235D35}"/>
          </ac:picMkLst>
        </pc:picChg>
        <pc:picChg chg="add mod">
          <ac:chgData name="Diwan, Anand" userId="8986878a-f0ca-4763-b563-063c1f20ea24" providerId="ADAL" clId="{7CF56DDA-FCBB-42FC-ACA6-8CA6CAA5DC69}" dt="2020-01-27T18:56:00.905" v="29398" actId="1076"/>
          <ac:picMkLst>
            <pc:docMk/>
            <pc:sldMk cId="1236264723" sldId="1821"/>
            <ac:picMk id="56" creationId="{0276955D-F4F8-412E-B930-FF0E994C78F8}"/>
          </ac:picMkLst>
        </pc:picChg>
        <pc:picChg chg="add mod">
          <ac:chgData name="Diwan, Anand" userId="8986878a-f0ca-4763-b563-063c1f20ea24" providerId="ADAL" clId="{7CF56DDA-FCBB-42FC-ACA6-8CA6CAA5DC69}" dt="2020-01-27T18:56:13.384" v="29401" actId="1076"/>
          <ac:picMkLst>
            <pc:docMk/>
            <pc:sldMk cId="1236264723" sldId="1821"/>
            <ac:picMk id="57" creationId="{84D0E870-D6C1-4763-9259-0929CDD3F7E0}"/>
          </ac:picMkLst>
        </pc:picChg>
        <pc:picChg chg="add mod">
          <ac:chgData name="Diwan, Anand" userId="8986878a-f0ca-4763-b563-063c1f20ea24" providerId="ADAL" clId="{7CF56DDA-FCBB-42FC-ACA6-8CA6CAA5DC69}" dt="2020-01-27T18:56:21.378" v="29404" actId="1076"/>
          <ac:picMkLst>
            <pc:docMk/>
            <pc:sldMk cId="1236264723" sldId="1821"/>
            <ac:picMk id="58" creationId="{F948FA5A-179F-4D7A-9D7D-3AC3A984D37D}"/>
          </ac:picMkLst>
        </pc:picChg>
        <pc:picChg chg="add mod">
          <ac:chgData name="Diwan, Anand" userId="8986878a-f0ca-4763-b563-063c1f20ea24" providerId="ADAL" clId="{7CF56DDA-FCBB-42FC-ACA6-8CA6CAA5DC69}" dt="2020-01-27T18:56:34.182" v="29410" actId="1035"/>
          <ac:picMkLst>
            <pc:docMk/>
            <pc:sldMk cId="1236264723" sldId="1821"/>
            <ac:picMk id="59" creationId="{5F7460B3-00F4-4A3B-B461-B9FE4FF8213D}"/>
          </ac:picMkLst>
        </pc:picChg>
        <pc:picChg chg="add mod">
          <ac:chgData name="Diwan, Anand" userId="8986878a-f0ca-4763-b563-063c1f20ea24" providerId="ADAL" clId="{7CF56DDA-FCBB-42FC-ACA6-8CA6CAA5DC69}" dt="2020-01-27T18:57:07.417" v="29424" actId="1037"/>
          <ac:picMkLst>
            <pc:docMk/>
            <pc:sldMk cId="1236264723" sldId="1821"/>
            <ac:picMk id="60" creationId="{1C8F4A21-0010-4B47-AD91-FCC3FD61AA8C}"/>
          </ac:picMkLst>
        </pc:picChg>
        <pc:picChg chg="add mod">
          <ac:chgData name="Diwan, Anand" userId="8986878a-f0ca-4763-b563-063c1f20ea24" providerId="ADAL" clId="{7CF56DDA-FCBB-42FC-ACA6-8CA6CAA5DC69}" dt="2020-01-27T18:57:00.995" v="29422" actId="1038"/>
          <ac:picMkLst>
            <pc:docMk/>
            <pc:sldMk cId="1236264723" sldId="1821"/>
            <ac:picMk id="62" creationId="{580825BD-DA03-46C7-B00F-A62736FE0105}"/>
          </ac:picMkLst>
        </pc:picChg>
        <pc:picChg chg="add mod">
          <ac:chgData name="Diwan, Anand" userId="8986878a-f0ca-4763-b563-063c1f20ea24" providerId="ADAL" clId="{7CF56DDA-FCBB-42FC-ACA6-8CA6CAA5DC69}" dt="2020-01-27T18:56:55.391" v="29420" actId="1076"/>
          <ac:picMkLst>
            <pc:docMk/>
            <pc:sldMk cId="1236264723" sldId="1821"/>
            <ac:picMk id="63" creationId="{0C153F2A-8661-46F2-9FF0-F624996AB779}"/>
          </ac:picMkLst>
        </pc:picChg>
        <pc:picChg chg="add mod">
          <ac:chgData name="Diwan, Anand" userId="8986878a-f0ca-4763-b563-063c1f20ea24" providerId="ADAL" clId="{7CF56DDA-FCBB-42FC-ACA6-8CA6CAA5DC69}" dt="2020-01-27T18:57:12.787" v="29429" actId="1038"/>
          <ac:picMkLst>
            <pc:docMk/>
            <pc:sldMk cId="1236264723" sldId="1821"/>
            <ac:picMk id="64" creationId="{4A6557FE-96BE-46AA-A056-B1567933E9D5}"/>
          </ac:picMkLst>
        </pc:picChg>
        <pc:picChg chg="add mod">
          <ac:chgData name="Diwan, Anand" userId="8986878a-f0ca-4763-b563-063c1f20ea24" providerId="ADAL" clId="{7CF56DDA-FCBB-42FC-ACA6-8CA6CAA5DC69}" dt="2020-01-27T18:58:21.764" v="29442" actId="1076"/>
          <ac:picMkLst>
            <pc:docMk/>
            <pc:sldMk cId="1236264723" sldId="1821"/>
            <ac:picMk id="67" creationId="{D536F45A-DF87-4936-BDDF-C9900B8D1420}"/>
          </ac:picMkLst>
        </pc:picChg>
        <pc:picChg chg="mod">
          <ac:chgData name="Diwan, Anand" userId="8986878a-f0ca-4763-b563-063c1f20ea24" providerId="ADAL" clId="{7CF56DDA-FCBB-42FC-ACA6-8CA6CAA5DC69}" dt="2020-01-27T18:57:29.122" v="29431" actId="1076"/>
          <ac:picMkLst>
            <pc:docMk/>
            <pc:sldMk cId="1236264723" sldId="1821"/>
            <ac:picMk id="107" creationId="{12BA0BB9-AFB6-4180-AE24-3C0CAF650963}"/>
          </ac:picMkLst>
        </pc:picChg>
        <pc:picChg chg="del mod">
          <ac:chgData name="Diwan, Anand" userId="8986878a-f0ca-4763-b563-063c1f20ea24" providerId="ADAL" clId="{7CF56DDA-FCBB-42FC-ACA6-8CA6CAA5DC69}" dt="2020-01-27T18:55:53.333" v="29396" actId="478"/>
          <ac:picMkLst>
            <pc:docMk/>
            <pc:sldMk cId="1236264723" sldId="1821"/>
            <ac:picMk id="109" creationId="{467120E3-EAB3-42B0-AE9F-71AA6BE4C08F}"/>
          </ac:picMkLst>
        </pc:picChg>
        <pc:picChg chg="del mod">
          <ac:chgData name="Diwan, Anand" userId="8986878a-f0ca-4763-b563-063c1f20ea24" providerId="ADAL" clId="{7CF56DDA-FCBB-42FC-ACA6-8CA6CAA5DC69}" dt="2020-01-27T18:56:05.442" v="29399" actId="478"/>
          <ac:picMkLst>
            <pc:docMk/>
            <pc:sldMk cId="1236264723" sldId="1821"/>
            <ac:picMk id="161" creationId="{9C421AE0-A4AA-41A6-8541-5AE9102EFCA6}"/>
          </ac:picMkLst>
        </pc:picChg>
        <pc:picChg chg="del mod">
          <ac:chgData name="Diwan, Anand" userId="8986878a-f0ca-4763-b563-063c1f20ea24" providerId="ADAL" clId="{7CF56DDA-FCBB-42FC-ACA6-8CA6CAA5DC69}" dt="2020-01-27T18:56:27.586" v="29405" actId="478"/>
          <ac:picMkLst>
            <pc:docMk/>
            <pc:sldMk cId="1236264723" sldId="1821"/>
            <ac:picMk id="163" creationId="{73E323C9-40CE-440D-B52F-DC5D47B9706F}"/>
          </ac:picMkLst>
        </pc:picChg>
        <pc:picChg chg="mod">
          <ac:chgData name="Diwan, Anand" userId="8986878a-f0ca-4763-b563-063c1f20ea24" providerId="ADAL" clId="{7CF56DDA-FCBB-42FC-ACA6-8CA6CAA5DC69}" dt="2020-01-27T19:08:01.527" v="29725" actId="14100"/>
          <ac:picMkLst>
            <pc:docMk/>
            <pc:sldMk cId="1236264723" sldId="1821"/>
            <ac:picMk id="202" creationId="{698BEA55-F2DA-4738-9972-447D61BA085E}"/>
          </ac:picMkLst>
        </pc:picChg>
        <pc:picChg chg="mod">
          <ac:chgData name="Diwan, Anand" userId="8986878a-f0ca-4763-b563-063c1f20ea24" providerId="ADAL" clId="{7CF56DDA-FCBB-42FC-ACA6-8CA6CAA5DC69}" dt="2020-01-27T19:06:46.864" v="29686" actId="1038"/>
          <ac:picMkLst>
            <pc:docMk/>
            <pc:sldMk cId="1236264723" sldId="1821"/>
            <ac:picMk id="204" creationId="{976B22BC-2754-4A8D-A8BB-4CF94EDFCB4F}"/>
          </ac:picMkLst>
        </pc:picChg>
        <pc:picChg chg="del">
          <ac:chgData name="Diwan, Anand" userId="8986878a-f0ca-4763-b563-063c1f20ea24" providerId="ADAL" clId="{7CF56DDA-FCBB-42FC-ACA6-8CA6CAA5DC69}" dt="2020-01-27T18:56:40.093" v="29412" actId="478"/>
          <ac:picMkLst>
            <pc:docMk/>
            <pc:sldMk cId="1236264723" sldId="1821"/>
            <ac:picMk id="205" creationId="{1F26E357-ECC9-4F25-9926-E01B582EEBB7}"/>
          </ac:picMkLst>
        </pc:picChg>
        <pc:picChg chg="del">
          <ac:chgData name="Diwan, Anand" userId="8986878a-f0ca-4763-b563-063c1f20ea24" providerId="ADAL" clId="{7CF56DDA-FCBB-42FC-ACA6-8CA6CAA5DC69}" dt="2020-01-27T18:56:42.803" v="29413" actId="478"/>
          <ac:picMkLst>
            <pc:docMk/>
            <pc:sldMk cId="1236264723" sldId="1821"/>
            <ac:picMk id="207" creationId="{A766B5FA-756C-45A9-9400-77D8B8E2A1AC}"/>
          </ac:picMkLst>
        </pc:picChg>
        <pc:picChg chg="del">
          <ac:chgData name="Diwan, Anand" userId="8986878a-f0ca-4763-b563-063c1f20ea24" providerId="ADAL" clId="{7CF56DDA-FCBB-42FC-ACA6-8CA6CAA5DC69}" dt="2020-01-27T18:56:37.809" v="29411" actId="478"/>
          <ac:picMkLst>
            <pc:docMk/>
            <pc:sldMk cId="1236264723" sldId="1821"/>
            <ac:picMk id="211" creationId="{EDB040E3-D120-4680-85A0-D4F82E035B52}"/>
          </ac:picMkLst>
        </pc:picChg>
        <pc:picChg chg="mod">
          <ac:chgData name="Diwan, Anand" userId="8986878a-f0ca-4763-b563-063c1f20ea24" providerId="ADAL" clId="{7CF56DDA-FCBB-42FC-ACA6-8CA6CAA5DC69}" dt="2020-01-27T19:07:45.749" v="29694" actId="1035"/>
          <ac:picMkLst>
            <pc:docMk/>
            <pc:sldMk cId="1236264723" sldId="1821"/>
            <ac:picMk id="212" creationId="{F6888FF3-3BE2-46FB-92E3-E08F9E8FF6A6}"/>
          </ac:picMkLst>
        </pc:picChg>
        <pc:picChg chg="del">
          <ac:chgData name="Diwan, Anand" userId="8986878a-f0ca-4763-b563-063c1f20ea24" providerId="ADAL" clId="{7CF56DDA-FCBB-42FC-ACA6-8CA6CAA5DC69}" dt="2020-01-27T18:56:45.316" v="29414" actId="478"/>
          <ac:picMkLst>
            <pc:docMk/>
            <pc:sldMk cId="1236264723" sldId="1821"/>
            <ac:picMk id="214" creationId="{22D47E9E-DE47-401D-8494-2A36BA6AB270}"/>
          </ac:picMkLst>
        </pc:picChg>
        <pc:picChg chg="del mod">
          <ac:chgData name="Diwan, Anand" userId="8986878a-f0ca-4763-b563-063c1f20ea24" providerId="ADAL" clId="{7CF56DDA-FCBB-42FC-ACA6-8CA6CAA5DC69}" dt="2020-01-27T18:56:15.734" v="29402" actId="478"/>
          <ac:picMkLst>
            <pc:docMk/>
            <pc:sldMk cId="1236264723" sldId="1821"/>
            <ac:picMk id="225" creationId="{160CAE3C-9F08-4D9A-98B3-1B1258FDA3EB}"/>
          </ac:picMkLst>
        </pc:picChg>
        <pc:cxnChg chg="mod">
          <ac:chgData name="Diwan, Anand" userId="8986878a-f0ca-4763-b563-063c1f20ea24" providerId="ADAL" clId="{7CF56DDA-FCBB-42FC-ACA6-8CA6CAA5DC69}" dt="2020-01-27T18:58:39.181" v="29443" actId="14100"/>
          <ac:cxnSpMkLst>
            <pc:docMk/>
            <pc:sldMk cId="1236264723" sldId="1821"/>
            <ac:cxnSpMk id="24" creationId="{96CCC8EF-91D0-4781-AB03-8F8ECDACC579}"/>
          </ac:cxnSpMkLst>
        </pc:cxnChg>
        <pc:cxnChg chg="mod">
          <ac:chgData name="Diwan, Anand" userId="8986878a-f0ca-4763-b563-063c1f20ea24" providerId="ADAL" clId="{7CF56DDA-FCBB-42FC-ACA6-8CA6CAA5DC69}" dt="2020-01-27T19:07:19.266" v="29688" actId="14100"/>
          <ac:cxnSpMkLst>
            <pc:docMk/>
            <pc:sldMk cId="1236264723" sldId="1821"/>
            <ac:cxnSpMk id="31" creationId="{7784F825-9D04-4E81-AEFA-40F5DCA7E084}"/>
          </ac:cxnSpMkLst>
        </pc:cxnChg>
      </pc:sldChg>
      <pc:sldChg chg="addSp delSp modSp">
        <pc:chgData name="Diwan, Anand" userId="8986878a-f0ca-4763-b563-063c1f20ea24" providerId="ADAL" clId="{7CF56DDA-FCBB-42FC-ACA6-8CA6CAA5DC69}" dt="2020-01-27T19:47:39.334" v="30185" actId="20577"/>
        <pc:sldMkLst>
          <pc:docMk/>
          <pc:sldMk cId="1103548134" sldId="1822"/>
        </pc:sldMkLst>
        <pc:spChg chg="mod">
          <ac:chgData name="Diwan, Anand" userId="8986878a-f0ca-4763-b563-063c1f20ea24" providerId="ADAL" clId="{7CF56DDA-FCBB-42FC-ACA6-8CA6CAA5DC69}" dt="2020-01-27T19:33:12.088" v="30057" actId="1036"/>
          <ac:spMkLst>
            <pc:docMk/>
            <pc:sldMk cId="1103548134" sldId="1822"/>
            <ac:spMk id="16" creationId="{488E6A4F-64B3-4BE7-B1AC-C66161B9026C}"/>
          </ac:spMkLst>
        </pc:spChg>
        <pc:spChg chg="mod">
          <ac:chgData name="Diwan, Anand" userId="8986878a-f0ca-4763-b563-063c1f20ea24" providerId="ADAL" clId="{7CF56DDA-FCBB-42FC-ACA6-8CA6CAA5DC69}" dt="2020-01-27T19:30:35.531" v="29999" actId="1076"/>
          <ac:spMkLst>
            <pc:docMk/>
            <pc:sldMk cId="1103548134" sldId="1822"/>
            <ac:spMk id="17" creationId="{0FA26AE2-C5A0-4111-8642-F20970B21A32}"/>
          </ac:spMkLst>
        </pc:spChg>
        <pc:spChg chg="mod">
          <ac:chgData name="Diwan, Anand" userId="8986878a-f0ca-4763-b563-063c1f20ea24" providerId="ADAL" clId="{7CF56DDA-FCBB-42FC-ACA6-8CA6CAA5DC69}" dt="2020-01-27T19:33:00.489" v="30033" actId="1036"/>
          <ac:spMkLst>
            <pc:docMk/>
            <pc:sldMk cId="1103548134" sldId="1822"/>
            <ac:spMk id="28" creationId="{17D0B935-8D73-4267-8B75-661E2C5D9DDD}"/>
          </ac:spMkLst>
        </pc:spChg>
        <pc:spChg chg="mod">
          <ac:chgData name="Diwan, Anand" userId="8986878a-f0ca-4763-b563-063c1f20ea24" providerId="ADAL" clId="{7CF56DDA-FCBB-42FC-ACA6-8CA6CAA5DC69}" dt="2019-12-18T09:58:44.365" v="23318" actId="20577"/>
          <ac:spMkLst>
            <pc:docMk/>
            <pc:sldMk cId="1103548134" sldId="1822"/>
            <ac:spMk id="61" creationId="{00000000-0000-0000-0000-000000000000}"/>
          </ac:spMkLst>
        </pc:spChg>
        <pc:spChg chg="mod">
          <ac:chgData name="Diwan, Anand" userId="8986878a-f0ca-4763-b563-063c1f20ea24" providerId="ADAL" clId="{7CF56DDA-FCBB-42FC-ACA6-8CA6CAA5DC69}" dt="2020-01-27T19:33:18.541" v="30058" actId="14100"/>
          <ac:spMkLst>
            <pc:docMk/>
            <pc:sldMk cId="1103548134" sldId="1822"/>
            <ac:spMk id="66" creationId="{845E0323-ABBD-4990-A636-078B96EDCB5F}"/>
          </ac:spMkLst>
        </pc:spChg>
        <pc:spChg chg="add del mod">
          <ac:chgData name="Diwan, Anand" userId="8986878a-f0ca-4763-b563-063c1f20ea24" providerId="ADAL" clId="{7CF56DDA-FCBB-42FC-ACA6-8CA6CAA5DC69}" dt="2019-12-12T10:00:37.386" v="16897" actId="478"/>
          <ac:spMkLst>
            <pc:docMk/>
            <pc:sldMk cId="1103548134" sldId="1822"/>
            <ac:spMk id="71" creationId="{01B09C98-D012-4C90-8EE7-B56B4BFF3D4E}"/>
          </ac:spMkLst>
        </pc:spChg>
        <pc:spChg chg="mod">
          <ac:chgData name="Diwan, Anand" userId="8986878a-f0ca-4763-b563-063c1f20ea24" providerId="ADAL" clId="{7CF56DDA-FCBB-42FC-ACA6-8CA6CAA5DC69}" dt="2020-01-27T19:14:50.517" v="29782" actId="14100"/>
          <ac:spMkLst>
            <pc:docMk/>
            <pc:sldMk cId="1103548134" sldId="1822"/>
            <ac:spMk id="74" creationId="{E69F5D32-B829-4B70-9C40-8128EE36FAA0}"/>
          </ac:spMkLst>
        </pc:spChg>
        <pc:spChg chg="mod">
          <ac:chgData name="Diwan, Anand" userId="8986878a-f0ca-4763-b563-063c1f20ea24" providerId="ADAL" clId="{7CF56DDA-FCBB-42FC-ACA6-8CA6CAA5DC69}" dt="2019-12-12T10:00:24.671" v="16896" actId="1037"/>
          <ac:spMkLst>
            <pc:docMk/>
            <pc:sldMk cId="1103548134" sldId="1822"/>
            <ac:spMk id="78" creationId="{059B0CFC-229A-45FD-A232-3AE698FB40A0}"/>
          </ac:spMkLst>
        </pc:spChg>
        <pc:spChg chg="mod">
          <ac:chgData name="Diwan, Anand" userId="8986878a-f0ca-4763-b563-063c1f20ea24" providerId="ADAL" clId="{7CF56DDA-FCBB-42FC-ACA6-8CA6CAA5DC69}" dt="2019-12-26T17:59:17.719" v="23704" actId="14100"/>
          <ac:spMkLst>
            <pc:docMk/>
            <pc:sldMk cId="1103548134" sldId="1822"/>
            <ac:spMk id="80" creationId="{A93DAEF9-E4C0-4575-AE49-02BEA99CB1BC}"/>
          </ac:spMkLst>
        </pc:spChg>
        <pc:spChg chg="add mod">
          <ac:chgData name="Diwan, Anand" userId="8986878a-f0ca-4763-b563-063c1f20ea24" providerId="ADAL" clId="{7CF56DDA-FCBB-42FC-ACA6-8CA6CAA5DC69}" dt="2019-12-12T09:58:49.290" v="16855" actId="1035"/>
          <ac:spMkLst>
            <pc:docMk/>
            <pc:sldMk cId="1103548134" sldId="1822"/>
            <ac:spMk id="81" creationId="{09223A5A-9C0A-4A77-8FB1-26E91C10A5DE}"/>
          </ac:spMkLst>
        </pc:spChg>
        <pc:spChg chg="add mod">
          <ac:chgData name="Diwan, Anand" userId="8986878a-f0ca-4763-b563-063c1f20ea24" providerId="ADAL" clId="{7CF56DDA-FCBB-42FC-ACA6-8CA6CAA5DC69}" dt="2020-01-27T19:13:20.095" v="29742" actId="1036"/>
          <ac:spMkLst>
            <pc:docMk/>
            <pc:sldMk cId="1103548134" sldId="1822"/>
            <ac:spMk id="83" creationId="{A3830B9F-D49E-4283-BE28-8B68B144456D}"/>
          </ac:spMkLst>
        </pc:spChg>
        <pc:spChg chg="mod">
          <ac:chgData name="Diwan, Anand" userId="8986878a-f0ca-4763-b563-063c1f20ea24" providerId="ADAL" clId="{7CF56DDA-FCBB-42FC-ACA6-8CA6CAA5DC69}" dt="2019-12-12T09:07:28.780" v="16521" actId="14100"/>
          <ac:spMkLst>
            <pc:docMk/>
            <pc:sldMk cId="1103548134" sldId="1822"/>
            <ac:spMk id="89" creationId="{F14CD21D-5FFB-4374-A713-A70FFABF7E9D}"/>
          </ac:spMkLst>
        </pc:spChg>
        <pc:spChg chg="add mod">
          <ac:chgData name="Diwan, Anand" userId="8986878a-f0ca-4763-b563-063c1f20ea24" providerId="ADAL" clId="{7CF56DDA-FCBB-42FC-ACA6-8CA6CAA5DC69}" dt="2020-01-27T19:34:50.450" v="30074" actId="1076"/>
          <ac:spMkLst>
            <pc:docMk/>
            <pc:sldMk cId="1103548134" sldId="1822"/>
            <ac:spMk id="90" creationId="{4DCF2F41-A046-4653-B085-AAB62F82ADBD}"/>
          </ac:spMkLst>
        </pc:spChg>
        <pc:spChg chg="mod">
          <ac:chgData name="Diwan, Anand" userId="8986878a-f0ca-4763-b563-063c1f20ea24" providerId="ADAL" clId="{7CF56DDA-FCBB-42FC-ACA6-8CA6CAA5DC69}" dt="2019-12-12T09:57:00.485" v="16818" actId="1035"/>
          <ac:spMkLst>
            <pc:docMk/>
            <pc:sldMk cId="1103548134" sldId="1822"/>
            <ac:spMk id="91" creationId="{7C9DCA13-C8B3-433C-A0B4-172297E61D24}"/>
          </ac:spMkLst>
        </pc:spChg>
        <pc:spChg chg="mod">
          <ac:chgData name="Diwan, Anand" userId="8986878a-f0ca-4763-b563-063c1f20ea24" providerId="ADAL" clId="{7CF56DDA-FCBB-42FC-ACA6-8CA6CAA5DC69}" dt="2019-12-12T09:57:22.501" v="16834" actId="1037"/>
          <ac:spMkLst>
            <pc:docMk/>
            <pc:sldMk cId="1103548134" sldId="1822"/>
            <ac:spMk id="92" creationId="{29EAD980-434A-45C1-BBF0-E195820B02D1}"/>
          </ac:spMkLst>
        </pc:spChg>
        <pc:spChg chg="mod">
          <ac:chgData name="Diwan, Anand" userId="8986878a-f0ca-4763-b563-063c1f20ea24" providerId="ADAL" clId="{7CF56DDA-FCBB-42FC-ACA6-8CA6CAA5DC69}" dt="2019-12-12T10:00:11.459" v="16888" actId="1037"/>
          <ac:spMkLst>
            <pc:docMk/>
            <pc:sldMk cId="1103548134" sldId="1822"/>
            <ac:spMk id="95" creationId="{1435C9B8-8C45-4C00-8AB8-E99AAF5E6CE7}"/>
          </ac:spMkLst>
        </pc:spChg>
        <pc:spChg chg="mod">
          <ac:chgData name="Diwan, Anand" userId="8986878a-f0ca-4763-b563-063c1f20ea24" providerId="ADAL" clId="{7CF56DDA-FCBB-42FC-ACA6-8CA6CAA5DC69}" dt="2019-12-13T13:46:12.172" v="20539" actId="14100"/>
          <ac:spMkLst>
            <pc:docMk/>
            <pc:sldMk cId="1103548134" sldId="1822"/>
            <ac:spMk id="97" creationId="{6C28AC06-0FC6-4513-AFCD-7D2A544729AF}"/>
          </ac:spMkLst>
        </pc:spChg>
        <pc:spChg chg="mod ord">
          <ac:chgData name="Diwan, Anand" userId="8986878a-f0ca-4763-b563-063c1f20ea24" providerId="ADAL" clId="{7CF56DDA-FCBB-42FC-ACA6-8CA6CAA5DC69}" dt="2020-01-27T19:32:55.491" v="30020" actId="167"/>
          <ac:spMkLst>
            <pc:docMk/>
            <pc:sldMk cId="1103548134" sldId="1822"/>
            <ac:spMk id="108" creationId="{72C9F2C2-0514-4710-9D34-44AE00485086}"/>
          </ac:spMkLst>
        </pc:spChg>
        <pc:spChg chg="mod">
          <ac:chgData name="Diwan, Anand" userId="8986878a-f0ca-4763-b563-063c1f20ea24" providerId="ADAL" clId="{7CF56DDA-FCBB-42FC-ACA6-8CA6CAA5DC69}" dt="2019-12-13T13:45:56.281" v="20538" actId="1035"/>
          <ac:spMkLst>
            <pc:docMk/>
            <pc:sldMk cId="1103548134" sldId="1822"/>
            <ac:spMk id="110" creationId="{A87412B9-EF4F-492F-8039-996F5D925F20}"/>
          </ac:spMkLst>
        </pc:spChg>
        <pc:spChg chg="mod">
          <ac:chgData name="Diwan, Anand" userId="8986878a-f0ca-4763-b563-063c1f20ea24" providerId="ADAL" clId="{7CF56DDA-FCBB-42FC-ACA6-8CA6CAA5DC69}" dt="2020-01-27T19:21:31.334" v="29970"/>
          <ac:spMkLst>
            <pc:docMk/>
            <pc:sldMk cId="1103548134" sldId="1822"/>
            <ac:spMk id="144" creationId="{4A5B7417-E866-43F8-9BC4-C02834A5618D}"/>
          </ac:spMkLst>
        </pc:spChg>
        <pc:spChg chg="mod">
          <ac:chgData name="Diwan, Anand" userId="8986878a-f0ca-4763-b563-063c1f20ea24" providerId="ADAL" clId="{7CF56DDA-FCBB-42FC-ACA6-8CA6CAA5DC69}" dt="2020-01-27T19:15:04.115" v="29788" actId="20577"/>
          <ac:spMkLst>
            <pc:docMk/>
            <pc:sldMk cId="1103548134" sldId="1822"/>
            <ac:spMk id="145" creationId="{4D11110E-FD58-4A7B-8C68-48B8B73F43C5}"/>
          </ac:spMkLst>
        </pc:spChg>
        <pc:spChg chg="mod">
          <ac:chgData name="Diwan, Anand" userId="8986878a-f0ca-4763-b563-063c1f20ea24" providerId="ADAL" clId="{7CF56DDA-FCBB-42FC-ACA6-8CA6CAA5DC69}" dt="2020-01-27T19:20:34.424" v="29969" actId="1035"/>
          <ac:spMkLst>
            <pc:docMk/>
            <pc:sldMk cId="1103548134" sldId="1822"/>
            <ac:spMk id="186" creationId="{16A6C9F4-A6C7-4680-BD52-9F55CF14A921}"/>
          </ac:spMkLst>
        </pc:spChg>
        <pc:graphicFrameChg chg="mod modGraphic">
          <ac:chgData name="Diwan, Anand" userId="8986878a-f0ca-4763-b563-063c1f20ea24" providerId="ADAL" clId="{7CF56DDA-FCBB-42FC-ACA6-8CA6CAA5DC69}" dt="2020-01-27T19:45:08.950" v="30164" actId="6549"/>
          <ac:graphicFrameMkLst>
            <pc:docMk/>
            <pc:sldMk cId="1103548134" sldId="1822"/>
            <ac:graphicFrameMk id="39" creationId="{E0331224-956A-4086-9FEE-D2EEBD411284}"/>
          </ac:graphicFrameMkLst>
        </pc:graphicFrameChg>
        <pc:graphicFrameChg chg="mod modGraphic">
          <ac:chgData name="Diwan, Anand" userId="8986878a-f0ca-4763-b563-063c1f20ea24" providerId="ADAL" clId="{7CF56DDA-FCBB-42FC-ACA6-8CA6CAA5DC69}" dt="2020-01-27T19:35:48.389" v="30090" actId="2165"/>
          <ac:graphicFrameMkLst>
            <pc:docMk/>
            <pc:sldMk cId="1103548134" sldId="1822"/>
            <ac:graphicFrameMk id="42" creationId="{C59F1FDD-15F2-4045-A12A-AA5E89665E54}"/>
          </ac:graphicFrameMkLst>
        </pc:graphicFrameChg>
        <pc:graphicFrameChg chg="mod modGraphic">
          <ac:chgData name="Diwan, Anand" userId="8986878a-f0ca-4763-b563-063c1f20ea24" providerId="ADAL" clId="{7CF56DDA-FCBB-42FC-ACA6-8CA6CAA5DC69}" dt="2020-01-27T19:35:29.797" v="30087" actId="2165"/>
          <ac:graphicFrameMkLst>
            <pc:docMk/>
            <pc:sldMk cId="1103548134" sldId="1822"/>
            <ac:graphicFrameMk id="44" creationId="{CBD3DB99-0A6D-4BE9-B2BF-8E838BBC11DF}"/>
          </ac:graphicFrameMkLst>
        </pc:graphicFrameChg>
        <pc:graphicFrameChg chg="mod modGraphic">
          <ac:chgData name="Diwan, Anand" userId="8986878a-f0ca-4763-b563-063c1f20ea24" providerId="ADAL" clId="{7CF56DDA-FCBB-42FC-ACA6-8CA6CAA5DC69}" dt="2020-01-27T19:47:39.334" v="30185" actId="20577"/>
          <ac:graphicFrameMkLst>
            <pc:docMk/>
            <pc:sldMk cId="1103548134" sldId="1822"/>
            <ac:graphicFrameMk id="63" creationId="{D2D8B6E7-B73C-4194-BD79-2FFDC3EA0BB6}"/>
          </ac:graphicFrameMkLst>
        </pc:graphicFrameChg>
        <pc:graphicFrameChg chg="modGraphic">
          <ac:chgData name="Diwan, Anand" userId="8986878a-f0ca-4763-b563-063c1f20ea24" providerId="ADAL" clId="{7CF56DDA-FCBB-42FC-ACA6-8CA6CAA5DC69}" dt="2020-01-27T19:41:04.420" v="30141" actId="20577"/>
          <ac:graphicFrameMkLst>
            <pc:docMk/>
            <pc:sldMk cId="1103548134" sldId="1822"/>
            <ac:graphicFrameMk id="65" creationId="{1B77FB9E-120D-4430-BF95-90AFA66E66E9}"/>
          </ac:graphicFrameMkLst>
        </pc:graphicFrameChg>
        <pc:graphicFrameChg chg="add mod modGraphic">
          <ac:chgData name="Diwan, Anand" userId="8986878a-f0ca-4763-b563-063c1f20ea24" providerId="ADAL" clId="{7CF56DDA-FCBB-42FC-ACA6-8CA6CAA5DC69}" dt="2019-12-13T13:43:07.605" v="20494" actId="1037"/>
          <ac:graphicFrameMkLst>
            <pc:docMk/>
            <pc:sldMk cId="1103548134" sldId="1822"/>
            <ac:graphicFrameMk id="72" creationId="{96D16932-0665-46E3-9DCF-3C143ACB17AB}"/>
          </ac:graphicFrameMkLst>
        </pc:graphicFrameChg>
        <pc:graphicFrameChg chg="mod modGraphic">
          <ac:chgData name="Diwan, Anand" userId="8986878a-f0ca-4763-b563-063c1f20ea24" providerId="ADAL" clId="{7CF56DDA-FCBB-42FC-ACA6-8CA6CAA5DC69}" dt="2019-12-12T09:59:56.538" v="16876" actId="2165"/>
          <ac:graphicFrameMkLst>
            <pc:docMk/>
            <pc:sldMk cId="1103548134" sldId="1822"/>
            <ac:graphicFrameMk id="77" creationId="{0BAECE41-20FB-4128-9DBB-1217A5391E84}"/>
          </ac:graphicFrameMkLst>
        </pc:graphicFrameChg>
        <pc:graphicFrameChg chg="add mod modGraphic">
          <ac:chgData name="Diwan, Anand" userId="8986878a-f0ca-4763-b563-063c1f20ea24" providerId="ADAL" clId="{7CF56DDA-FCBB-42FC-ACA6-8CA6CAA5DC69}" dt="2020-01-27T19:38:13.133" v="30113" actId="20577"/>
          <ac:graphicFrameMkLst>
            <pc:docMk/>
            <pc:sldMk cId="1103548134" sldId="1822"/>
            <ac:graphicFrameMk id="84" creationId="{F37AED16-656C-448E-AD7E-D494C69BBA65}"/>
          </ac:graphicFrameMkLst>
        </pc:graphicFrameChg>
        <pc:graphicFrameChg chg="add mod modGraphic">
          <ac:chgData name="Diwan, Anand" userId="8986878a-f0ca-4763-b563-063c1f20ea24" providerId="ADAL" clId="{7CF56DDA-FCBB-42FC-ACA6-8CA6CAA5DC69}" dt="2020-01-27T19:40:22.405" v="30134" actId="20577"/>
          <ac:graphicFrameMkLst>
            <pc:docMk/>
            <pc:sldMk cId="1103548134" sldId="1822"/>
            <ac:graphicFrameMk id="85" creationId="{A6F46EAD-DE2E-48B1-80EE-A85D7971B0D9}"/>
          </ac:graphicFrameMkLst>
        </pc:graphicFrameChg>
        <pc:graphicFrameChg chg="mod modGraphic">
          <ac:chgData name="Diwan, Anand" userId="8986878a-f0ca-4763-b563-063c1f20ea24" providerId="ADAL" clId="{7CF56DDA-FCBB-42FC-ACA6-8CA6CAA5DC69}" dt="2020-01-27T19:46:34.676" v="30176" actId="20577"/>
          <ac:graphicFrameMkLst>
            <pc:docMk/>
            <pc:sldMk cId="1103548134" sldId="1822"/>
            <ac:graphicFrameMk id="121" creationId="{2DCF5660-88A3-4E11-B8B9-37C75F3DCF13}"/>
          </ac:graphicFrameMkLst>
        </pc:graphicFrameChg>
        <pc:graphicFrameChg chg="mod modGraphic">
          <ac:chgData name="Diwan, Anand" userId="8986878a-f0ca-4763-b563-063c1f20ea24" providerId="ADAL" clId="{7CF56DDA-FCBB-42FC-ACA6-8CA6CAA5DC69}" dt="2019-12-12T09:59:27.718" v="16873" actId="1037"/>
          <ac:graphicFrameMkLst>
            <pc:docMk/>
            <pc:sldMk cId="1103548134" sldId="1822"/>
            <ac:graphicFrameMk id="123" creationId="{C619FA39-87FE-4F8E-AA66-EEC19CA383A3}"/>
          </ac:graphicFrameMkLst>
        </pc:graphicFrameChg>
        <pc:graphicFrameChg chg="modGraphic">
          <ac:chgData name="Diwan, Anand" userId="8986878a-f0ca-4763-b563-063c1f20ea24" providerId="ADAL" clId="{7CF56DDA-FCBB-42FC-ACA6-8CA6CAA5DC69}" dt="2019-12-26T17:47:27.904" v="23541" actId="20577"/>
          <ac:graphicFrameMkLst>
            <pc:docMk/>
            <pc:sldMk cId="1103548134" sldId="1822"/>
            <ac:graphicFrameMk id="127" creationId="{30992BC6-5F9C-4D1E-AB1B-7943ADA85E82}"/>
          </ac:graphicFrameMkLst>
        </pc:graphicFrameChg>
        <pc:graphicFrameChg chg="modGraphic">
          <ac:chgData name="Diwan, Anand" userId="8986878a-f0ca-4763-b563-063c1f20ea24" providerId="ADAL" clId="{7CF56DDA-FCBB-42FC-ACA6-8CA6CAA5DC69}" dt="2019-12-26T17:47:17.707" v="23522" actId="20577"/>
          <ac:graphicFrameMkLst>
            <pc:docMk/>
            <pc:sldMk cId="1103548134" sldId="1822"/>
            <ac:graphicFrameMk id="128" creationId="{E36EFC4A-5F4A-4DE0-80C5-8DF01A321B33}"/>
          </ac:graphicFrameMkLst>
        </pc:graphicFrameChg>
        <pc:graphicFrameChg chg="mod modGraphic">
          <ac:chgData name="Diwan, Anand" userId="8986878a-f0ca-4763-b563-063c1f20ea24" providerId="ADAL" clId="{7CF56DDA-FCBB-42FC-ACA6-8CA6CAA5DC69}" dt="2020-01-27T19:19:50.871" v="29942" actId="20577"/>
          <ac:graphicFrameMkLst>
            <pc:docMk/>
            <pc:sldMk cId="1103548134" sldId="1822"/>
            <ac:graphicFrameMk id="184" creationId="{3BA94156-DCA6-43D4-BED8-677D9F251EAC}"/>
          </ac:graphicFrameMkLst>
        </pc:graphicFrameChg>
        <pc:graphicFrameChg chg="mod">
          <ac:chgData name="Diwan, Anand" userId="8986878a-f0ca-4763-b563-063c1f20ea24" providerId="ADAL" clId="{7CF56DDA-FCBB-42FC-ACA6-8CA6CAA5DC69}" dt="2020-01-27T19:33:05.503" v="30046" actId="1036"/>
          <ac:graphicFrameMkLst>
            <pc:docMk/>
            <pc:sldMk cId="1103548134" sldId="1822"/>
            <ac:graphicFrameMk id="196" creationId="{6744E4D2-FCA1-4CEA-AEDE-990768C4C96F}"/>
          </ac:graphicFrameMkLst>
        </pc:graphicFrameChg>
        <pc:picChg chg="mod">
          <ac:chgData name="Diwan, Anand" userId="8986878a-f0ca-4763-b563-063c1f20ea24" providerId="ADAL" clId="{7CF56DDA-FCBB-42FC-ACA6-8CA6CAA5DC69}" dt="2019-12-13T13:46:28.338" v="20552" actId="1038"/>
          <ac:picMkLst>
            <pc:docMk/>
            <pc:sldMk cId="1103548134" sldId="1822"/>
            <ac:picMk id="18" creationId="{127CAAE1-A468-4577-BAD7-6DB1295D2C74}"/>
          </ac:picMkLst>
        </pc:picChg>
        <pc:picChg chg="del mod">
          <ac:chgData name="Diwan, Anand" userId="8986878a-f0ca-4763-b563-063c1f20ea24" providerId="ADAL" clId="{7CF56DDA-FCBB-42FC-ACA6-8CA6CAA5DC69}" dt="2020-01-27T19:30:50.255" v="30003" actId="478"/>
          <ac:picMkLst>
            <pc:docMk/>
            <pc:sldMk cId="1103548134" sldId="1822"/>
            <ac:picMk id="58" creationId="{3DA7C0F3-4DDA-4572-9777-0A5B1E9DD36B}"/>
          </ac:picMkLst>
        </pc:picChg>
        <pc:picChg chg="add mod">
          <ac:chgData name="Diwan, Anand" userId="8986878a-f0ca-4763-b563-063c1f20ea24" providerId="ADAL" clId="{7CF56DDA-FCBB-42FC-ACA6-8CA6CAA5DC69}" dt="2019-12-12T09:56:38.400" v="16802" actId="1038"/>
          <ac:picMkLst>
            <pc:docMk/>
            <pc:sldMk cId="1103548134" sldId="1822"/>
            <ac:picMk id="73" creationId="{8F2459C1-BCE6-4642-9181-9388D9AA115B}"/>
          </ac:picMkLst>
        </pc:picChg>
        <pc:picChg chg="add mod">
          <ac:chgData name="Diwan, Anand" userId="8986878a-f0ca-4763-b563-063c1f20ea24" providerId="ADAL" clId="{7CF56DDA-FCBB-42FC-ACA6-8CA6CAA5DC69}" dt="2020-01-27T19:13:20.095" v="29742" actId="1036"/>
          <ac:picMkLst>
            <pc:docMk/>
            <pc:sldMk cId="1103548134" sldId="1822"/>
            <ac:picMk id="75" creationId="{02FF63B3-4F4E-4A92-AED0-2777D68823D5}"/>
          </ac:picMkLst>
        </pc:picChg>
        <pc:picChg chg="add mod">
          <ac:chgData name="Diwan, Anand" userId="8986878a-f0ca-4763-b563-063c1f20ea24" providerId="ADAL" clId="{7CF56DDA-FCBB-42FC-ACA6-8CA6CAA5DC69}" dt="2019-12-13T13:44:14.673" v="20512" actId="1037"/>
          <ac:picMkLst>
            <pc:docMk/>
            <pc:sldMk cId="1103548134" sldId="1822"/>
            <ac:picMk id="76" creationId="{F7DF324E-65AF-4128-B2FD-AE9738BA9138}"/>
          </ac:picMkLst>
        </pc:picChg>
        <pc:picChg chg="mod">
          <ac:chgData name="Diwan, Anand" userId="8986878a-f0ca-4763-b563-063c1f20ea24" providerId="ADAL" clId="{7CF56DDA-FCBB-42FC-ACA6-8CA6CAA5DC69}" dt="2019-12-12T10:00:24.671" v="16896" actId="1037"/>
          <ac:picMkLst>
            <pc:docMk/>
            <pc:sldMk cId="1103548134" sldId="1822"/>
            <ac:picMk id="79" creationId="{FE697FCC-FD7F-4925-B14D-6EA1056AE1ED}"/>
          </ac:picMkLst>
        </pc:picChg>
        <pc:picChg chg="mod">
          <ac:chgData name="Diwan, Anand" userId="8986878a-f0ca-4763-b563-063c1f20ea24" providerId="ADAL" clId="{7CF56DDA-FCBB-42FC-ACA6-8CA6CAA5DC69}" dt="2019-12-12T09:55:45.125" v="16732" actId="1038"/>
          <ac:picMkLst>
            <pc:docMk/>
            <pc:sldMk cId="1103548134" sldId="1822"/>
            <ac:picMk id="86" creationId="{AF6CA783-6F15-49F6-8E41-D0D81636F875}"/>
          </ac:picMkLst>
        </pc:picChg>
        <pc:picChg chg="mod">
          <ac:chgData name="Diwan, Anand" userId="8986878a-f0ca-4763-b563-063c1f20ea24" providerId="ADAL" clId="{7CF56DDA-FCBB-42FC-ACA6-8CA6CAA5DC69}" dt="2019-12-12T10:00:05.450" v="16882" actId="1037"/>
          <ac:picMkLst>
            <pc:docMk/>
            <pc:sldMk cId="1103548134" sldId="1822"/>
            <ac:picMk id="87" creationId="{18E97023-7214-4144-9440-D769F5F3F04C}"/>
          </ac:picMkLst>
        </pc:picChg>
        <pc:picChg chg="mod">
          <ac:chgData name="Diwan, Anand" userId="8986878a-f0ca-4763-b563-063c1f20ea24" providerId="ADAL" clId="{7CF56DDA-FCBB-42FC-ACA6-8CA6CAA5DC69}" dt="2019-12-13T13:46:44.062" v="20559" actId="1038"/>
          <ac:picMkLst>
            <pc:docMk/>
            <pc:sldMk cId="1103548134" sldId="1822"/>
            <ac:picMk id="88" creationId="{BFF6E63B-A6CF-4FA3-899D-84DD3E97FC54}"/>
          </ac:picMkLst>
        </pc:picChg>
        <pc:cxnChg chg="add mod">
          <ac:chgData name="Diwan, Anand" userId="8986878a-f0ca-4763-b563-063c1f20ea24" providerId="ADAL" clId="{7CF56DDA-FCBB-42FC-ACA6-8CA6CAA5DC69}" dt="2019-12-13T13:44:14.673" v="20512" actId="1037"/>
          <ac:cxnSpMkLst>
            <pc:docMk/>
            <pc:sldMk cId="1103548134" sldId="1822"/>
            <ac:cxnSpMk id="7" creationId="{237177A7-1253-4DCA-A8A7-1E0362FA3F80}"/>
          </ac:cxnSpMkLst>
        </pc:cxnChg>
        <pc:cxnChg chg="mod">
          <ac:chgData name="Diwan, Anand" userId="8986878a-f0ca-4763-b563-063c1f20ea24" providerId="ADAL" clId="{7CF56DDA-FCBB-42FC-ACA6-8CA6CAA5DC69}" dt="2020-01-27T19:30:50.255" v="30003" actId="478"/>
          <ac:cxnSpMkLst>
            <pc:docMk/>
            <pc:sldMk cId="1103548134" sldId="1822"/>
            <ac:cxnSpMk id="12" creationId="{F0354A57-5C75-4180-827A-E6FBE9AE36F8}"/>
          </ac:cxnSpMkLst>
        </pc:cxnChg>
        <pc:cxnChg chg="add mod">
          <ac:chgData name="Diwan, Anand" userId="8986878a-f0ca-4763-b563-063c1f20ea24" providerId="ADAL" clId="{7CF56DDA-FCBB-42FC-ACA6-8CA6CAA5DC69}" dt="2020-01-27T19:33:26.141" v="30060" actId="14100"/>
          <ac:cxnSpMkLst>
            <pc:docMk/>
            <pc:sldMk cId="1103548134" sldId="1822"/>
            <ac:cxnSpMk id="26" creationId="{56355925-982C-436C-81DD-9A8A6AF47DE7}"/>
          </ac:cxnSpMkLst>
        </pc:cxnChg>
        <pc:cxnChg chg="mod">
          <ac:chgData name="Diwan, Anand" userId="8986878a-f0ca-4763-b563-063c1f20ea24" providerId="ADAL" clId="{7CF56DDA-FCBB-42FC-ACA6-8CA6CAA5DC69}" dt="2019-12-12T09:55:45.125" v="16732" actId="1038"/>
          <ac:cxnSpMkLst>
            <pc:docMk/>
            <pc:sldMk cId="1103548134" sldId="1822"/>
            <ac:cxnSpMk id="43" creationId="{4CC2F55A-7B35-44CA-B097-F64F3FA464B7}"/>
          </ac:cxnSpMkLst>
        </pc:cxnChg>
        <pc:cxnChg chg="mod">
          <ac:chgData name="Diwan, Anand" userId="8986878a-f0ca-4763-b563-063c1f20ea24" providerId="ADAL" clId="{7CF56DDA-FCBB-42FC-ACA6-8CA6CAA5DC69}" dt="2019-12-12T10:00:05.450" v="16882" actId="1037"/>
          <ac:cxnSpMkLst>
            <pc:docMk/>
            <pc:sldMk cId="1103548134" sldId="1822"/>
            <ac:cxnSpMk id="49" creationId="{1E07E83B-56EB-43A3-8A29-725B70C7947D}"/>
          </ac:cxnSpMkLst>
        </pc:cxnChg>
        <pc:cxnChg chg="mod">
          <ac:chgData name="Diwan, Anand" userId="8986878a-f0ca-4763-b563-063c1f20ea24" providerId="ADAL" clId="{7CF56DDA-FCBB-42FC-ACA6-8CA6CAA5DC69}" dt="2019-12-12T10:00:24.671" v="16896" actId="1037"/>
          <ac:cxnSpMkLst>
            <pc:docMk/>
            <pc:sldMk cId="1103548134" sldId="1822"/>
            <ac:cxnSpMk id="53" creationId="{359946FF-CEE1-43DE-A036-723A3437FAA1}"/>
          </ac:cxnSpMkLst>
        </pc:cxnChg>
        <pc:cxnChg chg="mod">
          <ac:chgData name="Diwan, Anand" userId="8986878a-f0ca-4763-b563-063c1f20ea24" providerId="ADAL" clId="{7CF56DDA-FCBB-42FC-ACA6-8CA6CAA5DC69}" dt="2020-01-27T19:46:13.521" v="30167" actId="1035"/>
          <ac:cxnSpMkLst>
            <pc:docMk/>
            <pc:sldMk cId="1103548134" sldId="1822"/>
            <ac:cxnSpMk id="96" creationId="{E3BB2074-8BC3-40C7-9FC5-1B43DD0D94BF}"/>
          </ac:cxnSpMkLst>
        </pc:cxnChg>
        <pc:cxnChg chg="del mod">
          <ac:chgData name="Diwan, Anand" userId="8986878a-f0ca-4763-b563-063c1f20ea24" providerId="ADAL" clId="{7CF56DDA-FCBB-42FC-ACA6-8CA6CAA5DC69}" dt="2020-01-27T19:31:55.411" v="30012" actId="478"/>
          <ac:cxnSpMkLst>
            <pc:docMk/>
            <pc:sldMk cId="1103548134" sldId="1822"/>
            <ac:cxnSpMk id="105" creationId="{EB7236DD-FC10-4317-9DF9-6DF193ADEF1D}"/>
          </ac:cxnSpMkLst>
        </pc:cxnChg>
        <pc:cxnChg chg="mod">
          <ac:chgData name="Diwan, Anand" userId="8986878a-f0ca-4763-b563-063c1f20ea24" providerId="ADAL" clId="{7CF56DDA-FCBB-42FC-ACA6-8CA6CAA5DC69}" dt="2020-01-27T19:38:55.236" v="30114" actId="14100"/>
          <ac:cxnSpMkLst>
            <pc:docMk/>
            <pc:sldMk cId="1103548134" sldId="1822"/>
            <ac:cxnSpMk id="107" creationId="{BEBFF326-8193-42E2-B5F4-A26D058D1285}"/>
          </ac:cxnSpMkLst>
        </pc:cxnChg>
        <pc:cxnChg chg="mod">
          <ac:chgData name="Diwan, Anand" userId="8986878a-f0ca-4763-b563-063c1f20ea24" providerId="ADAL" clId="{7CF56DDA-FCBB-42FC-ACA6-8CA6CAA5DC69}" dt="2019-12-13T13:46:28.338" v="20552" actId="1038"/>
          <ac:cxnSpMkLst>
            <pc:docMk/>
            <pc:sldMk cId="1103548134" sldId="1822"/>
            <ac:cxnSpMk id="141" creationId="{AE55E113-6852-44ED-9A98-A7E5E2C4F3AB}"/>
          </ac:cxnSpMkLst>
        </pc:cxnChg>
        <pc:cxnChg chg="del mod">
          <ac:chgData name="Diwan, Anand" userId="8986878a-f0ca-4763-b563-063c1f20ea24" providerId="ADAL" clId="{7CF56DDA-FCBB-42FC-ACA6-8CA6CAA5DC69}" dt="2020-01-27T19:39:01.851" v="30115" actId="478"/>
          <ac:cxnSpMkLst>
            <pc:docMk/>
            <pc:sldMk cId="1103548134" sldId="1822"/>
            <ac:cxnSpMk id="179" creationId="{DB592721-A4E4-4EA3-B5DD-22622586E06E}"/>
          </ac:cxnSpMkLst>
        </pc:cxnChg>
      </pc:sldChg>
      <pc:sldChg chg="addSp delSp modSp ord">
        <pc:chgData name="Diwan, Anand" userId="8986878a-f0ca-4763-b563-063c1f20ea24" providerId="ADAL" clId="{7CF56DDA-FCBB-42FC-ACA6-8CA6CAA5DC69}" dt="2020-01-03T13:38:06.042" v="25636"/>
        <pc:sldMkLst>
          <pc:docMk/>
          <pc:sldMk cId="1170115597" sldId="1825"/>
        </pc:sldMkLst>
        <pc:spChg chg="del mod">
          <ac:chgData name="Diwan, Anand" userId="8986878a-f0ca-4763-b563-063c1f20ea24" providerId="ADAL" clId="{7CF56DDA-FCBB-42FC-ACA6-8CA6CAA5DC69}" dt="2019-12-05T07:36:06.523" v="1013" actId="478"/>
          <ac:spMkLst>
            <pc:docMk/>
            <pc:sldMk cId="1170115597" sldId="1825"/>
            <ac:spMk id="5" creationId="{00000000-0000-0000-0000-000000000000}"/>
          </ac:spMkLst>
        </pc:spChg>
        <pc:spChg chg="add del">
          <ac:chgData name="Diwan, Anand" userId="8986878a-f0ca-4763-b563-063c1f20ea24" providerId="ADAL" clId="{7CF56DDA-FCBB-42FC-ACA6-8CA6CAA5DC69}" dt="2019-12-05T08:53:58.642" v="1406" actId="478"/>
          <ac:spMkLst>
            <pc:docMk/>
            <pc:sldMk cId="1170115597" sldId="1825"/>
            <ac:spMk id="30" creationId="{74565D1F-A42A-4CE7-8D53-653162F88F9F}"/>
          </ac:spMkLst>
        </pc:spChg>
        <pc:spChg chg="mod">
          <ac:chgData name="Diwan, Anand" userId="8986878a-f0ca-4763-b563-063c1f20ea24" providerId="ADAL" clId="{7CF56DDA-FCBB-42FC-ACA6-8CA6CAA5DC69}" dt="2019-12-05T07:35:33.304" v="977" actId="1038"/>
          <ac:spMkLst>
            <pc:docMk/>
            <pc:sldMk cId="1170115597" sldId="1825"/>
            <ac:spMk id="37" creationId="{A3C00686-9B33-4936-908A-46C9DAE47593}"/>
          </ac:spMkLst>
        </pc:spChg>
        <pc:spChg chg="del mod">
          <ac:chgData name="Diwan, Anand" userId="8986878a-f0ca-4763-b563-063c1f20ea24" providerId="ADAL" clId="{7CF56DDA-FCBB-42FC-ACA6-8CA6CAA5DC69}" dt="2019-12-05T07:13:41.903" v="872" actId="478"/>
          <ac:spMkLst>
            <pc:docMk/>
            <pc:sldMk cId="1170115597" sldId="1825"/>
            <ac:spMk id="38" creationId="{0D1AD340-83BA-49D3-BD3A-207DFFBE42EC}"/>
          </ac:spMkLst>
        </pc:spChg>
        <pc:spChg chg="add mod or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39" creationId="{A7C13419-8710-4416-ABEE-B0E2BF2AD078}"/>
          </ac:spMkLst>
        </pc:spChg>
        <pc:spChg chg="mod">
          <ac:chgData name="Diwan, Anand" userId="8986878a-f0ca-4763-b563-063c1f20ea24" providerId="ADAL" clId="{7CF56DDA-FCBB-42FC-ACA6-8CA6CAA5DC69}" dt="2019-12-18T10:06:34.910" v="23490" actId="20577"/>
          <ac:spMkLst>
            <pc:docMk/>
            <pc:sldMk cId="1170115597" sldId="1825"/>
            <ac:spMk id="40" creationId="{64F3FB2A-90C2-4566-85A9-8864DD9D41EC}"/>
          </ac:spMkLst>
        </pc:spChg>
        <pc:spChg chg="add 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41" creationId="{44968186-CB95-4C5F-BCB5-0300DFFEC9DD}"/>
          </ac:spMkLst>
        </pc:spChg>
        <pc:spChg chg="add 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42" creationId="{4D53F552-5849-4183-A531-24865096FFD8}"/>
          </ac:spMkLst>
        </pc:spChg>
        <pc:spChg chg="add mod">
          <ac:chgData name="Diwan, Anand" userId="8986878a-f0ca-4763-b563-063c1f20ea24" providerId="ADAL" clId="{7CF56DDA-FCBB-42FC-ACA6-8CA6CAA5DC69}" dt="2019-12-12T12:07:00.569" v="18655" actId="20577"/>
          <ac:spMkLst>
            <pc:docMk/>
            <pc:sldMk cId="1170115597" sldId="1825"/>
            <ac:spMk id="44" creationId="{78EE8CB4-A394-4B6F-BFF9-E55C8A75EE07}"/>
          </ac:spMkLst>
        </pc:spChg>
        <pc:spChg chg="add 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45" creationId="{BBBEB5C0-19C2-4211-8A7B-99F291A061D8}"/>
          </ac:spMkLst>
        </pc:spChg>
        <pc:spChg chg="add 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47" creationId="{50D30D5C-7001-453C-9E4C-576787214A09}"/>
          </ac:spMkLst>
        </pc:spChg>
        <pc:spChg chg="add 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49" creationId="{F85CCD75-C6F9-46DA-912C-D40592C82698}"/>
          </ac:spMkLst>
        </pc:spChg>
        <pc:spChg chg="add 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52" creationId="{6D6D9EC6-DB1D-4BC4-9597-D21F6CE2F71F}"/>
          </ac:spMkLst>
        </pc:spChg>
        <pc:spChg chg="add 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53" creationId="{76B78848-BBAD-4BE1-B932-E38B50F67655}"/>
          </ac:spMkLst>
        </pc:spChg>
        <pc:spChg chg="mod">
          <ac:chgData name="Diwan, Anand" userId="8986878a-f0ca-4763-b563-063c1f20ea24" providerId="ADAL" clId="{7CF56DDA-FCBB-42FC-ACA6-8CA6CAA5DC69}" dt="2019-12-05T07:12:49.473" v="871" actId="20577"/>
          <ac:spMkLst>
            <pc:docMk/>
            <pc:sldMk cId="1170115597" sldId="1825"/>
            <ac:spMk id="61" creationId="{00000000-0000-0000-0000-000000000000}"/>
          </ac:spMkLst>
        </pc:spChg>
        <pc:spChg chg="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68" creationId="{B5DE3767-DBFC-48B6-B999-7C027ECBB2CA}"/>
          </ac:spMkLst>
        </pc:spChg>
        <pc:spChg chg="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69" creationId="{9DA2485B-64A5-4F36-B4F3-810BAE96548F}"/>
          </ac:spMkLst>
        </pc:spChg>
        <pc:spChg chg="mod">
          <ac:chgData name="Diwan, Anand" userId="8986878a-f0ca-4763-b563-063c1f20ea24" providerId="ADAL" clId="{7CF56DDA-FCBB-42FC-ACA6-8CA6CAA5DC69}" dt="2019-12-12T12:06:30.507" v="18644" actId="20577"/>
          <ac:spMkLst>
            <pc:docMk/>
            <pc:sldMk cId="1170115597" sldId="1825"/>
            <ac:spMk id="71" creationId="{704E681C-A72C-4739-A55D-E90D70A11A34}"/>
          </ac:spMkLst>
        </pc:spChg>
        <pc:spChg chg="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72" creationId="{3A025B05-9BBE-4C2D-8BA1-728A4FAAF80A}"/>
          </ac:spMkLst>
        </pc:spChg>
        <pc:spChg chg="mod or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78" creationId="{FF9FEDD5-3582-462E-A365-58C6C90D6B76}"/>
          </ac:spMkLst>
        </pc:spChg>
        <pc:spChg chg="add 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80" creationId="{0B5A5D3A-2F74-4030-9DE5-421B21A38A93}"/>
          </ac:spMkLst>
        </pc:spChg>
        <pc:spChg chg="del mod">
          <ac:chgData name="Diwan, Anand" userId="8986878a-f0ca-4763-b563-063c1f20ea24" providerId="ADAL" clId="{7CF56DDA-FCBB-42FC-ACA6-8CA6CAA5DC69}" dt="2019-12-05T07:09:21.112" v="744" actId="478"/>
          <ac:spMkLst>
            <pc:docMk/>
            <pc:sldMk cId="1170115597" sldId="1825"/>
            <ac:spMk id="83" creationId="{B9A88BA8-6527-4717-B37A-4736AC0CC0C5}"/>
          </ac:spMkLst>
        </pc:spChg>
        <pc:spChg chg="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85" creationId="{E12CE12D-DCBF-4F90-8620-09E21BED30EB}"/>
          </ac:spMkLst>
        </pc:spChg>
        <pc:spChg chg="add mod">
          <ac:chgData name="Diwan, Anand" userId="8986878a-f0ca-4763-b563-063c1f20ea24" providerId="ADAL" clId="{7CF56DDA-FCBB-42FC-ACA6-8CA6CAA5DC69}" dt="2019-12-11T11:43:47.699" v="14145" actId="1037"/>
          <ac:spMkLst>
            <pc:docMk/>
            <pc:sldMk cId="1170115597" sldId="1825"/>
            <ac:spMk id="92" creationId="{94B6C61E-0CE4-48E3-AD90-A961F0B1DD43}"/>
          </ac:spMkLst>
        </pc:spChg>
        <pc:spChg chg="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106" creationId="{6CBD3399-3B6E-4FF8-A93B-5F0F3F420D38}"/>
          </ac:spMkLst>
        </pc:spChg>
        <pc:spChg chg="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108" creationId="{72C9F2C2-0514-4710-9D34-44AE00485086}"/>
          </ac:spMkLst>
        </pc:spChg>
        <pc:spChg chg="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110" creationId="{C52475B9-D82A-41B1-9577-F696DBCC91A8}"/>
          </ac:spMkLst>
        </pc:spChg>
        <pc:spChg chg="add 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115" creationId="{740E6A13-9B56-4EED-9DF0-F17B3ED2FC60}"/>
          </ac:spMkLst>
        </pc:spChg>
        <pc:spChg chg="add 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124" creationId="{1FDCE429-2F35-4CDA-A9CB-ABDD14C3E102}"/>
          </ac:spMkLst>
        </pc:spChg>
        <pc:spChg chg="mod">
          <ac:chgData name="Diwan, Anand" userId="8986878a-f0ca-4763-b563-063c1f20ea24" providerId="ADAL" clId="{7CF56DDA-FCBB-42FC-ACA6-8CA6CAA5DC69}" dt="2019-12-11T11:42:30.126" v="14117" actId="403"/>
          <ac:spMkLst>
            <pc:docMk/>
            <pc:sldMk cId="1170115597" sldId="1825"/>
            <ac:spMk id="129" creationId="{7B1A2878-C5FE-3641-84A1-AF1A9456DE01}"/>
          </ac:spMkLst>
        </pc:spChg>
        <pc:spChg chg="mod">
          <ac:chgData name="Diwan, Anand" userId="8986878a-f0ca-4763-b563-063c1f20ea24" providerId="ADAL" clId="{7CF56DDA-FCBB-42FC-ACA6-8CA6CAA5DC69}" dt="2019-12-11T11:43:54.251" v="14146" actId="14100"/>
          <ac:spMkLst>
            <pc:docMk/>
            <pc:sldMk cId="1170115597" sldId="1825"/>
            <ac:spMk id="130" creationId="{7B1A2878-C5FE-3641-84A1-AF1A9456DE01}"/>
          </ac:spMkLst>
        </pc:spChg>
        <pc:spChg chg="mod">
          <ac:chgData name="Diwan, Anand" userId="8986878a-f0ca-4763-b563-063c1f20ea24" providerId="ADAL" clId="{7CF56DDA-FCBB-42FC-ACA6-8CA6CAA5DC69}" dt="2019-12-11T11:42:27.085" v="14116" actId="403"/>
          <ac:spMkLst>
            <pc:docMk/>
            <pc:sldMk cId="1170115597" sldId="1825"/>
            <ac:spMk id="138" creationId="{57634622-9D8F-7948-97D8-50716411A4F0}"/>
          </ac:spMkLst>
        </pc:spChg>
        <pc:spChg chg="add 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155" creationId="{FAD6DE80-0A36-476C-864E-F4A686168D5C}"/>
          </ac:spMkLst>
        </pc:spChg>
        <pc:spChg chg="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222" creationId="{4EC1F8AC-5549-480A-BEA9-71F17485589D}"/>
          </ac:spMkLst>
        </pc:spChg>
        <pc:spChg chg="mod or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227" creationId="{766DCFBC-F84C-47A0-8F3B-53B32B4E74A8}"/>
          </ac:spMkLst>
        </pc:spChg>
        <pc:spChg chg="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233" creationId="{5E56595E-E12A-4E18-A0D9-8E046F1FDF87}"/>
          </ac:spMkLst>
        </pc:spChg>
        <pc:spChg chg="mod">
          <ac:chgData name="Diwan, Anand" userId="8986878a-f0ca-4763-b563-063c1f20ea24" providerId="ADAL" clId="{7CF56DDA-FCBB-42FC-ACA6-8CA6CAA5DC69}" dt="2019-12-11T11:40:37.341" v="14065" actId="1037"/>
          <ac:spMkLst>
            <pc:docMk/>
            <pc:sldMk cId="1170115597" sldId="1825"/>
            <ac:spMk id="235" creationId="{ED0B5B37-5DB2-43D2-941E-E2A04ADE4947}"/>
          </ac:spMkLst>
        </pc:spChg>
        <pc:spChg chg="mod">
          <ac:chgData name="Diwan, Anand" userId="8986878a-f0ca-4763-b563-063c1f20ea24" providerId="ADAL" clId="{7CF56DDA-FCBB-42FC-ACA6-8CA6CAA5DC69}" dt="2019-12-11T11:41:13.956" v="14093" actId="1035"/>
          <ac:spMkLst>
            <pc:docMk/>
            <pc:sldMk cId="1170115597" sldId="1825"/>
            <ac:spMk id="244" creationId="{5B63A784-7155-4BB5-B658-43E5AC0160AB}"/>
          </ac:spMkLst>
        </pc:spChg>
        <pc:picChg chg="add del mod">
          <ac:chgData name="Diwan, Anand" userId="8986878a-f0ca-4763-b563-063c1f20ea24" providerId="ADAL" clId="{7CF56DDA-FCBB-42FC-ACA6-8CA6CAA5DC69}" dt="2019-12-10T11:29:04.844" v="11415" actId="478"/>
          <ac:picMkLst>
            <pc:docMk/>
            <pc:sldMk cId="1170115597" sldId="1825"/>
            <ac:picMk id="43" creationId="{EB150B6D-3779-4B68-8D3A-1F074F2CF16E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46" creationId="{7E37F724-0586-4387-A9DF-9B53DE8BD638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55" creationId="{A30CE3A9-3B11-422B-8FA4-6DC73DBAE2A9}"/>
          </ac:picMkLst>
        </pc:picChg>
        <pc:picChg chg="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70" creationId="{21732705-BE87-469A-97CB-C74EB9D88C40}"/>
          </ac:picMkLst>
        </pc:picChg>
        <pc:picChg chg="add mod">
          <ac:chgData name="Diwan, Anand" userId="8986878a-f0ca-4763-b563-063c1f20ea24" providerId="ADAL" clId="{7CF56DDA-FCBB-42FC-ACA6-8CA6CAA5DC69}" dt="2019-12-11T11:41:38.640" v="14108" actId="1037"/>
          <ac:picMkLst>
            <pc:docMk/>
            <pc:sldMk cId="1170115597" sldId="1825"/>
            <ac:picMk id="74" creationId="{7AC51984-9457-4701-BC5B-CB8191CC3D43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75" creationId="{0C866DD0-4453-40F2-BBCB-BC92F7585888}"/>
          </ac:picMkLst>
        </pc:picChg>
        <pc:picChg chg="add">
          <ac:chgData name="Diwan, Anand" userId="8986878a-f0ca-4763-b563-063c1f20ea24" providerId="ADAL" clId="{7CF56DDA-FCBB-42FC-ACA6-8CA6CAA5DC69}" dt="2020-01-03T13:38:06.042" v="25636"/>
          <ac:picMkLst>
            <pc:docMk/>
            <pc:sldMk cId="1170115597" sldId="1825"/>
            <ac:picMk id="77" creationId="{A71CF20E-DA4B-4678-803B-59EAAF3CE3F9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82" creationId="{574E4444-72D6-4196-AFBC-6EF3CC653204}"/>
          </ac:picMkLst>
        </pc:picChg>
        <pc:picChg chg="add mod">
          <ac:chgData name="Diwan, Anand" userId="8986878a-f0ca-4763-b563-063c1f20ea24" providerId="ADAL" clId="{7CF56DDA-FCBB-42FC-ACA6-8CA6CAA5DC69}" dt="2019-12-06T17:12:35.484" v="6005" actId="14100"/>
          <ac:picMkLst>
            <pc:docMk/>
            <pc:sldMk cId="1170115597" sldId="1825"/>
            <ac:picMk id="87" creationId="{04A3520E-653C-43F5-B846-0B7D87B00FEB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101" creationId="{0306E93D-47F6-4447-800C-51E4E21C3D45}"/>
          </ac:picMkLst>
        </pc:picChg>
        <pc:picChg chg="add del mod">
          <ac:chgData name="Diwan, Anand" userId="8986878a-f0ca-4763-b563-063c1f20ea24" providerId="ADAL" clId="{7CF56DDA-FCBB-42FC-ACA6-8CA6CAA5DC69}" dt="2019-12-10T09:57:31.321" v="9733" actId="478"/>
          <ac:picMkLst>
            <pc:docMk/>
            <pc:sldMk cId="1170115597" sldId="1825"/>
            <ac:picMk id="102" creationId="{E8ABDC79-237E-4561-B2C4-9A0D7A5761AF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103" creationId="{1FEC7B2A-EE90-45D9-B987-47EF44A261DD}"/>
          </ac:picMkLst>
        </pc:picChg>
        <pc:picChg chg="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107" creationId="{12BA0BB9-AFB6-4180-AE24-3C0CAF650963}"/>
          </ac:picMkLst>
        </pc:picChg>
        <pc:picChg chg="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109" creationId="{467120E3-EAB3-42B0-AE9F-71AA6BE4C08F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114" creationId="{B63EC9BB-D622-4717-926F-BE532D8235CF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126" creationId="{C8778EF8-DD03-45B7-9396-3A4F58A44972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127" creationId="{50C39B55-126C-43C4-9C88-A8C6F03DACB0}"/>
          </ac:picMkLst>
        </pc:picChg>
        <pc:picChg chg="add del mod">
          <ac:chgData name="Diwan, Anand" userId="8986878a-f0ca-4763-b563-063c1f20ea24" providerId="ADAL" clId="{7CF56DDA-FCBB-42FC-ACA6-8CA6CAA5DC69}" dt="2019-12-11T08:24:00.567" v="11893" actId="478"/>
          <ac:picMkLst>
            <pc:docMk/>
            <pc:sldMk cId="1170115597" sldId="1825"/>
            <ac:picMk id="132" creationId="{D20D16AB-0874-4D50-9548-2DEB31B84CDF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165" creationId="{C075838B-B9D5-4C41-9B7D-0C57A4065E21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167" creationId="{FF6DEDC3-F09C-4270-BDCD-6BA4C233089F}"/>
          </ac:picMkLst>
        </pc:picChg>
        <pc:picChg chg="add 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183" creationId="{5F9E946A-F591-4E7A-9536-FB61A2D97457}"/>
          </ac:picMkLst>
        </pc:picChg>
        <pc:picChg chg="mod">
          <ac:chgData name="Diwan, Anand" userId="8986878a-f0ca-4763-b563-063c1f20ea24" providerId="ADAL" clId="{7CF56DDA-FCBB-42FC-ACA6-8CA6CAA5DC69}" dt="2019-12-11T11:41:01.054" v="14079" actId="1037"/>
          <ac:picMkLst>
            <pc:docMk/>
            <pc:sldMk cId="1170115597" sldId="1825"/>
            <ac:picMk id="212" creationId="{F6888FF3-3BE2-46FB-92E3-E08F9E8FF6A6}"/>
          </ac:picMkLst>
        </pc:picChg>
        <pc:picChg chg="del mod">
          <ac:chgData name="Diwan, Anand" userId="8986878a-f0ca-4763-b563-063c1f20ea24" providerId="ADAL" clId="{7CF56DDA-FCBB-42FC-ACA6-8CA6CAA5DC69}" dt="2019-12-10T11:28:20.181" v="11410" actId="478"/>
          <ac:picMkLst>
            <pc:docMk/>
            <pc:sldMk cId="1170115597" sldId="1825"/>
            <ac:picMk id="223" creationId="{3A351548-26F0-4BC2-8C51-0E5C7D3D23FB}"/>
          </ac:picMkLst>
        </pc:picChg>
        <pc:picChg chg="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225" creationId="{160CAE3C-9F08-4D9A-98B3-1B1258FDA3EB}"/>
          </ac:picMkLst>
        </pc:picChg>
        <pc:picChg chg="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234" creationId="{4A2066D5-7C1D-4974-A716-4B63E269222D}"/>
          </ac:picMkLst>
        </pc:picChg>
        <pc:picChg chg="mod">
          <ac:chgData name="Diwan, Anand" userId="8986878a-f0ca-4763-b563-063c1f20ea24" providerId="ADAL" clId="{7CF56DDA-FCBB-42FC-ACA6-8CA6CAA5DC69}" dt="2019-12-11T11:40:37.341" v="14065" actId="1037"/>
          <ac:picMkLst>
            <pc:docMk/>
            <pc:sldMk cId="1170115597" sldId="1825"/>
            <ac:picMk id="240" creationId="{BB2C2C98-93D1-4EF6-B350-746275FFFA2C}"/>
          </ac:picMkLst>
        </pc:picChg>
        <pc:picChg chg="del mod">
          <ac:chgData name="Diwan, Anand" userId="8986878a-f0ca-4763-b563-063c1f20ea24" providerId="ADAL" clId="{7CF56DDA-FCBB-42FC-ACA6-8CA6CAA5DC69}" dt="2020-01-03T13:37:21.511" v="25551"/>
          <ac:picMkLst>
            <pc:docMk/>
            <pc:sldMk cId="1170115597" sldId="1825"/>
            <ac:picMk id="243" creationId="{C0444103-ABB7-47BB-B697-807A64D2F3B6}"/>
          </ac:picMkLst>
        </pc:picChg>
        <pc:cxnChg chg="add mod">
          <ac:chgData name="Diwan, Anand" userId="8986878a-f0ca-4763-b563-063c1f20ea24" providerId="ADAL" clId="{7CF56DDA-FCBB-42FC-ACA6-8CA6CAA5DC69}" dt="2019-12-11T11:41:38.640" v="14108" actId="1037"/>
          <ac:cxnSpMkLst>
            <pc:docMk/>
            <pc:sldMk cId="1170115597" sldId="1825"/>
            <ac:cxnSpMk id="4" creationId="{70606B65-071B-4E0C-9AC1-7C9724384435}"/>
          </ac:cxnSpMkLst>
        </pc:cxnChg>
        <pc:cxnChg chg="add 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7" creationId="{854213DA-23FE-4AEB-9D2F-426E72C1E6C3}"/>
          </ac:cxnSpMkLst>
        </pc:cxnChg>
        <pc:cxnChg chg="del mod">
          <ac:chgData name="Diwan, Anand" userId="8986878a-f0ca-4763-b563-063c1f20ea24" providerId="ADAL" clId="{7CF56DDA-FCBB-42FC-ACA6-8CA6CAA5DC69}" dt="2019-12-05T07:09:23.673" v="745" actId="478"/>
          <ac:cxnSpMkLst>
            <pc:docMk/>
            <pc:sldMk cId="1170115597" sldId="1825"/>
            <ac:cxnSpMk id="9" creationId="{3CC3ACC2-C2BE-4698-9835-D8927E4AB438}"/>
          </ac:cxnSpMkLst>
        </pc:cxnChg>
        <pc:cxnChg chg="mod">
          <ac:chgData name="Diwan, Anand" userId="8986878a-f0ca-4763-b563-063c1f20ea24" providerId="ADAL" clId="{7CF56DDA-FCBB-42FC-ACA6-8CA6CAA5DC69}" dt="2019-12-11T11:42:27.085" v="14116" actId="403"/>
          <ac:cxnSpMkLst>
            <pc:docMk/>
            <pc:sldMk cId="1170115597" sldId="1825"/>
            <ac:cxnSpMk id="12" creationId="{C20DE693-D31A-45E4-9289-1B4FF117F2FE}"/>
          </ac:cxnSpMkLst>
        </pc:cxnChg>
        <pc:cxnChg chg="add del mod">
          <ac:chgData name="Diwan, Anand" userId="8986878a-f0ca-4763-b563-063c1f20ea24" providerId="ADAL" clId="{7CF56DDA-FCBB-42FC-ACA6-8CA6CAA5DC69}" dt="2019-12-05T07:06:08.283" v="629" actId="478"/>
          <ac:cxnSpMkLst>
            <pc:docMk/>
            <pc:sldMk cId="1170115597" sldId="1825"/>
            <ac:cxnSpMk id="15" creationId="{DA77A4DA-FEAB-449A-9DFD-5C823C8F4484}"/>
          </ac:cxnSpMkLst>
        </pc:cxnChg>
        <pc:cxnChg chg="add 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17" creationId="{B63BF2DC-74B8-43E7-96B4-C4D5C79C46D9}"/>
          </ac:cxnSpMkLst>
        </pc:cxnChg>
        <pc:cxnChg chg="add del mod">
          <ac:chgData name="Diwan, Anand" userId="8986878a-f0ca-4763-b563-063c1f20ea24" providerId="ADAL" clId="{7CF56DDA-FCBB-42FC-ACA6-8CA6CAA5DC69}" dt="2019-12-05T07:06:51.688" v="674" actId="478"/>
          <ac:cxnSpMkLst>
            <pc:docMk/>
            <pc:sldMk cId="1170115597" sldId="1825"/>
            <ac:cxnSpMk id="19" creationId="{6020A5EF-4F47-413C-A9A3-8E50FAF45942}"/>
          </ac:cxnSpMkLst>
        </pc:cxnChg>
        <pc:cxnChg chg="del mod">
          <ac:chgData name="Diwan, Anand" userId="8986878a-f0ca-4763-b563-063c1f20ea24" providerId="ADAL" clId="{7CF56DDA-FCBB-42FC-ACA6-8CA6CAA5DC69}" dt="2020-01-03T13:37:21.511" v="25551"/>
          <ac:cxnSpMkLst>
            <pc:docMk/>
            <pc:sldMk cId="1170115597" sldId="1825"/>
            <ac:cxnSpMk id="20" creationId="{229479D2-CB5D-4FA3-A3BC-B5327832B647}"/>
          </ac:cxnSpMkLst>
        </pc:cxnChg>
        <pc:cxnChg chg="add del mod">
          <ac:chgData name="Diwan, Anand" userId="8986878a-f0ca-4763-b563-063c1f20ea24" providerId="ADAL" clId="{7CF56DDA-FCBB-42FC-ACA6-8CA6CAA5DC69}" dt="2019-12-06T06:00:42.587" v="3936" actId="478"/>
          <ac:cxnSpMkLst>
            <pc:docMk/>
            <pc:sldMk cId="1170115597" sldId="1825"/>
            <ac:cxnSpMk id="22" creationId="{EDF17A53-55A6-4C55-93D9-3BB1838C90E6}"/>
          </ac:cxnSpMkLst>
        </pc:cxnChg>
        <pc:cxnChg chg="add del mod">
          <ac:chgData name="Diwan, Anand" userId="8986878a-f0ca-4763-b563-063c1f20ea24" providerId="ADAL" clId="{7CF56DDA-FCBB-42FC-ACA6-8CA6CAA5DC69}" dt="2019-12-10T07:34:07.770" v="8652" actId="478"/>
          <ac:cxnSpMkLst>
            <pc:docMk/>
            <pc:sldMk cId="1170115597" sldId="1825"/>
            <ac:cxnSpMk id="24" creationId="{F4EEB87E-1291-48DD-A7B1-EE28155C35FC}"/>
          </ac:cxnSpMkLst>
        </pc:cxnChg>
        <pc:cxnChg chg="add 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48" creationId="{626B7C3B-76E6-49A9-B8D4-187B182CCC4E}"/>
          </ac:cxnSpMkLst>
        </pc:cxnChg>
        <pc:cxnChg chg="add 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51" creationId="{14480103-3285-489E-94E7-EEB569623568}"/>
          </ac:cxnSpMkLst>
        </pc:cxnChg>
        <pc:cxnChg chg="add 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64" creationId="{A2FB5F30-63A3-4B5D-8F36-773546A13034}"/>
          </ac:cxnSpMkLst>
        </pc:cxnChg>
        <pc:cxnChg chg="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73" creationId="{E2D6DA59-4C7E-4D62-BE96-DE9867C5D6AB}"/>
          </ac:cxnSpMkLst>
        </pc:cxnChg>
        <pc:cxnChg chg="add">
          <ac:chgData name="Diwan, Anand" userId="8986878a-f0ca-4763-b563-063c1f20ea24" providerId="ADAL" clId="{7CF56DDA-FCBB-42FC-ACA6-8CA6CAA5DC69}" dt="2020-01-03T13:38:06.042" v="25636"/>
          <ac:cxnSpMkLst>
            <pc:docMk/>
            <pc:sldMk cId="1170115597" sldId="1825"/>
            <ac:cxnSpMk id="76" creationId="{7C7EAD7B-72B2-4C71-B4AB-CFAA445AA601}"/>
          </ac:cxnSpMkLst>
        </pc:cxnChg>
        <pc:cxnChg chg="add 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79" creationId="{93A37FC8-5941-43D4-AD9E-8FC56D3BA3DB}"/>
          </ac:cxnSpMkLst>
        </pc:cxnChg>
        <pc:cxnChg chg="add del mod">
          <ac:chgData name="Diwan, Anand" userId="8986878a-f0ca-4763-b563-063c1f20ea24" providerId="ADAL" clId="{7CF56DDA-FCBB-42FC-ACA6-8CA6CAA5DC69}" dt="2019-12-10T07:37:38.479" v="8739" actId="478"/>
          <ac:cxnSpMkLst>
            <pc:docMk/>
            <pc:sldMk cId="1170115597" sldId="1825"/>
            <ac:cxnSpMk id="84" creationId="{F81B564F-046B-49A6-A26D-6EB264607BB2}"/>
          </ac:cxnSpMkLst>
        </pc:cxnChg>
        <pc:cxnChg chg="add 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91" creationId="{3AFE92CF-3FDD-45A2-9C57-6BF546EC43A2}"/>
          </ac:cxnSpMkLst>
        </pc:cxnChg>
        <pc:cxnChg chg="add del mod">
          <ac:chgData name="Diwan, Anand" userId="8986878a-f0ca-4763-b563-063c1f20ea24" providerId="ADAL" clId="{7CF56DDA-FCBB-42FC-ACA6-8CA6CAA5DC69}" dt="2019-12-10T11:55:25.441" v="11691" actId="478"/>
          <ac:cxnSpMkLst>
            <pc:docMk/>
            <pc:sldMk cId="1170115597" sldId="1825"/>
            <ac:cxnSpMk id="94" creationId="{B6F32AD8-DB50-46D1-A5A8-E34550E5BCBB}"/>
          </ac:cxnSpMkLst>
        </pc:cxnChg>
        <pc:cxnChg chg="add 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100" creationId="{3E831A84-E337-413B-ABF1-03FDAAD33AB7}"/>
          </ac:cxnSpMkLst>
        </pc:cxnChg>
        <pc:cxnChg chg="add 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118" creationId="{029BBF0D-ED01-44E0-8737-996152317D2E}"/>
          </ac:cxnSpMkLst>
        </pc:cxnChg>
        <pc:cxnChg chg="add del mod">
          <ac:chgData name="Diwan, Anand" userId="8986878a-f0ca-4763-b563-063c1f20ea24" providerId="ADAL" clId="{7CF56DDA-FCBB-42FC-ACA6-8CA6CAA5DC69}" dt="2019-12-10T10:30:32.532" v="10257" actId="478"/>
          <ac:cxnSpMkLst>
            <pc:docMk/>
            <pc:sldMk cId="1170115597" sldId="1825"/>
            <ac:cxnSpMk id="120" creationId="{AC9CD398-327F-4FBC-A3B6-5F05FDD5B15B}"/>
          </ac:cxnSpMkLst>
        </pc:cxnChg>
        <pc:cxnChg chg="add del">
          <ac:chgData name="Diwan, Anand" userId="8986878a-f0ca-4763-b563-063c1f20ea24" providerId="ADAL" clId="{7CF56DDA-FCBB-42FC-ACA6-8CA6CAA5DC69}" dt="2019-12-10T09:58:59.867" v="9770" actId="478"/>
          <ac:cxnSpMkLst>
            <pc:docMk/>
            <pc:sldMk cId="1170115597" sldId="1825"/>
            <ac:cxnSpMk id="131" creationId="{562AB5C8-F456-400C-83D8-0EE1527EE492}"/>
          </ac:cxnSpMkLst>
        </pc:cxnChg>
        <pc:cxnChg chg="add 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147" creationId="{A10AE2A5-C050-47D2-8310-D9C0AB9700AF}"/>
          </ac:cxnSpMkLst>
        </pc:cxnChg>
        <pc:cxnChg chg="add mod">
          <ac:chgData name="Diwan, Anand" userId="8986878a-f0ca-4763-b563-063c1f20ea24" providerId="ADAL" clId="{7CF56DDA-FCBB-42FC-ACA6-8CA6CAA5DC69}" dt="2019-12-11T11:40:37.341" v="14065" actId="1037"/>
          <ac:cxnSpMkLst>
            <pc:docMk/>
            <pc:sldMk cId="1170115597" sldId="1825"/>
            <ac:cxnSpMk id="171" creationId="{4F59D980-DC54-43A7-AD9A-B48CDA9DC36D}"/>
          </ac:cxnSpMkLst>
        </pc:cxnChg>
      </pc:sldChg>
      <pc:sldChg chg="addSp delSp modSp add ord">
        <pc:chgData name="Diwan, Anand" userId="8986878a-f0ca-4763-b563-063c1f20ea24" providerId="ADAL" clId="{7CF56DDA-FCBB-42FC-ACA6-8CA6CAA5DC69}" dt="2019-12-18T10:04:25.987" v="23480" actId="20577"/>
        <pc:sldMkLst>
          <pc:docMk/>
          <pc:sldMk cId="1125864513" sldId="1826"/>
        </pc:sldMkLst>
        <pc:spChg chg="mod">
          <ac:chgData name="Diwan, Anand" userId="8986878a-f0ca-4763-b563-063c1f20ea24" providerId="ADAL" clId="{7CF56DDA-FCBB-42FC-ACA6-8CA6CAA5DC69}" dt="2019-12-16T16:12:24.607" v="23162" actId="13926"/>
          <ac:spMkLst>
            <pc:docMk/>
            <pc:sldMk cId="1125864513" sldId="1826"/>
            <ac:spMk id="2" creationId="{E38BE951-4145-435F-B8B6-2B007CCB679C}"/>
          </ac:spMkLst>
        </pc:spChg>
        <pc:spChg chg="add del mod">
          <ac:chgData name="Diwan, Anand" userId="8986878a-f0ca-4763-b563-063c1f20ea24" providerId="ADAL" clId="{7CF56DDA-FCBB-42FC-ACA6-8CA6CAA5DC69}" dt="2019-12-06T06:51:27.857" v="4470" actId="478"/>
          <ac:spMkLst>
            <pc:docMk/>
            <pc:sldMk cId="1125864513" sldId="1826"/>
            <ac:spMk id="3" creationId="{9E46B29C-DE4F-4F77-8195-5C5E64404286}"/>
          </ac:spMkLst>
        </pc:spChg>
        <pc:spChg chg="add del mod">
          <ac:chgData name="Diwan, Anand" userId="8986878a-f0ca-4763-b563-063c1f20ea24" providerId="ADAL" clId="{7CF56DDA-FCBB-42FC-ACA6-8CA6CAA5DC69}" dt="2019-12-18T10:04:25.987" v="23480" actId="20577"/>
          <ac:spMkLst>
            <pc:docMk/>
            <pc:sldMk cId="1125864513" sldId="1826"/>
            <ac:spMk id="6" creationId="{BD8F20D2-B10B-4485-BAC5-F5F61BE38A8F}"/>
          </ac:spMkLst>
        </pc:spChg>
        <pc:graphicFrameChg chg="add del mod">
          <ac:chgData name="Diwan, Anand" userId="8986878a-f0ca-4763-b563-063c1f20ea24" providerId="ADAL" clId="{7CF56DDA-FCBB-42FC-ACA6-8CA6CAA5DC69}" dt="2019-12-12T10:54:07.236" v="17842" actId="12084"/>
          <ac:graphicFrameMkLst>
            <pc:docMk/>
            <pc:sldMk cId="1125864513" sldId="1826"/>
            <ac:graphicFrameMk id="4" creationId="{1E569615-8773-4062-87CB-21B0FCEC5A35}"/>
          </ac:graphicFrameMkLst>
        </pc:graphicFrameChg>
      </pc:sldChg>
      <pc:sldChg chg="addSp modSp add">
        <pc:chgData name="Diwan, Anand" userId="8986878a-f0ca-4763-b563-063c1f20ea24" providerId="ADAL" clId="{7CF56DDA-FCBB-42FC-ACA6-8CA6CAA5DC69}" dt="2019-12-12T13:40:23.700" v="19325" actId="20577"/>
        <pc:sldMkLst>
          <pc:docMk/>
          <pc:sldMk cId="3159786854" sldId="1830"/>
        </pc:sldMkLst>
        <pc:spChg chg="mod">
          <ac:chgData name="Diwan, Anand" userId="8986878a-f0ca-4763-b563-063c1f20ea24" providerId="ADAL" clId="{7CF56DDA-FCBB-42FC-ACA6-8CA6CAA5DC69}" dt="2019-12-12T13:40:23.700" v="19325" actId="20577"/>
          <ac:spMkLst>
            <pc:docMk/>
            <pc:sldMk cId="3159786854" sldId="1830"/>
            <ac:spMk id="2" creationId="{E38BE951-4145-435F-B8B6-2B007CCB679C}"/>
          </ac:spMkLst>
        </pc:spChg>
        <pc:spChg chg="add mod">
          <ac:chgData name="Diwan, Anand" userId="8986878a-f0ca-4763-b563-063c1f20ea24" providerId="ADAL" clId="{7CF56DDA-FCBB-42FC-ACA6-8CA6CAA5DC69}" dt="2019-12-12T11:28:16.192" v="18628" actId="1076"/>
          <ac:spMkLst>
            <pc:docMk/>
            <pc:sldMk cId="3159786854" sldId="1830"/>
            <ac:spMk id="3" creationId="{E906DD98-3B64-4DB3-82FB-66B62BD75C97}"/>
          </ac:spMkLst>
        </pc:spChg>
      </pc:sldChg>
      <pc:sldChg chg="modSp add">
        <pc:chgData name="Diwan, Anand" userId="8986878a-f0ca-4763-b563-063c1f20ea24" providerId="ADAL" clId="{7CF56DDA-FCBB-42FC-ACA6-8CA6CAA5DC69}" dt="2019-12-18T10:02:23.043" v="23417" actId="20577"/>
        <pc:sldMkLst>
          <pc:docMk/>
          <pc:sldMk cId="1134556964" sldId="1832"/>
        </pc:sldMkLst>
        <pc:spChg chg="mod">
          <ac:chgData name="Diwan, Anand" userId="8986878a-f0ca-4763-b563-063c1f20ea24" providerId="ADAL" clId="{7CF56DDA-FCBB-42FC-ACA6-8CA6CAA5DC69}" dt="2019-12-18T10:02:23.043" v="23417" actId="20577"/>
          <ac:spMkLst>
            <pc:docMk/>
            <pc:sldMk cId="1134556964" sldId="1832"/>
            <ac:spMk id="2" creationId="{CC9082B6-41B1-43D3-94B5-9FC867B3B30C}"/>
          </ac:spMkLst>
        </pc:spChg>
      </pc:sldChg>
      <pc:sldChg chg="modSp add">
        <pc:chgData name="Diwan, Anand" userId="8986878a-f0ca-4763-b563-063c1f20ea24" providerId="ADAL" clId="{7CF56DDA-FCBB-42FC-ACA6-8CA6CAA5DC69}" dt="2019-12-16T14:24:15.576" v="23083" actId="20577"/>
        <pc:sldMkLst>
          <pc:docMk/>
          <pc:sldMk cId="304790923" sldId="1833"/>
        </pc:sldMkLst>
        <pc:spChg chg="mod">
          <ac:chgData name="Diwan, Anand" userId="8986878a-f0ca-4763-b563-063c1f20ea24" providerId="ADAL" clId="{7CF56DDA-FCBB-42FC-ACA6-8CA6CAA5DC69}" dt="2019-12-16T14:24:15.576" v="23083" actId="20577"/>
          <ac:spMkLst>
            <pc:docMk/>
            <pc:sldMk cId="304790923" sldId="1833"/>
            <ac:spMk id="2" creationId="{E38BE951-4145-435F-B8B6-2B007CCB679C}"/>
          </ac:spMkLst>
        </pc:spChg>
        <pc:spChg chg="mod">
          <ac:chgData name="Diwan, Anand" userId="8986878a-f0ca-4763-b563-063c1f20ea24" providerId="ADAL" clId="{7CF56DDA-FCBB-42FC-ACA6-8CA6CAA5DC69}" dt="2019-12-16T13:41:47.532" v="22702" actId="13926"/>
          <ac:spMkLst>
            <pc:docMk/>
            <pc:sldMk cId="304790923" sldId="1833"/>
            <ac:spMk id="5" creationId="{36FC50AA-7679-48E8-9C76-A96C78CC7393}"/>
          </ac:spMkLst>
        </pc:spChg>
      </pc:sldChg>
      <pc:sldChg chg="addSp delSp modSp add ord">
        <pc:chgData name="Diwan, Anand" userId="8986878a-f0ca-4763-b563-063c1f20ea24" providerId="ADAL" clId="{7CF56DDA-FCBB-42FC-ACA6-8CA6CAA5DC69}" dt="2020-01-07T13:29:24.987" v="26501" actId="6549"/>
        <pc:sldMkLst>
          <pc:docMk/>
          <pc:sldMk cId="1433963748" sldId="1837"/>
        </pc:sldMkLst>
        <pc:spChg chg="add mod">
          <ac:chgData name="Diwan, Anand" userId="8986878a-f0ca-4763-b563-063c1f20ea24" providerId="ADAL" clId="{7CF56DDA-FCBB-42FC-ACA6-8CA6CAA5DC69}" dt="2020-01-03T13:04:16.816" v="24896" actId="1038"/>
          <ac:spMkLst>
            <pc:docMk/>
            <pc:sldMk cId="1433963748" sldId="1837"/>
            <ac:spMk id="6" creationId="{03C403A4-749C-4C38-8409-080F7A9D01FC}"/>
          </ac:spMkLst>
        </pc:spChg>
        <pc:spChg chg="add mod">
          <ac:chgData name="Diwan, Anand" userId="8986878a-f0ca-4763-b563-063c1f20ea24" providerId="ADAL" clId="{7CF56DDA-FCBB-42FC-ACA6-8CA6CAA5DC69}" dt="2020-01-03T13:07:23.164" v="24974" actId="1038"/>
          <ac:spMkLst>
            <pc:docMk/>
            <pc:sldMk cId="1433963748" sldId="1837"/>
            <ac:spMk id="8" creationId="{79AEBC2A-3E65-447A-9C20-00F4FB5F34D2}"/>
          </ac:spMkLst>
        </pc:spChg>
        <pc:spChg chg="add mod">
          <ac:chgData name="Diwan, Anand" userId="8986878a-f0ca-4763-b563-063c1f20ea24" providerId="ADAL" clId="{7CF56DDA-FCBB-42FC-ACA6-8CA6CAA5DC69}" dt="2020-01-03T14:08:04.175" v="26224" actId="1036"/>
          <ac:spMkLst>
            <pc:docMk/>
            <pc:sldMk cId="1433963748" sldId="1837"/>
            <ac:spMk id="9" creationId="{FB36416B-B7C3-4962-8001-DD97FEFB89B8}"/>
          </ac:spMkLst>
        </pc:spChg>
        <pc:spChg chg="add mod">
          <ac:chgData name="Diwan, Anand" userId="8986878a-f0ca-4763-b563-063c1f20ea24" providerId="ADAL" clId="{7CF56DDA-FCBB-42FC-ACA6-8CA6CAA5DC69}" dt="2020-01-03T13:04:16.816" v="24896" actId="1038"/>
          <ac:spMkLst>
            <pc:docMk/>
            <pc:sldMk cId="1433963748" sldId="1837"/>
            <ac:spMk id="11" creationId="{DC7C1531-82B7-4910-A157-3D1A5E14CE02}"/>
          </ac:spMkLst>
        </pc:spChg>
        <pc:spChg chg="mod">
          <ac:chgData name="Diwan, Anand" userId="8986878a-f0ca-4763-b563-063c1f20ea24" providerId="ADAL" clId="{7CF56DDA-FCBB-42FC-ACA6-8CA6CAA5DC69}" dt="2020-01-03T13:33:12.145" v="25489" actId="14100"/>
          <ac:spMkLst>
            <pc:docMk/>
            <pc:sldMk cId="1433963748" sldId="1837"/>
            <ac:spMk id="12" creationId="{1DD43A85-D6C3-4266-A4A5-A6AB3CD14F94}"/>
          </ac:spMkLst>
        </pc:spChg>
        <pc:spChg chg="mod">
          <ac:chgData name="Diwan, Anand" userId="8986878a-f0ca-4763-b563-063c1f20ea24" providerId="ADAL" clId="{7CF56DDA-FCBB-42FC-ACA6-8CA6CAA5DC69}" dt="2020-01-03T12:31:36.359" v="24463" actId="20577"/>
          <ac:spMkLst>
            <pc:docMk/>
            <pc:sldMk cId="1433963748" sldId="1837"/>
            <ac:spMk id="15" creationId="{162CBE4E-058E-4D40-95CF-55DA6F03E5D7}"/>
          </ac:spMkLst>
        </pc:spChg>
        <pc:spChg chg="mod">
          <ac:chgData name="Diwan, Anand" userId="8986878a-f0ca-4763-b563-063c1f20ea24" providerId="ADAL" clId="{7CF56DDA-FCBB-42FC-ACA6-8CA6CAA5DC69}" dt="2020-01-03T13:04:16.816" v="24896" actId="1038"/>
          <ac:spMkLst>
            <pc:docMk/>
            <pc:sldMk cId="1433963748" sldId="1837"/>
            <ac:spMk id="16" creationId="{C0A222EE-8144-4590-9365-9DF29DDE5BFA}"/>
          </ac:spMkLst>
        </pc:spChg>
        <pc:spChg chg="del">
          <ac:chgData name="Diwan, Anand" userId="8986878a-f0ca-4763-b563-063c1f20ea24" providerId="ADAL" clId="{7CF56DDA-FCBB-42FC-ACA6-8CA6CAA5DC69}" dt="2020-01-03T12:56:16.291" v="24631" actId="478"/>
          <ac:spMkLst>
            <pc:docMk/>
            <pc:sldMk cId="1433963748" sldId="1837"/>
            <ac:spMk id="17" creationId="{3E24F6F3-0836-4A4D-9C49-418C1C4E67AB}"/>
          </ac:spMkLst>
        </pc:spChg>
        <pc:spChg chg="mod">
          <ac:chgData name="Diwan, Anand" userId="8986878a-f0ca-4763-b563-063c1f20ea24" providerId="ADAL" clId="{7CF56DDA-FCBB-42FC-ACA6-8CA6CAA5DC69}" dt="2020-01-07T13:29:24.987" v="26501" actId="6549"/>
          <ac:spMkLst>
            <pc:docMk/>
            <pc:sldMk cId="1433963748" sldId="1837"/>
            <ac:spMk id="18" creationId="{AD6941F8-C5E1-4637-B597-1D3092BFB4B6}"/>
          </ac:spMkLst>
        </pc:spChg>
        <pc:spChg chg="del">
          <ac:chgData name="Diwan, Anand" userId="8986878a-f0ca-4763-b563-063c1f20ea24" providerId="ADAL" clId="{7CF56DDA-FCBB-42FC-ACA6-8CA6CAA5DC69}" dt="2020-01-03T13:30:10.660" v="25190" actId="478"/>
          <ac:spMkLst>
            <pc:docMk/>
            <pc:sldMk cId="1433963748" sldId="1837"/>
            <ac:spMk id="20" creationId="{D66A826F-CC26-48F9-AEA0-13CB10A5B548}"/>
          </ac:spMkLst>
        </pc:spChg>
        <pc:spChg chg="del">
          <ac:chgData name="Diwan, Anand" userId="8986878a-f0ca-4763-b563-063c1f20ea24" providerId="ADAL" clId="{7CF56DDA-FCBB-42FC-ACA6-8CA6CAA5DC69}" dt="2020-01-03T12:56:16.291" v="24631" actId="478"/>
          <ac:spMkLst>
            <pc:docMk/>
            <pc:sldMk cId="1433963748" sldId="1837"/>
            <ac:spMk id="22" creationId="{87C93ADC-3DC4-4E81-BD43-97E9D04A1505}"/>
          </ac:spMkLst>
        </pc:spChg>
        <pc:spChg chg="del">
          <ac:chgData name="Diwan, Anand" userId="8986878a-f0ca-4763-b563-063c1f20ea24" providerId="ADAL" clId="{7CF56DDA-FCBB-42FC-ACA6-8CA6CAA5DC69}" dt="2020-01-03T12:56:16.291" v="24631" actId="478"/>
          <ac:spMkLst>
            <pc:docMk/>
            <pc:sldMk cId="1433963748" sldId="1837"/>
            <ac:spMk id="32" creationId="{AEFD1DCF-9867-4481-B563-93DBA4061082}"/>
          </ac:spMkLst>
        </pc:spChg>
        <pc:spChg chg="del">
          <ac:chgData name="Diwan, Anand" userId="8986878a-f0ca-4763-b563-063c1f20ea24" providerId="ADAL" clId="{7CF56DDA-FCBB-42FC-ACA6-8CA6CAA5DC69}" dt="2020-01-03T12:56:24.294" v="24632" actId="478"/>
          <ac:spMkLst>
            <pc:docMk/>
            <pc:sldMk cId="1433963748" sldId="1837"/>
            <ac:spMk id="41" creationId="{7A9DEDF2-CBB6-4B72-B061-2C45DAD20F9D}"/>
          </ac:spMkLst>
        </pc:spChg>
        <pc:spChg chg="del">
          <ac:chgData name="Diwan, Anand" userId="8986878a-f0ca-4763-b563-063c1f20ea24" providerId="ADAL" clId="{7CF56DDA-FCBB-42FC-ACA6-8CA6CAA5DC69}" dt="2020-01-03T12:56:16.291" v="24631" actId="478"/>
          <ac:spMkLst>
            <pc:docMk/>
            <pc:sldMk cId="1433963748" sldId="1837"/>
            <ac:spMk id="46" creationId="{013B498B-E555-4A70-9A66-0B59530331B8}"/>
          </ac:spMkLst>
        </pc:spChg>
        <pc:spChg chg="del">
          <ac:chgData name="Diwan, Anand" userId="8986878a-f0ca-4763-b563-063c1f20ea24" providerId="ADAL" clId="{7CF56DDA-FCBB-42FC-ACA6-8CA6CAA5DC69}" dt="2020-01-03T12:56:16.291" v="24631" actId="478"/>
          <ac:spMkLst>
            <pc:docMk/>
            <pc:sldMk cId="1433963748" sldId="1837"/>
            <ac:spMk id="49" creationId="{9C7A2164-32DD-4052-908E-C2C6BBF2D6DF}"/>
          </ac:spMkLst>
        </pc:spChg>
        <pc:spChg chg="mod">
          <ac:chgData name="Diwan, Anand" userId="8986878a-f0ca-4763-b563-063c1f20ea24" providerId="ADAL" clId="{7CF56DDA-FCBB-42FC-ACA6-8CA6CAA5DC69}" dt="2020-01-03T13:49:47.195" v="25788" actId="20577"/>
          <ac:spMkLst>
            <pc:docMk/>
            <pc:sldMk cId="1433963748" sldId="1837"/>
            <ac:spMk id="61" creationId="{00000000-0000-0000-0000-000000000000}"/>
          </ac:spMkLst>
        </pc:spChg>
        <pc:spChg chg="del">
          <ac:chgData name="Diwan, Anand" userId="8986878a-f0ca-4763-b563-063c1f20ea24" providerId="ADAL" clId="{7CF56DDA-FCBB-42FC-ACA6-8CA6CAA5DC69}" dt="2020-01-03T12:56:16.291" v="24631" actId="478"/>
          <ac:spMkLst>
            <pc:docMk/>
            <pc:sldMk cId="1433963748" sldId="1837"/>
            <ac:spMk id="63" creationId="{E2ED814E-39D7-4888-8B5B-A20A2E0640BB}"/>
          </ac:spMkLst>
        </pc:spChg>
        <pc:spChg chg="del">
          <ac:chgData name="Diwan, Anand" userId="8986878a-f0ca-4763-b563-063c1f20ea24" providerId="ADAL" clId="{7CF56DDA-FCBB-42FC-ACA6-8CA6CAA5DC69}" dt="2020-01-03T12:56:16.291" v="24631" actId="478"/>
          <ac:spMkLst>
            <pc:docMk/>
            <pc:sldMk cId="1433963748" sldId="1837"/>
            <ac:spMk id="67" creationId="{439A82D9-29D2-40D5-ADE8-167DE369ED91}"/>
          </ac:spMkLst>
        </pc:spChg>
        <pc:spChg chg="del">
          <ac:chgData name="Diwan, Anand" userId="8986878a-f0ca-4763-b563-063c1f20ea24" providerId="ADAL" clId="{7CF56DDA-FCBB-42FC-ACA6-8CA6CAA5DC69}" dt="2020-01-03T12:56:24.294" v="24632" actId="478"/>
          <ac:spMkLst>
            <pc:docMk/>
            <pc:sldMk cId="1433963748" sldId="1837"/>
            <ac:spMk id="74" creationId="{20E16008-6FF0-4868-96E3-CF24F55346B9}"/>
          </ac:spMkLst>
        </pc:spChg>
        <pc:spChg chg="mod">
          <ac:chgData name="Diwan, Anand" userId="8986878a-f0ca-4763-b563-063c1f20ea24" providerId="ADAL" clId="{7CF56DDA-FCBB-42FC-ACA6-8CA6CAA5DC69}" dt="2020-01-03T13:04:51.362" v="24907" actId="1076"/>
          <ac:spMkLst>
            <pc:docMk/>
            <pc:sldMk cId="1433963748" sldId="1837"/>
            <ac:spMk id="76" creationId="{25927789-B3A3-454A-A47B-BD1EF582BECA}"/>
          </ac:spMkLst>
        </pc:spChg>
        <pc:spChg chg="del">
          <ac:chgData name="Diwan, Anand" userId="8986878a-f0ca-4763-b563-063c1f20ea24" providerId="ADAL" clId="{7CF56DDA-FCBB-42FC-ACA6-8CA6CAA5DC69}" dt="2020-01-03T12:56:24.294" v="24632" actId="478"/>
          <ac:spMkLst>
            <pc:docMk/>
            <pc:sldMk cId="1433963748" sldId="1837"/>
            <ac:spMk id="77" creationId="{32866CC2-EAB6-48C6-A232-A230184C6F8C}"/>
          </ac:spMkLst>
        </pc:spChg>
        <pc:spChg chg="mod">
          <ac:chgData name="Diwan, Anand" userId="8986878a-f0ca-4763-b563-063c1f20ea24" providerId="ADAL" clId="{7CF56DDA-FCBB-42FC-ACA6-8CA6CAA5DC69}" dt="2020-01-03T14:08:08.636" v="26232" actId="1035"/>
          <ac:spMkLst>
            <pc:docMk/>
            <pc:sldMk cId="1433963748" sldId="1837"/>
            <ac:spMk id="78" creationId="{7E0A62EE-4510-4663-A7C7-B322BA44D3DC}"/>
          </ac:spMkLst>
        </pc:spChg>
        <pc:spChg chg="del">
          <ac:chgData name="Diwan, Anand" userId="8986878a-f0ca-4763-b563-063c1f20ea24" providerId="ADAL" clId="{7CF56DDA-FCBB-42FC-ACA6-8CA6CAA5DC69}" dt="2020-01-03T12:56:24.294" v="24632" actId="478"/>
          <ac:spMkLst>
            <pc:docMk/>
            <pc:sldMk cId="1433963748" sldId="1837"/>
            <ac:spMk id="79" creationId="{B8460186-AD8A-4B6B-9CC0-8578E7B394BC}"/>
          </ac:spMkLst>
        </pc:spChg>
        <pc:spChg chg="del">
          <ac:chgData name="Diwan, Anand" userId="8986878a-f0ca-4763-b563-063c1f20ea24" providerId="ADAL" clId="{7CF56DDA-FCBB-42FC-ACA6-8CA6CAA5DC69}" dt="2020-01-03T12:37:54.858" v="24500" actId="478"/>
          <ac:spMkLst>
            <pc:docMk/>
            <pc:sldMk cId="1433963748" sldId="1837"/>
            <ac:spMk id="80" creationId="{3EC909B7-9A59-45EF-9A04-AAA8EE490415}"/>
          </ac:spMkLst>
        </pc:spChg>
        <pc:spChg chg="add del mod ord">
          <ac:chgData name="Diwan, Anand" userId="8986878a-f0ca-4763-b563-063c1f20ea24" providerId="ADAL" clId="{7CF56DDA-FCBB-42FC-ACA6-8CA6CAA5DC69}" dt="2020-01-03T12:59:07.571" v="24739" actId="478"/>
          <ac:spMkLst>
            <pc:docMk/>
            <pc:sldMk cId="1433963748" sldId="1837"/>
            <ac:spMk id="82" creationId="{F6E8CF05-F14B-4B39-AF1D-6DFAD727D2D2}"/>
          </ac:spMkLst>
        </pc:spChg>
        <pc:spChg chg="add mod">
          <ac:chgData name="Diwan, Anand" userId="8986878a-f0ca-4763-b563-063c1f20ea24" providerId="ADAL" clId="{7CF56DDA-FCBB-42FC-ACA6-8CA6CAA5DC69}" dt="2020-01-03T13:33:30.449" v="25492" actId="14100"/>
          <ac:spMkLst>
            <pc:docMk/>
            <pc:sldMk cId="1433963748" sldId="1837"/>
            <ac:spMk id="85" creationId="{3ED56606-CE29-4A55-918E-5C5C56B7C052}"/>
          </ac:spMkLst>
        </pc:spChg>
        <pc:spChg chg="add mod">
          <ac:chgData name="Diwan, Anand" userId="8986878a-f0ca-4763-b563-063c1f20ea24" providerId="ADAL" clId="{7CF56DDA-FCBB-42FC-ACA6-8CA6CAA5DC69}" dt="2020-01-03T13:47:32.951" v="25750" actId="20577"/>
          <ac:spMkLst>
            <pc:docMk/>
            <pc:sldMk cId="1433963748" sldId="1837"/>
            <ac:spMk id="86" creationId="{D7556C9F-621F-475C-A20A-9FD1FB5D2F1D}"/>
          </ac:spMkLst>
        </pc:spChg>
        <pc:spChg chg="add mod">
          <ac:chgData name="Diwan, Anand" userId="8986878a-f0ca-4763-b563-063c1f20ea24" providerId="ADAL" clId="{7CF56DDA-FCBB-42FC-ACA6-8CA6CAA5DC69}" dt="2020-01-03T13:33:05.878" v="25488" actId="1037"/>
          <ac:spMkLst>
            <pc:docMk/>
            <pc:sldMk cId="1433963748" sldId="1837"/>
            <ac:spMk id="90" creationId="{03D04C64-3A96-437E-AB68-B087B16ACB08}"/>
          </ac:spMkLst>
        </pc:spChg>
        <pc:spChg chg="add mod">
          <ac:chgData name="Diwan, Anand" userId="8986878a-f0ca-4763-b563-063c1f20ea24" providerId="ADAL" clId="{7CF56DDA-FCBB-42FC-ACA6-8CA6CAA5DC69}" dt="2020-01-03T13:09:02.562" v="25045" actId="14100"/>
          <ac:spMkLst>
            <pc:docMk/>
            <pc:sldMk cId="1433963748" sldId="1837"/>
            <ac:spMk id="91" creationId="{E359EBF7-96DD-4590-9E9D-018B52A0AABA}"/>
          </ac:spMkLst>
        </pc:spChg>
        <pc:spChg chg="add mod">
          <ac:chgData name="Diwan, Anand" userId="8986878a-f0ca-4763-b563-063c1f20ea24" providerId="ADAL" clId="{7CF56DDA-FCBB-42FC-ACA6-8CA6CAA5DC69}" dt="2020-01-03T13:34:20.873" v="25521" actId="1038"/>
          <ac:spMkLst>
            <pc:docMk/>
            <pc:sldMk cId="1433963748" sldId="1837"/>
            <ac:spMk id="92" creationId="{627B6345-5A1E-4DFC-BC1B-1E13024364A4}"/>
          </ac:spMkLst>
        </pc:spChg>
        <pc:spChg chg="add mod">
          <ac:chgData name="Diwan, Anand" userId="8986878a-f0ca-4763-b563-063c1f20ea24" providerId="ADAL" clId="{7CF56DDA-FCBB-42FC-ACA6-8CA6CAA5DC69}" dt="2020-01-03T13:35:47.891" v="25550" actId="1035"/>
          <ac:spMkLst>
            <pc:docMk/>
            <pc:sldMk cId="1433963748" sldId="1837"/>
            <ac:spMk id="95" creationId="{9C089EC3-5AB5-4546-8BBF-2781AB13E4B8}"/>
          </ac:spMkLst>
        </pc:spChg>
        <pc:spChg chg="add mod">
          <ac:chgData name="Diwan, Anand" userId="8986878a-f0ca-4763-b563-063c1f20ea24" providerId="ADAL" clId="{7CF56DDA-FCBB-42FC-ACA6-8CA6CAA5DC69}" dt="2020-01-03T13:38:25.520" v="25640" actId="1035"/>
          <ac:spMkLst>
            <pc:docMk/>
            <pc:sldMk cId="1433963748" sldId="1837"/>
            <ac:spMk id="101" creationId="{388DA0A2-59A7-430B-81D3-C35557F4CB7E}"/>
          </ac:spMkLst>
        </pc:spChg>
        <pc:spChg chg="add mod">
          <ac:chgData name="Diwan, Anand" userId="8986878a-f0ca-4763-b563-063c1f20ea24" providerId="ADAL" clId="{7CF56DDA-FCBB-42FC-ACA6-8CA6CAA5DC69}" dt="2020-01-03T13:43:36.137" v="25709" actId="20577"/>
          <ac:spMkLst>
            <pc:docMk/>
            <pc:sldMk cId="1433963748" sldId="1837"/>
            <ac:spMk id="106" creationId="{3B9A439D-A4A8-4219-AB22-D206BBBBAB0E}"/>
          </ac:spMkLst>
        </pc:spChg>
        <pc:spChg chg="add mod">
          <ac:chgData name="Diwan, Anand" userId="8986878a-f0ca-4763-b563-063c1f20ea24" providerId="ADAL" clId="{7CF56DDA-FCBB-42FC-ACA6-8CA6CAA5DC69}" dt="2020-01-03T14:19:40.105" v="26242" actId="404"/>
          <ac:spMkLst>
            <pc:docMk/>
            <pc:sldMk cId="1433963748" sldId="1837"/>
            <ac:spMk id="107" creationId="{718750FD-819C-44B7-8ABE-2560A8A8BB57}"/>
          </ac:spMkLst>
        </pc:spChg>
        <pc:spChg chg="del">
          <ac:chgData name="Diwan, Anand" userId="8986878a-f0ca-4763-b563-063c1f20ea24" providerId="ADAL" clId="{7CF56DDA-FCBB-42FC-ACA6-8CA6CAA5DC69}" dt="2020-01-03T12:37:54.858" v="24500" actId="478"/>
          <ac:spMkLst>
            <pc:docMk/>
            <pc:sldMk cId="1433963748" sldId="1837"/>
            <ac:spMk id="111" creationId="{635ABC84-371F-46C8-9A59-CE33425A2990}"/>
          </ac:spMkLst>
        </pc:spChg>
        <pc:spChg chg="del">
          <ac:chgData name="Diwan, Anand" userId="8986878a-f0ca-4763-b563-063c1f20ea24" providerId="ADAL" clId="{7CF56DDA-FCBB-42FC-ACA6-8CA6CAA5DC69}" dt="2020-01-03T12:37:54.858" v="24500" actId="478"/>
          <ac:spMkLst>
            <pc:docMk/>
            <pc:sldMk cId="1433963748" sldId="1837"/>
            <ac:spMk id="112" creationId="{75358FE2-5DA2-4827-9FCF-82F5A032D5C9}"/>
          </ac:spMkLst>
        </pc:spChg>
        <pc:spChg chg="del">
          <ac:chgData name="Diwan, Anand" userId="8986878a-f0ca-4763-b563-063c1f20ea24" providerId="ADAL" clId="{7CF56DDA-FCBB-42FC-ACA6-8CA6CAA5DC69}" dt="2020-01-03T12:37:54.858" v="24500" actId="478"/>
          <ac:spMkLst>
            <pc:docMk/>
            <pc:sldMk cId="1433963748" sldId="1837"/>
            <ac:spMk id="114" creationId="{88D9B4C1-563F-405A-9BC4-3B77B309163E}"/>
          </ac:spMkLst>
        </pc:spChg>
        <pc:spChg chg="del">
          <ac:chgData name="Diwan, Anand" userId="8986878a-f0ca-4763-b563-063c1f20ea24" providerId="ADAL" clId="{7CF56DDA-FCBB-42FC-ACA6-8CA6CAA5DC69}" dt="2020-01-03T12:37:54.858" v="24500" actId="478"/>
          <ac:spMkLst>
            <pc:docMk/>
            <pc:sldMk cId="1433963748" sldId="1837"/>
            <ac:spMk id="116" creationId="{47F53DA8-7C09-44CA-B55E-9B14494F0901}"/>
          </ac:spMkLst>
        </pc:spChg>
        <pc:spChg chg="del">
          <ac:chgData name="Diwan, Anand" userId="8986878a-f0ca-4763-b563-063c1f20ea24" providerId="ADAL" clId="{7CF56DDA-FCBB-42FC-ACA6-8CA6CAA5DC69}" dt="2020-01-03T12:37:54.858" v="24500" actId="478"/>
          <ac:spMkLst>
            <pc:docMk/>
            <pc:sldMk cId="1433963748" sldId="1837"/>
            <ac:spMk id="118" creationId="{6B9DC1E7-EAE7-43B0-877D-908C10A8663B}"/>
          </ac:spMkLst>
        </pc:spChg>
        <pc:spChg chg="del">
          <ac:chgData name="Diwan, Anand" userId="8986878a-f0ca-4763-b563-063c1f20ea24" providerId="ADAL" clId="{7CF56DDA-FCBB-42FC-ACA6-8CA6CAA5DC69}" dt="2020-01-03T12:37:54.858" v="24500" actId="478"/>
          <ac:spMkLst>
            <pc:docMk/>
            <pc:sldMk cId="1433963748" sldId="1837"/>
            <ac:spMk id="119" creationId="{C5CB2AE1-3EF1-48E2-8EED-5559D1775FC8}"/>
          </ac:spMkLst>
        </pc:spChg>
        <pc:spChg chg="del">
          <ac:chgData name="Diwan, Anand" userId="8986878a-f0ca-4763-b563-063c1f20ea24" providerId="ADAL" clId="{7CF56DDA-FCBB-42FC-ACA6-8CA6CAA5DC69}" dt="2020-01-03T12:37:54.858" v="24500" actId="478"/>
          <ac:spMkLst>
            <pc:docMk/>
            <pc:sldMk cId="1433963748" sldId="1837"/>
            <ac:spMk id="121" creationId="{DAC787E3-6677-47B1-8F2B-B638C67FB961}"/>
          </ac:spMkLst>
        </pc:spChg>
        <pc:spChg chg="del mod">
          <ac:chgData name="Diwan, Anand" userId="8986878a-f0ca-4763-b563-063c1f20ea24" providerId="ADAL" clId="{7CF56DDA-FCBB-42FC-ACA6-8CA6CAA5DC69}" dt="2020-01-03T13:08:52.590" v="25043" actId="478"/>
          <ac:spMkLst>
            <pc:docMk/>
            <pc:sldMk cId="1433963748" sldId="1837"/>
            <ac:spMk id="147" creationId="{65AA8017-5639-4623-8EA3-1A248423A3DB}"/>
          </ac:spMkLst>
        </pc:spChg>
        <pc:spChg chg="del">
          <ac:chgData name="Diwan, Anand" userId="8986878a-f0ca-4763-b563-063c1f20ea24" providerId="ADAL" clId="{7CF56DDA-FCBB-42FC-ACA6-8CA6CAA5DC69}" dt="2020-01-03T12:37:54.858" v="24500" actId="478"/>
          <ac:spMkLst>
            <pc:docMk/>
            <pc:sldMk cId="1433963748" sldId="1837"/>
            <ac:spMk id="177" creationId="{C7EE6F43-2810-4C6F-B2BC-464D40E2230B}"/>
          </ac:spMkLst>
        </pc:spChg>
        <pc:spChg chg="del">
          <ac:chgData name="Diwan, Anand" userId="8986878a-f0ca-4763-b563-063c1f20ea24" providerId="ADAL" clId="{7CF56DDA-FCBB-42FC-ACA6-8CA6CAA5DC69}" dt="2020-01-03T12:56:16.291" v="24631" actId="478"/>
          <ac:spMkLst>
            <pc:docMk/>
            <pc:sldMk cId="1433963748" sldId="1837"/>
            <ac:spMk id="187" creationId="{26A2692E-A279-4822-B198-7A5F0FC92607}"/>
          </ac:spMkLst>
        </pc:spChg>
        <pc:spChg chg="mod">
          <ac:chgData name="Diwan, Anand" userId="8986878a-f0ca-4763-b563-063c1f20ea24" providerId="ADAL" clId="{7CF56DDA-FCBB-42FC-ACA6-8CA6CAA5DC69}" dt="2020-01-03T14:07:51.075" v="26215" actId="20577"/>
          <ac:spMkLst>
            <pc:docMk/>
            <pc:sldMk cId="1433963748" sldId="1837"/>
            <ac:spMk id="193" creationId="{924AE846-E53B-4D9D-A9DE-161FDCCAFB35}"/>
          </ac:spMkLst>
        </pc:spChg>
        <pc:grpChg chg="add mod">
          <ac:chgData name="Diwan, Anand" userId="8986878a-f0ca-4763-b563-063c1f20ea24" providerId="ADAL" clId="{7CF56DDA-FCBB-42FC-ACA6-8CA6CAA5DC69}" dt="2020-01-03T13:40:57.550" v="25652" actId="164"/>
          <ac:grpSpMkLst>
            <pc:docMk/>
            <pc:sldMk cId="1433963748" sldId="1837"/>
            <ac:grpSpMk id="35" creationId="{5AD9B652-2418-42E3-B489-0012687DF13F}"/>
          </ac:grpSpMkLst>
        </pc:grpChg>
        <pc:grpChg chg="add mod">
          <ac:chgData name="Diwan, Anand" userId="8986878a-f0ca-4763-b563-063c1f20ea24" providerId="ADAL" clId="{7CF56DDA-FCBB-42FC-ACA6-8CA6CAA5DC69}" dt="2020-01-03T13:41:35.861" v="25658" actId="1076"/>
          <ac:grpSpMkLst>
            <pc:docMk/>
            <pc:sldMk cId="1433963748" sldId="1837"/>
            <ac:grpSpMk id="36" creationId="{79A805B4-1ADF-4D96-8BC8-9F2FBE7DC885}"/>
          </ac:grpSpMkLst>
        </pc:grpChg>
        <pc:picChg chg="mod">
          <ac:chgData name="Diwan, Anand" userId="8986878a-f0ca-4763-b563-063c1f20ea24" providerId="ADAL" clId="{7CF56DDA-FCBB-42FC-ACA6-8CA6CAA5DC69}" dt="2020-01-03T13:04:16.816" v="24896" actId="1038"/>
          <ac:picMkLst>
            <pc:docMk/>
            <pc:sldMk cId="1433963748" sldId="1837"/>
            <ac:picMk id="5" creationId="{8F1700D5-7173-4305-8834-9F53DD938C5E}"/>
          </ac:picMkLst>
        </pc:picChg>
        <pc:picChg chg="del">
          <ac:chgData name="Diwan, Anand" userId="8986878a-f0ca-4763-b563-063c1f20ea24" providerId="ADAL" clId="{7CF56DDA-FCBB-42FC-ACA6-8CA6CAA5DC69}" dt="2020-01-03T12:32:04.472" v="24470" actId="478"/>
          <ac:picMkLst>
            <pc:docMk/>
            <pc:sldMk cId="1433963748" sldId="1837"/>
            <ac:picMk id="7" creationId="{5B33EA1A-EAB8-486E-8E4F-0FA4C6272B0B}"/>
          </ac:picMkLst>
        </pc:picChg>
        <pc:picChg chg="del">
          <ac:chgData name="Diwan, Anand" userId="8986878a-f0ca-4763-b563-063c1f20ea24" providerId="ADAL" clId="{7CF56DDA-FCBB-42FC-ACA6-8CA6CAA5DC69}" dt="2020-01-03T12:32:10.007" v="24471" actId="478"/>
          <ac:picMkLst>
            <pc:docMk/>
            <pc:sldMk cId="1433963748" sldId="1837"/>
            <ac:picMk id="10" creationId="{367DC0F8-FA18-4F01-A4B3-AF543630DB76}"/>
          </ac:picMkLst>
        </pc:picChg>
        <pc:picChg chg="mod">
          <ac:chgData name="Diwan, Anand" userId="8986878a-f0ca-4763-b563-063c1f20ea24" providerId="ADAL" clId="{7CF56DDA-FCBB-42FC-ACA6-8CA6CAA5DC69}" dt="2020-01-03T13:04:16.816" v="24896" actId="1038"/>
          <ac:picMkLst>
            <pc:docMk/>
            <pc:sldMk cId="1433963748" sldId="1837"/>
            <ac:picMk id="13" creationId="{7E6E7E23-984E-451E-A9DC-EE3F7709D1B5}"/>
          </ac:picMkLst>
        </pc:picChg>
        <pc:picChg chg="del">
          <ac:chgData name="Diwan, Anand" userId="8986878a-f0ca-4763-b563-063c1f20ea24" providerId="ADAL" clId="{7CF56DDA-FCBB-42FC-ACA6-8CA6CAA5DC69}" dt="2020-01-03T12:30:50.628" v="24445" actId="478"/>
          <ac:picMkLst>
            <pc:docMk/>
            <pc:sldMk cId="1433963748" sldId="1837"/>
            <ac:picMk id="14" creationId="{0347B36D-E956-48FF-83BE-69AFF96B5012}"/>
          </ac:picMkLst>
        </pc:picChg>
        <pc:picChg chg="del">
          <ac:chgData name="Diwan, Anand" userId="8986878a-f0ca-4763-b563-063c1f20ea24" providerId="ADAL" clId="{7CF56DDA-FCBB-42FC-ACA6-8CA6CAA5DC69}" dt="2020-01-03T12:56:16.291" v="24631" actId="478"/>
          <ac:picMkLst>
            <pc:docMk/>
            <pc:sldMk cId="1433963748" sldId="1837"/>
            <ac:picMk id="23" creationId="{54C57B87-C260-4839-8352-7569253E950D}"/>
          </ac:picMkLst>
        </pc:picChg>
        <pc:picChg chg="del">
          <ac:chgData name="Diwan, Anand" userId="8986878a-f0ca-4763-b563-063c1f20ea24" providerId="ADAL" clId="{7CF56DDA-FCBB-42FC-ACA6-8CA6CAA5DC69}" dt="2020-01-03T12:56:16.291" v="24631" actId="478"/>
          <ac:picMkLst>
            <pc:docMk/>
            <pc:sldMk cId="1433963748" sldId="1837"/>
            <ac:picMk id="33" creationId="{D7658EFC-2436-455C-AC58-5E7FDF53EB47}"/>
          </ac:picMkLst>
        </pc:picChg>
        <pc:picChg chg="add mod">
          <ac:chgData name="Diwan, Anand" userId="8986878a-f0ca-4763-b563-063c1f20ea24" providerId="ADAL" clId="{7CF56DDA-FCBB-42FC-ACA6-8CA6CAA5DC69}" dt="2020-01-03T13:41:21.448" v="25655" actId="164"/>
          <ac:picMkLst>
            <pc:docMk/>
            <pc:sldMk cId="1433963748" sldId="1837"/>
            <ac:picMk id="34" creationId="{679A422A-EC26-4D15-B0FA-07E4B5888EB7}"/>
          </ac:picMkLst>
        </pc:picChg>
        <pc:picChg chg="del">
          <ac:chgData name="Diwan, Anand" userId="8986878a-f0ca-4763-b563-063c1f20ea24" providerId="ADAL" clId="{7CF56DDA-FCBB-42FC-ACA6-8CA6CAA5DC69}" dt="2020-01-03T12:56:24.294" v="24632" actId="478"/>
          <ac:picMkLst>
            <pc:docMk/>
            <pc:sldMk cId="1433963748" sldId="1837"/>
            <ac:picMk id="42" creationId="{7B0D854C-9F87-4AC6-9A87-BE8F16A91229}"/>
          </ac:picMkLst>
        </pc:picChg>
        <pc:picChg chg="del">
          <ac:chgData name="Diwan, Anand" userId="8986878a-f0ca-4763-b563-063c1f20ea24" providerId="ADAL" clId="{7CF56DDA-FCBB-42FC-ACA6-8CA6CAA5DC69}" dt="2020-01-03T12:56:16.291" v="24631" actId="478"/>
          <ac:picMkLst>
            <pc:docMk/>
            <pc:sldMk cId="1433963748" sldId="1837"/>
            <ac:picMk id="45" creationId="{2C84C0A1-940A-430F-B1C8-736F2FBD4626}"/>
          </ac:picMkLst>
        </pc:picChg>
        <pc:picChg chg="del">
          <ac:chgData name="Diwan, Anand" userId="8986878a-f0ca-4763-b563-063c1f20ea24" providerId="ADAL" clId="{7CF56DDA-FCBB-42FC-ACA6-8CA6CAA5DC69}" dt="2020-01-03T12:56:16.291" v="24631" actId="478"/>
          <ac:picMkLst>
            <pc:docMk/>
            <pc:sldMk cId="1433963748" sldId="1837"/>
            <ac:picMk id="50" creationId="{4DF1BB3C-7342-4AFC-BD46-CCC5124EB03D}"/>
          </ac:picMkLst>
        </pc:picChg>
        <pc:picChg chg="del">
          <ac:chgData name="Diwan, Anand" userId="8986878a-f0ca-4763-b563-063c1f20ea24" providerId="ADAL" clId="{7CF56DDA-FCBB-42FC-ACA6-8CA6CAA5DC69}" dt="2020-01-03T12:56:16.291" v="24631" actId="478"/>
          <ac:picMkLst>
            <pc:docMk/>
            <pc:sldMk cId="1433963748" sldId="1837"/>
            <ac:picMk id="51" creationId="{CB7B349E-477B-4BF4-BEEE-1EF22C993286}"/>
          </ac:picMkLst>
        </pc:picChg>
        <pc:picChg chg="del">
          <ac:chgData name="Diwan, Anand" userId="8986878a-f0ca-4763-b563-063c1f20ea24" providerId="ADAL" clId="{7CF56DDA-FCBB-42FC-ACA6-8CA6CAA5DC69}" dt="2020-01-03T12:56:16.291" v="24631" actId="478"/>
          <ac:picMkLst>
            <pc:docMk/>
            <pc:sldMk cId="1433963748" sldId="1837"/>
            <ac:picMk id="66" creationId="{77C6F9DC-CE2E-4402-9DFD-E9814303F8C1}"/>
          </ac:picMkLst>
        </pc:picChg>
        <pc:picChg chg="del">
          <ac:chgData name="Diwan, Anand" userId="8986878a-f0ca-4763-b563-063c1f20ea24" providerId="ADAL" clId="{7CF56DDA-FCBB-42FC-ACA6-8CA6CAA5DC69}" dt="2020-01-03T12:56:16.291" v="24631" actId="478"/>
          <ac:picMkLst>
            <pc:docMk/>
            <pc:sldMk cId="1433963748" sldId="1837"/>
            <ac:picMk id="68" creationId="{F79286FE-AC4A-49F3-BCC4-4CAD3BA470DF}"/>
          </ac:picMkLst>
        </pc:picChg>
        <pc:picChg chg="del">
          <ac:chgData name="Diwan, Anand" userId="8986878a-f0ca-4763-b563-063c1f20ea24" providerId="ADAL" clId="{7CF56DDA-FCBB-42FC-ACA6-8CA6CAA5DC69}" dt="2020-01-03T12:56:16.291" v="24631" actId="478"/>
          <ac:picMkLst>
            <pc:docMk/>
            <pc:sldMk cId="1433963748" sldId="1837"/>
            <ac:picMk id="69" creationId="{8F9D083B-CBD6-49EB-8B3B-5F612B5FC3A2}"/>
          </ac:picMkLst>
        </pc:picChg>
        <pc:picChg chg="add mod">
          <ac:chgData name="Diwan, Anand" userId="8986878a-f0ca-4763-b563-063c1f20ea24" providerId="ADAL" clId="{7CF56DDA-FCBB-42FC-ACA6-8CA6CAA5DC69}" dt="2020-01-03T13:04:41.655" v="24906" actId="1035"/>
          <ac:picMkLst>
            <pc:docMk/>
            <pc:sldMk cId="1433963748" sldId="1837"/>
            <ac:picMk id="70" creationId="{D34C7624-AD48-43FE-B7EC-34BD48940A22}"/>
          </ac:picMkLst>
        </pc:picChg>
        <pc:picChg chg="add mod ord">
          <ac:chgData name="Diwan, Anand" userId="8986878a-f0ca-4763-b563-063c1f20ea24" providerId="ADAL" clId="{7CF56DDA-FCBB-42FC-ACA6-8CA6CAA5DC69}" dt="2020-01-03T13:04:16.816" v="24896" actId="1038"/>
          <ac:picMkLst>
            <pc:docMk/>
            <pc:sldMk cId="1433963748" sldId="1837"/>
            <ac:picMk id="71" creationId="{B13FAA65-3A1E-4797-9BDF-E238169D82A5}"/>
          </ac:picMkLst>
        </pc:picChg>
        <pc:picChg chg="add del mod">
          <ac:chgData name="Diwan, Anand" userId="8986878a-f0ca-4763-b563-063c1f20ea24" providerId="ADAL" clId="{7CF56DDA-FCBB-42FC-ACA6-8CA6CAA5DC69}" dt="2020-01-03T12:55:38.292" v="24585" actId="478"/>
          <ac:picMkLst>
            <pc:docMk/>
            <pc:sldMk cId="1433963748" sldId="1837"/>
            <ac:picMk id="72" creationId="{513D0911-46A0-4A55-AA28-D72601E6FBF8}"/>
          </ac:picMkLst>
        </pc:picChg>
        <pc:picChg chg="del">
          <ac:chgData name="Diwan, Anand" userId="8986878a-f0ca-4763-b563-063c1f20ea24" providerId="ADAL" clId="{7CF56DDA-FCBB-42FC-ACA6-8CA6CAA5DC69}" dt="2020-01-03T12:37:54.858" v="24500" actId="478"/>
          <ac:picMkLst>
            <pc:docMk/>
            <pc:sldMk cId="1433963748" sldId="1837"/>
            <ac:picMk id="81" creationId="{A10B7618-3F94-4D98-8AAA-87C72EE743C6}"/>
          </ac:picMkLst>
        </pc:picChg>
        <pc:picChg chg="add mod">
          <ac:chgData name="Diwan, Anand" userId="8986878a-f0ca-4763-b563-063c1f20ea24" providerId="ADAL" clId="{7CF56DDA-FCBB-42FC-ACA6-8CA6CAA5DC69}" dt="2020-01-03T13:04:16.816" v="24896" actId="1038"/>
          <ac:picMkLst>
            <pc:docMk/>
            <pc:sldMk cId="1433963748" sldId="1837"/>
            <ac:picMk id="83" creationId="{EE53E2AB-A054-4F1C-8846-58008CD881B7}"/>
          </ac:picMkLst>
        </pc:picChg>
        <pc:picChg chg="add mod">
          <ac:chgData name="Diwan, Anand" userId="8986878a-f0ca-4763-b563-063c1f20ea24" providerId="ADAL" clId="{7CF56DDA-FCBB-42FC-ACA6-8CA6CAA5DC69}" dt="2020-01-03T13:04:16.816" v="24896" actId="1038"/>
          <ac:picMkLst>
            <pc:docMk/>
            <pc:sldMk cId="1433963748" sldId="1837"/>
            <ac:picMk id="84" creationId="{95F1C2E6-AE63-4360-BB97-70377F7C212E}"/>
          </ac:picMkLst>
        </pc:picChg>
        <pc:picChg chg="add mod">
          <ac:chgData name="Diwan, Anand" userId="8986878a-f0ca-4763-b563-063c1f20ea24" providerId="ADAL" clId="{7CF56DDA-FCBB-42FC-ACA6-8CA6CAA5DC69}" dt="2020-01-03T13:34:31.908" v="25534" actId="1035"/>
          <ac:picMkLst>
            <pc:docMk/>
            <pc:sldMk cId="1433963748" sldId="1837"/>
            <ac:picMk id="93" creationId="{EA87A8C0-3835-406E-875C-1AF796B3E196}"/>
          </ac:picMkLst>
        </pc:picChg>
        <pc:picChg chg="add mod">
          <ac:chgData name="Diwan, Anand" userId="8986878a-f0ca-4763-b563-063c1f20ea24" providerId="ADAL" clId="{7CF56DDA-FCBB-42FC-ACA6-8CA6CAA5DC69}" dt="2020-01-03T13:35:47.891" v="25550" actId="1035"/>
          <ac:picMkLst>
            <pc:docMk/>
            <pc:sldMk cId="1433963748" sldId="1837"/>
            <ac:picMk id="94" creationId="{F86FECD6-83F5-462F-AC8D-74A0FB4A7B0C}"/>
          </ac:picMkLst>
        </pc:picChg>
        <pc:picChg chg="add mod">
          <ac:chgData name="Diwan, Anand" userId="8986878a-f0ca-4763-b563-063c1f20ea24" providerId="ADAL" clId="{7CF56DDA-FCBB-42FC-ACA6-8CA6CAA5DC69}" dt="2020-01-03T13:37:49.745" v="25635" actId="1036"/>
          <ac:picMkLst>
            <pc:docMk/>
            <pc:sldMk cId="1433963748" sldId="1837"/>
            <ac:picMk id="100" creationId="{B14DEAF5-8BB0-49A8-9A44-ECBEDF53F730}"/>
          </ac:picMkLst>
        </pc:picChg>
        <pc:picChg chg="add mod ord">
          <ac:chgData name="Diwan, Anand" userId="8986878a-f0ca-4763-b563-063c1f20ea24" providerId="ADAL" clId="{7CF56DDA-FCBB-42FC-ACA6-8CA6CAA5DC69}" dt="2020-01-03T13:41:21.448" v="25655" actId="164"/>
          <ac:picMkLst>
            <pc:docMk/>
            <pc:sldMk cId="1433963748" sldId="1837"/>
            <ac:picMk id="103" creationId="{40858C42-7C40-44BD-9B06-AE2D66E3E113}"/>
          </ac:picMkLst>
        </pc:picChg>
        <pc:picChg chg="add mod">
          <ac:chgData name="Diwan, Anand" userId="8986878a-f0ca-4763-b563-063c1f20ea24" providerId="ADAL" clId="{7CF56DDA-FCBB-42FC-ACA6-8CA6CAA5DC69}" dt="2020-01-03T14:19:59.794" v="26248" actId="1036"/>
          <ac:picMkLst>
            <pc:docMk/>
            <pc:sldMk cId="1433963748" sldId="1837"/>
            <ac:picMk id="108" creationId="{B0546BCB-2157-4D92-90B2-1EC5AC6E9999}"/>
          </ac:picMkLst>
        </pc:picChg>
        <pc:picChg chg="del">
          <ac:chgData name="Diwan, Anand" userId="8986878a-f0ca-4763-b563-063c1f20ea24" providerId="ADAL" clId="{7CF56DDA-FCBB-42FC-ACA6-8CA6CAA5DC69}" dt="2020-01-03T12:37:54.858" v="24500" actId="478"/>
          <ac:picMkLst>
            <pc:docMk/>
            <pc:sldMk cId="1433963748" sldId="1837"/>
            <ac:picMk id="109" creationId="{D89F6C74-59B1-44FC-A2B2-B7C52B634D9B}"/>
          </ac:picMkLst>
        </pc:picChg>
        <pc:picChg chg="del">
          <ac:chgData name="Diwan, Anand" userId="8986878a-f0ca-4763-b563-063c1f20ea24" providerId="ADAL" clId="{7CF56DDA-FCBB-42FC-ACA6-8CA6CAA5DC69}" dt="2020-01-03T12:37:54.858" v="24500" actId="478"/>
          <ac:picMkLst>
            <pc:docMk/>
            <pc:sldMk cId="1433963748" sldId="1837"/>
            <ac:picMk id="120" creationId="{E5668B99-99F8-4433-B709-ECA069E9EAE6}"/>
          </ac:picMkLst>
        </pc:picChg>
        <pc:picChg chg="del">
          <ac:chgData name="Diwan, Anand" userId="8986878a-f0ca-4763-b563-063c1f20ea24" providerId="ADAL" clId="{7CF56DDA-FCBB-42FC-ACA6-8CA6CAA5DC69}" dt="2020-01-03T12:37:54.858" v="24500" actId="478"/>
          <ac:picMkLst>
            <pc:docMk/>
            <pc:sldMk cId="1433963748" sldId="1837"/>
            <ac:picMk id="122" creationId="{4F9C03A6-D73E-49FC-BDDB-71DE7EB2CE1D}"/>
          </ac:picMkLst>
        </pc:picChg>
        <pc:picChg chg="del">
          <ac:chgData name="Diwan, Anand" userId="8986878a-f0ca-4763-b563-063c1f20ea24" providerId="ADAL" clId="{7CF56DDA-FCBB-42FC-ACA6-8CA6CAA5DC69}" dt="2020-01-03T12:37:54.858" v="24500" actId="478"/>
          <ac:picMkLst>
            <pc:docMk/>
            <pc:sldMk cId="1433963748" sldId="1837"/>
            <ac:picMk id="123" creationId="{87DCDD2E-60A0-4B2A-87A7-C333AF64DAC7}"/>
          </ac:picMkLst>
        </pc:picChg>
        <pc:picChg chg="del">
          <ac:chgData name="Diwan, Anand" userId="8986878a-f0ca-4763-b563-063c1f20ea24" providerId="ADAL" clId="{7CF56DDA-FCBB-42FC-ACA6-8CA6CAA5DC69}" dt="2020-01-03T12:37:54.858" v="24500" actId="478"/>
          <ac:picMkLst>
            <pc:docMk/>
            <pc:sldMk cId="1433963748" sldId="1837"/>
            <ac:picMk id="124" creationId="{649FA5BD-DD53-45D5-AFC7-B0815F51144F}"/>
          </ac:picMkLst>
        </pc:picChg>
        <pc:picChg chg="mod">
          <ac:chgData name="Diwan, Anand" userId="8986878a-f0ca-4763-b563-063c1f20ea24" providerId="ADAL" clId="{7CF56DDA-FCBB-42FC-ACA6-8CA6CAA5DC69}" dt="2020-01-03T13:04:16.816" v="24896" actId="1038"/>
          <ac:picMkLst>
            <pc:docMk/>
            <pc:sldMk cId="1433963748" sldId="1837"/>
            <ac:picMk id="148" creationId="{49BA57EA-717B-46EE-961F-C76C3AAADDBA}"/>
          </ac:picMkLst>
        </pc:picChg>
        <pc:picChg chg="del">
          <ac:chgData name="Diwan, Anand" userId="8986878a-f0ca-4763-b563-063c1f20ea24" providerId="ADAL" clId="{7CF56DDA-FCBB-42FC-ACA6-8CA6CAA5DC69}" dt="2020-01-03T12:56:24.294" v="24632" actId="478"/>
          <ac:picMkLst>
            <pc:docMk/>
            <pc:sldMk cId="1433963748" sldId="1837"/>
            <ac:picMk id="161" creationId="{92533F68-9000-4E63-B432-ADF501CAF7A0}"/>
          </ac:picMkLst>
        </pc:picChg>
        <pc:cxnChg chg="mod">
          <ac:chgData name="Diwan, Anand" userId="8986878a-f0ca-4763-b563-063c1f20ea24" providerId="ADAL" clId="{7CF56DDA-FCBB-42FC-ACA6-8CA6CAA5DC69}" dt="2020-01-03T13:05:11.949" v="24909" actId="14100"/>
          <ac:cxnSpMkLst>
            <pc:docMk/>
            <pc:sldMk cId="1433963748" sldId="1837"/>
            <ac:cxnSpMk id="3" creationId="{69B3228E-A44E-4ED0-8EFF-89B075BAC4FD}"/>
          </ac:cxnSpMkLst>
        </pc:cxnChg>
        <pc:cxnChg chg="add mod">
          <ac:chgData name="Diwan, Anand" userId="8986878a-f0ca-4763-b563-063c1f20ea24" providerId="ADAL" clId="{7CF56DDA-FCBB-42FC-ACA6-8CA6CAA5DC69}" dt="2020-01-03T13:04:16.816" v="24896" actId="1038"/>
          <ac:cxnSpMkLst>
            <pc:docMk/>
            <pc:sldMk cId="1433963748" sldId="1837"/>
            <ac:cxnSpMk id="4" creationId="{F520BBBB-C37D-49C3-BDD9-BEE963A68348}"/>
          </ac:cxnSpMkLst>
        </pc:cxnChg>
        <pc:cxnChg chg="del mod">
          <ac:chgData name="Diwan, Anand" userId="8986878a-f0ca-4763-b563-063c1f20ea24" providerId="ADAL" clId="{7CF56DDA-FCBB-42FC-ACA6-8CA6CAA5DC69}" dt="2020-01-03T12:37:54.858" v="24500" actId="478"/>
          <ac:cxnSpMkLst>
            <pc:docMk/>
            <pc:sldMk cId="1433963748" sldId="1837"/>
            <ac:cxnSpMk id="25" creationId="{EBDA449B-D4BD-41BE-9B22-6877E92FDC87}"/>
          </ac:cxnSpMkLst>
        </pc:cxnChg>
        <pc:cxnChg chg="add mod">
          <ac:chgData name="Diwan, Anand" userId="8986878a-f0ca-4763-b563-063c1f20ea24" providerId="ADAL" clId="{7CF56DDA-FCBB-42FC-ACA6-8CA6CAA5DC69}" dt="2020-01-03T14:20:41.060" v="26249"/>
          <ac:cxnSpMkLst>
            <pc:docMk/>
            <pc:sldMk cId="1433963748" sldId="1837"/>
            <ac:cxnSpMk id="30" creationId="{03413453-BC7D-4C04-ACEB-2B54A02DD01C}"/>
          </ac:cxnSpMkLst>
        </pc:cxnChg>
        <pc:cxnChg chg="del mod">
          <ac:chgData name="Diwan, Anand" userId="8986878a-f0ca-4763-b563-063c1f20ea24" providerId="ADAL" clId="{7CF56DDA-FCBB-42FC-ACA6-8CA6CAA5DC69}" dt="2020-01-03T12:56:24.294" v="24632" actId="478"/>
          <ac:cxnSpMkLst>
            <pc:docMk/>
            <pc:sldMk cId="1433963748" sldId="1837"/>
            <ac:cxnSpMk id="57" creationId="{3E55734D-4348-4AEB-B7B9-5A8E6CCDD30C}"/>
          </ac:cxnSpMkLst>
        </pc:cxnChg>
        <pc:cxnChg chg="del">
          <ac:chgData name="Diwan, Anand" userId="8986878a-f0ca-4763-b563-063c1f20ea24" providerId="ADAL" clId="{7CF56DDA-FCBB-42FC-ACA6-8CA6CAA5DC69}" dt="2020-01-03T12:56:24.294" v="24632" actId="478"/>
          <ac:cxnSpMkLst>
            <pc:docMk/>
            <pc:sldMk cId="1433963748" sldId="1837"/>
            <ac:cxnSpMk id="60" creationId="{7D111046-577D-47D2-A464-B4FD0317A86D}"/>
          </ac:cxnSpMkLst>
        </pc:cxnChg>
        <pc:cxnChg chg="add mod">
          <ac:chgData name="Diwan, Anand" userId="8986878a-f0ca-4763-b563-063c1f20ea24" providerId="ADAL" clId="{7CF56DDA-FCBB-42FC-ACA6-8CA6CAA5DC69}" dt="2020-01-03T13:37:37.405" v="25597" actId="1035"/>
          <ac:cxnSpMkLst>
            <pc:docMk/>
            <pc:sldMk cId="1433963748" sldId="1837"/>
            <ac:cxnSpMk id="99" creationId="{A3E9C233-570B-49CF-98B2-CE5DAAD14283}"/>
          </ac:cxnSpMkLst>
        </pc:cxnChg>
        <pc:cxnChg chg="del mod">
          <ac:chgData name="Diwan, Anand" userId="8986878a-f0ca-4763-b563-063c1f20ea24" providerId="ADAL" clId="{7CF56DDA-FCBB-42FC-ACA6-8CA6CAA5DC69}" dt="2020-01-03T12:56:24.294" v="24632" actId="478"/>
          <ac:cxnSpMkLst>
            <pc:docMk/>
            <pc:sldMk cId="1433963748" sldId="1837"/>
            <ac:cxnSpMk id="102" creationId="{89EF97D4-A114-475F-9BE9-29D59530E141}"/>
          </ac:cxnSpMkLst>
        </pc:cxnChg>
        <pc:cxnChg chg="del mod">
          <ac:chgData name="Diwan, Anand" userId="8986878a-f0ca-4763-b563-063c1f20ea24" providerId="ADAL" clId="{7CF56DDA-FCBB-42FC-ACA6-8CA6CAA5DC69}" dt="2020-01-03T12:37:54.858" v="24500" actId="478"/>
          <ac:cxnSpMkLst>
            <pc:docMk/>
            <pc:sldMk cId="1433963748" sldId="1837"/>
            <ac:cxnSpMk id="110" creationId="{4FE39CE1-56A8-455C-B888-791857A7E766}"/>
          </ac:cxnSpMkLst>
        </pc:cxnChg>
        <pc:cxnChg chg="del mod">
          <ac:chgData name="Diwan, Anand" userId="8986878a-f0ca-4763-b563-063c1f20ea24" providerId="ADAL" clId="{7CF56DDA-FCBB-42FC-ACA6-8CA6CAA5DC69}" dt="2020-01-03T12:37:54.858" v="24500" actId="478"/>
          <ac:cxnSpMkLst>
            <pc:docMk/>
            <pc:sldMk cId="1433963748" sldId="1837"/>
            <ac:cxnSpMk id="113" creationId="{E9775CB0-6734-4233-9560-25956D44DFAD}"/>
          </ac:cxnSpMkLst>
        </pc:cxnChg>
        <pc:cxnChg chg="del mod">
          <ac:chgData name="Diwan, Anand" userId="8986878a-f0ca-4763-b563-063c1f20ea24" providerId="ADAL" clId="{7CF56DDA-FCBB-42FC-ACA6-8CA6CAA5DC69}" dt="2020-01-03T12:37:54.858" v="24500" actId="478"/>
          <ac:cxnSpMkLst>
            <pc:docMk/>
            <pc:sldMk cId="1433963748" sldId="1837"/>
            <ac:cxnSpMk id="115" creationId="{85AD3C7A-8269-4529-8F1E-B6F1B3D4301C}"/>
          </ac:cxnSpMkLst>
        </pc:cxnChg>
        <pc:cxnChg chg="del mod">
          <ac:chgData name="Diwan, Anand" userId="8986878a-f0ca-4763-b563-063c1f20ea24" providerId="ADAL" clId="{7CF56DDA-FCBB-42FC-ACA6-8CA6CAA5DC69}" dt="2020-01-03T12:37:54.858" v="24500" actId="478"/>
          <ac:cxnSpMkLst>
            <pc:docMk/>
            <pc:sldMk cId="1433963748" sldId="1837"/>
            <ac:cxnSpMk id="117" creationId="{4BFF0330-DB53-4CE0-8716-44FEE6E8D469}"/>
          </ac:cxnSpMkLst>
        </pc:cxnChg>
        <pc:cxnChg chg="del mod">
          <ac:chgData name="Diwan, Anand" userId="8986878a-f0ca-4763-b563-063c1f20ea24" providerId="ADAL" clId="{7CF56DDA-FCBB-42FC-ACA6-8CA6CAA5DC69}" dt="2020-01-03T12:45:00.603" v="24504" actId="478"/>
          <ac:cxnSpMkLst>
            <pc:docMk/>
            <pc:sldMk cId="1433963748" sldId="1837"/>
            <ac:cxnSpMk id="126" creationId="{2361CB43-695F-4F40-AB47-17E1273D2C53}"/>
          </ac:cxnSpMkLst>
        </pc:cxnChg>
        <pc:cxnChg chg="mod">
          <ac:chgData name="Diwan, Anand" userId="8986878a-f0ca-4763-b563-063c1f20ea24" providerId="ADAL" clId="{7CF56DDA-FCBB-42FC-ACA6-8CA6CAA5DC69}" dt="2020-01-03T13:04:16.816" v="24896" actId="1038"/>
          <ac:cxnSpMkLst>
            <pc:docMk/>
            <pc:sldMk cId="1433963748" sldId="1837"/>
            <ac:cxnSpMk id="150" creationId="{73E0FB0E-38E8-4A0F-A6DB-784EEDEBDCCC}"/>
          </ac:cxnSpMkLst>
        </pc:cxnChg>
        <pc:cxnChg chg="del mod">
          <ac:chgData name="Diwan, Anand" userId="8986878a-f0ca-4763-b563-063c1f20ea24" providerId="ADAL" clId="{7CF56DDA-FCBB-42FC-ACA6-8CA6CAA5DC69}" dt="2020-01-03T12:46:38.410" v="24558" actId="478"/>
          <ac:cxnSpMkLst>
            <pc:docMk/>
            <pc:sldMk cId="1433963748" sldId="1837"/>
            <ac:cxnSpMk id="159" creationId="{4A599F2E-F0C3-49F3-B981-5F5557CBBADD}"/>
          </ac:cxnSpMkLst>
        </pc:cxnChg>
      </pc:sldChg>
      <pc:sldChg chg="addSp delSp modSp add ord">
        <pc:chgData name="Diwan, Anand" userId="8986878a-f0ca-4763-b563-063c1f20ea24" providerId="ADAL" clId="{7CF56DDA-FCBB-42FC-ACA6-8CA6CAA5DC69}" dt="2020-01-27T19:27:21.878" v="29992" actId="478"/>
        <pc:sldMkLst>
          <pc:docMk/>
          <pc:sldMk cId="528709761" sldId="1839"/>
        </pc:sldMkLst>
        <pc:spChg chg="mod">
          <ac:chgData name="Diwan, Anand" userId="8986878a-f0ca-4763-b563-063c1f20ea24" providerId="ADAL" clId="{7CF56DDA-FCBB-42FC-ACA6-8CA6CAA5DC69}" dt="2020-01-21T17:53:07.708" v="28495" actId="688"/>
          <ac:spMkLst>
            <pc:docMk/>
            <pc:sldMk cId="528709761" sldId="1839"/>
            <ac:spMk id="7" creationId="{0849B042-5698-4A78-8690-8283077A6D9A}"/>
          </ac:spMkLst>
        </pc:spChg>
        <pc:spChg chg="del">
          <ac:chgData name="Diwan, Anand" userId="8986878a-f0ca-4763-b563-063c1f20ea24" providerId="ADAL" clId="{7CF56DDA-FCBB-42FC-ACA6-8CA6CAA5DC69}" dt="2020-01-13T18:45:50.286" v="28278" actId="478"/>
          <ac:spMkLst>
            <pc:docMk/>
            <pc:sldMk cId="528709761" sldId="1839"/>
            <ac:spMk id="10" creationId="{92A0DFCB-849A-4816-B49A-775732708E25}"/>
          </ac:spMkLst>
        </pc:spChg>
        <pc:spChg chg="del">
          <ac:chgData name="Diwan, Anand" userId="8986878a-f0ca-4763-b563-063c1f20ea24" providerId="ADAL" clId="{7CF56DDA-FCBB-42FC-ACA6-8CA6CAA5DC69}" dt="2020-01-13T16:11:58.230" v="28084" actId="478"/>
          <ac:spMkLst>
            <pc:docMk/>
            <pc:sldMk cId="528709761" sldId="1839"/>
            <ac:spMk id="24" creationId="{79C14CC5-58B9-4E8E-AB4D-96FCD99373E8}"/>
          </ac:spMkLst>
        </pc:spChg>
        <pc:spChg chg="add mod">
          <ac:chgData name="Diwan, Anand" userId="8986878a-f0ca-4763-b563-063c1f20ea24" providerId="ADAL" clId="{7CF56DDA-FCBB-42FC-ACA6-8CA6CAA5DC69}" dt="2020-01-13T18:48:18.679" v="28291" actId="20577"/>
          <ac:spMkLst>
            <pc:docMk/>
            <pc:sldMk cId="528709761" sldId="1839"/>
            <ac:spMk id="25" creationId="{1ADBC6AE-3CBD-4E48-9744-B7C8A3C85C06}"/>
          </ac:spMkLst>
        </pc:spChg>
        <pc:spChg chg="add mod">
          <ac:chgData name="Diwan, Anand" userId="8986878a-f0ca-4763-b563-063c1f20ea24" providerId="ADAL" clId="{7CF56DDA-FCBB-42FC-ACA6-8CA6CAA5DC69}" dt="2020-01-13T16:10:58.316" v="28060" actId="1038"/>
          <ac:spMkLst>
            <pc:docMk/>
            <pc:sldMk cId="528709761" sldId="1839"/>
            <ac:spMk id="26" creationId="{7AAC226A-E159-405C-8CFD-1D0C2C0CBF0D}"/>
          </ac:spMkLst>
        </pc:spChg>
        <pc:spChg chg="mod">
          <ac:chgData name="Diwan, Anand" userId="8986878a-f0ca-4763-b563-063c1f20ea24" providerId="ADAL" clId="{7CF56DDA-FCBB-42FC-ACA6-8CA6CAA5DC69}" dt="2020-01-13T18:49:25.547" v="28359" actId="20577"/>
          <ac:spMkLst>
            <pc:docMk/>
            <pc:sldMk cId="528709761" sldId="1839"/>
            <ac:spMk id="61" creationId="{00000000-0000-0000-0000-000000000000}"/>
          </ac:spMkLst>
        </pc:spChg>
        <pc:spChg chg="add mod">
          <ac:chgData name="Diwan, Anand" userId="8986878a-f0ca-4763-b563-063c1f20ea24" providerId="ADAL" clId="{7CF56DDA-FCBB-42FC-ACA6-8CA6CAA5DC69}" dt="2020-01-21T17:53:30.752" v="28569" actId="1038"/>
          <ac:spMkLst>
            <pc:docMk/>
            <pc:sldMk cId="528709761" sldId="1839"/>
            <ac:spMk id="62" creationId="{42BA3E22-51B9-4EF4-9C1D-E3F49159EF16}"/>
          </ac:spMkLst>
        </pc:spChg>
        <pc:spChg chg="add mod">
          <ac:chgData name="Diwan, Anand" userId="8986878a-f0ca-4763-b563-063c1f20ea24" providerId="ADAL" clId="{7CF56DDA-FCBB-42FC-ACA6-8CA6CAA5DC69}" dt="2020-01-21T17:54:34.831" v="28652" actId="1036"/>
          <ac:spMkLst>
            <pc:docMk/>
            <pc:sldMk cId="528709761" sldId="1839"/>
            <ac:spMk id="63" creationId="{DFC6F53F-1181-4B3C-9A7E-38D1A33C565E}"/>
          </ac:spMkLst>
        </pc:spChg>
        <pc:spChg chg="add mod">
          <ac:chgData name="Diwan, Anand" userId="8986878a-f0ca-4763-b563-063c1f20ea24" providerId="ADAL" clId="{7CF56DDA-FCBB-42FC-ACA6-8CA6CAA5DC69}" dt="2020-01-21T17:54:02.012" v="28588" actId="1036"/>
          <ac:spMkLst>
            <pc:docMk/>
            <pc:sldMk cId="528709761" sldId="1839"/>
            <ac:spMk id="64" creationId="{6973AF48-F8DE-408E-8357-0D3B910E5B3A}"/>
          </ac:spMkLst>
        </pc:spChg>
        <pc:spChg chg="add mod">
          <ac:chgData name="Diwan, Anand" userId="8986878a-f0ca-4763-b563-063c1f20ea24" providerId="ADAL" clId="{7CF56DDA-FCBB-42FC-ACA6-8CA6CAA5DC69}" dt="2020-01-21T17:55:24.525" v="28712" actId="20577"/>
          <ac:spMkLst>
            <pc:docMk/>
            <pc:sldMk cId="528709761" sldId="1839"/>
            <ac:spMk id="65" creationId="{A5C0CBA0-B8D2-4822-9649-46F6DB302390}"/>
          </ac:spMkLst>
        </pc:spChg>
        <pc:spChg chg="add del">
          <ac:chgData name="Diwan, Anand" userId="8986878a-f0ca-4763-b563-063c1f20ea24" providerId="ADAL" clId="{7CF56DDA-FCBB-42FC-ACA6-8CA6CAA5DC69}" dt="2020-01-13T15:33:06.877" v="26750" actId="478"/>
          <ac:spMkLst>
            <pc:docMk/>
            <pc:sldMk cId="528709761" sldId="1839"/>
            <ac:spMk id="67" creationId="{DF4A5FD7-C375-4077-ACD4-7CF17CA25BA2}"/>
          </ac:spMkLst>
        </pc:spChg>
        <pc:spChg chg="add mod">
          <ac:chgData name="Diwan, Anand" userId="8986878a-f0ca-4763-b563-063c1f20ea24" providerId="ADAL" clId="{7CF56DDA-FCBB-42FC-ACA6-8CA6CAA5DC69}" dt="2020-01-21T17:58:27.194" v="28762" actId="1036"/>
          <ac:spMkLst>
            <pc:docMk/>
            <pc:sldMk cId="528709761" sldId="1839"/>
            <ac:spMk id="68" creationId="{B97E3509-08BE-4660-8A96-14C1782B3D9C}"/>
          </ac:spMkLst>
        </pc:spChg>
        <pc:spChg chg="add del">
          <ac:chgData name="Diwan, Anand" userId="8986878a-f0ca-4763-b563-063c1f20ea24" providerId="ADAL" clId="{7CF56DDA-FCBB-42FC-ACA6-8CA6CAA5DC69}" dt="2020-01-13T15:33:06.877" v="26750" actId="478"/>
          <ac:spMkLst>
            <pc:docMk/>
            <pc:sldMk cId="528709761" sldId="1839"/>
            <ac:spMk id="69" creationId="{20E94107-F2CB-40A1-9C50-46BD0215B587}"/>
          </ac:spMkLst>
        </pc:spChg>
        <pc:spChg chg="del">
          <ac:chgData name="Diwan, Anand" userId="8986878a-f0ca-4763-b563-063c1f20ea24" providerId="ADAL" clId="{7CF56DDA-FCBB-42FC-ACA6-8CA6CAA5DC69}" dt="2020-01-13T16:11:29.924" v="28064" actId="478"/>
          <ac:spMkLst>
            <pc:docMk/>
            <pc:sldMk cId="528709761" sldId="1839"/>
            <ac:spMk id="92" creationId="{4CA72954-C0D8-405F-BF94-FE74BA808D45}"/>
          </ac:spMkLst>
        </pc:spChg>
        <pc:spChg chg="add del">
          <ac:chgData name="Diwan, Anand" userId="8986878a-f0ca-4763-b563-063c1f20ea24" providerId="ADAL" clId="{7CF56DDA-FCBB-42FC-ACA6-8CA6CAA5DC69}" dt="2020-01-13T15:33:06.877" v="26750" actId="478"/>
          <ac:spMkLst>
            <pc:docMk/>
            <pc:sldMk cId="528709761" sldId="1839"/>
            <ac:spMk id="94" creationId="{E8569D4B-6EA4-4232-8607-9A0DD20BC459}"/>
          </ac:spMkLst>
        </pc:spChg>
        <pc:spChg chg="del">
          <ac:chgData name="Diwan, Anand" userId="8986878a-f0ca-4763-b563-063c1f20ea24" providerId="ADAL" clId="{7CF56DDA-FCBB-42FC-ACA6-8CA6CAA5DC69}" dt="2020-01-13T14:56:49.277" v="26534" actId="478"/>
          <ac:spMkLst>
            <pc:docMk/>
            <pc:sldMk cId="528709761" sldId="1839"/>
            <ac:spMk id="96" creationId="{DE378B14-8472-4D9E-81F9-D8CCF3A92FFA}"/>
          </ac:spMkLst>
        </pc:spChg>
        <pc:spChg chg="del">
          <ac:chgData name="Diwan, Anand" userId="8986878a-f0ca-4763-b563-063c1f20ea24" providerId="ADAL" clId="{7CF56DDA-FCBB-42FC-ACA6-8CA6CAA5DC69}" dt="2020-01-13T18:45:58.256" v="28280" actId="478"/>
          <ac:spMkLst>
            <pc:docMk/>
            <pc:sldMk cId="528709761" sldId="1839"/>
            <ac:spMk id="97" creationId="{3C941E34-2BF2-4ABA-A71D-0C89A525C3AF}"/>
          </ac:spMkLst>
        </pc:spChg>
        <pc:spChg chg="mod">
          <ac:chgData name="Diwan, Anand" userId="8986878a-f0ca-4763-b563-063c1f20ea24" providerId="ADAL" clId="{7CF56DDA-FCBB-42FC-ACA6-8CA6CAA5DC69}" dt="2020-01-13T16:10:29.130" v="27984" actId="1036"/>
          <ac:spMkLst>
            <pc:docMk/>
            <pc:sldMk cId="528709761" sldId="1839"/>
            <ac:spMk id="100" creationId="{7DF70FC1-7A8A-4625-8078-1C7F130E0B27}"/>
          </ac:spMkLst>
        </pc:spChg>
        <pc:spChg chg="mod">
          <ac:chgData name="Diwan, Anand" userId="8986878a-f0ca-4763-b563-063c1f20ea24" providerId="ADAL" clId="{7CF56DDA-FCBB-42FC-ACA6-8CA6CAA5DC69}" dt="2020-01-21T17:52:00.481" v="28376" actId="1038"/>
          <ac:spMkLst>
            <pc:docMk/>
            <pc:sldMk cId="528709761" sldId="1839"/>
            <ac:spMk id="102" creationId="{93971566-9053-45F0-BAB3-4A477022D7C6}"/>
          </ac:spMkLst>
        </pc:spChg>
        <pc:spChg chg="del mod">
          <ac:chgData name="Diwan, Anand" userId="8986878a-f0ca-4763-b563-063c1f20ea24" providerId="ADAL" clId="{7CF56DDA-FCBB-42FC-ACA6-8CA6CAA5DC69}" dt="2020-01-27T19:26:56.669" v="29988" actId="478"/>
          <ac:spMkLst>
            <pc:docMk/>
            <pc:sldMk cId="528709761" sldId="1839"/>
            <ac:spMk id="103" creationId="{F555ADE1-2ADC-4216-B585-499420C8D41A}"/>
          </ac:spMkLst>
        </pc:spChg>
        <pc:spChg chg="add mod">
          <ac:chgData name="Diwan, Anand" userId="8986878a-f0ca-4763-b563-063c1f20ea24" providerId="ADAL" clId="{7CF56DDA-FCBB-42FC-ACA6-8CA6CAA5DC69}" dt="2020-01-21T17:52:51.663" v="28456" actId="1038"/>
          <ac:spMkLst>
            <pc:docMk/>
            <pc:sldMk cId="528709761" sldId="1839"/>
            <ac:spMk id="105" creationId="{AE6005B5-2FD0-43B6-8874-26DB5E7EC78D}"/>
          </ac:spMkLst>
        </pc:spChg>
        <pc:spChg chg="mod">
          <ac:chgData name="Diwan, Anand" userId="8986878a-f0ca-4763-b563-063c1f20ea24" providerId="ADAL" clId="{7CF56DDA-FCBB-42FC-ACA6-8CA6CAA5DC69}" dt="2020-01-21T18:16:05.324" v="28857" actId="14100"/>
          <ac:spMkLst>
            <pc:docMk/>
            <pc:sldMk cId="528709761" sldId="1839"/>
            <ac:spMk id="106" creationId="{6CBD3399-3B6E-4FF8-A93B-5F0F3F420D38}"/>
          </ac:spMkLst>
        </pc:spChg>
        <pc:spChg chg="mod">
          <ac:chgData name="Diwan, Anand" userId="8986878a-f0ca-4763-b563-063c1f20ea24" providerId="ADAL" clId="{7CF56DDA-FCBB-42FC-ACA6-8CA6CAA5DC69}" dt="2020-01-21T18:15:47.308" v="28856" actId="14100"/>
          <ac:spMkLst>
            <pc:docMk/>
            <pc:sldMk cId="528709761" sldId="1839"/>
            <ac:spMk id="108" creationId="{72C9F2C2-0514-4710-9D34-44AE00485086}"/>
          </ac:spMkLst>
        </pc:spChg>
        <pc:spChg chg="mod">
          <ac:chgData name="Diwan, Anand" userId="8986878a-f0ca-4763-b563-063c1f20ea24" providerId="ADAL" clId="{7CF56DDA-FCBB-42FC-ACA6-8CA6CAA5DC69}" dt="2020-01-21T18:15:11.358" v="28849" actId="14100"/>
          <ac:spMkLst>
            <pc:docMk/>
            <pc:sldMk cId="528709761" sldId="1839"/>
            <ac:spMk id="110" creationId="{C52475B9-D82A-41B1-9577-F696DBCC91A8}"/>
          </ac:spMkLst>
        </pc:spChg>
        <pc:spChg chg="del">
          <ac:chgData name="Diwan, Anand" userId="8986878a-f0ca-4763-b563-063c1f20ea24" providerId="ADAL" clId="{7CF56DDA-FCBB-42FC-ACA6-8CA6CAA5DC69}" dt="2020-01-13T15:35:59.452" v="26862" actId="478"/>
          <ac:spMkLst>
            <pc:docMk/>
            <pc:sldMk cId="528709761" sldId="1839"/>
            <ac:spMk id="112" creationId="{FB2EF5E6-21C4-4693-8348-A266625870D4}"/>
          </ac:spMkLst>
        </pc:spChg>
        <pc:spChg chg="del">
          <ac:chgData name="Diwan, Anand" userId="8986878a-f0ca-4763-b563-063c1f20ea24" providerId="ADAL" clId="{7CF56DDA-FCBB-42FC-ACA6-8CA6CAA5DC69}" dt="2020-01-21T18:15:39.235" v="28855" actId="478"/>
          <ac:spMkLst>
            <pc:docMk/>
            <pc:sldMk cId="528709761" sldId="1839"/>
            <ac:spMk id="113" creationId="{FA7AA6F5-3384-4659-B8CC-4F72E6E06DFA}"/>
          </ac:spMkLst>
        </pc:spChg>
        <pc:spChg chg="mod">
          <ac:chgData name="Diwan, Anand" userId="8986878a-f0ca-4763-b563-063c1f20ea24" providerId="ADAL" clId="{7CF56DDA-FCBB-42FC-ACA6-8CA6CAA5DC69}" dt="2020-01-21T17:52:00.481" v="28376" actId="1038"/>
          <ac:spMkLst>
            <pc:docMk/>
            <pc:sldMk cId="528709761" sldId="1839"/>
            <ac:spMk id="116" creationId="{AF3440E4-DD08-4E29-BC42-F0D7C71AA19A}"/>
          </ac:spMkLst>
        </pc:spChg>
        <pc:spChg chg="mod">
          <ac:chgData name="Diwan, Anand" userId="8986878a-f0ca-4763-b563-063c1f20ea24" providerId="ADAL" clId="{7CF56DDA-FCBB-42FC-ACA6-8CA6CAA5DC69}" dt="2020-01-21T17:52:00.481" v="28376" actId="1038"/>
          <ac:spMkLst>
            <pc:docMk/>
            <pc:sldMk cId="528709761" sldId="1839"/>
            <ac:spMk id="117" creationId="{9B026D25-376F-4036-959A-6C486753970A}"/>
          </ac:spMkLst>
        </pc:spChg>
        <pc:spChg chg="del">
          <ac:chgData name="Diwan, Anand" userId="8986878a-f0ca-4763-b563-063c1f20ea24" providerId="ADAL" clId="{7CF56DDA-FCBB-42FC-ACA6-8CA6CAA5DC69}" dt="2020-01-13T15:31:40.158" v="26738" actId="478"/>
          <ac:spMkLst>
            <pc:docMk/>
            <pc:sldMk cId="528709761" sldId="1839"/>
            <ac:spMk id="118" creationId="{BE1ABEB2-295F-42FB-9EBF-5859B617A7E9}"/>
          </ac:spMkLst>
        </pc:spChg>
        <pc:spChg chg="del">
          <ac:chgData name="Diwan, Anand" userId="8986878a-f0ca-4763-b563-063c1f20ea24" providerId="ADAL" clId="{7CF56DDA-FCBB-42FC-ACA6-8CA6CAA5DC69}" dt="2020-01-13T15:31:40.158" v="26738" actId="478"/>
          <ac:spMkLst>
            <pc:docMk/>
            <pc:sldMk cId="528709761" sldId="1839"/>
            <ac:spMk id="119" creationId="{A593E947-6442-4A4A-AE79-341089D2F811}"/>
          </ac:spMkLst>
        </pc:spChg>
        <pc:spChg chg="del mod">
          <ac:chgData name="Diwan, Anand" userId="8986878a-f0ca-4763-b563-063c1f20ea24" providerId="ADAL" clId="{7CF56DDA-FCBB-42FC-ACA6-8CA6CAA5DC69}" dt="2020-01-27T19:24:21.138" v="29980" actId="478"/>
          <ac:spMkLst>
            <pc:docMk/>
            <pc:sldMk cId="528709761" sldId="1839"/>
            <ac:spMk id="123" creationId="{23ADFF46-B5E8-47EE-843B-A7A0F92FF046}"/>
          </ac:spMkLst>
        </pc:spChg>
        <pc:spChg chg="del">
          <ac:chgData name="Diwan, Anand" userId="8986878a-f0ca-4763-b563-063c1f20ea24" providerId="ADAL" clId="{7CF56DDA-FCBB-42FC-ACA6-8CA6CAA5DC69}" dt="2020-01-13T15:32:08.855" v="26743" actId="478"/>
          <ac:spMkLst>
            <pc:docMk/>
            <pc:sldMk cId="528709761" sldId="1839"/>
            <ac:spMk id="124" creationId="{166D858B-54E4-4716-97C6-D5952EC426D9}"/>
          </ac:spMkLst>
        </pc:spChg>
        <pc:spChg chg="add mod">
          <ac:chgData name="Diwan, Anand" userId="8986878a-f0ca-4763-b563-063c1f20ea24" providerId="ADAL" clId="{7CF56DDA-FCBB-42FC-ACA6-8CA6CAA5DC69}" dt="2020-01-21T17:52:51.663" v="28456" actId="1038"/>
          <ac:spMkLst>
            <pc:docMk/>
            <pc:sldMk cId="528709761" sldId="1839"/>
            <ac:spMk id="127" creationId="{588B6A9D-3673-4712-88B3-71526A0AD10B}"/>
          </ac:spMkLst>
        </pc:spChg>
        <pc:spChg chg="add mod">
          <ac:chgData name="Diwan, Anand" userId="8986878a-f0ca-4763-b563-063c1f20ea24" providerId="ADAL" clId="{7CF56DDA-FCBB-42FC-ACA6-8CA6CAA5DC69}" dt="2020-01-21T17:52:51.663" v="28456" actId="1038"/>
          <ac:spMkLst>
            <pc:docMk/>
            <pc:sldMk cId="528709761" sldId="1839"/>
            <ac:spMk id="128" creationId="{7513738C-C97A-426E-AC1B-9ECBF9606C38}"/>
          </ac:spMkLst>
        </pc:spChg>
        <pc:spChg chg="mod">
          <ac:chgData name="Diwan, Anand" userId="8986878a-f0ca-4763-b563-063c1f20ea24" providerId="ADAL" clId="{7CF56DDA-FCBB-42FC-ACA6-8CA6CAA5DC69}" dt="2020-01-21T18:14:53.381" v="28846" actId="14100"/>
          <ac:spMkLst>
            <pc:docMk/>
            <pc:sldMk cId="528709761" sldId="1839"/>
            <ac:spMk id="130" creationId="{7B1A2878-C5FE-3641-84A1-AF1A9456DE01}"/>
          </ac:spMkLst>
        </pc:spChg>
        <pc:spChg chg="del">
          <ac:chgData name="Diwan, Anand" userId="8986878a-f0ca-4763-b563-063c1f20ea24" providerId="ADAL" clId="{7CF56DDA-FCBB-42FC-ACA6-8CA6CAA5DC69}" dt="2020-01-13T18:45:46.960" v="28277" actId="478"/>
          <ac:spMkLst>
            <pc:docMk/>
            <pc:sldMk cId="528709761" sldId="1839"/>
            <ac:spMk id="138" creationId="{57634622-9D8F-7948-97D8-50716411A4F0}"/>
          </ac:spMkLst>
        </pc:spChg>
        <pc:spChg chg="del mod">
          <ac:chgData name="Diwan, Anand" userId="8986878a-f0ca-4763-b563-063c1f20ea24" providerId="ADAL" clId="{7CF56DDA-FCBB-42FC-ACA6-8CA6CAA5DC69}" dt="2020-01-27T19:26:50.901" v="29986" actId="478"/>
          <ac:spMkLst>
            <pc:docMk/>
            <pc:sldMk cId="528709761" sldId="1839"/>
            <ac:spMk id="219" creationId="{3D93F2E2-32AB-43A0-9AB3-D95A76C9FF5B}"/>
          </ac:spMkLst>
        </pc:spChg>
        <pc:spChg chg="del mod">
          <ac:chgData name="Diwan, Anand" userId="8986878a-f0ca-4763-b563-063c1f20ea24" providerId="ADAL" clId="{7CF56DDA-FCBB-42FC-ACA6-8CA6CAA5DC69}" dt="2020-01-27T19:24:54.648" v="29984" actId="478"/>
          <ac:spMkLst>
            <pc:docMk/>
            <pc:sldMk cId="528709761" sldId="1839"/>
            <ac:spMk id="222" creationId="{4EC1F8AC-5549-480A-BEA9-71F17485589D}"/>
          </ac:spMkLst>
        </pc:spChg>
        <pc:spChg chg="mod">
          <ac:chgData name="Diwan, Anand" userId="8986878a-f0ca-4763-b563-063c1f20ea24" providerId="ADAL" clId="{7CF56DDA-FCBB-42FC-ACA6-8CA6CAA5DC69}" dt="2020-01-21T17:52:00.481" v="28376" actId="1038"/>
          <ac:spMkLst>
            <pc:docMk/>
            <pc:sldMk cId="528709761" sldId="1839"/>
            <ac:spMk id="227" creationId="{766DCFBC-F84C-47A0-8F3B-53B32B4E74A8}"/>
          </ac:spMkLst>
        </pc:spChg>
        <pc:spChg chg="del mod">
          <ac:chgData name="Diwan, Anand" userId="8986878a-f0ca-4763-b563-063c1f20ea24" providerId="ADAL" clId="{7CF56DDA-FCBB-42FC-ACA6-8CA6CAA5DC69}" dt="2020-01-27T19:27:16.777" v="29990" actId="478"/>
          <ac:spMkLst>
            <pc:docMk/>
            <pc:sldMk cId="528709761" sldId="1839"/>
            <ac:spMk id="230" creationId="{473B3A37-9A17-4003-A223-A2D317EEC9AD}"/>
          </ac:spMkLst>
        </pc:spChg>
        <pc:spChg chg="del mod">
          <ac:chgData name="Diwan, Anand" userId="8986878a-f0ca-4763-b563-063c1f20ea24" providerId="ADAL" clId="{7CF56DDA-FCBB-42FC-ACA6-8CA6CAA5DC69}" dt="2020-01-27T19:27:21.878" v="29992" actId="478"/>
          <ac:spMkLst>
            <pc:docMk/>
            <pc:sldMk cId="528709761" sldId="1839"/>
            <ac:spMk id="232" creationId="{CCA18A6B-226C-4E48-986C-E61359CEB2DF}"/>
          </ac:spMkLst>
        </pc:spChg>
        <pc:spChg chg="del">
          <ac:chgData name="Diwan, Anand" userId="8986878a-f0ca-4763-b563-063c1f20ea24" providerId="ADAL" clId="{7CF56DDA-FCBB-42FC-ACA6-8CA6CAA5DC69}" dt="2020-01-21T18:15:23.157" v="28851" actId="478"/>
          <ac:spMkLst>
            <pc:docMk/>
            <pc:sldMk cId="528709761" sldId="1839"/>
            <ac:spMk id="233" creationId="{5E56595E-E12A-4E18-A0D9-8E046F1FDF87}"/>
          </ac:spMkLst>
        </pc:spChg>
        <pc:spChg chg="add del">
          <ac:chgData name="Diwan, Anand" userId="8986878a-f0ca-4763-b563-063c1f20ea24" providerId="ADAL" clId="{7CF56DDA-FCBB-42FC-ACA6-8CA6CAA5DC69}" dt="2020-01-13T15:33:06.877" v="26750" actId="478"/>
          <ac:spMkLst>
            <pc:docMk/>
            <pc:sldMk cId="528709761" sldId="1839"/>
            <ac:spMk id="235" creationId="{ED0B5B37-5DB2-43D2-941E-E2A04ADE4947}"/>
          </ac:spMkLst>
        </pc:spChg>
        <pc:spChg chg="add del">
          <ac:chgData name="Diwan, Anand" userId="8986878a-f0ca-4763-b563-063c1f20ea24" providerId="ADAL" clId="{7CF56DDA-FCBB-42FC-ACA6-8CA6CAA5DC69}" dt="2020-01-13T15:33:06.877" v="26750" actId="478"/>
          <ac:spMkLst>
            <pc:docMk/>
            <pc:sldMk cId="528709761" sldId="1839"/>
            <ac:spMk id="236" creationId="{29923E7B-7DFA-4D1B-8CE6-BF36679FAA69}"/>
          </ac:spMkLst>
        </pc:spChg>
        <pc:spChg chg="add del">
          <ac:chgData name="Diwan, Anand" userId="8986878a-f0ca-4763-b563-063c1f20ea24" providerId="ADAL" clId="{7CF56DDA-FCBB-42FC-ACA6-8CA6CAA5DC69}" dt="2020-01-13T15:33:06.877" v="26750" actId="478"/>
          <ac:spMkLst>
            <pc:docMk/>
            <pc:sldMk cId="528709761" sldId="1839"/>
            <ac:spMk id="237" creationId="{3F0F343C-37BB-4069-88BA-217790E69299}"/>
          </ac:spMkLst>
        </pc:spChg>
        <pc:spChg chg="add del">
          <ac:chgData name="Diwan, Anand" userId="8986878a-f0ca-4763-b563-063c1f20ea24" providerId="ADAL" clId="{7CF56DDA-FCBB-42FC-ACA6-8CA6CAA5DC69}" dt="2020-01-13T15:33:06.877" v="26750" actId="478"/>
          <ac:spMkLst>
            <pc:docMk/>
            <pc:sldMk cId="528709761" sldId="1839"/>
            <ac:spMk id="241" creationId="{89AF7C31-375E-4E5A-B5FE-867BBF599FF1}"/>
          </ac:spMkLst>
        </pc:spChg>
        <pc:spChg chg="mod">
          <ac:chgData name="Diwan, Anand" userId="8986878a-f0ca-4763-b563-063c1f20ea24" providerId="ADAL" clId="{7CF56DDA-FCBB-42FC-ACA6-8CA6CAA5DC69}" dt="2020-01-21T17:58:51.407" v="28787" actId="1036"/>
          <ac:spMkLst>
            <pc:docMk/>
            <pc:sldMk cId="528709761" sldId="1839"/>
            <ac:spMk id="244" creationId="{5B63A784-7155-4BB5-B658-43E5AC0160AB}"/>
          </ac:spMkLst>
        </pc:spChg>
        <pc:spChg chg="del">
          <ac:chgData name="Diwan, Anand" userId="8986878a-f0ca-4763-b563-063c1f20ea24" providerId="ADAL" clId="{7CF56DDA-FCBB-42FC-ACA6-8CA6CAA5DC69}" dt="2020-01-13T15:31:40.158" v="26738" actId="478"/>
          <ac:spMkLst>
            <pc:docMk/>
            <pc:sldMk cId="528709761" sldId="1839"/>
            <ac:spMk id="249" creationId="{488BBB8F-E109-4D5F-8795-A58757A6E26F}"/>
          </ac:spMkLst>
        </pc:spChg>
        <pc:spChg chg="del">
          <ac:chgData name="Diwan, Anand" userId="8986878a-f0ca-4763-b563-063c1f20ea24" providerId="ADAL" clId="{7CF56DDA-FCBB-42FC-ACA6-8CA6CAA5DC69}" dt="2020-01-13T15:31:40.158" v="26738" actId="478"/>
          <ac:spMkLst>
            <pc:docMk/>
            <pc:sldMk cId="528709761" sldId="1839"/>
            <ac:spMk id="251" creationId="{CDB370F3-C59D-4206-96EB-430A011DB087}"/>
          </ac:spMkLst>
        </pc:spChg>
        <pc:spChg chg="add del">
          <ac:chgData name="Diwan, Anand" userId="8986878a-f0ca-4763-b563-063c1f20ea24" providerId="ADAL" clId="{7CF56DDA-FCBB-42FC-ACA6-8CA6CAA5DC69}" dt="2020-01-13T15:33:06.877" v="26750" actId="478"/>
          <ac:spMkLst>
            <pc:docMk/>
            <pc:sldMk cId="528709761" sldId="1839"/>
            <ac:spMk id="253" creationId="{8D8ED6FA-6F13-4094-8D13-90504191AD90}"/>
          </ac:spMkLst>
        </pc:spChg>
        <pc:spChg chg="add del">
          <ac:chgData name="Diwan, Anand" userId="8986878a-f0ca-4763-b563-063c1f20ea24" providerId="ADAL" clId="{7CF56DDA-FCBB-42FC-ACA6-8CA6CAA5DC69}" dt="2020-01-13T15:33:06.877" v="26750" actId="478"/>
          <ac:spMkLst>
            <pc:docMk/>
            <pc:sldMk cId="528709761" sldId="1839"/>
            <ac:spMk id="255" creationId="{3EAB0E78-BFF4-4AE2-BC69-35223AE5DA3B}"/>
          </ac:spMkLst>
        </pc:spChg>
        <pc:picChg chg="add mod">
          <ac:chgData name="Diwan, Anand" userId="8986878a-f0ca-4763-b563-063c1f20ea24" providerId="ADAL" clId="{7CF56DDA-FCBB-42FC-ACA6-8CA6CAA5DC69}" dt="2020-01-21T17:55:14.278" v="28704" actId="1076"/>
          <ac:picMkLst>
            <pc:docMk/>
            <pc:sldMk cId="528709761" sldId="1839"/>
            <ac:picMk id="66" creationId="{DB4F4E8B-4BEA-4C46-90A0-3D44C106C8C9}"/>
          </ac:picMkLst>
        </pc:picChg>
        <pc:picChg chg="add mod">
          <ac:chgData name="Diwan, Anand" userId="8986878a-f0ca-4763-b563-063c1f20ea24" providerId="ADAL" clId="{7CF56DDA-FCBB-42FC-ACA6-8CA6CAA5DC69}" dt="2020-01-21T17:58:27.194" v="28762" actId="1036"/>
          <ac:picMkLst>
            <pc:docMk/>
            <pc:sldMk cId="528709761" sldId="1839"/>
            <ac:picMk id="67" creationId="{4CB8C799-2199-49DF-979B-807D6E01718B}"/>
          </ac:picMkLst>
        </pc:picChg>
        <pc:picChg chg="add del">
          <ac:chgData name="Diwan, Anand" userId="8986878a-f0ca-4763-b563-063c1f20ea24" providerId="ADAL" clId="{7CF56DDA-FCBB-42FC-ACA6-8CA6CAA5DC69}" dt="2020-01-13T15:33:06.877" v="26750" actId="478"/>
          <ac:picMkLst>
            <pc:docMk/>
            <pc:sldMk cId="528709761" sldId="1839"/>
            <ac:picMk id="68" creationId="{B296ECE5-585F-45CF-A424-1281199D4821}"/>
          </ac:picMkLst>
        </pc:picChg>
        <pc:picChg chg="add del">
          <ac:chgData name="Diwan, Anand" userId="8986878a-f0ca-4763-b563-063c1f20ea24" providerId="ADAL" clId="{7CF56DDA-FCBB-42FC-ACA6-8CA6CAA5DC69}" dt="2020-01-13T15:33:06.877" v="26750" actId="478"/>
          <ac:picMkLst>
            <pc:docMk/>
            <pc:sldMk cId="528709761" sldId="1839"/>
            <ac:picMk id="70" creationId="{BB9393A5-9AF0-40D7-B154-86D8D6E6AE32}"/>
          </ac:picMkLst>
        </pc:picChg>
        <pc:picChg chg="del mod">
          <ac:chgData name="Diwan, Anand" userId="8986878a-f0ca-4763-b563-063c1f20ea24" providerId="ADAL" clId="{7CF56DDA-FCBB-42FC-ACA6-8CA6CAA5DC69}" dt="2020-01-27T19:26:52.911" v="29987" actId="478"/>
          <ac:picMkLst>
            <pc:docMk/>
            <pc:sldMk cId="528709761" sldId="1839"/>
            <ac:picMk id="82" creationId="{7924AE19-9263-41CD-8323-F69C544AB025}"/>
          </ac:picMkLst>
        </pc:picChg>
        <pc:picChg chg="del">
          <ac:chgData name="Diwan, Anand" userId="8986878a-f0ca-4763-b563-063c1f20ea24" providerId="ADAL" clId="{7CF56DDA-FCBB-42FC-ACA6-8CA6CAA5DC69}" dt="2020-01-13T14:55:52.815" v="26518" actId="478"/>
          <ac:picMkLst>
            <pc:docMk/>
            <pc:sldMk cId="528709761" sldId="1839"/>
            <ac:picMk id="87" creationId="{48AA110C-F1E7-44CC-8FD3-3F8AD284190E}"/>
          </ac:picMkLst>
        </pc:picChg>
        <pc:picChg chg="del">
          <ac:chgData name="Diwan, Anand" userId="8986878a-f0ca-4763-b563-063c1f20ea24" providerId="ADAL" clId="{7CF56DDA-FCBB-42FC-ACA6-8CA6CAA5DC69}" dt="2020-01-13T14:55:53.948" v="26519" actId="478"/>
          <ac:picMkLst>
            <pc:docMk/>
            <pc:sldMk cId="528709761" sldId="1839"/>
            <ac:picMk id="91" creationId="{61DBEB64-041B-4412-9F6C-EB739E4AF5BA}"/>
          </ac:picMkLst>
        </pc:picChg>
        <pc:picChg chg="del">
          <ac:chgData name="Diwan, Anand" userId="8986878a-f0ca-4763-b563-063c1f20ea24" providerId="ADAL" clId="{7CF56DDA-FCBB-42FC-ACA6-8CA6CAA5DC69}" dt="2020-01-13T16:11:29.924" v="28064" actId="478"/>
          <ac:picMkLst>
            <pc:docMk/>
            <pc:sldMk cId="528709761" sldId="1839"/>
            <ac:picMk id="93" creationId="{9E50A48C-FC8B-41D0-A4AF-52CD0705511F}"/>
          </ac:picMkLst>
        </pc:picChg>
        <pc:picChg chg="add del">
          <ac:chgData name="Diwan, Anand" userId="8986878a-f0ca-4763-b563-063c1f20ea24" providerId="ADAL" clId="{7CF56DDA-FCBB-42FC-ACA6-8CA6CAA5DC69}" dt="2020-01-13T15:33:06.877" v="26750" actId="478"/>
          <ac:picMkLst>
            <pc:docMk/>
            <pc:sldMk cId="528709761" sldId="1839"/>
            <ac:picMk id="95" creationId="{226E71A6-B995-4247-9269-4D513B6C6D77}"/>
          </ac:picMkLst>
        </pc:picChg>
        <pc:picChg chg="del">
          <ac:chgData name="Diwan, Anand" userId="8986878a-f0ca-4763-b563-063c1f20ea24" providerId="ADAL" clId="{7CF56DDA-FCBB-42FC-ACA6-8CA6CAA5DC69}" dt="2020-01-13T18:45:52.945" v="28279" actId="478"/>
          <ac:picMkLst>
            <pc:docMk/>
            <pc:sldMk cId="528709761" sldId="1839"/>
            <ac:picMk id="98" creationId="{934FCDA4-7C43-4CB1-B24A-E1EB05F6AED5}"/>
          </ac:picMkLst>
        </pc:picChg>
        <pc:picChg chg="mod">
          <ac:chgData name="Diwan, Anand" userId="8986878a-f0ca-4763-b563-063c1f20ea24" providerId="ADAL" clId="{7CF56DDA-FCBB-42FC-ACA6-8CA6CAA5DC69}" dt="2020-01-21T17:52:00.481" v="28376" actId="1038"/>
          <ac:picMkLst>
            <pc:docMk/>
            <pc:sldMk cId="528709761" sldId="1839"/>
            <ac:picMk id="99" creationId="{AB16D241-81C4-4457-8CAB-D47AB3DD68B5}"/>
          </ac:picMkLst>
        </pc:picChg>
        <pc:picChg chg="mod">
          <ac:chgData name="Diwan, Anand" userId="8986878a-f0ca-4763-b563-063c1f20ea24" providerId="ADAL" clId="{7CF56DDA-FCBB-42FC-ACA6-8CA6CAA5DC69}" dt="2020-01-13T16:10:46.297" v="28031" actId="1036"/>
          <ac:picMkLst>
            <pc:docMk/>
            <pc:sldMk cId="528709761" sldId="1839"/>
            <ac:picMk id="101" creationId="{CDD77C75-0B55-4C5B-8781-4C3FB0E16F5B}"/>
          </ac:picMkLst>
        </pc:picChg>
        <pc:picChg chg="add mod">
          <ac:chgData name="Diwan, Anand" userId="8986878a-f0ca-4763-b563-063c1f20ea24" providerId="ADAL" clId="{7CF56DDA-FCBB-42FC-ACA6-8CA6CAA5DC69}" dt="2020-01-21T17:52:51.663" v="28456" actId="1038"/>
          <ac:picMkLst>
            <pc:docMk/>
            <pc:sldMk cId="528709761" sldId="1839"/>
            <ac:picMk id="104" creationId="{778612E9-007F-40CE-AB07-366F81E342AB}"/>
          </ac:picMkLst>
        </pc:picChg>
        <pc:picChg chg="mod">
          <ac:chgData name="Diwan, Anand" userId="8986878a-f0ca-4763-b563-063c1f20ea24" providerId="ADAL" clId="{7CF56DDA-FCBB-42FC-ACA6-8CA6CAA5DC69}" dt="2020-01-21T18:16:12.823" v="28912" actId="1038"/>
          <ac:picMkLst>
            <pc:docMk/>
            <pc:sldMk cId="528709761" sldId="1839"/>
            <ac:picMk id="107" creationId="{12BA0BB9-AFB6-4180-AE24-3C0CAF650963}"/>
          </ac:picMkLst>
        </pc:picChg>
        <pc:picChg chg="del mod">
          <ac:chgData name="Diwan, Anand" userId="8986878a-f0ca-4763-b563-063c1f20ea24" providerId="ADAL" clId="{7CF56DDA-FCBB-42FC-ACA6-8CA6CAA5DC69}" dt="2020-01-27T19:23:44.674" v="29979" actId="478"/>
          <ac:picMkLst>
            <pc:docMk/>
            <pc:sldMk cId="528709761" sldId="1839"/>
            <ac:picMk id="111" creationId="{D2670C50-6F1C-4AD9-AFD9-5541EB59F985}"/>
          </ac:picMkLst>
        </pc:picChg>
        <pc:picChg chg="mod">
          <ac:chgData name="Diwan, Anand" userId="8986878a-f0ca-4763-b563-063c1f20ea24" providerId="ADAL" clId="{7CF56DDA-FCBB-42FC-ACA6-8CA6CAA5DC69}" dt="2020-01-21T17:52:00.481" v="28376" actId="1038"/>
          <ac:picMkLst>
            <pc:docMk/>
            <pc:sldMk cId="528709761" sldId="1839"/>
            <ac:picMk id="114" creationId="{1FE8A87E-7A74-40E3-BE8D-3CF90ECAA139}"/>
          </ac:picMkLst>
        </pc:picChg>
        <pc:picChg chg="mod">
          <ac:chgData name="Diwan, Anand" userId="8986878a-f0ca-4763-b563-063c1f20ea24" providerId="ADAL" clId="{7CF56DDA-FCBB-42FC-ACA6-8CA6CAA5DC69}" dt="2020-01-21T17:52:00.481" v="28376" actId="1038"/>
          <ac:picMkLst>
            <pc:docMk/>
            <pc:sldMk cId="528709761" sldId="1839"/>
            <ac:picMk id="115" creationId="{C26C5153-CD80-4E76-AC65-DBE53B7DC3A8}"/>
          </ac:picMkLst>
        </pc:picChg>
        <pc:picChg chg="del">
          <ac:chgData name="Diwan, Anand" userId="8986878a-f0ca-4763-b563-063c1f20ea24" providerId="ADAL" clId="{7CF56DDA-FCBB-42FC-ACA6-8CA6CAA5DC69}" dt="2020-01-13T15:31:40.158" v="26738" actId="478"/>
          <ac:picMkLst>
            <pc:docMk/>
            <pc:sldMk cId="528709761" sldId="1839"/>
            <ac:picMk id="120" creationId="{CD55BD78-3EC1-4A61-8FD9-53859F906A4A}"/>
          </ac:picMkLst>
        </pc:picChg>
        <pc:picChg chg="del">
          <ac:chgData name="Diwan, Anand" userId="8986878a-f0ca-4763-b563-063c1f20ea24" providerId="ADAL" clId="{7CF56DDA-FCBB-42FC-ACA6-8CA6CAA5DC69}" dt="2020-01-13T15:31:40.158" v="26738" actId="478"/>
          <ac:picMkLst>
            <pc:docMk/>
            <pc:sldMk cId="528709761" sldId="1839"/>
            <ac:picMk id="121" creationId="{39CA4E92-5754-4ED8-BE77-AC3216AE68DC}"/>
          </ac:picMkLst>
        </pc:picChg>
        <pc:picChg chg="del mod">
          <ac:chgData name="Diwan, Anand" userId="8986878a-f0ca-4763-b563-063c1f20ea24" providerId="ADAL" clId="{7CF56DDA-FCBB-42FC-ACA6-8CA6CAA5DC69}" dt="2020-01-21T18:15:24.181" v="28852" actId="478"/>
          <ac:picMkLst>
            <pc:docMk/>
            <pc:sldMk cId="528709761" sldId="1839"/>
            <ac:picMk id="122" creationId="{D39553D1-CB32-4DB7-8AB5-4AD6B087061C}"/>
          </ac:picMkLst>
        </pc:picChg>
        <pc:picChg chg="del">
          <ac:chgData name="Diwan, Anand" userId="8986878a-f0ca-4763-b563-063c1f20ea24" providerId="ADAL" clId="{7CF56DDA-FCBB-42FC-ACA6-8CA6CAA5DC69}" dt="2020-01-13T15:32:06.871" v="26742" actId="478"/>
          <ac:picMkLst>
            <pc:docMk/>
            <pc:sldMk cId="528709761" sldId="1839"/>
            <ac:picMk id="125" creationId="{070F6A49-B713-43A1-AF49-FD038E30AFFD}"/>
          </ac:picMkLst>
        </pc:picChg>
        <pc:picChg chg="mod">
          <ac:chgData name="Diwan, Anand" userId="8986878a-f0ca-4763-b563-063c1f20ea24" providerId="ADAL" clId="{7CF56DDA-FCBB-42FC-ACA6-8CA6CAA5DC69}" dt="2020-01-21T18:00:41.314" v="28837" actId="1037"/>
          <ac:picMkLst>
            <pc:docMk/>
            <pc:sldMk cId="528709761" sldId="1839"/>
            <ac:picMk id="212" creationId="{F6888FF3-3BE2-46FB-92E3-E08F9E8FF6A6}"/>
          </ac:picMkLst>
        </pc:picChg>
        <pc:picChg chg="del mod">
          <ac:chgData name="Diwan, Anand" userId="8986878a-f0ca-4763-b563-063c1f20ea24" providerId="ADAL" clId="{7CF56DDA-FCBB-42FC-ACA6-8CA6CAA5DC69}" dt="2020-01-27T19:26:47.370" v="29985" actId="478"/>
          <ac:picMkLst>
            <pc:docMk/>
            <pc:sldMk cId="528709761" sldId="1839"/>
            <ac:picMk id="220" creationId="{0C4C339B-7145-471D-94A0-ABC2D0145AA0}"/>
          </ac:picMkLst>
        </pc:picChg>
        <pc:picChg chg="del mod">
          <ac:chgData name="Diwan, Anand" userId="8986878a-f0ca-4763-b563-063c1f20ea24" providerId="ADAL" clId="{7CF56DDA-FCBB-42FC-ACA6-8CA6CAA5DC69}" dt="2020-01-27T19:24:48.569" v="29982" actId="478"/>
          <ac:picMkLst>
            <pc:docMk/>
            <pc:sldMk cId="528709761" sldId="1839"/>
            <ac:picMk id="223" creationId="{3A351548-26F0-4BC2-8C51-0E5C7D3D23FB}"/>
          </ac:picMkLst>
        </pc:picChg>
        <pc:picChg chg="mod">
          <ac:chgData name="Diwan, Anand" userId="8986878a-f0ca-4763-b563-063c1f20ea24" providerId="ADAL" clId="{7CF56DDA-FCBB-42FC-ACA6-8CA6CAA5DC69}" dt="2020-01-21T17:56:55.170" v="28723" actId="1076"/>
          <ac:picMkLst>
            <pc:docMk/>
            <pc:sldMk cId="528709761" sldId="1839"/>
            <ac:picMk id="225" creationId="{160CAE3C-9F08-4D9A-98B3-1B1258FDA3EB}"/>
          </ac:picMkLst>
        </pc:picChg>
        <pc:picChg chg="mod">
          <ac:chgData name="Diwan, Anand" userId="8986878a-f0ca-4763-b563-063c1f20ea24" providerId="ADAL" clId="{7CF56DDA-FCBB-42FC-ACA6-8CA6CAA5DC69}" dt="2020-01-21T17:52:00.481" v="28376" actId="1038"/>
          <ac:picMkLst>
            <pc:docMk/>
            <pc:sldMk cId="528709761" sldId="1839"/>
            <ac:picMk id="226" creationId="{762D1A0D-2F32-4F78-89F3-68631F54F7AE}"/>
          </ac:picMkLst>
        </pc:picChg>
        <pc:picChg chg="del">
          <ac:chgData name="Diwan, Anand" userId="8986878a-f0ca-4763-b563-063c1f20ea24" providerId="ADAL" clId="{7CF56DDA-FCBB-42FC-ACA6-8CA6CAA5DC69}" dt="2020-01-27T19:27:13.980" v="29989" actId="478"/>
          <ac:picMkLst>
            <pc:docMk/>
            <pc:sldMk cId="528709761" sldId="1839"/>
            <ac:picMk id="229" creationId="{7852C269-9EDA-4A3C-AF3C-6A9A069B5B1C}"/>
          </ac:picMkLst>
        </pc:picChg>
        <pc:picChg chg="del mod">
          <ac:chgData name="Diwan, Anand" userId="8986878a-f0ca-4763-b563-063c1f20ea24" providerId="ADAL" clId="{7CF56DDA-FCBB-42FC-ACA6-8CA6CAA5DC69}" dt="2020-01-27T19:27:19.058" v="29991" actId="478"/>
          <ac:picMkLst>
            <pc:docMk/>
            <pc:sldMk cId="528709761" sldId="1839"/>
            <ac:picMk id="231" creationId="{14D29AC8-76FF-44A9-B442-1154052F12BA}"/>
          </ac:picMkLst>
        </pc:picChg>
        <pc:picChg chg="add del">
          <ac:chgData name="Diwan, Anand" userId="8986878a-f0ca-4763-b563-063c1f20ea24" providerId="ADAL" clId="{7CF56DDA-FCBB-42FC-ACA6-8CA6CAA5DC69}" dt="2020-01-21T18:15:20.102" v="28850" actId="478"/>
          <ac:picMkLst>
            <pc:docMk/>
            <pc:sldMk cId="528709761" sldId="1839"/>
            <ac:picMk id="234" creationId="{4A2066D5-7C1D-4974-A716-4B63E269222D}"/>
          </ac:picMkLst>
        </pc:picChg>
        <pc:picChg chg="add del">
          <ac:chgData name="Diwan, Anand" userId="8986878a-f0ca-4763-b563-063c1f20ea24" providerId="ADAL" clId="{7CF56DDA-FCBB-42FC-ACA6-8CA6CAA5DC69}" dt="2020-01-13T15:33:06.877" v="26750" actId="478"/>
          <ac:picMkLst>
            <pc:docMk/>
            <pc:sldMk cId="528709761" sldId="1839"/>
            <ac:picMk id="238" creationId="{18DD469D-0BE1-4166-949F-9A3F7AF93303}"/>
          </ac:picMkLst>
        </pc:picChg>
        <pc:picChg chg="add del">
          <ac:chgData name="Diwan, Anand" userId="8986878a-f0ca-4763-b563-063c1f20ea24" providerId="ADAL" clId="{7CF56DDA-FCBB-42FC-ACA6-8CA6CAA5DC69}" dt="2020-01-13T15:33:06.877" v="26750" actId="478"/>
          <ac:picMkLst>
            <pc:docMk/>
            <pc:sldMk cId="528709761" sldId="1839"/>
            <ac:picMk id="239" creationId="{B4D5CB33-E19A-4824-88E1-FC35788CD299}"/>
          </ac:picMkLst>
        </pc:picChg>
        <pc:picChg chg="add del">
          <ac:chgData name="Diwan, Anand" userId="8986878a-f0ca-4763-b563-063c1f20ea24" providerId="ADAL" clId="{7CF56DDA-FCBB-42FC-ACA6-8CA6CAA5DC69}" dt="2020-01-13T15:33:06.877" v="26750" actId="478"/>
          <ac:picMkLst>
            <pc:docMk/>
            <pc:sldMk cId="528709761" sldId="1839"/>
            <ac:picMk id="240" creationId="{BB2C2C98-93D1-4EF6-B350-746275FFFA2C}"/>
          </ac:picMkLst>
        </pc:picChg>
        <pc:picChg chg="add del">
          <ac:chgData name="Diwan, Anand" userId="8986878a-f0ca-4763-b563-063c1f20ea24" providerId="ADAL" clId="{7CF56DDA-FCBB-42FC-ACA6-8CA6CAA5DC69}" dt="2020-01-13T15:33:06.877" v="26750" actId="478"/>
          <ac:picMkLst>
            <pc:docMk/>
            <pc:sldMk cId="528709761" sldId="1839"/>
            <ac:picMk id="242" creationId="{DC80C99A-2BDA-41DB-96D4-7182BACF2287}"/>
          </ac:picMkLst>
        </pc:picChg>
        <pc:picChg chg="mod">
          <ac:chgData name="Diwan, Anand" userId="8986878a-f0ca-4763-b563-063c1f20ea24" providerId="ADAL" clId="{7CF56DDA-FCBB-42FC-ACA6-8CA6CAA5DC69}" dt="2020-01-21T17:58:44.020" v="28767" actId="1076"/>
          <ac:picMkLst>
            <pc:docMk/>
            <pc:sldMk cId="528709761" sldId="1839"/>
            <ac:picMk id="243" creationId="{C0444103-ABB7-47BB-B697-807A64D2F3B6}"/>
          </ac:picMkLst>
        </pc:picChg>
        <pc:picChg chg="del">
          <ac:chgData name="Diwan, Anand" userId="8986878a-f0ca-4763-b563-063c1f20ea24" providerId="ADAL" clId="{7CF56DDA-FCBB-42FC-ACA6-8CA6CAA5DC69}" dt="2020-01-13T15:31:40.158" v="26738" actId="478"/>
          <ac:picMkLst>
            <pc:docMk/>
            <pc:sldMk cId="528709761" sldId="1839"/>
            <ac:picMk id="250" creationId="{EAF02AD1-ADE2-464A-9E49-3E048736522A}"/>
          </ac:picMkLst>
        </pc:picChg>
        <pc:picChg chg="del">
          <ac:chgData name="Diwan, Anand" userId="8986878a-f0ca-4763-b563-063c1f20ea24" providerId="ADAL" clId="{7CF56DDA-FCBB-42FC-ACA6-8CA6CAA5DC69}" dt="2020-01-13T15:31:40.158" v="26738" actId="478"/>
          <ac:picMkLst>
            <pc:docMk/>
            <pc:sldMk cId="528709761" sldId="1839"/>
            <ac:picMk id="252" creationId="{3885ECEF-CC21-4782-B45D-3A12D316CE11}"/>
          </ac:picMkLst>
        </pc:picChg>
        <pc:picChg chg="add del">
          <ac:chgData name="Diwan, Anand" userId="8986878a-f0ca-4763-b563-063c1f20ea24" providerId="ADAL" clId="{7CF56DDA-FCBB-42FC-ACA6-8CA6CAA5DC69}" dt="2020-01-13T15:33:06.877" v="26750" actId="478"/>
          <ac:picMkLst>
            <pc:docMk/>
            <pc:sldMk cId="528709761" sldId="1839"/>
            <ac:picMk id="254" creationId="{0EC3AA7D-52B5-48D0-A787-AF571D4B4673}"/>
          </ac:picMkLst>
        </pc:picChg>
        <pc:picChg chg="add del">
          <ac:chgData name="Diwan, Anand" userId="8986878a-f0ca-4763-b563-063c1f20ea24" providerId="ADAL" clId="{7CF56DDA-FCBB-42FC-ACA6-8CA6CAA5DC69}" dt="2020-01-13T15:33:06.877" v="26750" actId="478"/>
          <ac:picMkLst>
            <pc:docMk/>
            <pc:sldMk cId="528709761" sldId="1839"/>
            <ac:picMk id="256" creationId="{41437642-0D7A-433D-B9B7-CE8B814080D3}"/>
          </ac:picMkLst>
        </pc:picChg>
        <pc:cxnChg chg="mod">
          <ac:chgData name="Diwan, Anand" userId="8986878a-f0ca-4763-b563-063c1f20ea24" providerId="ADAL" clId="{7CF56DDA-FCBB-42FC-ACA6-8CA6CAA5DC69}" dt="2020-01-21T17:52:51.663" v="28456" actId="1038"/>
          <ac:cxnSpMkLst>
            <pc:docMk/>
            <pc:sldMk cId="528709761" sldId="1839"/>
            <ac:cxnSpMk id="4" creationId="{DCC67EBA-4F7D-49A7-BA3B-A249C09ECEB4}"/>
          </ac:cxnSpMkLst>
        </pc:cxnChg>
        <pc:cxnChg chg="add mod">
          <ac:chgData name="Diwan, Anand" userId="8986878a-f0ca-4763-b563-063c1f20ea24" providerId="ADAL" clId="{7CF56DDA-FCBB-42FC-ACA6-8CA6CAA5DC69}" dt="2020-01-21T17:55:35.285" v="28713" actId="11529"/>
          <ac:cxnSpMkLst>
            <pc:docMk/>
            <pc:sldMk cId="528709761" sldId="1839"/>
            <ac:cxnSpMk id="5" creationId="{37CBB00B-46C6-4E54-A8FB-2D57AB0AB12C}"/>
          </ac:cxnSpMkLst>
        </pc:cxnChg>
        <pc:cxnChg chg="del mod">
          <ac:chgData name="Diwan, Anand" userId="8986878a-f0ca-4763-b563-063c1f20ea24" providerId="ADAL" clId="{7CF56DDA-FCBB-42FC-ACA6-8CA6CAA5DC69}" dt="2020-01-13T14:56:55.933" v="26535" actId="478"/>
          <ac:cxnSpMkLst>
            <pc:docMk/>
            <pc:sldMk cId="528709761" sldId="1839"/>
            <ac:cxnSpMk id="6" creationId="{0D693431-D307-4E94-A216-1C660BD506E3}"/>
          </ac:cxnSpMkLst>
        </pc:cxnChg>
        <pc:cxnChg chg="del mod">
          <ac:chgData name="Diwan, Anand" userId="8986878a-f0ca-4763-b563-063c1f20ea24" providerId="ADAL" clId="{7CF56DDA-FCBB-42FC-ACA6-8CA6CAA5DC69}" dt="2020-01-21T18:15:26.660" v="28854" actId="478"/>
          <ac:cxnSpMkLst>
            <pc:docMk/>
            <pc:sldMk cId="528709761" sldId="1839"/>
            <ac:cxnSpMk id="8" creationId="{90B14A70-283E-4141-8034-448274AF37CA}"/>
          </ac:cxnSpMkLst>
        </pc:cxnChg>
        <pc:cxnChg chg="del mod">
          <ac:chgData name="Diwan, Anand" userId="8986878a-f0ca-4763-b563-063c1f20ea24" providerId="ADAL" clId="{7CF56DDA-FCBB-42FC-ACA6-8CA6CAA5DC69}" dt="2020-01-27T19:24:51.099" v="29983" actId="478"/>
          <ac:cxnSpMkLst>
            <pc:docMk/>
            <pc:sldMk cId="528709761" sldId="1839"/>
            <ac:cxnSpMk id="9" creationId="{3CC3ACC2-C2BE-4698-9835-D8927E4AB438}"/>
          </ac:cxnSpMkLst>
        </pc:cxnChg>
        <pc:cxnChg chg="add mod">
          <ac:chgData name="Diwan, Anand" userId="8986878a-f0ca-4763-b563-063c1f20ea24" providerId="ADAL" clId="{7CF56DDA-FCBB-42FC-ACA6-8CA6CAA5DC69}" dt="2020-01-21T17:58:39.864" v="28766" actId="1035"/>
          <ac:cxnSpMkLst>
            <pc:docMk/>
            <pc:sldMk cId="528709761" sldId="1839"/>
            <ac:cxnSpMk id="10" creationId="{B68C8707-5A5B-4A39-9A92-665ABB41A4D7}"/>
          </ac:cxnSpMkLst>
        </pc:cxnChg>
        <pc:cxnChg chg="del mod">
          <ac:chgData name="Diwan, Anand" userId="8986878a-f0ca-4763-b563-063c1f20ea24" providerId="ADAL" clId="{7CF56DDA-FCBB-42FC-ACA6-8CA6CAA5DC69}" dt="2020-01-27T19:24:45.700" v="29981" actId="478"/>
          <ac:cxnSpMkLst>
            <pc:docMk/>
            <pc:sldMk cId="528709761" sldId="1839"/>
            <ac:cxnSpMk id="12" creationId="{C20DE693-D31A-45E4-9289-1B4FF117F2FE}"/>
          </ac:cxnSpMkLst>
        </pc:cxnChg>
        <pc:cxnChg chg="del mod">
          <ac:chgData name="Diwan, Anand" userId="8986878a-f0ca-4763-b563-063c1f20ea24" providerId="ADAL" clId="{7CF56DDA-FCBB-42FC-ACA6-8CA6CAA5DC69}" dt="2020-01-13T16:11:16.868" v="28062" actId="478"/>
          <ac:cxnSpMkLst>
            <pc:docMk/>
            <pc:sldMk cId="528709761" sldId="1839"/>
            <ac:cxnSpMk id="14" creationId="{F7697DB2-707A-4681-996F-AE8FC20945F0}"/>
          </ac:cxnSpMkLst>
        </pc:cxnChg>
        <pc:cxnChg chg="del mod">
          <ac:chgData name="Diwan, Anand" userId="8986878a-f0ca-4763-b563-063c1f20ea24" providerId="ADAL" clId="{7CF56DDA-FCBB-42FC-ACA6-8CA6CAA5DC69}" dt="2020-01-13T16:10:00.029" v="27940" actId="478"/>
          <ac:cxnSpMkLst>
            <pc:docMk/>
            <pc:sldMk cId="528709761" sldId="1839"/>
            <ac:cxnSpMk id="18" creationId="{E53AF630-C8BB-4E0B-85C1-ECD20377AD03}"/>
          </ac:cxnSpMkLst>
        </pc:cxnChg>
        <pc:cxnChg chg="del mod">
          <ac:chgData name="Diwan, Anand" userId="8986878a-f0ca-4763-b563-063c1f20ea24" providerId="ADAL" clId="{7CF56DDA-FCBB-42FC-ACA6-8CA6CAA5DC69}" dt="2020-01-21T18:15:25.580" v="28853" actId="478"/>
          <ac:cxnSpMkLst>
            <pc:docMk/>
            <pc:sldMk cId="528709761" sldId="1839"/>
            <ac:cxnSpMk id="21" creationId="{C1446087-E263-4B7D-93CB-001B8D087F5C}"/>
          </ac:cxnSpMkLst>
        </pc:cxnChg>
        <pc:cxnChg chg="add del mod">
          <ac:chgData name="Diwan, Anand" userId="8986878a-f0ca-4763-b563-063c1f20ea24" providerId="ADAL" clId="{7CF56DDA-FCBB-42FC-ACA6-8CA6CAA5DC69}" dt="2020-01-21T17:52:51.663" v="28456" actId="1038"/>
          <ac:cxnSpMkLst>
            <pc:docMk/>
            <pc:sldMk cId="528709761" sldId="1839"/>
            <ac:cxnSpMk id="23" creationId="{A9214B6B-7062-421F-9D3A-FC784B8A4E27}"/>
          </ac:cxnSpMkLst>
        </pc:cxnChg>
        <pc:cxnChg chg="add del mod">
          <ac:chgData name="Diwan, Anand" userId="8986878a-f0ca-4763-b563-063c1f20ea24" providerId="ADAL" clId="{7CF56DDA-FCBB-42FC-ACA6-8CA6CAA5DC69}" dt="2020-01-21T17:52:51.663" v="28456" actId="1038"/>
          <ac:cxnSpMkLst>
            <pc:docMk/>
            <pc:sldMk cId="528709761" sldId="1839"/>
            <ac:cxnSpMk id="27" creationId="{8A158451-A3DD-44FD-9355-E7C31CE5BAF9}"/>
          </ac:cxnSpMkLst>
        </pc:cxnChg>
        <pc:cxnChg chg="add del mod">
          <ac:chgData name="Diwan, Anand" userId="8986878a-f0ca-4763-b563-063c1f20ea24" providerId="ADAL" clId="{7CF56DDA-FCBB-42FC-ACA6-8CA6CAA5DC69}" dt="2020-01-21T17:57:56.405" v="28744" actId="478"/>
          <ac:cxnSpMkLst>
            <pc:docMk/>
            <pc:sldMk cId="528709761" sldId="1839"/>
            <ac:cxnSpMk id="30" creationId="{2B90CA38-CF9B-4395-BA16-EB2A60484FE8}"/>
          </ac:cxnSpMkLst>
        </pc:cxnChg>
        <pc:cxnChg chg="add mod">
          <ac:chgData name="Diwan, Anand" userId="8986878a-f0ca-4763-b563-063c1f20ea24" providerId="ADAL" clId="{7CF56DDA-FCBB-42FC-ACA6-8CA6CAA5DC69}" dt="2020-01-21T17:52:51.663" v="28456" actId="1038"/>
          <ac:cxnSpMkLst>
            <pc:docMk/>
            <pc:sldMk cId="528709761" sldId="1839"/>
            <ac:cxnSpMk id="126" creationId="{AA050414-D5A9-44E2-96D9-36ABDB54CD99}"/>
          </ac:cxnSpMkLst>
        </pc:cxnChg>
      </pc:sldChg>
      <pc:sldChg chg="addSp delSp modSp add">
        <pc:chgData name="Diwan, Anand" userId="8986878a-f0ca-4763-b563-063c1f20ea24" providerId="ADAL" clId="{7CF56DDA-FCBB-42FC-ACA6-8CA6CAA5DC69}" dt="2020-01-27T19:23:27.575" v="29978" actId="478"/>
        <pc:sldMkLst>
          <pc:docMk/>
          <pc:sldMk cId="1767097182" sldId="1840"/>
        </pc:sldMkLst>
        <pc:spChg chg="add del mod">
          <ac:chgData name="Diwan, Anand" userId="8986878a-f0ca-4763-b563-063c1f20ea24" providerId="ADAL" clId="{7CF56DDA-FCBB-42FC-ACA6-8CA6CAA5DC69}" dt="2020-01-27T19:23:27.575" v="29978" actId="478"/>
          <ac:spMkLst>
            <pc:docMk/>
            <pc:sldMk cId="1767097182" sldId="1840"/>
            <ac:spMk id="2" creationId="{6B4B4B4A-368E-4832-87BC-A5155426251F}"/>
          </ac:spMkLst>
        </pc:spChg>
      </pc:sldChg>
    </pc:docChg>
  </pc:docChgLst>
  <pc:docChgLst>
    <pc:chgData name="Wang, Meng" userId="S::wangm28@pfizer.com::57bcbd2d-bdcf-4aab-8495-dc678c2b2e38" providerId="AD" clId="Web-{AC9CC975-5185-4510-91D5-10FB40896E3C}"/>
    <pc:docChg chg="modSld">
      <pc:chgData name="Wang, Meng" userId="S::wangm28@pfizer.com::57bcbd2d-bdcf-4aab-8495-dc678c2b2e38" providerId="AD" clId="Web-{AC9CC975-5185-4510-91D5-10FB40896E3C}" dt="2020-07-01T09:12:05.923" v="1" actId="1076"/>
      <pc:docMkLst>
        <pc:docMk/>
      </pc:docMkLst>
      <pc:sldChg chg="modSp">
        <pc:chgData name="Wang, Meng" userId="S::wangm28@pfizer.com::57bcbd2d-bdcf-4aab-8495-dc678c2b2e38" providerId="AD" clId="Web-{AC9CC975-5185-4510-91D5-10FB40896E3C}" dt="2020-07-01T09:12:05.923" v="1" actId="1076"/>
        <pc:sldMkLst>
          <pc:docMk/>
          <pc:sldMk cId="1767097182" sldId="1840"/>
        </pc:sldMkLst>
        <pc:cxnChg chg="mod">
          <ac:chgData name="Wang, Meng" userId="S::wangm28@pfizer.com::57bcbd2d-bdcf-4aab-8495-dc678c2b2e38" providerId="AD" clId="Web-{AC9CC975-5185-4510-91D5-10FB40896E3C}" dt="2020-07-01T09:12:05.923" v="1" actId="1076"/>
          <ac:cxnSpMkLst>
            <pc:docMk/>
            <pc:sldMk cId="1767097182" sldId="1840"/>
            <ac:cxnSpMk id="126" creationId="{826351DE-BD43-4C47-BD9E-138C2AAD4C34}"/>
          </ac:cxnSpMkLst>
        </pc:cxnChg>
      </pc:sldChg>
    </pc:docChg>
  </pc:docChgLst>
  <pc:docChgLst>
    <pc:chgData name="Adulla, Mahesh" userId="S::adullm@pfizer.com::87be6480-5d58-4e19-9a57-91fe168f3308" providerId="AD" clId="Web-{D058F238-167B-4FE5-8B88-F5222C560967}"/>
    <pc:docChg chg="addSld modSld">
      <pc:chgData name="Adulla, Mahesh" userId="S::adullm@pfizer.com::87be6480-5d58-4e19-9a57-91fe168f3308" providerId="AD" clId="Web-{D058F238-167B-4FE5-8B88-F5222C560967}" dt="2019-12-18T16:39:51.670" v="8"/>
      <pc:docMkLst>
        <pc:docMk/>
      </pc:docMkLst>
      <pc:sldChg chg="addSp delSp modSp new">
        <pc:chgData name="Adulla, Mahesh" userId="S::adullm@pfizer.com::87be6480-5d58-4e19-9a57-91fe168f3308" providerId="AD" clId="Web-{D058F238-167B-4FE5-8B88-F5222C560967}" dt="2019-12-18T16:39:51.670" v="8"/>
        <pc:sldMkLst>
          <pc:docMk/>
          <pc:sldMk cId="941817839" sldId="1834"/>
        </pc:sldMkLst>
        <pc:picChg chg="add del mod">
          <ac:chgData name="Adulla, Mahesh" userId="S::adullm@pfizer.com::87be6480-5d58-4e19-9a57-91fe168f3308" providerId="AD" clId="Web-{D058F238-167B-4FE5-8B88-F5222C560967}" dt="2019-12-18T16:38:40.949" v="3"/>
          <ac:picMkLst>
            <pc:docMk/>
            <pc:sldMk cId="941817839" sldId="1834"/>
            <ac:picMk id="2" creationId="{3EB345E9-23E5-4F20-A5D3-7AB48DBAFBD9}"/>
          </ac:picMkLst>
        </pc:picChg>
        <pc:picChg chg="add del mod">
          <ac:chgData name="Adulla, Mahesh" userId="S::adullm@pfizer.com::87be6480-5d58-4e19-9a57-91fe168f3308" providerId="AD" clId="Web-{D058F238-167B-4FE5-8B88-F5222C560967}" dt="2019-12-18T16:39:17.122" v="7"/>
          <ac:picMkLst>
            <pc:docMk/>
            <pc:sldMk cId="941817839" sldId="1834"/>
            <ac:picMk id="4" creationId="{56E4DBE0-F9EA-4474-ACE1-C57A13F07331}"/>
          </ac:picMkLst>
        </pc:picChg>
        <pc:picChg chg="add mod">
          <ac:chgData name="Adulla, Mahesh" userId="S::adullm@pfizer.com::87be6480-5d58-4e19-9a57-91fe168f3308" providerId="AD" clId="Web-{D058F238-167B-4FE5-8B88-F5222C560967}" dt="2019-12-18T16:39:51.670" v="8"/>
          <ac:picMkLst>
            <pc:docMk/>
            <pc:sldMk cId="941817839" sldId="1834"/>
            <ac:picMk id="6" creationId="{FDE2D73B-9C4E-4474-876E-46907DAEF249}"/>
          </ac:picMkLst>
        </pc:picChg>
      </pc:sldChg>
    </pc:docChg>
  </pc:docChgLst>
  <pc:docChgLst>
    <pc:chgData name="Diwan, Anand" userId="8986878a-f0ca-4763-b563-063c1f20ea24" providerId="ADAL" clId="{F00DFFD6-BA8C-4145-9F01-79B8541F7DF8}"/>
    <pc:docChg chg="undo custSel addSld delSld modSld sldOrd">
      <pc:chgData name="Diwan, Anand" userId="8986878a-f0ca-4763-b563-063c1f20ea24" providerId="ADAL" clId="{F00DFFD6-BA8C-4145-9F01-79B8541F7DF8}" dt="2020-02-24T09:58:53.757" v="3763" actId="1036"/>
      <pc:docMkLst>
        <pc:docMk/>
      </pc:docMkLst>
      <pc:sldChg chg="addSp delSp modSp add ord">
        <pc:chgData name="Diwan, Anand" userId="8986878a-f0ca-4763-b563-063c1f20ea24" providerId="ADAL" clId="{F00DFFD6-BA8C-4145-9F01-79B8541F7DF8}" dt="2020-02-11T18:19:22.965" v="1460" actId="20577"/>
        <pc:sldMkLst>
          <pc:docMk/>
          <pc:sldMk cId="2941277915" sldId="1841"/>
        </pc:sldMkLst>
        <pc:spChg chg="del mod">
          <ac:chgData name="Diwan, Anand" userId="8986878a-f0ca-4763-b563-063c1f20ea24" providerId="ADAL" clId="{F00DFFD6-BA8C-4145-9F01-79B8541F7DF8}" dt="2020-02-10T19:53:09.451" v="55" actId="478"/>
          <ac:spMkLst>
            <pc:docMk/>
            <pc:sldMk cId="2941277915" sldId="1841"/>
            <ac:spMk id="7" creationId="{0849B042-5698-4A78-8690-8283077A6D9A}"/>
          </ac:spMkLst>
        </pc:spChg>
        <pc:spChg chg="add mod">
          <ac:chgData name="Diwan, Anand" userId="8986878a-f0ca-4763-b563-063c1f20ea24" providerId="ADAL" clId="{F00DFFD6-BA8C-4145-9F01-79B8541F7DF8}" dt="2020-02-10T20:04:56.424" v="276" actId="1035"/>
          <ac:spMkLst>
            <pc:docMk/>
            <pc:sldMk cId="2941277915" sldId="1841"/>
            <ac:spMk id="14" creationId="{B762AD66-778F-4938-A1EF-10438E1F5D83}"/>
          </ac:spMkLst>
        </pc:spChg>
        <pc:spChg chg="mod">
          <ac:chgData name="Diwan, Anand" userId="8986878a-f0ca-4763-b563-063c1f20ea24" providerId="ADAL" clId="{F00DFFD6-BA8C-4145-9F01-79B8541F7DF8}" dt="2020-02-11T18:19:22.965" v="1460" actId="20577"/>
          <ac:spMkLst>
            <pc:docMk/>
            <pc:sldMk cId="2941277915" sldId="1841"/>
            <ac:spMk id="25" creationId="{1ADBC6AE-3CBD-4E48-9744-B7C8A3C85C06}"/>
          </ac:spMkLst>
        </pc:spChg>
        <pc:spChg chg="del mod">
          <ac:chgData name="Diwan, Anand" userId="8986878a-f0ca-4763-b563-063c1f20ea24" providerId="ADAL" clId="{F00DFFD6-BA8C-4145-9F01-79B8541F7DF8}" dt="2020-02-10T19:59:54.849" v="202" actId="478"/>
          <ac:spMkLst>
            <pc:docMk/>
            <pc:sldMk cId="2941277915" sldId="1841"/>
            <ac:spMk id="26" creationId="{7AAC226A-E159-405C-8CFD-1D0C2C0CBF0D}"/>
          </ac:spMkLst>
        </pc:spChg>
        <pc:spChg chg="add del mod">
          <ac:chgData name="Diwan, Anand" userId="8986878a-f0ca-4763-b563-063c1f20ea24" providerId="ADAL" clId="{F00DFFD6-BA8C-4145-9F01-79B8541F7DF8}" dt="2020-02-10T19:58:48.213" v="190" actId="478"/>
          <ac:spMkLst>
            <pc:docMk/>
            <pc:sldMk cId="2941277915" sldId="1841"/>
            <ac:spMk id="46" creationId="{628B54D3-371D-474A-8183-6525A1D7D1AC}"/>
          </ac:spMkLst>
        </pc:spChg>
        <pc:spChg chg="add mod">
          <ac:chgData name="Diwan, Anand" userId="8986878a-f0ca-4763-b563-063c1f20ea24" providerId="ADAL" clId="{F00DFFD6-BA8C-4145-9F01-79B8541F7DF8}" dt="2020-02-10T20:05:07.248" v="277" actId="14100"/>
          <ac:spMkLst>
            <pc:docMk/>
            <pc:sldMk cId="2941277915" sldId="1841"/>
            <ac:spMk id="47" creationId="{E7230445-945D-490F-91EF-DCD3ED8E1248}"/>
          </ac:spMkLst>
        </pc:spChg>
        <pc:spChg chg="mod">
          <ac:chgData name="Diwan, Anand" userId="8986878a-f0ca-4763-b563-063c1f20ea24" providerId="ADAL" clId="{F00DFFD6-BA8C-4145-9F01-79B8541F7DF8}" dt="2020-02-10T19:51:59.642" v="39" actId="20577"/>
          <ac:spMkLst>
            <pc:docMk/>
            <pc:sldMk cId="2941277915" sldId="1841"/>
            <ac:spMk id="61" creationId="{00000000-0000-0000-0000-000000000000}"/>
          </ac:spMkLst>
        </pc:spChg>
        <pc:spChg chg="mod">
          <ac:chgData name="Diwan, Anand" userId="8986878a-f0ca-4763-b563-063c1f20ea24" providerId="ADAL" clId="{F00DFFD6-BA8C-4145-9F01-79B8541F7DF8}" dt="2020-02-10T20:05:32.174" v="282" actId="207"/>
          <ac:spMkLst>
            <pc:docMk/>
            <pc:sldMk cId="2941277915" sldId="1841"/>
            <ac:spMk id="62" creationId="{42BA3E22-51B9-4EF4-9C1D-E3F49159EF16}"/>
          </ac:spMkLst>
        </pc:spChg>
        <pc:spChg chg="del">
          <ac:chgData name="Diwan, Anand" userId="8986878a-f0ca-4763-b563-063c1f20ea24" providerId="ADAL" clId="{F00DFFD6-BA8C-4145-9F01-79B8541F7DF8}" dt="2020-02-10T19:54:00.874" v="81" actId="478"/>
          <ac:spMkLst>
            <pc:docMk/>
            <pc:sldMk cId="2941277915" sldId="1841"/>
            <ac:spMk id="63" creationId="{DFC6F53F-1181-4B3C-9A7E-38D1A33C565E}"/>
          </ac:spMkLst>
        </pc:spChg>
        <pc:spChg chg="del">
          <ac:chgData name="Diwan, Anand" userId="8986878a-f0ca-4763-b563-063c1f20ea24" providerId="ADAL" clId="{F00DFFD6-BA8C-4145-9F01-79B8541F7DF8}" dt="2020-02-10T19:53:57.258" v="80" actId="478"/>
          <ac:spMkLst>
            <pc:docMk/>
            <pc:sldMk cId="2941277915" sldId="1841"/>
            <ac:spMk id="64" creationId="{6973AF48-F8DE-408E-8357-0D3B910E5B3A}"/>
          </ac:spMkLst>
        </pc:spChg>
        <pc:spChg chg="mod">
          <ac:chgData name="Diwan, Anand" userId="8986878a-f0ca-4763-b563-063c1f20ea24" providerId="ADAL" clId="{F00DFFD6-BA8C-4145-9F01-79B8541F7DF8}" dt="2020-02-10T20:03:55.620" v="225" actId="1076"/>
          <ac:spMkLst>
            <pc:docMk/>
            <pc:sldMk cId="2941277915" sldId="1841"/>
            <ac:spMk id="68" creationId="{B97E3509-08BE-4660-8A96-14C1782B3D9C}"/>
          </ac:spMkLst>
        </pc:spChg>
        <pc:spChg chg="del">
          <ac:chgData name="Diwan, Anand" userId="8986878a-f0ca-4763-b563-063c1f20ea24" providerId="ADAL" clId="{F00DFFD6-BA8C-4145-9F01-79B8541F7DF8}" dt="2020-02-10T19:52:59.513" v="51" actId="478"/>
          <ac:spMkLst>
            <pc:docMk/>
            <pc:sldMk cId="2941277915" sldId="1841"/>
            <ac:spMk id="102" creationId="{93971566-9053-45F0-BAB3-4A477022D7C6}"/>
          </ac:spMkLst>
        </pc:spChg>
        <pc:spChg chg="mod">
          <ac:chgData name="Diwan, Anand" userId="8986878a-f0ca-4763-b563-063c1f20ea24" providerId="ADAL" clId="{F00DFFD6-BA8C-4145-9F01-79B8541F7DF8}" dt="2020-02-10T19:54:24.750" v="99" actId="20577"/>
          <ac:spMkLst>
            <pc:docMk/>
            <pc:sldMk cId="2941277915" sldId="1841"/>
            <ac:spMk id="105" creationId="{AE6005B5-2FD0-43B6-8874-26DB5E7EC78D}"/>
          </ac:spMkLst>
        </pc:spChg>
        <pc:spChg chg="mod">
          <ac:chgData name="Diwan, Anand" userId="8986878a-f0ca-4763-b563-063c1f20ea24" providerId="ADAL" clId="{F00DFFD6-BA8C-4145-9F01-79B8541F7DF8}" dt="2020-02-10T19:54:12.062" v="87" actId="1036"/>
          <ac:spMkLst>
            <pc:docMk/>
            <pc:sldMk cId="2941277915" sldId="1841"/>
            <ac:spMk id="116" creationId="{AF3440E4-DD08-4E29-BC42-F0D7C71AA19A}"/>
          </ac:spMkLst>
        </pc:spChg>
        <pc:spChg chg="del">
          <ac:chgData name="Diwan, Anand" userId="8986878a-f0ca-4763-b563-063c1f20ea24" providerId="ADAL" clId="{F00DFFD6-BA8C-4145-9F01-79B8541F7DF8}" dt="2020-02-10T19:53:05.005" v="53" actId="478"/>
          <ac:spMkLst>
            <pc:docMk/>
            <pc:sldMk cId="2941277915" sldId="1841"/>
            <ac:spMk id="117" creationId="{9B026D25-376F-4036-959A-6C486753970A}"/>
          </ac:spMkLst>
        </pc:spChg>
        <pc:spChg chg="del">
          <ac:chgData name="Diwan, Anand" userId="8986878a-f0ca-4763-b563-063c1f20ea24" providerId="ADAL" clId="{F00DFFD6-BA8C-4145-9F01-79B8541F7DF8}" dt="2020-02-10T19:54:33.388" v="100" actId="478"/>
          <ac:spMkLst>
            <pc:docMk/>
            <pc:sldMk cId="2941277915" sldId="1841"/>
            <ac:spMk id="127" creationId="{588B6A9D-3673-4712-88B3-71526A0AD10B}"/>
          </ac:spMkLst>
        </pc:spChg>
        <pc:spChg chg="del">
          <ac:chgData name="Diwan, Anand" userId="8986878a-f0ca-4763-b563-063c1f20ea24" providerId="ADAL" clId="{F00DFFD6-BA8C-4145-9F01-79B8541F7DF8}" dt="2020-02-10T19:53:02.920" v="52" actId="478"/>
          <ac:spMkLst>
            <pc:docMk/>
            <pc:sldMk cId="2941277915" sldId="1841"/>
            <ac:spMk id="227" creationId="{766DCFBC-F84C-47A0-8F3B-53B32B4E74A8}"/>
          </ac:spMkLst>
        </pc:spChg>
        <pc:picChg chg="add mod">
          <ac:chgData name="Diwan, Anand" userId="8986878a-f0ca-4763-b563-063c1f20ea24" providerId="ADAL" clId="{F00DFFD6-BA8C-4145-9F01-79B8541F7DF8}" dt="2020-02-10T20:04:34.085" v="259" actId="1035"/>
          <ac:picMkLst>
            <pc:docMk/>
            <pc:sldMk cId="2941277915" sldId="1841"/>
            <ac:picMk id="3" creationId="{CAB36E38-7336-4487-8FAB-1220C06EE9D6}"/>
          </ac:picMkLst>
        </pc:picChg>
        <pc:picChg chg="mod">
          <ac:chgData name="Diwan, Anand" userId="8986878a-f0ca-4763-b563-063c1f20ea24" providerId="ADAL" clId="{F00DFFD6-BA8C-4145-9F01-79B8541F7DF8}" dt="2020-02-10T20:01:32.825" v="214" actId="1076"/>
          <ac:picMkLst>
            <pc:docMk/>
            <pc:sldMk cId="2941277915" sldId="1841"/>
            <ac:picMk id="67" creationId="{4CB8C799-2199-49DF-979B-807D6E01718B}"/>
          </ac:picMkLst>
        </pc:picChg>
        <pc:picChg chg="del">
          <ac:chgData name="Diwan, Anand" userId="8986878a-f0ca-4763-b563-063c1f20ea24" providerId="ADAL" clId="{F00DFFD6-BA8C-4145-9F01-79B8541F7DF8}" dt="2020-02-10T19:52:56.157" v="50" actId="478"/>
          <ac:picMkLst>
            <pc:docMk/>
            <pc:sldMk cId="2941277915" sldId="1841"/>
            <ac:picMk id="99" creationId="{AB16D241-81C4-4457-8CAB-D47AB3DD68B5}"/>
          </ac:picMkLst>
        </pc:picChg>
        <pc:picChg chg="del">
          <ac:chgData name="Diwan, Anand" userId="8986878a-f0ca-4763-b563-063c1f20ea24" providerId="ADAL" clId="{F00DFFD6-BA8C-4145-9F01-79B8541F7DF8}" dt="2020-02-10T19:52:50.903" v="49" actId="478"/>
          <ac:picMkLst>
            <pc:docMk/>
            <pc:sldMk cId="2941277915" sldId="1841"/>
            <ac:picMk id="114" creationId="{1FE8A87E-7A74-40E3-BE8D-3CF90ECAA139}"/>
          </ac:picMkLst>
        </pc:picChg>
        <pc:picChg chg="mod">
          <ac:chgData name="Diwan, Anand" userId="8986878a-f0ca-4763-b563-063c1f20ea24" providerId="ADAL" clId="{F00DFFD6-BA8C-4145-9F01-79B8541F7DF8}" dt="2020-02-10T19:54:14.263" v="89" actId="1036"/>
          <ac:picMkLst>
            <pc:docMk/>
            <pc:sldMk cId="2941277915" sldId="1841"/>
            <ac:picMk id="115" creationId="{C26C5153-CD80-4E76-AC65-DBE53B7DC3A8}"/>
          </ac:picMkLst>
        </pc:picChg>
        <pc:picChg chg="del">
          <ac:chgData name="Diwan, Anand" userId="8986878a-f0ca-4763-b563-063c1f20ea24" providerId="ADAL" clId="{F00DFFD6-BA8C-4145-9F01-79B8541F7DF8}" dt="2020-02-10T19:52:56.157" v="50" actId="478"/>
          <ac:picMkLst>
            <pc:docMk/>
            <pc:sldMk cId="2941277915" sldId="1841"/>
            <ac:picMk id="226" creationId="{762D1A0D-2F32-4F78-89F3-68631F54F7AE}"/>
          </ac:picMkLst>
        </pc:picChg>
        <pc:cxnChg chg="del mod">
          <ac:chgData name="Diwan, Anand" userId="8986878a-f0ca-4763-b563-063c1f20ea24" providerId="ADAL" clId="{F00DFFD6-BA8C-4145-9F01-79B8541F7DF8}" dt="2020-02-10T19:53:12.182" v="56" actId="478"/>
          <ac:cxnSpMkLst>
            <pc:docMk/>
            <pc:sldMk cId="2941277915" sldId="1841"/>
            <ac:cxnSpMk id="4" creationId="{DCC67EBA-4F7D-49A7-BA3B-A249C09ECEB4}"/>
          </ac:cxnSpMkLst>
        </pc:cxnChg>
        <pc:cxnChg chg="mod">
          <ac:chgData name="Diwan, Anand" userId="8986878a-f0ca-4763-b563-063c1f20ea24" providerId="ADAL" clId="{F00DFFD6-BA8C-4145-9F01-79B8541F7DF8}" dt="2020-02-10T20:04:34.085" v="259" actId="1035"/>
          <ac:cxnSpMkLst>
            <pc:docMk/>
            <pc:sldMk cId="2941277915" sldId="1841"/>
            <ac:cxnSpMk id="10" creationId="{B68C8707-5A5B-4A39-9A92-665ABB41A4D7}"/>
          </ac:cxnSpMkLst>
        </pc:cxnChg>
        <pc:cxnChg chg="mod">
          <ac:chgData name="Diwan, Anand" userId="8986878a-f0ca-4763-b563-063c1f20ea24" providerId="ADAL" clId="{F00DFFD6-BA8C-4145-9F01-79B8541F7DF8}" dt="2020-02-10T19:54:14.263" v="89" actId="1036"/>
          <ac:cxnSpMkLst>
            <pc:docMk/>
            <pc:sldMk cId="2941277915" sldId="1841"/>
            <ac:cxnSpMk id="23" creationId="{A9214B6B-7062-421F-9D3A-FC784B8A4E27}"/>
          </ac:cxnSpMkLst>
        </pc:cxnChg>
        <pc:cxnChg chg="del mod">
          <ac:chgData name="Diwan, Anand" userId="8986878a-f0ca-4763-b563-063c1f20ea24" providerId="ADAL" clId="{F00DFFD6-BA8C-4145-9F01-79B8541F7DF8}" dt="2020-02-10T19:54:02.248" v="82" actId="478"/>
          <ac:cxnSpMkLst>
            <pc:docMk/>
            <pc:sldMk cId="2941277915" sldId="1841"/>
            <ac:cxnSpMk id="27" creationId="{8A158451-A3DD-44FD-9355-E7C31CE5BAF9}"/>
          </ac:cxnSpMkLst>
        </pc:cxnChg>
        <pc:cxnChg chg="add mod">
          <ac:chgData name="Diwan, Anand" userId="8986878a-f0ca-4763-b563-063c1f20ea24" providerId="ADAL" clId="{F00DFFD6-BA8C-4145-9F01-79B8541F7DF8}" dt="2020-02-10T20:04:34.085" v="259" actId="1035"/>
          <ac:cxnSpMkLst>
            <pc:docMk/>
            <pc:sldMk cId="2941277915" sldId="1841"/>
            <ac:cxnSpMk id="52" creationId="{58B17255-BBB0-44F7-B341-9020959C0973}"/>
          </ac:cxnSpMkLst>
        </pc:cxnChg>
        <pc:cxnChg chg="del mod">
          <ac:chgData name="Diwan, Anand" userId="8986878a-f0ca-4763-b563-063c1f20ea24" providerId="ADAL" clId="{F00DFFD6-BA8C-4145-9F01-79B8541F7DF8}" dt="2020-02-10T19:54:04.183" v="83" actId="478"/>
          <ac:cxnSpMkLst>
            <pc:docMk/>
            <pc:sldMk cId="2941277915" sldId="1841"/>
            <ac:cxnSpMk id="126" creationId="{AA050414-D5A9-44E2-96D9-36ABDB54CD99}"/>
          </ac:cxnSpMkLst>
        </pc:cxnChg>
      </pc:sldChg>
      <pc:sldChg chg="addSp delSp modSp add">
        <pc:chgData name="Diwan, Anand" userId="8986878a-f0ca-4763-b563-063c1f20ea24" providerId="ADAL" clId="{F00DFFD6-BA8C-4145-9F01-79B8541F7DF8}" dt="2020-02-10T20:46:26.031" v="1457" actId="1037"/>
        <pc:sldMkLst>
          <pc:docMk/>
          <pc:sldMk cId="2102658953" sldId="1842"/>
        </pc:sldMkLst>
        <pc:spChg chg="add mod">
          <ac:chgData name="Diwan, Anand" userId="8986878a-f0ca-4763-b563-063c1f20ea24" providerId="ADAL" clId="{F00DFFD6-BA8C-4145-9F01-79B8541F7DF8}" dt="2020-02-10T20:37:16.512" v="1212" actId="20577"/>
          <ac:spMkLst>
            <pc:docMk/>
            <pc:sldMk cId="2102658953" sldId="1842"/>
            <ac:spMk id="2" creationId="{EF42FAC7-58A6-4C5E-A05E-0A6B4118A4C9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6" creationId="{03C403A4-749C-4C38-8409-080F7A9D01FC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8" creationId="{79AEBC2A-3E65-447A-9C20-00F4FB5F34D2}"/>
          </ac:spMkLst>
        </pc:spChg>
        <pc:spChg chg="del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9" creationId="{FB36416B-B7C3-4962-8001-DD97FEFB89B8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11" creationId="{DC7C1531-82B7-4910-A157-3D1A5E14CE02}"/>
          </ac:spMkLst>
        </pc:spChg>
        <pc:spChg chg="del mod">
          <ac:chgData name="Diwan, Anand" userId="8986878a-f0ca-4763-b563-063c1f20ea24" providerId="ADAL" clId="{F00DFFD6-BA8C-4145-9F01-79B8541F7DF8}" dt="2020-02-10T20:14:20.129" v="474" actId="478"/>
          <ac:spMkLst>
            <pc:docMk/>
            <pc:sldMk cId="2102658953" sldId="1842"/>
            <ac:spMk id="12" creationId="{1DD43A85-D6C3-4266-A4A5-A6AB3CD14F94}"/>
          </ac:spMkLst>
        </pc:spChg>
        <pc:spChg chg="add mod">
          <ac:chgData name="Diwan, Anand" userId="8986878a-f0ca-4763-b563-063c1f20ea24" providerId="ADAL" clId="{F00DFFD6-BA8C-4145-9F01-79B8541F7DF8}" dt="2020-02-10T20:29:22.826" v="1050" actId="1035"/>
          <ac:spMkLst>
            <pc:docMk/>
            <pc:sldMk cId="2102658953" sldId="1842"/>
            <ac:spMk id="14" creationId="{08570A0C-0862-4007-BF85-5DD30C50C909}"/>
          </ac:spMkLst>
        </pc:spChg>
        <pc:spChg chg="del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15" creationId="{162CBE4E-058E-4D40-95CF-55DA6F03E5D7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16" creationId="{C0A222EE-8144-4590-9365-9DF29DDE5BFA}"/>
          </ac:spMkLst>
        </pc:spChg>
        <pc:spChg chg="add del mod">
          <ac:chgData name="Diwan, Anand" userId="8986878a-f0ca-4763-b563-063c1f20ea24" providerId="ADAL" clId="{F00DFFD6-BA8C-4145-9F01-79B8541F7DF8}" dt="2020-02-10T20:20:26.950" v="757" actId="478"/>
          <ac:spMkLst>
            <pc:docMk/>
            <pc:sldMk cId="2102658953" sldId="1842"/>
            <ac:spMk id="17" creationId="{8E2BD081-931E-45D4-BCA6-B6A77B59F42F}"/>
          </ac:spMkLst>
        </pc:spChg>
        <pc:spChg chg="del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18" creationId="{AD6941F8-C5E1-4637-B597-1D3092BFB4B6}"/>
          </ac:spMkLst>
        </pc:spChg>
        <pc:spChg chg="add del mod">
          <ac:chgData name="Diwan, Anand" userId="8986878a-f0ca-4763-b563-063c1f20ea24" providerId="ADAL" clId="{F00DFFD6-BA8C-4145-9F01-79B8541F7DF8}" dt="2020-02-10T20:20:39.394" v="759" actId="478"/>
          <ac:spMkLst>
            <pc:docMk/>
            <pc:sldMk cId="2102658953" sldId="1842"/>
            <ac:spMk id="19" creationId="{6D6E55F6-15BA-4A92-B46D-235F33139AF8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39" creationId="{AF0D5B75-1C00-4E69-93A5-201C88BB67C7}"/>
          </ac:spMkLst>
        </pc:spChg>
        <pc:spChg chg="add mod">
          <ac:chgData name="Diwan, Anand" userId="8986878a-f0ca-4763-b563-063c1f20ea24" providerId="ADAL" clId="{F00DFFD6-BA8C-4145-9F01-79B8541F7DF8}" dt="2020-02-10T20:44:10.596" v="1398" actId="14100"/>
          <ac:spMkLst>
            <pc:docMk/>
            <pc:sldMk cId="2102658953" sldId="1842"/>
            <ac:spMk id="47" creationId="{A4C8DBA9-5923-4C62-A6D4-A1824CCA1266}"/>
          </ac:spMkLst>
        </pc:spChg>
        <pc:spChg chg="add mod">
          <ac:chgData name="Diwan, Anand" userId="8986878a-f0ca-4763-b563-063c1f20ea24" providerId="ADAL" clId="{F00DFFD6-BA8C-4145-9F01-79B8541F7DF8}" dt="2020-02-10T20:32:52.104" v="1107" actId="14100"/>
          <ac:spMkLst>
            <pc:docMk/>
            <pc:sldMk cId="2102658953" sldId="1842"/>
            <ac:spMk id="51" creationId="{BAED9E77-5F46-4C4F-B786-8867B055B61D}"/>
          </ac:spMkLst>
        </pc:spChg>
        <pc:spChg chg="add mod">
          <ac:chgData name="Diwan, Anand" userId="8986878a-f0ca-4763-b563-063c1f20ea24" providerId="ADAL" clId="{F00DFFD6-BA8C-4145-9F01-79B8541F7DF8}" dt="2020-02-10T20:43:02.043" v="1354" actId="1076"/>
          <ac:spMkLst>
            <pc:docMk/>
            <pc:sldMk cId="2102658953" sldId="1842"/>
            <ac:spMk id="57" creationId="{D051A13C-C5ED-41E0-B484-48E3BD554E0A}"/>
          </ac:spMkLst>
        </pc:spChg>
        <pc:spChg chg="mod">
          <ac:chgData name="Diwan, Anand" userId="8986878a-f0ca-4763-b563-063c1f20ea24" providerId="ADAL" clId="{F00DFFD6-BA8C-4145-9F01-79B8541F7DF8}" dt="2020-02-10T20:07:45.321" v="337" actId="20577"/>
          <ac:spMkLst>
            <pc:docMk/>
            <pc:sldMk cId="2102658953" sldId="1842"/>
            <ac:spMk id="61" creationId="{00000000-0000-0000-0000-000000000000}"/>
          </ac:spMkLst>
        </pc:spChg>
        <pc:spChg chg="add mod">
          <ac:chgData name="Diwan, Anand" userId="8986878a-f0ca-4763-b563-063c1f20ea24" providerId="ADAL" clId="{F00DFFD6-BA8C-4145-9F01-79B8541F7DF8}" dt="2020-02-10T20:32:58.951" v="1118" actId="1038"/>
          <ac:spMkLst>
            <pc:docMk/>
            <pc:sldMk cId="2102658953" sldId="1842"/>
            <ac:spMk id="72" creationId="{C53330D9-4532-4B6C-A935-51B5E00AF831}"/>
          </ac:spMkLst>
        </pc:spChg>
        <pc:spChg chg="add mod">
          <ac:chgData name="Diwan, Anand" userId="8986878a-f0ca-4763-b563-063c1f20ea24" providerId="ADAL" clId="{F00DFFD6-BA8C-4145-9F01-79B8541F7DF8}" dt="2020-02-10T20:34:00.421" v="1137" actId="113"/>
          <ac:spMkLst>
            <pc:docMk/>
            <pc:sldMk cId="2102658953" sldId="1842"/>
            <ac:spMk id="73" creationId="{EFE5F0DA-F893-434E-AEDE-05BD655FC600}"/>
          </ac:spMkLst>
        </pc:spChg>
        <pc:spChg chg="del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76" creationId="{25927789-B3A3-454A-A47B-BD1EF582BECA}"/>
          </ac:spMkLst>
        </pc:spChg>
        <pc:spChg chg="del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78" creationId="{7E0A62EE-4510-4663-A7C7-B322BA44D3DC}"/>
          </ac:spMkLst>
        </pc:spChg>
        <pc:spChg chg="add del mod">
          <ac:chgData name="Diwan, Anand" userId="8986878a-f0ca-4763-b563-063c1f20ea24" providerId="ADAL" clId="{F00DFFD6-BA8C-4145-9F01-79B8541F7DF8}" dt="2020-02-10T20:34:05.041" v="1138" actId="478"/>
          <ac:spMkLst>
            <pc:docMk/>
            <pc:sldMk cId="2102658953" sldId="1842"/>
            <ac:spMk id="79" creationId="{56473826-A76C-4F77-9539-33E64C605622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85" creationId="{3ED56606-CE29-4A55-918E-5C5C56B7C052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86" creationId="{D7556C9F-621F-475C-A20A-9FD1FB5D2F1D}"/>
          </ac:spMkLst>
        </pc:spChg>
        <pc:spChg chg="add mod">
          <ac:chgData name="Diwan, Anand" userId="8986878a-f0ca-4763-b563-063c1f20ea24" providerId="ADAL" clId="{F00DFFD6-BA8C-4145-9F01-79B8541F7DF8}" dt="2020-02-10T20:43:11.007" v="1364" actId="20577"/>
          <ac:spMkLst>
            <pc:docMk/>
            <pc:sldMk cId="2102658953" sldId="1842"/>
            <ac:spMk id="89" creationId="{DD854027-F1C4-470B-89EB-152F2DA3B238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90" creationId="{03D04C64-3A96-437E-AB68-B087B16ACB08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91" creationId="{E359EBF7-96DD-4590-9E9D-018B52A0AABA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92" creationId="{627B6345-5A1E-4DFC-BC1B-1E13024364A4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95" creationId="{9C089EC3-5AB5-4546-8BBF-2781AB13E4B8}"/>
          </ac:spMkLst>
        </pc:spChg>
        <pc:spChg chg="del">
          <ac:chgData name="Diwan, Anand" userId="8986878a-f0ca-4763-b563-063c1f20ea24" providerId="ADAL" clId="{F00DFFD6-BA8C-4145-9F01-79B8541F7DF8}" dt="2020-02-10T20:11:56.630" v="384" actId="478"/>
          <ac:spMkLst>
            <pc:docMk/>
            <pc:sldMk cId="2102658953" sldId="1842"/>
            <ac:spMk id="101" creationId="{388DA0A2-59A7-430B-81D3-C35557F4CB7E}"/>
          </ac:spMkLst>
        </pc:spChg>
        <pc:spChg chg="add mod">
          <ac:chgData name="Diwan, Anand" userId="8986878a-f0ca-4763-b563-063c1f20ea24" providerId="ADAL" clId="{F00DFFD6-BA8C-4145-9F01-79B8541F7DF8}" dt="2020-02-10T20:45:13.711" v="1403" actId="20577"/>
          <ac:spMkLst>
            <pc:docMk/>
            <pc:sldMk cId="2102658953" sldId="1842"/>
            <ac:spMk id="102" creationId="{9FF4B318-0DCE-4BB1-8A56-5DB09075EBFE}"/>
          </ac:spMkLst>
        </pc:spChg>
        <pc:spChg chg="add mod">
          <ac:chgData name="Diwan, Anand" userId="8986878a-f0ca-4763-b563-063c1f20ea24" providerId="ADAL" clId="{F00DFFD6-BA8C-4145-9F01-79B8541F7DF8}" dt="2020-02-10T20:41:44.686" v="1345" actId="20577"/>
          <ac:spMkLst>
            <pc:docMk/>
            <pc:sldMk cId="2102658953" sldId="1842"/>
            <ac:spMk id="104" creationId="{656C755D-DD79-427D-B1FD-B87C3211E801}"/>
          </ac:spMkLst>
        </pc:spChg>
        <pc:spChg chg="del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106" creationId="{3B9A439D-A4A8-4219-AB22-D206BBBBAB0E}"/>
          </ac:spMkLst>
        </pc:spChg>
        <pc:spChg chg="del mod">
          <ac:chgData name="Diwan, Anand" userId="8986878a-f0ca-4763-b563-063c1f20ea24" providerId="ADAL" clId="{F00DFFD6-BA8C-4145-9F01-79B8541F7DF8}" dt="2020-02-10T20:14:13.443" v="472" actId="478"/>
          <ac:spMkLst>
            <pc:docMk/>
            <pc:sldMk cId="2102658953" sldId="1842"/>
            <ac:spMk id="107" creationId="{718750FD-819C-44B7-8ABE-2560A8A8BB57}"/>
          </ac:spMkLst>
        </pc:spChg>
        <pc:spChg chg="add mod">
          <ac:chgData name="Diwan, Anand" userId="8986878a-f0ca-4763-b563-063c1f20ea24" providerId="ADAL" clId="{F00DFFD6-BA8C-4145-9F01-79B8541F7DF8}" dt="2020-02-10T20:46:26.031" v="1457" actId="1037"/>
          <ac:spMkLst>
            <pc:docMk/>
            <pc:sldMk cId="2102658953" sldId="1842"/>
            <ac:spMk id="118" creationId="{DE20ED02-4F70-4BDF-9BD9-5D859B27A1B7}"/>
          </ac:spMkLst>
        </pc:spChg>
        <pc:spChg chg="del">
          <ac:chgData name="Diwan, Anand" userId="8986878a-f0ca-4763-b563-063c1f20ea24" providerId="ADAL" clId="{F00DFFD6-BA8C-4145-9F01-79B8541F7DF8}" dt="2020-02-10T20:08:11" v="338" actId="478"/>
          <ac:spMkLst>
            <pc:docMk/>
            <pc:sldMk cId="2102658953" sldId="1842"/>
            <ac:spMk id="193" creationId="{924AE846-E53B-4D9D-A9DE-161FDCCAFB35}"/>
          </ac:spMkLst>
        </pc:spChg>
        <pc:grpChg chg="del">
          <ac:chgData name="Diwan, Anand" userId="8986878a-f0ca-4763-b563-063c1f20ea24" providerId="ADAL" clId="{F00DFFD6-BA8C-4145-9F01-79B8541F7DF8}" dt="2020-02-10T20:14:13.443" v="472" actId="478"/>
          <ac:grpSpMkLst>
            <pc:docMk/>
            <pc:sldMk cId="2102658953" sldId="1842"/>
            <ac:grpSpMk id="36" creationId="{79A805B4-1ADF-4D96-8BC8-9F2FBE7DC885}"/>
          </ac:grpSpMkLst>
        </pc:grpChg>
        <pc:picChg chg="del mod">
          <ac:chgData name="Diwan, Anand" userId="8986878a-f0ca-4763-b563-063c1f20ea24" providerId="ADAL" clId="{F00DFFD6-BA8C-4145-9F01-79B8541F7DF8}" dt="2020-02-10T20:14:13.443" v="472" actId="478"/>
          <ac:picMkLst>
            <pc:docMk/>
            <pc:sldMk cId="2102658953" sldId="1842"/>
            <ac:picMk id="5" creationId="{8F1700D5-7173-4305-8834-9F53DD938C5E}"/>
          </ac:picMkLst>
        </pc:picChg>
        <pc:picChg chg="del mod">
          <ac:chgData name="Diwan, Anand" userId="8986878a-f0ca-4763-b563-063c1f20ea24" providerId="ADAL" clId="{F00DFFD6-BA8C-4145-9F01-79B8541F7DF8}" dt="2020-02-10T20:14:13.443" v="472" actId="478"/>
          <ac:picMkLst>
            <pc:docMk/>
            <pc:sldMk cId="2102658953" sldId="1842"/>
            <ac:picMk id="13" creationId="{7E6E7E23-984E-451E-A9DC-EE3F7709D1B5}"/>
          </ac:picMkLst>
        </pc:picChg>
        <pc:picChg chg="del">
          <ac:chgData name="Diwan, Anand" userId="8986878a-f0ca-4763-b563-063c1f20ea24" providerId="ADAL" clId="{F00DFFD6-BA8C-4145-9F01-79B8541F7DF8}" dt="2020-02-10T20:14:13.443" v="472" actId="478"/>
          <ac:picMkLst>
            <pc:docMk/>
            <pc:sldMk cId="2102658953" sldId="1842"/>
            <ac:picMk id="40" creationId="{5AD78764-D916-4AF4-89C4-2A82E6915289}"/>
          </ac:picMkLst>
        </pc:picChg>
        <pc:picChg chg="add del mod">
          <ac:chgData name="Diwan, Anand" userId="8986878a-f0ca-4763-b563-063c1f20ea24" providerId="ADAL" clId="{F00DFFD6-BA8C-4145-9F01-79B8541F7DF8}" dt="2020-02-10T20:34:08.080" v="1139" actId="478"/>
          <ac:picMkLst>
            <pc:docMk/>
            <pc:sldMk cId="2102658953" sldId="1842"/>
            <ac:picMk id="42" creationId="{B87BB72C-4225-4F83-969E-7A5E30932A5F}"/>
          </ac:picMkLst>
        </pc:picChg>
        <pc:picChg chg="add del mod">
          <ac:chgData name="Diwan, Anand" userId="8986878a-f0ca-4763-b563-063c1f20ea24" providerId="ADAL" clId="{F00DFFD6-BA8C-4145-9F01-79B8541F7DF8}" dt="2020-02-10T20:14:13.443" v="472" actId="478"/>
          <ac:picMkLst>
            <pc:docMk/>
            <pc:sldMk cId="2102658953" sldId="1842"/>
            <ac:picMk id="45" creationId="{AC06D11C-A966-4B9A-9F0B-949945ECAEF8}"/>
          </ac:picMkLst>
        </pc:picChg>
        <pc:picChg chg="add mod">
          <ac:chgData name="Diwan, Anand" userId="8986878a-f0ca-4763-b563-063c1f20ea24" providerId="ADAL" clId="{F00DFFD6-BA8C-4145-9F01-79B8541F7DF8}" dt="2020-02-10T20:45:31.932" v="1415" actId="1035"/>
          <ac:picMkLst>
            <pc:docMk/>
            <pc:sldMk cId="2102658953" sldId="1842"/>
            <ac:picMk id="65" creationId="{26826365-8F4E-47B4-9B0E-6BF6FA1E05F4}"/>
          </ac:picMkLst>
        </pc:picChg>
        <pc:picChg chg="del">
          <ac:chgData name="Diwan, Anand" userId="8986878a-f0ca-4763-b563-063c1f20ea24" providerId="ADAL" clId="{F00DFFD6-BA8C-4145-9F01-79B8541F7DF8}" dt="2020-02-10T20:12:13.634" v="387" actId="478"/>
          <ac:picMkLst>
            <pc:docMk/>
            <pc:sldMk cId="2102658953" sldId="1842"/>
            <ac:picMk id="70" creationId="{D34C7624-AD48-43FE-B7EC-34BD48940A22}"/>
          </ac:picMkLst>
        </pc:picChg>
        <pc:picChg chg="del mod">
          <ac:chgData name="Diwan, Anand" userId="8986878a-f0ca-4763-b563-063c1f20ea24" providerId="ADAL" clId="{F00DFFD6-BA8C-4145-9F01-79B8541F7DF8}" dt="2020-02-10T20:14:13.443" v="472" actId="478"/>
          <ac:picMkLst>
            <pc:docMk/>
            <pc:sldMk cId="2102658953" sldId="1842"/>
            <ac:picMk id="71" creationId="{B13FAA65-3A1E-4797-9BDF-E238169D82A5}"/>
          </ac:picMkLst>
        </pc:picChg>
        <pc:picChg chg="del mod">
          <ac:chgData name="Diwan, Anand" userId="8986878a-f0ca-4763-b563-063c1f20ea24" providerId="ADAL" clId="{F00DFFD6-BA8C-4145-9F01-79B8541F7DF8}" dt="2020-02-10T20:14:13.443" v="472" actId="478"/>
          <ac:picMkLst>
            <pc:docMk/>
            <pc:sldMk cId="2102658953" sldId="1842"/>
            <ac:picMk id="83" creationId="{EE53E2AB-A054-4F1C-8846-58008CD881B7}"/>
          </ac:picMkLst>
        </pc:picChg>
        <pc:picChg chg="del mod">
          <ac:chgData name="Diwan, Anand" userId="8986878a-f0ca-4763-b563-063c1f20ea24" providerId="ADAL" clId="{F00DFFD6-BA8C-4145-9F01-79B8541F7DF8}" dt="2020-02-10T20:14:13.443" v="472" actId="478"/>
          <ac:picMkLst>
            <pc:docMk/>
            <pc:sldMk cId="2102658953" sldId="1842"/>
            <ac:picMk id="84" creationId="{95F1C2E6-AE63-4360-BB97-70377F7C212E}"/>
          </ac:picMkLst>
        </pc:picChg>
        <pc:picChg chg="del mod">
          <ac:chgData name="Diwan, Anand" userId="8986878a-f0ca-4763-b563-063c1f20ea24" providerId="ADAL" clId="{F00DFFD6-BA8C-4145-9F01-79B8541F7DF8}" dt="2020-02-10T20:14:13.443" v="472" actId="478"/>
          <ac:picMkLst>
            <pc:docMk/>
            <pc:sldMk cId="2102658953" sldId="1842"/>
            <ac:picMk id="93" creationId="{EA87A8C0-3835-406E-875C-1AF796B3E196}"/>
          </ac:picMkLst>
        </pc:picChg>
        <pc:picChg chg="del mod">
          <ac:chgData name="Diwan, Anand" userId="8986878a-f0ca-4763-b563-063c1f20ea24" providerId="ADAL" clId="{F00DFFD6-BA8C-4145-9F01-79B8541F7DF8}" dt="2020-02-10T20:14:13.443" v="472" actId="478"/>
          <ac:picMkLst>
            <pc:docMk/>
            <pc:sldMk cId="2102658953" sldId="1842"/>
            <ac:picMk id="94" creationId="{F86FECD6-83F5-462F-AC8D-74A0FB4A7B0C}"/>
          </ac:picMkLst>
        </pc:picChg>
        <pc:picChg chg="del">
          <ac:chgData name="Diwan, Anand" userId="8986878a-f0ca-4763-b563-063c1f20ea24" providerId="ADAL" clId="{F00DFFD6-BA8C-4145-9F01-79B8541F7DF8}" dt="2020-02-10T20:11:57.829" v="385" actId="478"/>
          <ac:picMkLst>
            <pc:docMk/>
            <pc:sldMk cId="2102658953" sldId="1842"/>
            <ac:picMk id="100" creationId="{B14DEAF5-8BB0-49A8-9A44-ECBEDF53F730}"/>
          </ac:picMkLst>
        </pc:picChg>
        <pc:picChg chg="add del mod">
          <ac:chgData name="Diwan, Anand" userId="8986878a-f0ca-4763-b563-063c1f20ea24" providerId="ADAL" clId="{F00DFFD6-BA8C-4145-9F01-79B8541F7DF8}" dt="2020-02-10T20:42:15.455" v="1348" actId="478"/>
          <ac:picMkLst>
            <pc:docMk/>
            <pc:sldMk cId="2102658953" sldId="1842"/>
            <ac:picMk id="105" creationId="{0A9A4AF5-3CE1-41C5-B729-0EB87E5536A9}"/>
          </ac:picMkLst>
        </pc:picChg>
        <pc:picChg chg="del mod">
          <ac:chgData name="Diwan, Anand" userId="8986878a-f0ca-4763-b563-063c1f20ea24" providerId="ADAL" clId="{F00DFFD6-BA8C-4145-9F01-79B8541F7DF8}" dt="2020-02-10T20:14:13.443" v="472" actId="478"/>
          <ac:picMkLst>
            <pc:docMk/>
            <pc:sldMk cId="2102658953" sldId="1842"/>
            <ac:picMk id="108" creationId="{B0546BCB-2157-4D92-90B2-1EC5AC6E9999}"/>
          </ac:picMkLst>
        </pc:picChg>
        <pc:picChg chg="del mod">
          <ac:chgData name="Diwan, Anand" userId="8986878a-f0ca-4763-b563-063c1f20ea24" providerId="ADAL" clId="{F00DFFD6-BA8C-4145-9F01-79B8541F7DF8}" dt="2020-02-10T20:14:13.443" v="472" actId="478"/>
          <ac:picMkLst>
            <pc:docMk/>
            <pc:sldMk cId="2102658953" sldId="1842"/>
            <ac:picMk id="148" creationId="{49BA57EA-717B-46EE-961F-C76C3AAADDBA}"/>
          </ac:picMkLst>
        </pc:picChg>
        <pc:cxnChg chg="del mod">
          <ac:chgData name="Diwan, Anand" userId="8986878a-f0ca-4763-b563-063c1f20ea24" providerId="ADAL" clId="{F00DFFD6-BA8C-4145-9F01-79B8541F7DF8}" dt="2020-02-10T20:14:13.443" v="472" actId="478"/>
          <ac:cxnSpMkLst>
            <pc:docMk/>
            <pc:sldMk cId="2102658953" sldId="1842"/>
            <ac:cxnSpMk id="3" creationId="{69B3228E-A44E-4ED0-8EFF-89B075BAC4FD}"/>
          </ac:cxnSpMkLst>
        </pc:cxnChg>
        <pc:cxnChg chg="del mod">
          <ac:chgData name="Diwan, Anand" userId="8986878a-f0ca-4763-b563-063c1f20ea24" providerId="ADAL" clId="{F00DFFD6-BA8C-4145-9F01-79B8541F7DF8}" dt="2020-02-10T20:14:13.443" v="472" actId="478"/>
          <ac:cxnSpMkLst>
            <pc:docMk/>
            <pc:sldMk cId="2102658953" sldId="1842"/>
            <ac:cxnSpMk id="4" creationId="{F520BBBB-C37D-49C3-BDD9-BEE963A68348}"/>
          </ac:cxnSpMkLst>
        </pc:cxnChg>
        <pc:cxnChg chg="add mod">
          <ac:chgData name="Diwan, Anand" userId="8986878a-f0ca-4763-b563-063c1f20ea24" providerId="ADAL" clId="{F00DFFD6-BA8C-4145-9F01-79B8541F7DF8}" dt="2020-02-10T20:44:10.596" v="1398" actId="14100"/>
          <ac:cxnSpMkLst>
            <pc:docMk/>
            <pc:sldMk cId="2102658953" sldId="1842"/>
            <ac:cxnSpMk id="10" creationId="{18D338F2-E177-46BA-B1A5-77CF59BDBC08}"/>
          </ac:cxnSpMkLst>
        </pc:cxnChg>
        <pc:cxnChg chg="add mod">
          <ac:chgData name="Diwan, Anand" userId="8986878a-f0ca-4763-b563-063c1f20ea24" providerId="ADAL" clId="{F00DFFD6-BA8C-4145-9F01-79B8541F7DF8}" dt="2020-02-10T20:44:18.608" v="1399" actId="14100"/>
          <ac:cxnSpMkLst>
            <pc:docMk/>
            <pc:sldMk cId="2102658953" sldId="1842"/>
            <ac:cxnSpMk id="21" creationId="{B80CB37A-9D19-4AF1-B97C-5DADED3A8EB8}"/>
          </ac:cxnSpMkLst>
        </pc:cxnChg>
        <pc:cxnChg chg="add mod">
          <ac:chgData name="Diwan, Anand" userId="8986878a-f0ca-4763-b563-063c1f20ea24" providerId="ADAL" clId="{F00DFFD6-BA8C-4145-9F01-79B8541F7DF8}" dt="2020-02-10T20:44:10.596" v="1398" actId="14100"/>
          <ac:cxnSpMkLst>
            <pc:docMk/>
            <pc:sldMk cId="2102658953" sldId="1842"/>
            <ac:cxnSpMk id="26" creationId="{D1FF80DB-7CBD-404F-AC2A-C9DD29D0422D}"/>
          </ac:cxnSpMkLst>
        </pc:cxnChg>
        <pc:cxnChg chg="del mod">
          <ac:chgData name="Diwan, Anand" userId="8986878a-f0ca-4763-b563-063c1f20ea24" providerId="ADAL" clId="{F00DFFD6-BA8C-4145-9F01-79B8541F7DF8}" dt="2020-02-10T20:14:13.443" v="472" actId="478"/>
          <ac:cxnSpMkLst>
            <pc:docMk/>
            <pc:sldMk cId="2102658953" sldId="1842"/>
            <ac:cxnSpMk id="30" creationId="{03413453-BC7D-4C04-ACEB-2B54A02DD01C}"/>
          </ac:cxnSpMkLst>
        </pc:cxnChg>
        <pc:cxnChg chg="add mod">
          <ac:chgData name="Diwan, Anand" userId="8986878a-f0ca-4763-b563-063c1f20ea24" providerId="ADAL" clId="{F00DFFD6-BA8C-4145-9F01-79B8541F7DF8}" dt="2020-02-10T20:33:04.610" v="1119" actId="14100"/>
          <ac:cxnSpMkLst>
            <pc:docMk/>
            <pc:sldMk cId="2102658953" sldId="1842"/>
            <ac:cxnSpMk id="35" creationId="{D6C8FBE0-6667-49D1-BF88-04D9D8C696E7}"/>
          </ac:cxnSpMkLst>
        </pc:cxnChg>
        <pc:cxnChg chg="add mod">
          <ac:chgData name="Diwan, Anand" userId="8986878a-f0ca-4763-b563-063c1f20ea24" providerId="ADAL" clId="{F00DFFD6-BA8C-4145-9F01-79B8541F7DF8}" dt="2020-02-10T20:33:35.815" v="1120" actId="14100"/>
          <ac:cxnSpMkLst>
            <pc:docMk/>
            <pc:sldMk cId="2102658953" sldId="1842"/>
            <ac:cxnSpMk id="41" creationId="{B1E348CE-EA56-416E-B58C-8644E36A4836}"/>
          </ac:cxnSpMkLst>
        </pc:cxnChg>
        <pc:cxnChg chg="add del mod">
          <ac:chgData name="Diwan, Anand" userId="8986878a-f0ca-4763-b563-063c1f20ea24" providerId="ADAL" clId="{F00DFFD6-BA8C-4145-9F01-79B8541F7DF8}" dt="2020-02-10T20:34:16.945" v="1141" actId="478"/>
          <ac:cxnSpMkLst>
            <pc:docMk/>
            <pc:sldMk cId="2102658953" sldId="1842"/>
            <ac:cxnSpMk id="44" creationId="{0CA57770-3BFB-41A6-9605-72DA29E14CB4}"/>
          </ac:cxnSpMkLst>
        </pc:cxnChg>
        <pc:cxnChg chg="add mod">
          <ac:chgData name="Diwan, Anand" userId="8986878a-f0ca-4763-b563-063c1f20ea24" providerId="ADAL" clId="{F00DFFD6-BA8C-4145-9F01-79B8541F7DF8}" dt="2020-02-10T20:34:29.608" v="1143" actId="14100"/>
          <ac:cxnSpMkLst>
            <pc:docMk/>
            <pc:sldMk cId="2102658953" sldId="1842"/>
            <ac:cxnSpMk id="56" creationId="{1656749A-A2A8-4CAF-94F3-434B0990ACDB}"/>
          </ac:cxnSpMkLst>
        </pc:cxnChg>
        <pc:cxnChg chg="add del mod">
          <ac:chgData name="Diwan, Anand" userId="8986878a-f0ca-4763-b563-063c1f20ea24" providerId="ADAL" clId="{F00DFFD6-BA8C-4145-9F01-79B8541F7DF8}" dt="2020-02-10T20:23:21.460" v="832" actId="478"/>
          <ac:cxnSpMkLst>
            <pc:docMk/>
            <pc:sldMk cId="2102658953" sldId="1842"/>
            <ac:cxnSpMk id="64" creationId="{1E48AA7D-BF20-45D3-AB7F-3AD78DB60CEC}"/>
          </ac:cxnSpMkLst>
        </pc:cxnChg>
        <pc:cxnChg chg="add del mod">
          <ac:chgData name="Diwan, Anand" userId="8986878a-f0ca-4763-b563-063c1f20ea24" providerId="ADAL" clId="{F00DFFD6-BA8C-4145-9F01-79B8541F7DF8}" dt="2020-02-10T20:39:42.016" v="1219" actId="478"/>
          <ac:cxnSpMkLst>
            <pc:docMk/>
            <pc:sldMk cId="2102658953" sldId="1842"/>
            <ac:cxnSpMk id="67" creationId="{C3845503-DE54-40DF-8192-06C21429E743}"/>
          </ac:cxnSpMkLst>
        </pc:cxnChg>
        <pc:cxnChg chg="add del">
          <ac:chgData name="Diwan, Anand" userId="8986878a-f0ca-4763-b563-063c1f20ea24" providerId="ADAL" clId="{F00DFFD6-BA8C-4145-9F01-79B8541F7DF8}" dt="2020-02-10T20:23:14.946" v="831"/>
          <ac:cxnSpMkLst>
            <pc:docMk/>
            <pc:sldMk cId="2102658953" sldId="1842"/>
            <ac:cxnSpMk id="68" creationId="{22222CBC-D8A5-41CC-9EED-B5DB2E159329}"/>
          </ac:cxnSpMkLst>
        </pc:cxnChg>
        <pc:cxnChg chg="add mod">
          <ac:chgData name="Diwan, Anand" userId="8986878a-f0ca-4763-b563-063c1f20ea24" providerId="ADAL" clId="{F00DFFD6-BA8C-4145-9F01-79B8541F7DF8}" dt="2020-02-10T20:45:31.932" v="1415" actId="1035"/>
          <ac:cxnSpMkLst>
            <pc:docMk/>
            <pc:sldMk cId="2102658953" sldId="1842"/>
            <ac:cxnSpMk id="74" creationId="{2FF724CD-C9D5-4D14-879E-CF0E726F3B37}"/>
          </ac:cxnSpMkLst>
        </pc:cxnChg>
        <pc:cxnChg chg="add mod">
          <ac:chgData name="Diwan, Anand" userId="8986878a-f0ca-4763-b563-063c1f20ea24" providerId="ADAL" clId="{F00DFFD6-BA8C-4145-9F01-79B8541F7DF8}" dt="2020-02-10T20:45:38.382" v="1416" actId="14100"/>
          <ac:cxnSpMkLst>
            <pc:docMk/>
            <pc:sldMk cId="2102658953" sldId="1842"/>
            <ac:cxnSpMk id="77" creationId="{6E3B4603-E560-4C5E-8C86-2F2E4750F701}"/>
          </ac:cxnSpMkLst>
        </pc:cxnChg>
        <pc:cxnChg chg="add mod">
          <ac:chgData name="Diwan, Anand" userId="8986878a-f0ca-4763-b563-063c1f20ea24" providerId="ADAL" clId="{F00DFFD6-BA8C-4145-9F01-79B8541F7DF8}" dt="2020-02-10T20:45:31.932" v="1415" actId="1035"/>
          <ac:cxnSpMkLst>
            <pc:docMk/>
            <pc:sldMk cId="2102658953" sldId="1842"/>
            <ac:cxnSpMk id="81" creationId="{E564349A-B1F0-45A2-9E11-7506334617D3}"/>
          </ac:cxnSpMkLst>
        </pc:cxnChg>
        <pc:cxnChg chg="del mod">
          <ac:chgData name="Diwan, Anand" userId="8986878a-f0ca-4763-b563-063c1f20ea24" providerId="ADAL" clId="{F00DFFD6-BA8C-4145-9F01-79B8541F7DF8}" dt="2020-02-10T20:11:53.488" v="383" actId="478"/>
          <ac:cxnSpMkLst>
            <pc:docMk/>
            <pc:sldMk cId="2102658953" sldId="1842"/>
            <ac:cxnSpMk id="99" creationId="{A3E9C233-570B-49CF-98B2-CE5DAAD14283}"/>
          </ac:cxnSpMkLst>
        </pc:cxnChg>
        <pc:cxnChg chg="del mod">
          <ac:chgData name="Diwan, Anand" userId="8986878a-f0ca-4763-b563-063c1f20ea24" providerId="ADAL" clId="{F00DFFD6-BA8C-4145-9F01-79B8541F7DF8}" dt="2020-02-10T20:14:13.443" v="472" actId="478"/>
          <ac:cxnSpMkLst>
            <pc:docMk/>
            <pc:sldMk cId="2102658953" sldId="1842"/>
            <ac:cxnSpMk id="150" creationId="{73E0FB0E-38E8-4A0F-A6DB-784EEDEBDCCC}"/>
          </ac:cxnSpMkLst>
        </pc:cxnChg>
      </pc:sldChg>
      <pc:sldChg chg="addSp delSp modSp add">
        <pc:chgData name="Diwan, Anand" userId="8986878a-f0ca-4763-b563-063c1f20ea24" providerId="ADAL" clId="{F00DFFD6-BA8C-4145-9F01-79B8541F7DF8}" dt="2020-02-24T09:58:53.757" v="3763" actId="1036"/>
        <pc:sldMkLst>
          <pc:docMk/>
          <pc:sldMk cId="1100828575" sldId="1843"/>
        </pc:sldMkLst>
        <pc:spChg chg="del">
          <ac:chgData name="Diwan, Anand" userId="8986878a-f0ca-4763-b563-063c1f20ea24" providerId="ADAL" clId="{F00DFFD6-BA8C-4145-9F01-79B8541F7DF8}" dt="2020-02-22T08:23:59.784" v="1600" actId="478"/>
          <ac:spMkLst>
            <pc:docMk/>
            <pc:sldMk cId="1100828575" sldId="1843"/>
            <ac:spMk id="2" creationId="{EF42FAC7-58A6-4C5E-A05E-0A6B4118A4C9}"/>
          </ac:spMkLst>
        </pc:spChg>
        <pc:spChg chg="add mod">
          <ac:chgData name="Diwan, Anand" userId="8986878a-f0ca-4763-b563-063c1f20ea24" providerId="ADAL" clId="{F00DFFD6-BA8C-4145-9F01-79B8541F7DF8}" dt="2020-02-24T04:41:59.652" v="3100" actId="20577"/>
          <ac:spMkLst>
            <pc:docMk/>
            <pc:sldMk cId="1100828575" sldId="1843"/>
            <ac:spMk id="3" creationId="{8A5F4739-33F3-422A-B15B-BE6A79A34B2A}"/>
          </ac:spMkLst>
        </pc:spChg>
        <pc:spChg chg="add mod">
          <ac:chgData name="Diwan, Anand" userId="8986878a-f0ca-4763-b563-063c1f20ea24" providerId="ADAL" clId="{F00DFFD6-BA8C-4145-9F01-79B8541F7DF8}" dt="2020-02-24T08:04:53.239" v="3657" actId="113"/>
          <ac:spMkLst>
            <pc:docMk/>
            <pc:sldMk cId="1100828575" sldId="1843"/>
            <ac:spMk id="4" creationId="{8900E02D-5DC7-428A-89F4-60DC4DC39A65}"/>
          </ac:spMkLst>
        </pc:spChg>
        <pc:spChg chg="add del mod">
          <ac:chgData name="Diwan, Anand" userId="8986878a-f0ca-4763-b563-063c1f20ea24" providerId="ADAL" clId="{F00DFFD6-BA8C-4145-9F01-79B8541F7DF8}" dt="2020-02-24T04:24:56.283" v="2569" actId="478"/>
          <ac:spMkLst>
            <pc:docMk/>
            <pc:sldMk cId="1100828575" sldId="1843"/>
            <ac:spMk id="6" creationId="{C441D881-B125-4F3C-9DC7-9B51E7F81C22}"/>
          </ac:spMkLst>
        </pc:spChg>
        <pc:spChg chg="add mod">
          <ac:chgData name="Diwan, Anand" userId="8986878a-f0ca-4763-b563-063c1f20ea24" providerId="ADAL" clId="{F00DFFD6-BA8C-4145-9F01-79B8541F7DF8}" dt="2020-02-24T09:58:40.803" v="3746" actId="113"/>
          <ac:spMkLst>
            <pc:docMk/>
            <pc:sldMk cId="1100828575" sldId="1843"/>
            <ac:spMk id="7" creationId="{880BA46D-733C-426E-BC5A-F55FE9FE39D9}"/>
          </ac:spMkLst>
        </pc:spChg>
        <pc:spChg chg="add mod ord">
          <ac:chgData name="Diwan, Anand" userId="8986878a-f0ca-4763-b563-063c1f20ea24" providerId="ADAL" clId="{F00DFFD6-BA8C-4145-9F01-79B8541F7DF8}" dt="2020-02-24T04:39:26.399" v="3026" actId="1038"/>
          <ac:spMkLst>
            <pc:docMk/>
            <pc:sldMk cId="1100828575" sldId="1843"/>
            <ac:spMk id="11" creationId="{453D6E26-18CA-4E45-B9E9-68D9D64E75B5}"/>
          </ac:spMkLst>
        </pc:spChg>
        <pc:spChg chg="del">
          <ac:chgData name="Diwan, Anand" userId="8986878a-f0ca-4763-b563-063c1f20ea24" providerId="ADAL" clId="{F00DFFD6-BA8C-4145-9F01-79B8541F7DF8}" dt="2020-02-22T08:23:59.784" v="1600" actId="478"/>
          <ac:spMkLst>
            <pc:docMk/>
            <pc:sldMk cId="1100828575" sldId="1843"/>
            <ac:spMk id="14" creationId="{08570A0C-0862-4007-BF85-5DD30C50C909}"/>
          </ac:spMkLst>
        </pc:spChg>
        <pc:spChg chg="add del mod">
          <ac:chgData name="Diwan, Anand" userId="8986878a-f0ca-4763-b563-063c1f20ea24" providerId="ADAL" clId="{F00DFFD6-BA8C-4145-9F01-79B8541F7DF8}" dt="2020-02-24T04:39:26.399" v="3026" actId="1038"/>
          <ac:spMkLst>
            <pc:docMk/>
            <pc:sldMk cId="1100828575" sldId="1843"/>
            <ac:spMk id="15" creationId="{B4466D1C-AB77-45F0-A80F-CF5E185D527F}"/>
          </ac:spMkLst>
        </pc:spChg>
        <pc:spChg chg="del">
          <ac:chgData name="Diwan, Anand" userId="8986878a-f0ca-4763-b563-063c1f20ea24" providerId="ADAL" clId="{F00DFFD6-BA8C-4145-9F01-79B8541F7DF8}" dt="2020-02-22T08:23:59.784" v="1600" actId="478"/>
          <ac:spMkLst>
            <pc:docMk/>
            <pc:sldMk cId="1100828575" sldId="1843"/>
            <ac:spMk id="47" creationId="{A4C8DBA9-5923-4C62-A6D4-A1824CCA1266}"/>
          </ac:spMkLst>
        </pc:spChg>
        <pc:spChg chg="add mod">
          <ac:chgData name="Diwan, Anand" userId="8986878a-f0ca-4763-b563-063c1f20ea24" providerId="ADAL" clId="{F00DFFD6-BA8C-4145-9F01-79B8541F7DF8}" dt="2020-02-24T04:39:26.399" v="3026" actId="1038"/>
          <ac:spMkLst>
            <pc:docMk/>
            <pc:sldMk cId="1100828575" sldId="1843"/>
            <ac:spMk id="48" creationId="{17BE8260-ECFD-4C56-AED6-6DFF1C99C352}"/>
          </ac:spMkLst>
        </pc:spChg>
        <pc:spChg chg="del">
          <ac:chgData name="Diwan, Anand" userId="8986878a-f0ca-4763-b563-063c1f20ea24" providerId="ADAL" clId="{F00DFFD6-BA8C-4145-9F01-79B8541F7DF8}" dt="2020-02-22T08:23:59.784" v="1600" actId="478"/>
          <ac:spMkLst>
            <pc:docMk/>
            <pc:sldMk cId="1100828575" sldId="1843"/>
            <ac:spMk id="51" creationId="{BAED9E77-5F46-4C4F-B786-8867B055B61D}"/>
          </ac:spMkLst>
        </pc:spChg>
        <pc:spChg chg="add mod">
          <ac:chgData name="Diwan, Anand" userId="8986878a-f0ca-4763-b563-063c1f20ea24" providerId="ADAL" clId="{F00DFFD6-BA8C-4145-9F01-79B8541F7DF8}" dt="2020-02-24T04:39:26.399" v="3026" actId="1038"/>
          <ac:spMkLst>
            <pc:docMk/>
            <pc:sldMk cId="1100828575" sldId="1843"/>
            <ac:spMk id="53" creationId="{084B8F3D-946D-4960-AD81-50C50DD4A805}"/>
          </ac:spMkLst>
        </pc:spChg>
        <pc:spChg chg="add mod">
          <ac:chgData name="Diwan, Anand" userId="8986878a-f0ca-4763-b563-063c1f20ea24" providerId="ADAL" clId="{F00DFFD6-BA8C-4145-9F01-79B8541F7DF8}" dt="2020-02-24T04:39:26.399" v="3026" actId="1038"/>
          <ac:spMkLst>
            <pc:docMk/>
            <pc:sldMk cId="1100828575" sldId="1843"/>
            <ac:spMk id="55" creationId="{3D081256-E2E2-4656-9285-EE960C8BA775}"/>
          </ac:spMkLst>
        </pc:spChg>
        <pc:spChg chg="del">
          <ac:chgData name="Diwan, Anand" userId="8986878a-f0ca-4763-b563-063c1f20ea24" providerId="ADAL" clId="{F00DFFD6-BA8C-4145-9F01-79B8541F7DF8}" dt="2020-02-22T08:23:59.784" v="1600" actId="478"/>
          <ac:spMkLst>
            <pc:docMk/>
            <pc:sldMk cId="1100828575" sldId="1843"/>
            <ac:spMk id="57" creationId="{D051A13C-C5ED-41E0-B484-48E3BD554E0A}"/>
          </ac:spMkLst>
        </pc:spChg>
        <pc:spChg chg="mod">
          <ac:chgData name="Diwan, Anand" userId="8986878a-f0ca-4763-b563-063c1f20ea24" providerId="ADAL" clId="{F00DFFD6-BA8C-4145-9F01-79B8541F7DF8}" dt="2020-02-23T19:31:18.480" v="1707" actId="20577"/>
          <ac:spMkLst>
            <pc:docMk/>
            <pc:sldMk cId="1100828575" sldId="1843"/>
            <ac:spMk id="61" creationId="{00000000-0000-0000-0000-000000000000}"/>
          </ac:spMkLst>
        </pc:spChg>
        <pc:spChg chg="add mod">
          <ac:chgData name="Diwan, Anand" userId="8986878a-f0ca-4763-b563-063c1f20ea24" providerId="ADAL" clId="{F00DFFD6-BA8C-4145-9F01-79B8541F7DF8}" dt="2020-02-24T04:39:26.399" v="3026" actId="1038"/>
          <ac:spMkLst>
            <pc:docMk/>
            <pc:sldMk cId="1100828575" sldId="1843"/>
            <ac:spMk id="66" creationId="{31AFE7F3-DB91-43D4-94A7-6CB2F6033CC1}"/>
          </ac:spMkLst>
        </pc:spChg>
        <pc:spChg chg="add mod">
          <ac:chgData name="Diwan, Anand" userId="8986878a-f0ca-4763-b563-063c1f20ea24" providerId="ADAL" clId="{F00DFFD6-BA8C-4145-9F01-79B8541F7DF8}" dt="2020-02-24T04:39:26.399" v="3026" actId="1038"/>
          <ac:spMkLst>
            <pc:docMk/>
            <pc:sldMk cId="1100828575" sldId="1843"/>
            <ac:spMk id="69" creationId="{1F166C00-CBC9-4F4C-B0E3-D53DA83F3FDD}"/>
          </ac:spMkLst>
        </pc:spChg>
        <pc:spChg chg="add mod">
          <ac:chgData name="Diwan, Anand" userId="8986878a-f0ca-4763-b563-063c1f20ea24" providerId="ADAL" clId="{F00DFFD6-BA8C-4145-9F01-79B8541F7DF8}" dt="2020-02-24T04:41:10.539" v="3079" actId="1038"/>
          <ac:spMkLst>
            <pc:docMk/>
            <pc:sldMk cId="1100828575" sldId="1843"/>
            <ac:spMk id="70" creationId="{01DCFE15-FD92-483E-825B-B8B5B152E5AA}"/>
          </ac:spMkLst>
        </pc:spChg>
        <pc:spChg chg="del">
          <ac:chgData name="Diwan, Anand" userId="8986878a-f0ca-4763-b563-063c1f20ea24" providerId="ADAL" clId="{F00DFFD6-BA8C-4145-9F01-79B8541F7DF8}" dt="2020-02-22T08:23:59.784" v="1600" actId="478"/>
          <ac:spMkLst>
            <pc:docMk/>
            <pc:sldMk cId="1100828575" sldId="1843"/>
            <ac:spMk id="72" creationId="{C53330D9-4532-4B6C-A935-51B5E00AF831}"/>
          </ac:spMkLst>
        </pc:spChg>
        <pc:spChg chg="del">
          <ac:chgData name="Diwan, Anand" userId="8986878a-f0ca-4763-b563-063c1f20ea24" providerId="ADAL" clId="{F00DFFD6-BA8C-4145-9F01-79B8541F7DF8}" dt="2020-02-22T08:23:59.784" v="1600" actId="478"/>
          <ac:spMkLst>
            <pc:docMk/>
            <pc:sldMk cId="1100828575" sldId="1843"/>
            <ac:spMk id="73" creationId="{EFE5F0DA-F893-434E-AEDE-05BD655FC600}"/>
          </ac:spMkLst>
        </pc:spChg>
        <pc:spChg chg="add mod">
          <ac:chgData name="Diwan, Anand" userId="8986878a-f0ca-4763-b563-063c1f20ea24" providerId="ADAL" clId="{F00DFFD6-BA8C-4145-9F01-79B8541F7DF8}" dt="2020-02-24T09:58:53.757" v="3763" actId="1036"/>
          <ac:spMkLst>
            <pc:docMk/>
            <pc:sldMk cId="1100828575" sldId="1843"/>
            <ac:spMk id="75" creationId="{BCF0CA31-BE7F-4F1F-8FCA-F1E1537E1460}"/>
          </ac:spMkLst>
        </pc:spChg>
        <pc:spChg chg="del">
          <ac:chgData name="Diwan, Anand" userId="8986878a-f0ca-4763-b563-063c1f20ea24" providerId="ADAL" clId="{F00DFFD6-BA8C-4145-9F01-79B8541F7DF8}" dt="2020-02-22T08:23:59.784" v="1600" actId="478"/>
          <ac:spMkLst>
            <pc:docMk/>
            <pc:sldMk cId="1100828575" sldId="1843"/>
            <ac:spMk id="89" creationId="{DD854027-F1C4-470B-89EB-152F2DA3B238}"/>
          </ac:spMkLst>
        </pc:spChg>
        <pc:spChg chg="add mod">
          <ac:chgData name="Diwan, Anand" userId="8986878a-f0ca-4763-b563-063c1f20ea24" providerId="ADAL" clId="{F00DFFD6-BA8C-4145-9F01-79B8541F7DF8}" dt="2020-02-24T04:39:26.399" v="3026" actId="1038"/>
          <ac:spMkLst>
            <pc:docMk/>
            <pc:sldMk cId="1100828575" sldId="1843"/>
            <ac:spMk id="94" creationId="{9AC1B083-0381-4E2B-BB95-C2AB56BD5B76}"/>
          </ac:spMkLst>
        </pc:spChg>
        <pc:spChg chg="add del mod">
          <ac:chgData name="Diwan, Anand" userId="8986878a-f0ca-4763-b563-063c1f20ea24" providerId="ADAL" clId="{F00DFFD6-BA8C-4145-9F01-79B8541F7DF8}" dt="2020-02-24T05:17:56.063" v="3532" actId="478"/>
          <ac:spMkLst>
            <pc:docMk/>
            <pc:sldMk cId="1100828575" sldId="1843"/>
            <ac:spMk id="95" creationId="{12AADDB9-933C-46C7-8B14-E017F409A465}"/>
          </ac:spMkLst>
        </pc:spChg>
        <pc:spChg chg="add mod">
          <ac:chgData name="Diwan, Anand" userId="8986878a-f0ca-4763-b563-063c1f20ea24" providerId="ADAL" clId="{F00DFFD6-BA8C-4145-9F01-79B8541F7DF8}" dt="2020-02-24T04:39:26.399" v="3026" actId="1038"/>
          <ac:spMkLst>
            <pc:docMk/>
            <pc:sldMk cId="1100828575" sldId="1843"/>
            <ac:spMk id="98" creationId="{07B006BF-EEBB-48BD-9728-CDD20E93EADC}"/>
          </ac:spMkLst>
        </pc:spChg>
        <pc:spChg chg="add mod">
          <ac:chgData name="Diwan, Anand" userId="8986878a-f0ca-4763-b563-063c1f20ea24" providerId="ADAL" clId="{F00DFFD6-BA8C-4145-9F01-79B8541F7DF8}" dt="2020-02-24T04:39:26.399" v="3026" actId="1038"/>
          <ac:spMkLst>
            <pc:docMk/>
            <pc:sldMk cId="1100828575" sldId="1843"/>
            <ac:spMk id="99" creationId="{F3CE8A7E-7F08-4926-86A3-F50CBD847E70}"/>
          </ac:spMkLst>
        </pc:spChg>
        <pc:spChg chg="del">
          <ac:chgData name="Diwan, Anand" userId="8986878a-f0ca-4763-b563-063c1f20ea24" providerId="ADAL" clId="{F00DFFD6-BA8C-4145-9F01-79B8541F7DF8}" dt="2020-02-22T08:23:59.784" v="1600" actId="478"/>
          <ac:spMkLst>
            <pc:docMk/>
            <pc:sldMk cId="1100828575" sldId="1843"/>
            <ac:spMk id="102" creationId="{9FF4B318-0DCE-4BB1-8A56-5DB09075EBFE}"/>
          </ac:spMkLst>
        </pc:spChg>
        <pc:spChg chg="del">
          <ac:chgData name="Diwan, Anand" userId="8986878a-f0ca-4763-b563-063c1f20ea24" providerId="ADAL" clId="{F00DFFD6-BA8C-4145-9F01-79B8541F7DF8}" dt="2020-02-22T08:23:59.784" v="1600" actId="478"/>
          <ac:spMkLst>
            <pc:docMk/>
            <pc:sldMk cId="1100828575" sldId="1843"/>
            <ac:spMk id="104" creationId="{656C755D-DD79-427D-B1FD-B87C3211E801}"/>
          </ac:spMkLst>
        </pc:spChg>
        <pc:spChg chg="del">
          <ac:chgData name="Diwan, Anand" userId="8986878a-f0ca-4763-b563-063c1f20ea24" providerId="ADAL" clId="{F00DFFD6-BA8C-4145-9F01-79B8541F7DF8}" dt="2020-02-22T08:23:59.784" v="1600" actId="478"/>
          <ac:spMkLst>
            <pc:docMk/>
            <pc:sldMk cId="1100828575" sldId="1843"/>
            <ac:spMk id="118" creationId="{DE20ED02-4F70-4BDF-9BD9-5D859B27A1B7}"/>
          </ac:spMkLst>
        </pc:spChg>
        <pc:picChg chg="add del mod">
          <ac:chgData name="Diwan, Anand" userId="8986878a-f0ca-4763-b563-063c1f20ea24" providerId="ADAL" clId="{F00DFFD6-BA8C-4145-9F01-79B8541F7DF8}" dt="2020-02-24T04:24:37.488" v="2565" actId="478"/>
          <ac:picMkLst>
            <pc:docMk/>
            <pc:sldMk cId="1100828575" sldId="1843"/>
            <ac:picMk id="5" creationId="{46A5CCC2-4E43-4D53-8DF7-BEAD7BF19F73}"/>
          </ac:picMkLst>
        </pc:picChg>
        <pc:picChg chg="add mod">
          <ac:chgData name="Diwan, Anand" userId="8986878a-f0ca-4763-b563-063c1f20ea24" providerId="ADAL" clId="{F00DFFD6-BA8C-4145-9F01-79B8541F7DF8}" dt="2020-02-24T04:39:26.399" v="3026" actId="1038"/>
          <ac:picMkLst>
            <pc:docMk/>
            <pc:sldMk cId="1100828575" sldId="1843"/>
            <ac:picMk id="38" creationId="{25A90783-9EEA-4463-8B34-E7ACB685F121}"/>
          </ac:picMkLst>
        </pc:picChg>
        <pc:picChg chg="add mod">
          <ac:chgData name="Diwan, Anand" userId="8986878a-f0ca-4763-b563-063c1f20ea24" providerId="ADAL" clId="{F00DFFD6-BA8C-4145-9F01-79B8541F7DF8}" dt="2020-02-24T04:39:26.399" v="3026" actId="1038"/>
          <ac:picMkLst>
            <pc:docMk/>
            <pc:sldMk cId="1100828575" sldId="1843"/>
            <ac:picMk id="42" creationId="{2BDDEE8D-F1A4-40AC-8C67-EE498F16B5A4}"/>
          </ac:picMkLst>
        </pc:picChg>
        <pc:picChg chg="add mod">
          <ac:chgData name="Diwan, Anand" userId="8986878a-f0ca-4763-b563-063c1f20ea24" providerId="ADAL" clId="{F00DFFD6-BA8C-4145-9F01-79B8541F7DF8}" dt="2020-02-24T04:39:26.399" v="3026" actId="1038"/>
          <ac:picMkLst>
            <pc:docMk/>
            <pc:sldMk cId="1100828575" sldId="1843"/>
            <ac:picMk id="54" creationId="{AE8EA9A9-10FC-4B6D-AF69-62ACF2C9398D}"/>
          </ac:picMkLst>
        </pc:picChg>
        <pc:picChg chg="add mod">
          <ac:chgData name="Diwan, Anand" userId="8986878a-f0ca-4763-b563-063c1f20ea24" providerId="ADAL" clId="{F00DFFD6-BA8C-4145-9F01-79B8541F7DF8}" dt="2020-02-24T04:39:26.399" v="3026" actId="1038"/>
          <ac:picMkLst>
            <pc:docMk/>
            <pc:sldMk cId="1100828575" sldId="1843"/>
            <ac:picMk id="58" creationId="{E00EAD00-6E96-4BC0-ACE1-585D2CDC385D}"/>
          </ac:picMkLst>
        </pc:picChg>
        <pc:picChg chg="add mod">
          <ac:chgData name="Diwan, Anand" userId="8986878a-f0ca-4763-b563-063c1f20ea24" providerId="ADAL" clId="{F00DFFD6-BA8C-4145-9F01-79B8541F7DF8}" dt="2020-02-24T04:39:26.399" v="3026" actId="1038"/>
          <ac:picMkLst>
            <pc:docMk/>
            <pc:sldMk cId="1100828575" sldId="1843"/>
            <ac:picMk id="59" creationId="{25AB2623-8F8A-4327-9028-6BFA3F0CF168}"/>
          </ac:picMkLst>
        </pc:picChg>
        <pc:picChg chg="add mod">
          <ac:chgData name="Diwan, Anand" userId="8986878a-f0ca-4763-b563-063c1f20ea24" providerId="ADAL" clId="{F00DFFD6-BA8C-4145-9F01-79B8541F7DF8}" dt="2020-02-24T04:39:26.399" v="3026" actId="1038"/>
          <ac:picMkLst>
            <pc:docMk/>
            <pc:sldMk cId="1100828575" sldId="1843"/>
            <ac:picMk id="60" creationId="{B1A3E811-F6F5-4206-BA02-2D72C4E4B310}"/>
          </ac:picMkLst>
        </pc:picChg>
        <pc:picChg chg="add mod">
          <ac:chgData name="Diwan, Anand" userId="8986878a-f0ca-4763-b563-063c1f20ea24" providerId="ADAL" clId="{F00DFFD6-BA8C-4145-9F01-79B8541F7DF8}" dt="2020-02-24T04:39:26.399" v="3026" actId="1038"/>
          <ac:picMkLst>
            <pc:docMk/>
            <pc:sldMk cId="1100828575" sldId="1843"/>
            <ac:picMk id="62" creationId="{998C9A29-79E6-4A34-ACD5-8C66BBC464F5}"/>
          </ac:picMkLst>
        </pc:picChg>
        <pc:picChg chg="del">
          <ac:chgData name="Diwan, Anand" userId="8986878a-f0ca-4763-b563-063c1f20ea24" providerId="ADAL" clId="{F00DFFD6-BA8C-4145-9F01-79B8541F7DF8}" dt="2020-02-22T08:23:59.784" v="1600" actId="478"/>
          <ac:picMkLst>
            <pc:docMk/>
            <pc:sldMk cId="1100828575" sldId="1843"/>
            <ac:picMk id="65" creationId="{26826365-8F4E-47B4-9B0E-6BF6FA1E05F4}"/>
          </ac:picMkLst>
        </pc:picChg>
        <pc:picChg chg="add mod">
          <ac:chgData name="Diwan, Anand" userId="8986878a-f0ca-4763-b563-063c1f20ea24" providerId="ADAL" clId="{F00DFFD6-BA8C-4145-9F01-79B8541F7DF8}" dt="2020-02-24T04:39:26.399" v="3026" actId="1038"/>
          <ac:picMkLst>
            <pc:docMk/>
            <pc:sldMk cId="1100828575" sldId="1843"/>
            <ac:picMk id="88" creationId="{0507166A-6A94-4923-AC29-8DC90B6A0403}"/>
          </ac:picMkLst>
        </pc:picChg>
        <pc:picChg chg="add mod">
          <ac:chgData name="Diwan, Anand" userId="8986878a-f0ca-4763-b563-063c1f20ea24" providerId="ADAL" clId="{F00DFFD6-BA8C-4145-9F01-79B8541F7DF8}" dt="2020-02-24T04:39:26.399" v="3026" actId="1038"/>
          <ac:picMkLst>
            <pc:docMk/>
            <pc:sldMk cId="1100828575" sldId="1843"/>
            <ac:picMk id="90" creationId="{CCEFE002-F1B7-4FE7-BAD5-0EE04D06AB49}"/>
          </ac:picMkLst>
        </pc:picChg>
        <pc:picChg chg="add mod">
          <ac:chgData name="Diwan, Anand" userId="8986878a-f0ca-4763-b563-063c1f20ea24" providerId="ADAL" clId="{F00DFFD6-BA8C-4145-9F01-79B8541F7DF8}" dt="2020-02-24T04:39:26.399" v="3026" actId="1038"/>
          <ac:picMkLst>
            <pc:docMk/>
            <pc:sldMk cId="1100828575" sldId="1843"/>
            <ac:picMk id="91" creationId="{46C9C537-C8A3-4D09-A5D1-49C9DF712DB6}"/>
          </ac:picMkLst>
        </pc:picChg>
        <pc:cxnChg chg="add mod">
          <ac:chgData name="Diwan, Anand" userId="8986878a-f0ca-4763-b563-063c1f20ea24" providerId="ADAL" clId="{F00DFFD6-BA8C-4145-9F01-79B8541F7DF8}" dt="2020-02-24T04:39:26.399" v="3026" actId="1038"/>
          <ac:cxnSpMkLst>
            <pc:docMk/>
            <pc:sldMk cId="1100828575" sldId="1843"/>
            <ac:cxnSpMk id="9" creationId="{A8ADD539-FAE8-4BE9-8676-EAD308029D0A}"/>
          </ac:cxnSpMkLst>
        </pc:cxnChg>
        <pc:cxnChg chg="del mod">
          <ac:chgData name="Diwan, Anand" userId="8986878a-f0ca-4763-b563-063c1f20ea24" providerId="ADAL" clId="{F00DFFD6-BA8C-4145-9F01-79B8541F7DF8}" dt="2020-02-22T08:23:59.784" v="1600" actId="478"/>
          <ac:cxnSpMkLst>
            <pc:docMk/>
            <pc:sldMk cId="1100828575" sldId="1843"/>
            <ac:cxnSpMk id="10" creationId="{18D338F2-E177-46BA-B1A5-77CF59BDBC08}"/>
          </ac:cxnSpMkLst>
        </pc:cxnChg>
        <pc:cxnChg chg="add del mod">
          <ac:chgData name="Diwan, Anand" userId="8986878a-f0ca-4763-b563-063c1f20ea24" providerId="ADAL" clId="{F00DFFD6-BA8C-4145-9F01-79B8541F7DF8}" dt="2020-02-24T04:25:00.444" v="2570" actId="478"/>
          <ac:cxnSpMkLst>
            <pc:docMk/>
            <pc:sldMk cId="1100828575" sldId="1843"/>
            <ac:cxnSpMk id="13" creationId="{A82B58E5-4F81-48DC-9795-882760DFF862}"/>
          </ac:cxnSpMkLst>
        </pc:cxnChg>
        <pc:cxnChg chg="add mod">
          <ac:chgData name="Diwan, Anand" userId="8986878a-f0ca-4763-b563-063c1f20ea24" providerId="ADAL" clId="{F00DFFD6-BA8C-4145-9F01-79B8541F7DF8}" dt="2020-02-24T04:39:26.399" v="3026" actId="1038"/>
          <ac:cxnSpMkLst>
            <pc:docMk/>
            <pc:sldMk cId="1100828575" sldId="1843"/>
            <ac:cxnSpMk id="19" creationId="{D0C57917-A31F-4B0E-A52A-10EA3269B0D7}"/>
          </ac:cxnSpMkLst>
        </pc:cxnChg>
        <pc:cxnChg chg="del mod">
          <ac:chgData name="Diwan, Anand" userId="8986878a-f0ca-4763-b563-063c1f20ea24" providerId="ADAL" clId="{F00DFFD6-BA8C-4145-9F01-79B8541F7DF8}" dt="2020-02-22T08:23:59.784" v="1600" actId="478"/>
          <ac:cxnSpMkLst>
            <pc:docMk/>
            <pc:sldMk cId="1100828575" sldId="1843"/>
            <ac:cxnSpMk id="21" creationId="{B80CB37A-9D19-4AF1-B97C-5DADED3A8EB8}"/>
          </ac:cxnSpMkLst>
        </pc:cxnChg>
        <pc:cxnChg chg="del mod">
          <ac:chgData name="Diwan, Anand" userId="8986878a-f0ca-4763-b563-063c1f20ea24" providerId="ADAL" clId="{F00DFFD6-BA8C-4145-9F01-79B8541F7DF8}" dt="2020-02-22T08:23:59.784" v="1600" actId="478"/>
          <ac:cxnSpMkLst>
            <pc:docMk/>
            <pc:sldMk cId="1100828575" sldId="1843"/>
            <ac:cxnSpMk id="26" creationId="{D1FF80DB-7CBD-404F-AC2A-C9DD29D0422D}"/>
          </ac:cxnSpMkLst>
        </pc:cxnChg>
        <pc:cxnChg chg="add mod">
          <ac:chgData name="Diwan, Anand" userId="8986878a-f0ca-4763-b563-063c1f20ea24" providerId="ADAL" clId="{F00DFFD6-BA8C-4145-9F01-79B8541F7DF8}" dt="2020-02-24T04:39:26.399" v="3026" actId="1038"/>
          <ac:cxnSpMkLst>
            <pc:docMk/>
            <pc:sldMk cId="1100828575" sldId="1843"/>
            <ac:cxnSpMk id="34" creationId="{E3E641A3-C221-4B85-BBF1-7A9DB27829C2}"/>
          </ac:cxnSpMkLst>
        </pc:cxnChg>
        <pc:cxnChg chg="del mod">
          <ac:chgData name="Diwan, Anand" userId="8986878a-f0ca-4763-b563-063c1f20ea24" providerId="ADAL" clId="{F00DFFD6-BA8C-4145-9F01-79B8541F7DF8}" dt="2020-02-22T08:23:59.784" v="1600" actId="478"/>
          <ac:cxnSpMkLst>
            <pc:docMk/>
            <pc:sldMk cId="1100828575" sldId="1843"/>
            <ac:cxnSpMk id="35" creationId="{D6C8FBE0-6667-49D1-BF88-04D9D8C696E7}"/>
          </ac:cxnSpMkLst>
        </pc:cxnChg>
        <pc:cxnChg chg="add mod">
          <ac:chgData name="Diwan, Anand" userId="8986878a-f0ca-4763-b563-063c1f20ea24" providerId="ADAL" clId="{F00DFFD6-BA8C-4145-9F01-79B8541F7DF8}" dt="2020-02-24T04:39:26.399" v="3026" actId="1038"/>
          <ac:cxnSpMkLst>
            <pc:docMk/>
            <pc:sldMk cId="1100828575" sldId="1843"/>
            <ac:cxnSpMk id="39" creationId="{6086E974-6499-4380-9D50-112A3ABC6282}"/>
          </ac:cxnSpMkLst>
        </pc:cxnChg>
        <pc:cxnChg chg="del mod">
          <ac:chgData name="Diwan, Anand" userId="8986878a-f0ca-4763-b563-063c1f20ea24" providerId="ADAL" clId="{F00DFFD6-BA8C-4145-9F01-79B8541F7DF8}" dt="2020-02-22T08:23:59.784" v="1600" actId="478"/>
          <ac:cxnSpMkLst>
            <pc:docMk/>
            <pc:sldMk cId="1100828575" sldId="1843"/>
            <ac:cxnSpMk id="41" creationId="{B1E348CE-EA56-416E-B58C-8644E36A4836}"/>
          </ac:cxnSpMkLst>
        </pc:cxnChg>
        <pc:cxnChg chg="add mod">
          <ac:chgData name="Diwan, Anand" userId="8986878a-f0ca-4763-b563-063c1f20ea24" providerId="ADAL" clId="{F00DFFD6-BA8C-4145-9F01-79B8541F7DF8}" dt="2020-02-24T04:39:26.399" v="3026" actId="1038"/>
          <ac:cxnSpMkLst>
            <pc:docMk/>
            <pc:sldMk cId="1100828575" sldId="1843"/>
            <ac:cxnSpMk id="43" creationId="{AD652897-9795-4664-89AE-3CDFACA371CE}"/>
          </ac:cxnSpMkLst>
        </pc:cxnChg>
        <pc:cxnChg chg="add mod">
          <ac:chgData name="Diwan, Anand" userId="8986878a-f0ca-4763-b563-063c1f20ea24" providerId="ADAL" clId="{F00DFFD6-BA8C-4145-9F01-79B8541F7DF8}" dt="2020-02-24T04:39:26.399" v="3026" actId="1038"/>
          <ac:cxnSpMkLst>
            <pc:docMk/>
            <pc:sldMk cId="1100828575" sldId="1843"/>
            <ac:cxnSpMk id="45" creationId="{FC780CA6-191C-45EC-93E0-71B9C63C63E5}"/>
          </ac:cxnSpMkLst>
        </pc:cxnChg>
        <pc:cxnChg chg="add mod">
          <ac:chgData name="Diwan, Anand" userId="8986878a-f0ca-4763-b563-063c1f20ea24" providerId="ADAL" clId="{F00DFFD6-BA8C-4145-9F01-79B8541F7DF8}" dt="2020-02-24T04:39:26.399" v="3026" actId="1038"/>
          <ac:cxnSpMkLst>
            <pc:docMk/>
            <pc:sldMk cId="1100828575" sldId="1843"/>
            <ac:cxnSpMk id="52" creationId="{1DCBE642-4BF5-42FB-A849-8D5A9344BF87}"/>
          </ac:cxnSpMkLst>
        </pc:cxnChg>
        <pc:cxnChg chg="del mod">
          <ac:chgData name="Diwan, Anand" userId="8986878a-f0ca-4763-b563-063c1f20ea24" providerId="ADAL" clId="{F00DFFD6-BA8C-4145-9F01-79B8541F7DF8}" dt="2020-02-22T08:23:59.784" v="1600" actId="478"/>
          <ac:cxnSpMkLst>
            <pc:docMk/>
            <pc:sldMk cId="1100828575" sldId="1843"/>
            <ac:cxnSpMk id="56" creationId="{1656749A-A2A8-4CAF-94F3-434B0990ACDB}"/>
          </ac:cxnSpMkLst>
        </pc:cxnChg>
        <pc:cxnChg chg="del mod">
          <ac:chgData name="Diwan, Anand" userId="8986878a-f0ca-4763-b563-063c1f20ea24" providerId="ADAL" clId="{F00DFFD6-BA8C-4145-9F01-79B8541F7DF8}" dt="2020-02-22T08:23:59.784" v="1600" actId="478"/>
          <ac:cxnSpMkLst>
            <pc:docMk/>
            <pc:sldMk cId="1100828575" sldId="1843"/>
            <ac:cxnSpMk id="74" creationId="{2FF724CD-C9D5-4D14-879E-CF0E726F3B37}"/>
          </ac:cxnSpMkLst>
        </pc:cxnChg>
        <pc:cxnChg chg="del mod">
          <ac:chgData name="Diwan, Anand" userId="8986878a-f0ca-4763-b563-063c1f20ea24" providerId="ADAL" clId="{F00DFFD6-BA8C-4145-9F01-79B8541F7DF8}" dt="2020-02-22T08:23:59.784" v="1600" actId="478"/>
          <ac:cxnSpMkLst>
            <pc:docMk/>
            <pc:sldMk cId="1100828575" sldId="1843"/>
            <ac:cxnSpMk id="77" creationId="{6E3B4603-E560-4C5E-8C86-2F2E4750F701}"/>
          </ac:cxnSpMkLst>
        </pc:cxnChg>
        <pc:cxnChg chg="del mod">
          <ac:chgData name="Diwan, Anand" userId="8986878a-f0ca-4763-b563-063c1f20ea24" providerId="ADAL" clId="{F00DFFD6-BA8C-4145-9F01-79B8541F7DF8}" dt="2020-02-22T08:23:59.784" v="1600" actId="478"/>
          <ac:cxnSpMkLst>
            <pc:docMk/>
            <pc:sldMk cId="1100828575" sldId="1843"/>
            <ac:cxnSpMk id="81" creationId="{E564349A-B1F0-45A2-9E11-7506334617D3}"/>
          </ac:cxnSpMkLst>
        </pc:cxnChg>
        <pc:cxnChg chg="add mod">
          <ac:chgData name="Diwan, Anand" userId="8986878a-f0ca-4763-b563-063c1f20ea24" providerId="ADAL" clId="{F00DFFD6-BA8C-4145-9F01-79B8541F7DF8}" dt="2020-02-24T04:39:26.399" v="3026" actId="1038"/>
          <ac:cxnSpMkLst>
            <pc:docMk/>
            <pc:sldMk cId="1100828575" sldId="1843"/>
            <ac:cxnSpMk id="86" creationId="{9A7EBDE5-EBF8-4321-A48D-BAF63AC1855B}"/>
          </ac:cxnSpMkLst>
        </pc:cxnChg>
        <pc:cxnChg chg="add mod">
          <ac:chgData name="Diwan, Anand" userId="8986878a-f0ca-4763-b563-063c1f20ea24" providerId="ADAL" clId="{F00DFFD6-BA8C-4145-9F01-79B8541F7DF8}" dt="2020-02-24T04:39:26.399" v="3026" actId="1038"/>
          <ac:cxnSpMkLst>
            <pc:docMk/>
            <pc:sldMk cId="1100828575" sldId="1843"/>
            <ac:cxnSpMk id="92" creationId="{C0EA9CFD-20A9-4F1F-89A1-E64B6224832A}"/>
          </ac:cxnSpMkLst>
        </pc:cxnChg>
      </pc:sldChg>
      <pc:sldChg chg="addSp delSp modSp add del">
        <pc:chgData name="Diwan, Anand" userId="8986878a-f0ca-4763-b563-063c1f20ea24" providerId="ADAL" clId="{F00DFFD6-BA8C-4145-9F01-79B8541F7DF8}" dt="2020-02-23T19:45:26.889" v="1997" actId="2696"/>
        <pc:sldMkLst>
          <pc:docMk/>
          <pc:sldMk cId="108385878" sldId="1844"/>
        </pc:sldMkLst>
        <pc:spChg chg="del">
          <ac:chgData name="Diwan, Anand" userId="8986878a-f0ca-4763-b563-063c1f20ea24" providerId="ADAL" clId="{F00DFFD6-BA8C-4145-9F01-79B8541F7DF8}" dt="2020-02-23T19:44:32.272" v="1990" actId="478"/>
          <ac:spMkLst>
            <pc:docMk/>
            <pc:sldMk cId="108385878" sldId="1844"/>
            <ac:spMk id="4" creationId="{D95192F4-DE9D-441D-B31F-D19EFD388410}"/>
          </ac:spMkLst>
        </pc:spChg>
        <pc:spChg chg="add del mod">
          <ac:chgData name="Diwan, Anand" userId="8986878a-f0ca-4763-b563-063c1f20ea24" providerId="ADAL" clId="{F00DFFD6-BA8C-4145-9F01-79B8541F7DF8}" dt="2020-02-23T19:45:15.159" v="1994"/>
          <ac:spMkLst>
            <pc:docMk/>
            <pc:sldMk cId="108385878" sldId="1844"/>
            <ac:spMk id="6" creationId="{45B18314-8D79-45D7-B8D7-899F07664B78}"/>
          </ac:spMkLst>
        </pc:spChg>
        <pc:picChg chg="add del mod">
          <ac:chgData name="Diwan, Anand" userId="8986878a-f0ca-4763-b563-063c1f20ea24" providerId="ADAL" clId="{F00DFFD6-BA8C-4145-9F01-79B8541F7DF8}" dt="2020-02-23T19:45:23.083" v="1996" actId="478"/>
          <ac:picMkLst>
            <pc:docMk/>
            <pc:sldMk cId="108385878" sldId="1844"/>
            <ac:picMk id="5" creationId="{514E04BC-D8EE-4332-8F9B-439060057310}"/>
          </ac:picMkLst>
        </pc:picChg>
      </pc:sldChg>
      <pc:sldChg chg="delSp modSp add">
        <pc:chgData name="Diwan, Anand" userId="8986878a-f0ca-4763-b563-063c1f20ea24" providerId="ADAL" clId="{F00DFFD6-BA8C-4145-9F01-79B8541F7DF8}" dt="2020-02-24T09:57:21.861" v="3733" actId="1038"/>
        <pc:sldMkLst>
          <pc:docMk/>
          <pc:sldMk cId="2440836571" sldId="1844"/>
        </pc:sldMkLst>
        <pc:spChg chg="del">
          <ac:chgData name="Diwan, Anand" userId="8986878a-f0ca-4763-b563-063c1f20ea24" providerId="ADAL" clId="{F00DFFD6-BA8C-4145-9F01-79B8541F7DF8}" dt="2020-02-24T09:52:47.161" v="3659" actId="478"/>
          <ac:spMkLst>
            <pc:docMk/>
            <pc:sldMk cId="2440836571" sldId="1844"/>
            <ac:spMk id="11" creationId="{453D6E26-18CA-4E45-B9E9-68D9D64E75B5}"/>
          </ac:spMkLst>
        </pc:spChg>
        <pc:spChg chg="mod">
          <ac:chgData name="Diwan, Anand" userId="8986878a-f0ca-4763-b563-063c1f20ea24" providerId="ADAL" clId="{F00DFFD6-BA8C-4145-9F01-79B8541F7DF8}" dt="2020-02-24T09:57:21.861" v="3733" actId="1038"/>
          <ac:spMkLst>
            <pc:docMk/>
            <pc:sldMk cId="2440836571" sldId="1844"/>
            <ac:spMk id="15" creationId="{B4466D1C-AB77-45F0-A80F-CF5E185D527F}"/>
          </ac:spMkLst>
        </pc:spChg>
        <pc:spChg chg="mod">
          <ac:chgData name="Diwan, Anand" userId="8986878a-f0ca-4763-b563-063c1f20ea24" providerId="ADAL" clId="{F00DFFD6-BA8C-4145-9F01-79B8541F7DF8}" dt="2020-02-24T09:56:41.596" v="3713" actId="1076"/>
          <ac:spMkLst>
            <pc:docMk/>
            <pc:sldMk cId="2440836571" sldId="1844"/>
            <ac:spMk id="48" creationId="{17BE8260-ECFD-4C56-AED6-6DFF1C99C352}"/>
          </ac:spMkLst>
        </pc:spChg>
        <pc:spChg chg="del">
          <ac:chgData name="Diwan, Anand" userId="8986878a-f0ca-4763-b563-063c1f20ea24" providerId="ADAL" clId="{F00DFFD6-BA8C-4145-9F01-79B8541F7DF8}" dt="2020-02-24T09:55:22.356" v="3691" actId="478"/>
          <ac:spMkLst>
            <pc:docMk/>
            <pc:sldMk cId="2440836571" sldId="1844"/>
            <ac:spMk id="55" creationId="{3D081256-E2E2-4656-9285-EE960C8BA775}"/>
          </ac:spMkLst>
        </pc:spChg>
        <pc:spChg chg="del">
          <ac:chgData name="Diwan, Anand" userId="8986878a-f0ca-4763-b563-063c1f20ea24" providerId="ADAL" clId="{F00DFFD6-BA8C-4145-9F01-79B8541F7DF8}" dt="2020-02-24T09:52:52.760" v="3662" actId="478"/>
          <ac:spMkLst>
            <pc:docMk/>
            <pc:sldMk cId="2440836571" sldId="1844"/>
            <ac:spMk id="66" creationId="{31AFE7F3-DB91-43D4-94A7-6CB2F6033CC1}"/>
          </ac:spMkLst>
        </pc:spChg>
        <pc:spChg chg="mod">
          <ac:chgData name="Diwan, Anand" userId="8986878a-f0ca-4763-b563-063c1f20ea24" providerId="ADAL" clId="{F00DFFD6-BA8C-4145-9F01-79B8541F7DF8}" dt="2020-02-24T09:56:49.899" v="3714" actId="1076"/>
          <ac:spMkLst>
            <pc:docMk/>
            <pc:sldMk cId="2440836571" sldId="1844"/>
            <ac:spMk id="70" creationId="{01DCFE15-FD92-483E-825B-B8B5B152E5AA}"/>
          </ac:spMkLst>
        </pc:spChg>
        <pc:spChg chg="mod">
          <ac:chgData name="Diwan, Anand" userId="8986878a-f0ca-4763-b563-063c1f20ea24" providerId="ADAL" clId="{F00DFFD6-BA8C-4145-9F01-79B8541F7DF8}" dt="2020-02-24T09:57:00.882" v="3716" actId="1076"/>
          <ac:spMkLst>
            <pc:docMk/>
            <pc:sldMk cId="2440836571" sldId="1844"/>
            <ac:spMk id="75" creationId="{BCF0CA31-BE7F-4F1F-8FCA-F1E1537E1460}"/>
          </ac:spMkLst>
        </pc:spChg>
        <pc:picChg chg="del">
          <ac:chgData name="Diwan, Anand" userId="8986878a-f0ca-4763-b563-063c1f20ea24" providerId="ADAL" clId="{F00DFFD6-BA8C-4145-9F01-79B8541F7DF8}" dt="2020-02-24T09:52:49.848" v="3661" actId="478"/>
          <ac:picMkLst>
            <pc:docMk/>
            <pc:sldMk cId="2440836571" sldId="1844"/>
            <ac:picMk id="38" creationId="{25A90783-9EEA-4463-8B34-E7ACB685F121}"/>
          </ac:picMkLst>
        </pc:picChg>
        <pc:picChg chg="del">
          <ac:chgData name="Diwan, Anand" userId="8986878a-f0ca-4763-b563-063c1f20ea24" providerId="ADAL" clId="{F00DFFD6-BA8C-4145-9F01-79B8541F7DF8}" dt="2020-02-24T09:52:49.020" v="3660" actId="478"/>
          <ac:picMkLst>
            <pc:docMk/>
            <pc:sldMk cId="2440836571" sldId="1844"/>
            <ac:picMk id="42" creationId="{2BDDEE8D-F1A4-40AC-8C67-EE498F16B5A4}"/>
          </ac:picMkLst>
        </pc:picChg>
        <pc:picChg chg="del">
          <ac:chgData name="Diwan, Anand" userId="8986878a-f0ca-4763-b563-063c1f20ea24" providerId="ADAL" clId="{F00DFFD6-BA8C-4145-9F01-79B8541F7DF8}" dt="2020-02-24T09:55:18.663" v="3690" actId="478"/>
          <ac:picMkLst>
            <pc:docMk/>
            <pc:sldMk cId="2440836571" sldId="1844"/>
            <ac:picMk id="58" creationId="{E00EAD00-6E96-4BC0-ACE1-585D2CDC385D}"/>
          </ac:picMkLst>
        </pc:picChg>
        <pc:picChg chg="del">
          <ac:chgData name="Diwan, Anand" userId="8986878a-f0ca-4763-b563-063c1f20ea24" providerId="ADAL" clId="{F00DFFD6-BA8C-4145-9F01-79B8541F7DF8}" dt="2020-02-24T09:56:15.527" v="3709" actId="478"/>
          <ac:picMkLst>
            <pc:docMk/>
            <pc:sldMk cId="2440836571" sldId="1844"/>
            <ac:picMk id="59" creationId="{25AB2623-8F8A-4327-9028-6BFA3F0CF168}"/>
          </ac:picMkLst>
        </pc:picChg>
        <pc:picChg chg="mod">
          <ac:chgData name="Diwan, Anand" userId="8986878a-f0ca-4763-b563-063c1f20ea24" providerId="ADAL" clId="{F00DFFD6-BA8C-4145-9F01-79B8541F7DF8}" dt="2020-02-24T09:56:22.021" v="3711" actId="1076"/>
          <ac:picMkLst>
            <pc:docMk/>
            <pc:sldMk cId="2440836571" sldId="1844"/>
            <ac:picMk id="60" creationId="{B1A3E811-F6F5-4206-BA02-2D72C4E4B310}"/>
          </ac:picMkLst>
        </pc:picChg>
        <pc:cxnChg chg="del mod">
          <ac:chgData name="Diwan, Anand" userId="8986878a-f0ca-4763-b563-063c1f20ea24" providerId="ADAL" clId="{F00DFFD6-BA8C-4145-9F01-79B8541F7DF8}" dt="2020-02-24T09:52:56.054" v="3663" actId="478"/>
          <ac:cxnSpMkLst>
            <pc:docMk/>
            <pc:sldMk cId="2440836571" sldId="1844"/>
            <ac:cxnSpMk id="19" creationId="{D0C57917-A31F-4B0E-A52A-10EA3269B0D7}"/>
          </ac:cxnSpMkLst>
        </pc:cxnChg>
        <pc:cxnChg chg="mod">
          <ac:chgData name="Diwan, Anand" userId="8986878a-f0ca-4763-b563-063c1f20ea24" providerId="ADAL" clId="{F00DFFD6-BA8C-4145-9F01-79B8541F7DF8}" dt="2020-02-24T09:56:30.951" v="3712" actId="14100"/>
          <ac:cxnSpMkLst>
            <pc:docMk/>
            <pc:sldMk cId="2440836571" sldId="1844"/>
            <ac:cxnSpMk id="34" creationId="{E3E641A3-C221-4B85-BBF1-7A9DB27829C2}"/>
          </ac:cxnSpMkLst>
        </pc:cxnChg>
        <pc:cxnChg chg="del mod">
          <ac:chgData name="Diwan, Anand" userId="8986878a-f0ca-4763-b563-063c1f20ea24" providerId="ADAL" clId="{F00DFFD6-BA8C-4145-9F01-79B8541F7DF8}" dt="2020-02-24T09:55:26.630" v="3692" actId="478"/>
          <ac:cxnSpMkLst>
            <pc:docMk/>
            <pc:sldMk cId="2440836571" sldId="1844"/>
            <ac:cxnSpMk id="39" creationId="{6086E974-6499-4380-9D50-112A3ABC6282}"/>
          </ac:cxnSpMkLst>
        </pc:cxnChg>
        <pc:cxnChg chg="mod">
          <ac:chgData name="Diwan, Anand" userId="8986878a-f0ca-4763-b563-063c1f20ea24" providerId="ADAL" clId="{F00DFFD6-BA8C-4145-9F01-79B8541F7DF8}" dt="2020-02-24T09:56:54.965" v="3715" actId="14100"/>
          <ac:cxnSpMkLst>
            <pc:docMk/>
            <pc:sldMk cId="2440836571" sldId="1844"/>
            <ac:cxnSpMk id="43" creationId="{AD652897-9795-4664-89AE-3CDFACA371CE}"/>
          </ac:cxnSpMkLst>
        </pc:cxnChg>
        <pc:cxnChg chg="del mod">
          <ac:chgData name="Diwan, Anand" userId="8986878a-f0ca-4763-b563-063c1f20ea24" providerId="ADAL" clId="{F00DFFD6-BA8C-4145-9F01-79B8541F7DF8}" dt="2020-02-24T09:56:17.941" v="3710" actId="478"/>
          <ac:cxnSpMkLst>
            <pc:docMk/>
            <pc:sldMk cId="2440836571" sldId="1844"/>
            <ac:cxnSpMk id="45" creationId="{FC780CA6-191C-45EC-93E0-71B9C63C63E5}"/>
          </ac:cxnSpMkLst>
        </pc:cxnChg>
        <pc:cxnChg chg="mod">
          <ac:chgData name="Diwan, Anand" userId="8986878a-f0ca-4763-b563-063c1f20ea24" providerId="ADAL" clId="{F00DFFD6-BA8C-4145-9F01-79B8541F7DF8}" dt="2020-02-24T09:57:10.013" v="3717" actId="14100"/>
          <ac:cxnSpMkLst>
            <pc:docMk/>
            <pc:sldMk cId="2440836571" sldId="1844"/>
            <ac:cxnSpMk id="52" creationId="{1DCBE642-4BF5-42FB-A849-8D5A9344BF87}"/>
          </ac:cxnSpMkLst>
        </pc:cxnChg>
      </pc:sldChg>
    </pc:docChg>
  </pc:docChgLst>
  <pc:docChgLst>
    <pc:chgData name="Lichtenstein, Adam" userId="2db2c41e-608c-4fc4-888e-4dd626d44335" providerId="ADAL" clId="{BD570EF7-F9C6-4072-B5AF-5129E4344CD3}"/>
    <pc:docChg chg="modNotesMaster">
      <pc:chgData name="Lichtenstein, Adam" userId="2db2c41e-608c-4fc4-888e-4dd626d44335" providerId="ADAL" clId="{BD570EF7-F9C6-4072-B5AF-5129E4344CD3}" dt="2020-01-28T12:09:51.360" v="0"/>
      <pc:docMkLst>
        <pc:docMk/>
      </pc:docMkLst>
    </pc:docChg>
  </pc:docChgLst>
  <pc:docChgLst>
    <pc:chgData name="Srivastava, Vaibhav" userId="1face0fa-a2e5-4dc5-bf05-ce80d97e953f" providerId="ADAL" clId="{4FBE7E8F-2423-4D30-A01A-A17CE58A0D9A}"/>
    <pc:docChg chg="undo custSel modSld">
      <pc:chgData name="Srivastava, Vaibhav" userId="1face0fa-a2e5-4dc5-bf05-ce80d97e953f" providerId="ADAL" clId="{4FBE7E8F-2423-4D30-A01A-A17CE58A0D9A}" dt="2019-12-20T09:59:47.578" v="1846" actId="1076"/>
      <pc:docMkLst>
        <pc:docMk/>
      </pc:docMkLst>
      <pc:sldChg chg="modSp">
        <pc:chgData name="Srivastava, Vaibhav" userId="1face0fa-a2e5-4dc5-bf05-ce80d97e953f" providerId="ADAL" clId="{4FBE7E8F-2423-4D30-A01A-A17CE58A0D9A}" dt="2019-12-10T08:28:49.496" v="1233" actId="1036"/>
        <pc:sldMkLst>
          <pc:docMk/>
          <pc:sldMk cId="4052276365" sldId="257"/>
        </pc:sldMkLst>
        <pc:picChg chg="mod">
          <ac:chgData name="Srivastava, Vaibhav" userId="1face0fa-a2e5-4dc5-bf05-ce80d97e953f" providerId="ADAL" clId="{4FBE7E8F-2423-4D30-A01A-A17CE58A0D9A}" dt="2019-12-10T08:28:49.496" v="1233" actId="1036"/>
          <ac:picMkLst>
            <pc:docMk/>
            <pc:sldMk cId="4052276365" sldId="257"/>
            <ac:picMk id="201" creationId="{64ACDB4E-B998-9447-845B-246D5827B993}"/>
          </ac:picMkLst>
        </pc:picChg>
      </pc:sldChg>
      <pc:sldChg chg="modSp">
        <pc:chgData name="Srivastava, Vaibhav" userId="1face0fa-a2e5-4dc5-bf05-ce80d97e953f" providerId="ADAL" clId="{4FBE7E8F-2423-4D30-A01A-A17CE58A0D9A}" dt="2019-12-10T10:01:11.855" v="1439" actId="1036"/>
        <pc:sldMkLst>
          <pc:docMk/>
          <pc:sldMk cId="644780721" sldId="1810"/>
        </pc:sldMkLst>
        <pc:picChg chg="mod">
          <ac:chgData name="Srivastava, Vaibhav" userId="1face0fa-a2e5-4dc5-bf05-ce80d97e953f" providerId="ADAL" clId="{4FBE7E8F-2423-4D30-A01A-A17CE58A0D9A}" dt="2019-12-10T10:01:11.855" v="1439" actId="1036"/>
          <ac:picMkLst>
            <pc:docMk/>
            <pc:sldMk cId="644780721" sldId="1810"/>
            <ac:picMk id="212" creationId="{F6888FF3-3BE2-46FB-92E3-E08F9E8FF6A6}"/>
          </ac:picMkLst>
        </pc:picChg>
      </pc:sldChg>
      <pc:sldChg chg="addSp delSp modSp">
        <pc:chgData name="Srivastava, Vaibhav" userId="1face0fa-a2e5-4dc5-bf05-ce80d97e953f" providerId="ADAL" clId="{4FBE7E8F-2423-4D30-A01A-A17CE58A0D9A}" dt="2019-12-10T11:57:51.799" v="1845" actId="20577"/>
        <pc:sldMkLst>
          <pc:docMk/>
          <pc:sldMk cId="3769952717" sldId="1813"/>
        </pc:sldMkLst>
        <pc:spChg chg="add mod">
          <ac:chgData name="Srivastava, Vaibhav" userId="1face0fa-a2e5-4dc5-bf05-ce80d97e953f" providerId="ADAL" clId="{4FBE7E8F-2423-4D30-A01A-A17CE58A0D9A}" dt="2019-12-10T11:45:05.001" v="1762" actId="14100"/>
          <ac:spMkLst>
            <pc:docMk/>
            <pc:sldMk cId="3769952717" sldId="1813"/>
            <ac:spMk id="11" creationId="{FF1ABF7F-6D28-4822-A6FE-22B166573A3E}"/>
          </ac:spMkLst>
        </pc:spChg>
        <pc:spChg chg="add mod">
          <ac:chgData name="Srivastava, Vaibhav" userId="1face0fa-a2e5-4dc5-bf05-ce80d97e953f" providerId="ADAL" clId="{4FBE7E8F-2423-4D30-A01A-A17CE58A0D9A}" dt="2019-12-10T11:40:16.839" v="1722" actId="255"/>
          <ac:spMkLst>
            <pc:docMk/>
            <pc:sldMk cId="3769952717" sldId="1813"/>
            <ac:spMk id="17" creationId="{D4E85CAE-A95D-4556-89F3-F8593844EC17}"/>
          </ac:spMkLst>
        </pc:spChg>
        <pc:spChg chg="add mod">
          <ac:chgData name="Srivastava, Vaibhav" userId="1face0fa-a2e5-4dc5-bf05-ce80d97e953f" providerId="ADAL" clId="{4FBE7E8F-2423-4D30-A01A-A17CE58A0D9A}" dt="2019-12-10T11:57:51.799" v="1845" actId="20577"/>
          <ac:spMkLst>
            <pc:docMk/>
            <pc:sldMk cId="3769952717" sldId="1813"/>
            <ac:spMk id="20" creationId="{25AF825C-6F47-4890-B01B-3BA44DEFFC12}"/>
          </ac:spMkLst>
        </pc:spChg>
        <pc:spChg chg="add mod">
          <ac:chgData name="Srivastava, Vaibhav" userId="1face0fa-a2e5-4dc5-bf05-ce80d97e953f" providerId="ADAL" clId="{4FBE7E8F-2423-4D30-A01A-A17CE58A0D9A}" dt="2019-12-10T11:41:00.833" v="1730" actId="1076"/>
          <ac:spMkLst>
            <pc:docMk/>
            <pc:sldMk cId="3769952717" sldId="1813"/>
            <ac:spMk id="22" creationId="{E67B53D1-F187-4C31-ABD1-95A1ECBF487E}"/>
          </ac:spMkLst>
        </pc:spChg>
        <pc:spChg chg="add mod">
          <ac:chgData name="Srivastava, Vaibhav" userId="1face0fa-a2e5-4dc5-bf05-ce80d97e953f" providerId="ADAL" clId="{4FBE7E8F-2423-4D30-A01A-A17CE58A0D9A}" dt="2019-12-10T11:41:22.507" v="1733" actId="1076"/>
          <ac:spMkLst>
            <pc:docMk/>
            <pc:sldMk cId="3769952717" sldId="1813"/>
            <ac:spMk id="23" creationId="{49042E6E-6600-4F9B-AE0F-F67D000FDCBB}"/>
          </ac:spMkLst>
        </pc:spChg>
        <pc:spChg chg="add mod">
          <ac:chgData name="Srivastava, Vaibhav" userId="1face0fa-a2e5-4dc5-bf05-ce80d97e953f" providerId="ADAL" clId="{4FBE7E8F-2423-4D30-A01A-A17CE58A0D9A}" dt="2019-12-10T11:41:41.200" v="1736" actId="1076"/>
          <ac:spMkLst>
            <pc:docMk/>
            <pc:sldMk cId="3769952717" sldId="1813"/>
            <ac:spMk id="24" creationId="{8C9601F1-4700-4B2D-A66C-8E94345032B7}"/>
          </ac:spMkLst>
        </pc:spChg>
        <pc:spChg chg="add mod">
          <ac:chgData name="Srivastava, Vaibhav" userId="1face0fa-a2e5-4dc5-bf05-ce80d97e953f" providerId="ADAL" clId="{4FBE7E8F-2423-4D30-A01A-A17CE58A0D9A}" dt="2019-12-10T11:48:29.834" v="1770" actId="20577"/>
          <ac:spMkLst>
            <pc:docMk/>
            <pc:sldMk cId="3769952717" sldId="1813"/>
            <ac:spMk id="35" creationId="{E5115AB6-2244-43A5-8F8C-A22DAA92934D}"/>
          </ac:spMkLst>
        </pc:spChg>
        <pc:spChg chg="add mod">
          <ac:chgData name="Srivastava, Vaibhav" userId="1face0fa-a2e5-4dc5-bf05-ce80d97e953f" providerId="ADAL" clId="{4FBE7E8F-2423-4D30-A01A-A17CE58A0D9A}" dt="2019-12-10T11:43:05.700" v="1743" actId="571"/>
          <ac:spMkLst>
            <pc:docMk/>
            <pc:sldMk cId="3769952717" sldId="1813"/>
            <ac:spMk id="38" creationId="{4A1A6A4F-03C5-40B4-9C92-2C4A031829D5}"/>
          </ac:spMkLst>
        </pc:spChg>
        <pc:picChg chg="add del mod">
          <ac:chgData name="Srivastava, Vaibhav" userId="1face0fa-a2e5-4dc5-bf05-ce80d97e953f" providerId="ADAL" clId="{4FBE7E8F-2423-4D30-A01A-A17CE58A0D9A}" dt="2019-12-10T08:24:52.044" v="1211" actId="478"/>
          <ac:picMkLst>
            <pc:docMk/>
            <pc:sldMk cId="3769952717" sldId="1813"/>
            <ac:picMk id="5" creationId="{C519F410-A825-4A1C-9BEF-4BDD17F63EB2}"/>
          </ac:picMkLst>
        </pc:picChg>
        <pc:picChg chg="add del mod">
          <ac:chgData name="Srivastava, Vaibhav" userId="1face0fa-a2e5-4dc5-bf05-ce80d97e953f" providerId="ADAL" clId="{4FBE7E8F-2423-4D30-A01A-A17CE58A0D9A}" dt="2019-12-10T11:28:50.712" v="1694" actId="478"/>
          <ac:picMkLst>
            <pc:docMk/>
            <pc:sldMk cId="3769952717" sldId="1813"/>
            <ac:picMk id="6" creationId="{644B08AD-D330-4C6C-AEA3-6ABC0010A8C8}"/>
          </ac:picMkLst>
        </pc:picChg>
        <pc:picChg chg="add del mod">
          <ac:chgData name="Srivastava, Vaibhav" userId="1face0fa-a2e5-4dc5-bf05-ce80d97e953f" providerId="ADAL" clId="{4FBE7E8F-2423-4D30-A01A-A17CE58A0D9A}" dt="2019-12-10T11:39:49.774" v="1717" actId="478"/>
          <ac:picMkLst>
            <pc:docMk/>
            <pc:sldMk cId="3769952717" sldId="1813"/>
            <ac:picMk id="7" creationId="{5A460FE2-0024-4718-AA36-845C7D361E8A}"/>
          </ac:picMkLst>
        </pc:picChg>
        <pc:picChg chg="add del mod">
          <ac:chgData name="Srivastava, Vaibhav" userId="1face0fa-a2e5-4dc5-bf05-ce80d97e953f" providerId="ADAL" clId="{4FBE7E8F-2423-4D30-A01A-A17CE58A0D9A}" dt="2019-12-10T09:52:16.030" v="1261" actId="478"/>
          <ac:picMkLst>
            <pc:docMk/>
            <pc:sldMk cId="3769952717" sldId="1813"/>
            <ac:picMk id="8" creationId="{D42016C4-5004-4EEB-A502-89F258D31D98}"/>
          </ac:picMkLst>
        </pc:picChg>
        <pc:picChg chg="add mod">
          <ac:chgData name="Srivastava, Vaibhav" userId="1face0fa-a2e5-4dc5-bf05-ce80d97e953f" providerId="ADAL" clId="{4FBE7E8F-2423-4D30-A01A-A17CE58A0D9A}" dt="2019-12-10T11:41:32.696" v="1735" actId="1076"/>
          <ac:picMkLst>
            <pc:docMk/>
            <pc:sldMk cId="3769952717" sldId="1813"/>
            <ac:picMk id="16" creationId="{94CB530F-8D4E-4DBD-B3AF-082317CD2CD1}"/>
          </ac:picMkLst>
        </pc:picChg>
        <pc:picChg chg="add del mod">
          <ac:chgData name="Srivastava, Vaibhav" userId="1face0fa-a2e5-4dc5-bf05-ce80d97e953f" providerId="ADAL" clId="{4FBE7E8F-2423-4D30-A01A-A17CE58A0D9A}" dt="2019-12-10T11:38:04.063" v="1704" actId="478"/>
          <ac:picMkLst>
            <pc:docMk/>
            <pc:sldMk cId="3769952717" sldId="1813"/>
            <ac:picMk id="18" creationId="{7C679D6A-51F2-4BEF-A743-6596B7F74C82}"/>
          </ac:picMkLst>
        </pc:picChg>
        <pc:picChg chg="add mod">
          <ac:chgData name="Srivastava, Vaibhav" userId="1face0fa-a2e5-4dc5-bf05-ce80d97e953f" providerId="ADAL" clId="{4FBE7E8F-2423-4D30-A01A-A17CE58A0D9A}" dt="2019-12-10T11:56:45.066" v="1814" actId="1076"/>
          <ac:picMkLst>
            <pc:docMk/>
            <pc:sldMk cId="3769952717" sldId="1813"/>
            <ac:picMk id="25" creationId="{CDB92787-D6EE-41CB-B7C0-AAFA16737160}"/>
          </ac:picMkLst>
        </pc:picChg>
        <pc:picChg chg="add mod">
          <ac:chgData name="Srivastava, Vaibhav" userId="1face0fa-a2e5-4dc5-bf05-ce80d97e953f" providerId="ADAL" clId="{4FBE7E8F-2423-4D30-A01A-A17CE58A0D9A}" dt="2019-12-10T11:28:57.694" v="1696" actId="1076"/>
          <ac:picMkLst>
            <pc:docMk/>
            <pc:sldMk cId="3769952717" sldId="1813"/>
            <ac:picMk id="27" creationId="{C9E2B4EB-CD8B-42EF-9CAE-4373E00ABAD5}"/>
          </ac:picMkLst>
        </pc:picChg>
        <pc:picChg chg="add mod">
          <ac:chgData name="Srivastava, Vaibhav" userId="1face0fa-a2e5-4dc5-bf05-ce80d97e953f" providerId="ADAL" clId="{4FBE7E8F-2423-4D30-A01A-A17CE58A0D9A}" dt="2019-12-10T11:41:14.549" v="1732" actId="1076"/>
          <ac:picMkLst>
            <pc:docMk/>
            <pc:sldMk cId="3769952717" sldId="1813"/>
            <ac:picMk id="30" creationId="{9F4593B6-8818-4D8E-A4BD-61B8A418F747}"/>
          </ac:picMkLst>
        </pc:picChg>
        <pc:picChg chg="add mod">
          <ac:chgData name="Srivastava, Vaibhav" userId="1face0fa-a2e5-4dc5-bf05-ce80d97e953f" providerId="ADAL" clId="{4FBE7E8F-2423-4D30-A01A-A17CE58A0D9A}" dt="2019-12-10T11:40:55.142" v="1729" actId="1076"/>
          <ac:picMkLst>
            <pc:docMk/>
            <pc:sldMk cId="3769952717" sldId="1813"/>
            <ac:picMk id="32" creationId="{7BBDD4D7-7AEB-4F5D-BFEC-F3015FC57F40}"/>
          </ac:picMkLst>
        </pc:picChg>
        <pc:picChg chg="add mod">
          <ac:chgData name="Srivastava, Vaibhav" userId="1face0fa-a2e5-4dc5-bf05-ce80d97e953f" providerId="ADAL" clId="{4FBE7E8F-2423-4D30-A01A-A17CE58A0D9A}" dt="2019-12-10T11:42:19.948" v="1738" actId="1076"/>
          <ac:picMkLst>
            <pc:docMk/>
            <pc:sldMk cId="3769952717" sldId="1813"/>
            <ac:picMk id="34" creationId="{896AB2F9-D08F-48CD-BF98-F5AB25EE7471}"/>
          </ac:picMkLst>
        </pc:picChg>
        <pc:picChg chg="add del">
          <ac:chgData name="Srivastava, Vaibhav" userId="1face0fa-a2e5-4dc5-bf05-ce80d97e953f" providerId="ADAL" clId="{4FBE7E8F-2423-4D30-A01A-A17CE58A0D9A}" dt="2019-12-10T11:43:02.498" v="1742"/>
          <ac:picMkLst>
            <pc:docMk/>
            <pc:sldMk cId="3769952717" sldId="1813"/>
            <ac:picMk id="39" creationId="{75061DBB-1778-453E-AE75-BF6593B67464}"/>
          </ac:picMkLst>
        </pc:picChg>
        <pc:cxnChg chg="add mod">
          <ac:chgData name="Srivastava, Vaibhav" userId="1face0fa-a2e5-4dc5-bf05-ce80d97e953f" providerId="ADAL" clId="{4FBE7E8F-2423-4D30-A01A-A17CE58A0D9A}" dt="2019-12-10T11:40:49.997" v="1728" actId="14100"/>
          <ac:cxnSpMkLst>
            <pc:docMk/>
            <pc:sldMk cId="3769952717" sldId="1813"/>
            <ac:cxnSpMk id="10" creationId="{357BA3AC-3F11-4286-A645-70BD29611279}"/>
          </ac:cxnSpMkLst>
        </pc:cxnChg>
        <pc:cxnChg chg="add mod">
          <ac:chgData name="Srivastava, Vaibhav" userId="1face0fa-a2e5-4dc5-bf05-ce80d97e953f" providerId="ADAL" clId="{4FBE7E8F-2423-4D30-A01A-A17CE58A0D9A}" dt="2019-12-10T11:41:07.875" v="1731" actId="1076"/>
          <ac:cxnSpMkLst>
            <pc:docMk/>
            <pc:sldMk cId="3769952717" sldId="1813"/>
            <ac:cxnSpMk id="13" creationId="{EBE57F1F-DF90-4B08-AF5E-94ABD11E8742}"/>
          </ac:cxnSpMkLst>
        </pc:cxnChg>
        <pc:cxnChg chg="add mod">
          <ac:chgData name="Srivastava, Vaibhav" userId="1face0fa-a2e5-4dc5-bf05-ce80d97e953f" providerId="ADAL" clId="{4FBE7E8F-2423-4D30-A01A-A17CE58A0D9A}" dt="2019-12-10T11:41:27.415" v="1734" actId="1076"/>
          <ac:cxnSpMkLst>
            <pc:docMk/>
            <pc:sldMk cId="3769952717" sldId="1813"/>
            <ac:cxnSpMk id="15" creationId="{1F9407BA-FE85-42C4-BCE0-F2E810C1160C}"/>
          </ac:cxnSpMkLst>
        </pc:cxnChg>
        <pc:cxnChg chg="add mod">
          <ac:chgData name="Srivastava, Vaibhav" userId="1face0fa-a2e5-4dc5-bf05-ce80d97e953f" providerId="ADAL" clId="{4FBE7E8F-2423-4D30-A01A-A17CE58A0D9A}" dt="2019-12-10T11:42:29.372" v="1739" actId="11529"/>
          <ac:cxnSpMkLst>
            <pc:docMk/>
            <pc:sldMk cId="3769952717" sldId="1813"/>
            <ac:cxnSpMk id="33" creationId="{D7464FDF-B6DD-4FED-8A6A-13988B64CE2C}"/>
          </ac:cxnSpMkLst>
        </pc:cxnChg>
      </pc:sldChg>
      <pc:sldChg chg="addSp delSp modSp">
        <pc:chgData name="Srivastava, Vaibhav" userId="1face0fa-a2e5-4dc5-bf05-ce80d97e953f" providerId="ADAL" clId="{4FBE7E8F-2423-4D30-A01A-A17CE58A0D9A}" dt="2019-12-06T09:03:09.234" v="1208" actId="14100"/>
        <pc:sldMkLst>
          <pc:docMk/>
          <pc:sldMk cId="1615748150" sldId="1819"/>
        </pc:sldMkLst>
        <pc:spChg chg="add del mod">
          <ac:chgData name="Srivastava, Vaibhav" userId="1face0fa-a2e5-4dc5-bf05-ce80d97e953f" providerId="ADAL" clId="{4FBE7E8F-2423-4D30-A01A-A17CE58A0D9A}" dt="2019-12-06T08:42:29.319" v="630" actId="404"/>
          <ac:spMkLst>
            <pc:docMk/>
            <pc:sldMk cId="1615748150" sldId="1819"/>
            <ac:spMk id="2" creationId="{A07559D6-8CC2-4173-8267-8403265F1D8A}"/>
          </ac:spMkLst>
        </pc:spChg>
        <pc:spChg chg="add mod">
          <ac:chgData name="Srivastava, Vaibhav" userId="1face0fa-a2e5-4dc5-bf05-ce80d97e953f" providerId="ADAL" clId="{4FBE7E8F-2423-4D30-A01A-A17CE58A0D9A}" dt="2019-12-06T08:42:22.808" v="628" actId="1076"/>
          <ac:spMkLst>
            <pc:docMk/>
            <pc:sldMk cId="1615748150" sldId="1819"/>
            <ac:spMk id="3" creationId="{6AF97617-3BF9-4EB7-8D56-17A564EA3511}"/>
          </ac:spMkLst>
        </pc:spChg>
        <pc:spChg chg="mod">
          <ac:chgData name="Srivastava, Vaibhav" userId="1face0fa-a2e5-4dc5-bf05-ce80d97e953f" providerId="ADAL" clId="{4FBE7E8F-2423-4D30-A01A-A17CE58A0D9A}" dt="2019-12-06T08:52:46.566" v="901" actId="14100"/>
          <ac:spMkLst>
            <pc:docMk/>
            <pc:sldMk cId="1615748150" sldId="1819"/>
            <ac:spMk id="10" creationId="{B3C80E2A-F2B2-470F-8EFC-74E2C9DB1EBC}"/>
          </ac:spMkLst>
        </pc:spChg>
        <pc:spChg chg="mod">
          <ac:chgData name="Srivastava, Vaibhav" userId="1face0fa-a2e5-4dc5-bf05-ce80d97e953f" providerId="ADAL" clId="{4FBE7E8F-2423-4D30-A01A-A17CE58A0D9A}" dt="2019-12-06T08:44:29.601" v="667" actId="1035"/>
          <ac:spMkLst>
            <pc:docMk/>
            <pc:sldMk cId="1615748150" sldId="1819"/>
            <ac:spMk id="16" creationId="{16173D82-DB1C-4789-AA9C-31D4ACA50A56}"/>
          </ac:spMkLst>
        </pc:spChg>
        <pc:spChg chg="mod">
          <ac:chgData name="Srivastava, Vaibhav" userId="1face0fa-a2e5-4dc5-bf05-ce80d97e953f" providerId="ADAL" clId="{4FBE7E8F-2423-4D30-A01A-A17CE58A0D9A}" dt="2019-12-06T08:34:41.884" v="376" actId="403"/>
          <ac:spMkLst>
            <pc:docMk/>
            <pc:sldMk cId="1615748150" sldId="1819"/>
            <ac:spMk id="21" creationId="{183AE69B-AB09-43E6-ADA6-649B46F13EC8}"/>
          </ac:spMkLst>
        </pc:spChg>
        <pc:spChg chg="mod">
          <ac:chgData name="Srivastava, Vaibhav" userId="1face0fa-a2e5-4dc5-bf05-ce80d97e953f" providerId="ADAL" clId="{4FBE7E8F-2423-4D30-A01A-A17CE58A0D9A}" dt="2019-12-06T08:34:32.559" v="372" actId="403"/>
          <ac:spMkLst>
            <pc:docMk/>
            <pc:sldMk cId="1615748150" sldId="1819"/>
            <ac:spMk id="22" creationId="{A07ABCCA-F585-4AF7-9D63-9F3DB821A9A1}"/>
          </ac:spMkLst>
        </pc:spChg>
        <pc:spChg chg="mod">
          <ac:chgData name="Srivastava, Vaibhav" userId="1face0fa-a2e5-4dc5-bf05-ce80d97e953f" providerId="ADAL" clId="{4FBE7E8F-2423-4D30-A01A-A17CE58A0D9A}" dt="2019-12-06T08:33:19.947" v="353" actId="403"/>
          <ac:spMkLst>
            <pc:docMk/>
            <pc:sldMk cId="1615748150" sldId="1819"/>
            <ac:spMk id="23" creationId="{152C4228-CC72-4AB6-A7EE-56D69F971AE9}"/>
          </ac:spMkLst>
        </pc:spChg>
        <pc:spChg chg="del mod">
          <ac:chgData name="Srivastava, Vaibhav" userId="1face0fa-a2e5-4dc5-bf05-ce80d97e953f" providerId="ADAL" clId="{4FBE7E8F-2423-4D30-A01A-A17CE58A0D9A}" dt="2019-12-06T08:30:18.044" v="308" actId="478"/>
          <ac:spMkLst>
            <pc:docMk/>
            <pc:sldMk cId="1615748150" sldId="1819"/>
            <ac:spMk id="24" creationId="{82F2816C-B292-4DA8-B1E4-45031DA802ED}"/>
          </ac:spMkLst>
        </pc:spChg>
        <pc:spChg chg="del mod">
          <ac:chgData name="Srivastava, Vaibhav" userId="1face0fa-a2e5-4dc5-bf05-ce80d97e953f" providerId="ADAL" clId="{4FBE7E8F-2423-4D30-A01A-A17CE58A0D9A}" dt="2019-12-06T08:30:25.213" v="311"/>
          <ac:spMkLst>
            <pc:docMk/>
            <pc:sldMk cId="1615748150" sldId="1819"/>
            <ac:spMk id="26" creationId="{3C758380-E72E-46AB-89E4-143A9ED298C0}"/>
          </ac:spMkLst>
        </pc:spChg>
        <pc:spChg chg="add mod">
          <ac:chgData name="Srivastava, Vaibhav" userId="1face0fa-a2e5-4dc5-bf05-ce80d97e953f" providerId="ADAL" clId="{4FBE7E8F-2423-4D30-A01A-A17CE58A0D9A}" dt="2019-12-06T08:25:56.434" v="262" actId="11529"/>
          <ac:spMkLst>
            <pc:docMk/>
            <pc:sldMk cId="1615748150" sldId="1819"/>
            <ac:spMk id="30" creationId="{8578C10F-90C3-486A-A1E7-6BF2508C2432}"/>
          </ac:spMkLst>
        </pc:spChg>
        <pc:spChg chg="mod">
          <ac:chgData name="Srivastava, Vaibhav" userId="1face0fa-a2e5-4dc5-bf05-ce80d97e953f" providerId="ADAL" clId="{4FBE7E8F-2423-4D30-A01A-A17CE58A0D9A}" dt="2019-12-06T08:36:29.478" v="519" actId="20577"/>
          <ac:spMkLst>
            <pc:docMk/>
            <pc:sldMk cId="1615748150" sldId="1819"/>
            <ac:spMk id="32" creationId="{66F52663-6BB3-4471-959E-B17A02540846}"/>
          </ac:spMkLst>
        </pc:spChg>
        <pc:spChg chg="del mod">
          <ac:chgData name="Srivastava, Vaibhav" userId="1face0fa-a2e5-4dc5-bf05-ce80d97e953f" providerId="ADAL" clId="{4FBE7E8F-2423-4D30-A01A-A17CE58A0D9A}" dt="2019-12-06T08:31:55.623" v="330" actId="478"/>
          <ac:spMkLst>
            <pc:docMk/>
            <pc:sldMk cId="1615748150" sldId="1819"/>
            <ac:spMk id="35" creationId="{70211550-E5D5-425A-9EA2-D6FEF3FCABD3}"/>
          </ac:spMkLst>
        </pc:spChg>
        <pc:spChg chg="del mod">
          <ac:chgData name="Srivastava, Vaibhav" userId="1face0fa-a2e5-4dc5-bf05-ce80d97e953f" providerId="ADAL" clId="{4FBE7E8F-2423-4D30-A01A-A17CE58A0D9A}" dt="2019-12-06T08:31:51.650" v="328" actId="478"/>
          <ac:spMkLst>
            <pc:docMk/>
            <pc:sldMk cId="1615748150" sldId="1819"/>
            <ac:spMk id="36" creationId="{F40406BA-E14C-448F-A31F-21D8D9E302BD}"/>
          </ac:spMkLst>
        </pc:spChg>
        <pc:spChg chg="mod">
          <ac:chgData name="Srivastava, Vaibhav" userId="1face0fa-a2e5-4dc5-bf05-ce80d97e953f" providerId="ADAL" clId="{4FBE7E8F-2423-4D30-A01A-A17CE58A0D9A}" dt="2019-12-06T08:22:22.904" v="171" actId="404"/>
          <ac:spMkLst>
            <pc:docMk/>
            <pc:sldMk cId="1615748150" sldId="1819"/>
            <ac:spMk id="37" creationId="{A3C00686-9B33-4936-908A-46C9DAE47593}"/>
          </ac:spMkLst>
        </pc:spChg>
        <pc:spChg chg="mod">
          <ac:chgData name="Srivastava, Vaibhav" userId="1face0fa-a2e5-4dc5-bf05-ce80d97e953f" providerId="ADAL" clId="{4FBE7E8F-2423-4D30-A01A-A17CE58A0D9A}" dt="2019-12-06T08:44:15.163" v="648" actId="1076"/>
          <ac:spMkLst>
            <pc:docMk/>
            <pc:sldMk cId="1615748150" sldId="1819"/>
            <ac:spMk id="38" creationId="{0EEE6BBE-68FC-4D1F-B5CE-9A271A5AF175}"/>
          </ac:spMkLst>
        </pc:spChg>
        <pc:spChg chg="mod">
          <ac:chgData name="Srivastava, Vaibhav" userId="1face0fa-a2e5-4dc5-bf05-ce80d97e953f" providerId="ADAL" clId="{4FBE7E8F-2423-4D30-A01A-A17CE58A0D9A}" dt="2019-12-06T08:25:11.934" v="258" actId="14100"/>
          <ac:spMkLst>
            <pc:docMk/>
            <pc:sldMk cId="1615748150" sldId="1819"/>
            <ac:spMk id="40" creationId="{5D8AA464-13A4-4A93-A290-4C1E0910576B}"/>
          </ac:spMkLst>
        </pc:spChg>
        <pc:spChg chg="add mod">
          <ac:chgData name="Srivastava, Vaibhav" userId="1face0fa-a2e5-4dc5-bf05-ce80d97e953f" providerId="ADAL" clId="{4FBE7E8F-2423-4D30-A01A-A17CE58A0D9A}" dt="2019-12-06T08:42:35.226" v="632" actId="404"/>
          <ac:spMkLst>
            <pc:docMk/>
            <pc:sldMk cId="1615748150" sldId="1819"/>
            <ac:spMk id="45" creationId="{567EF357-3E3A-4AA1-9BD9-D014C3014BA3}"/>
          </ac:spMkLst>
        </pc:spChg>
        <pc:spChg chg="del mod">
          <ac:chgData name="Srivastava, Vaibhav" userId="1face0fa-a2e5-4dc5-bf05-ce80d97e953f" providerId="ADAL" clId="{4FBE7E8F-2423-4D30-A01A-A17CE58A0D9A}" dt="2019-12-06T07:28:55.922" v="2"/>
          <ac:spMkLst>
            <pc:docMk/>
            <pc:sldMk cId="1615748150" sldId="1819"/>
            <ac:spMk id="46" creationId="{13D94F3E-D852-4C35-9ED5-02F1B0BA2967}"/>
          </ac:spMkLst>
        </pc:spChg>
        <pc:spChg chg="add mod">
          <ac:chgData name="Srivastava, Vaibhav" userId="1face0fa-a2e5-4dc5-bf05-ce80d97e953f" providerId="ADAL" clId="{4FBE7E8F-2423-4D30-A01A-A17CE58A0D9A}" dt="2019-12-06T08:23:02.154" v="189" actId="1035"/>
          <ac:spMkLst>
            <pc:docMk/>
            <pc:sldMk cId="1615748150" sldId="1819"/>
            <ac:spMk id="46" creationId="{52404575-7436-4F7E-8383-2E2DE4DD6C0C}"/>
          </ac:spMkLst>
        </pc:spChg>
        <pc:spChg chg="add mod">
          <ac:chgData name="Srivastava, Vaibhav" userId="1face0fa-a2e5-4dc5-bf05-ce80d97e953f" providerId="ADAL" clId="{4FBE7E8F-2423-4D30-A01A-A17CE58A0D9A}" dt="2019-12-06T08:57:16.049" v="1012" actId="404"/>
          <ac:spMkLst>
            <pc:docMk/>
            <pc:sldMk cId="1615748150" sldId="1819"/>
            <ac:spMk id="47" creationId="{CD49C0B2-9BCC-40A2-9C47-3B4E5D5E980F}"/>
          </ac:spMkLst>
        </pc:spChg>
        <pc:spChg chg="add mod">
          <ac:chgData name="Srivastava, Vaibhav" userId="1face0fa-a2e5-4dc5-bf05-ce80d97e953f" providerId="ADAL" clId="{4FBE7E8F-2423-4D30-A01A-A17CE58A0D9A}" dt="2019-12-06T08:26:37.387" v="267" actId="1076"/>
          <ac:spMkLst>
            <pc:docMk/>
            <pc:sldMk cId="1615748150" sldId="1819"/>
            <ac:spMk id="49" creationId="{26AF567B-55B9-480F-B301-FFAB32C69C4C}"/>
          </ac:spMkLst>
        </pc:spChg>
        <pc:spChg chg="add mod">
          <ac:chgData name="Srivastava, Vaibhav" userId="1face0fa-a2e5-4dc5-bf05-ce80d97e953f" providerId="ADAL" clId="{4FBE7E8F-2423-4D30-A01A-A17CE58A0D9A}" dt="2019-12-06T08:23:02.154" v="189" actId="1035"/>
          <ac:spMkLst>
            <pc:docMk/>
            <pc:sldMk cId="1615748150" sldId="1819"/>
            <ac:spMk id="50" creationId="{F23094BB-ED2B-4DD3-A344-9FE91540A327}"/>
          </ac:spMkLst>
        </pc:spChg>
        <pc:spChg chg="add mod">
          <ac:chgData name="Srivastava, Vaibhav" userId="1face0fa-a2e5-4dc5-bf05-ce80d97e953f" providerId="ADAL" clId="{4FBE7E8F-2423-4D30-A01A-A17CE58A0D9A}" dt="2019-12-06T08:45:43.600" v="716" actId="1076"/>
          <ac:spMkLst>
            <pc:docMk/>
            <pc:sldMk cId="1615748150" sldId="1819"/>
            <ac:spMk id="56" creationId="{532E5109-ADBB-41A7-B82A-9A7BB6759200}"/>
          </ac:spMkLst>
        </pc:spChg>
        <pc:spChg chg="add mod">
          <ac:chgData name="Srivastava, Vaibhav" userId="1face0fa-a2e5-4dc5-bf05-ce80d97e953f" providerId="ADAL" clId="{4FBE7E8F-2423-4D30-A01A-A17CE58A0D9A}" dt="2019-12-06T08:37:04.493" v="523" actId="1076"/>
          <ac:spMkLst>
            <pc:docMk/>
            <pc:sldMk cId="1615748150" sldId="1819"/>
            <ac:spMk id="57" creationId="{CD6D63BF-56FC-4B32-BFD5-ADBD62A510A8}"/>
          </ac:spMkLst>
        </pc:spChg>
        <pc:spChg chg="add del mod">
          <ac:chgData name="Srivastava, Vaibhav" userId="1face0fa-a2e5-4dc5-bf05-ce80d97e953f" providerId="ADAL" clId="{4FBE7E8F-2423-4D30-A01A-A17CE58A0D9A}" dt="2019-12-06T08:40:28.571" v="573" actId="478"/>
          <ac:spMkLst>
            <pc:docMk/>
            <pc:sldMk cId="1615748150" sldId="1819"/>
            <ac:spMk id="58" creationId="{45F4E5DB-A85E-46A2-AEB5-B5EAB9A020B4}"/>
          </ac:spMkLst>
        </pc:spChg>
        <pc:spChg chg="add del mod">
          <ac:chgData name="Srivastava, Vaibhav" userId="1face0fa-a2e5-4dc5-bf05-ce80d97e953f" providerId="ADAL" clId="{4FBE7E8F-2423-4D30-A01A-A17CE58A0D9A}" dt="2019-12-06T08:30:44.932" v="316" actId="478"/>
          <ac:spMkLst>
            <pc:docMk/>
            <pc:sldMk cId="1615748150" sldId="1819"/>
            <ac:spMk id="59" creationId="{9D292F96-9EAE-4B54-AADF-96F59338D239}"/>
          </ac:spMkLst>
        </pc:spChg>
        <pc:spChg chg="mod">
          <ac:chgData name="Srivastava, Vaibhav" userId="1face0fa-a2e5-4dc5-bf05-ce80d97e953f" providerId="ADAL" clId="{4FBE7E8F-2423-4D30-A01A-A17CE58A0D9A}" dt="2019-12-06T08:22:22.904" v="171" actId="404"/>
          <ac:spMkLst>
            <pc:docMk/>
            <pc:sldMk cId="1615748150" sldId="1819"/>
            <ac:spMk id="61" creationId="{00000000-0000-0000-0000-000000000000}"/>
          </ac:spMkLst>
        </pc:spChg>
        <pc:spChg chg="add mod">
          <ac:chgData name="Srivastava, Vaibhav" userId="1face0fa-a2e5-4dc5-bf05-ce80d97e953f" providerId="ADAL" clId="{4FBE7E8F-2423-4D30-A01A-A17CE58A0D9A}" dt="2019-12-06T08:45:50.475" v="717" actId="1076"/>
          <ac:spMkLst>
            <pc:docMk/>
            <pc:sldMk cId="1615748150" sldId="1819"/>
            <ac:spMk id="63" creationId="{9E6E4340-9B34-4338-8444-9EAEE3585ACF}"/>
          </ac:spMkLst>
        </pc:spChg>
        <pc:spChg chg="add mod">
          <ac:chgData name="Srivastava, Vaibhav" userId="1face0fa-a2e5-4dc5-bf05-ce80d97e953f" providerId="ADAL" clId="{4FBE7E8F-2423-4D30-A01A-A17CE58A0D9A}" dt="2019-12-06T08:43:42.898" v="644" actId="571"/>
          <ac:spMkLst>
            <pc:docMk/>
            <pc:sldMk cId="1615748150" sldId="1819"/>
            <ac:spMk id="72" creationId="{7EF25C9A-E9C8-47FA-99DD-F3D0E717727D}"/>
          </ac:spMkLst>
        </pc:spChg>
        <pc:spChg chg="add mod">
          <ac:chgData name="Srivastava, Vaibhav" userId="1face0fa-a2e5-4dc5-bf05-ce80d97e953f" providerId="ADAL" clId="{4FBE7E8F-2423-4D30-A01A-A17CE58A0D9A}" dt="2019-12-06T09:03:09.234" v="1208" actId="14100"/>
          <ac:spMkLst>
            <pc:docMk/>
            <pc:sldMk cId="1615748150" sldId="1819"/>
            <ac:spMk id="76" creationId="{27C9FE71-CCCA-408F-BF8E-DAA0CB92B3DE}"/>
          </ac:spMkLst>
        </pc:spChg>
        <pc:spChg chg="add mod">
          <ac:chgData name="Srivastava, Vaibhav" userId="1face0fa-a2e5-4dc5-bf05-ce80d97e953f" providerId="ADAL" clId="{4FBE7E8F-2423-4D30-A01A-A17CE58A0D9A}" dt="2019-12-06T08:55:28.866" v="985" actId="571"/>
          <ac:spMkLst>
            <pc:docMk/>
            <pc:sldMk cId="1615748150" sldId="1819"/>
            <ac:spMk id="77" creationId="{746563FD-5E52-4185-80A0-7D2CE6B8E5F3}"/>
          </ac:spMkLst>
        </pc:spChg>
        <pc:spChg chg="add mod">
          <ac:chgData name="Srivastava, Vaibhav" userId="1face0fa-a2e5-4dc5-bf05-ce80d97e953f" providerId="ADAL" clId="{4FBE7E8F-2423-4D30-A01A-A17CE58A0D9A}" dt="2019-12-06T08:55:53.924" v="988" actId="571"/>
          <ac:spMkLst>
            <pc:docMk/>
            <pc:sldMk cId="1615748150" sldId="1819"/>
            <ac:spMk id="79" creationId="{23B6A21B-F6CE-4134-A3B2-66BF3E5E8881}"/>
          </ac:spMkLst>
        </pc:spChg>
        <pc:spChg chg="add mod">
          <ac:chgData name="Srivastava, Vaibhav" userId="1face0fa-a2e5-4dc5-bf05-ce80d97e953f" providerId="ADAL" clId="{4FBE7E8F-2423-4D30-A01A-A17CE58A0D9A}" dt="2019-12-06T08:57:07.939" v="1010" actId="1076"/>
          <ac:spMkLst>
            <pc:docMk/>
            <pc:sldMk cId="1615748150" sldId="1819"/>
            <ac:spMk id="81" creationId="{34F35A0B-CF99-458F-B065-FCB28315C6C6}"/>
          </ac:spMkLst>
        </pc:spChg>
        <pc:picChg chg="del">
          <ac:chgData name="Srivastava, Vaibhav" userId="1face0fa-a2e5-4dc5-bf05-ce80d97e953f" providerId="ADAL" clId="{4FBE7E8F-2423-4D30-A01A-A17CE58A0D9A}" dt="2019-12-06T08:14:34.219" v="156" actId="478"/>
          <ac:picMkLst>
            <pc:docMk/>
            <pc:sldMk cId="1615748150" sldId="1819"/>
            <ac:picMk id="5" creationId="{42507E01-72CA-4DEB-B28F-6EA71BAB0184}"/>
          </ac:picMkLst>
        </pc:picChg>
        <pc:picChg chg="del">
          <ac:chgData name="Srivastava, Vaibhav" userId="1face0fa-a2e5-4dc5-bf05-ce80d97e953f" providerId="ADAL" clId="{4FBE7E8F-2423-4D30-A01A-A17CE58A0D9A}" dt="2019-12-06T08:04:19.505" v="53" actId="478"/>
          <ac:picMkLst>
            <pc:docMk/>
            <pc:sldMk cId="1615748150" sldId="1819"/>
            <ac:picMk id="7" creationId="{B733793C-1560-4B82-B55D-97948CA4C685}"/>
          </ac:picMkLst>
        </pc:picChg>
        <pc:picChg chg="add del mod modCrop">
          <ac:chgData name="Srivastava, Vaibhav" userId="1face0fa-a2e5-4dc5-bf05-ce80d97e953f" providerId="ADAL" clId="{4FBE7E8F-2423-4D30-A01A-A17CE58A0D9A}" dt="2019-12-06T08:44:51.554" v="669" actId="1076"/>
          <ac:picMkLst>
            <pc:docMk/>
            <pc:sldMk cId="1615748150" sldId="1819"/>
            <ac:picMk id="8" creationId="{972D5727-CB87-4F1A-ACAD-64083D85BF3E}"/>
          </ac:picMkLst>
        </pc:picChg>
        <pc:picChg chg="mod">
          <ac:chgData name="Srivastava, Vaibhav" userId="1face0fa-a2e5-4dc5-bf05-ce80d97e953f" providerId="ADAL" clId="{4FBE7E8F-2423-4D30-A01A-A17CE58A0D9A}" dt="2019-12-06T08:23:02.154" v="189" actId="1035"/>
          <ac:picMkLst>
            <pc:docMk/>
            <pc:sldMk cId="1615748150" sldId="1819"/>
            <ac:picMk id="11" creationId="{A3B3E357-1DD3-4685-ACFC-A335489C56FD}"/>
          </ac:picMkLst>
        </pc:picChg>
        <pc:picChg chg="mod">
          <ac:chgData name="Srivastava, Vaibhav" userId="1face0fa-a2e5-4dc5-bf05-ce80d97e953f" providerId="ADAL" clId="{4FBE7E8F-2423-4D30-A01A-A17CE58A0D9A}" dt="2019-12-06T08:44:29.601" v="667" actId="1035"/>
          <ac:picMkLst>
            <pc:docMk/>
            <pc:sldMk cId="1615748150" sldId="1819"/>
            <ac:picMk id="13" creationId="{44B72A9D-2B5A-46A5-BE5F-EE2BA947B626}"/>
          </ac:picMkLst>
        </pc:picChg>
        <pc:picChg chg="mod">
          <ac:chgData name="Srivastava, Vaibhav" userId="1face0fa-a2e5-4dc5-bf05-ce80d97e953f" providerId="ADAL" clId="{4FBE7E8F-2423-4D30-A01A-A17CE58A0D9A}" dt="2019-12-06T08:41:09.055" v="588" actId="1037"/>
          <ac:picMkLst>
            <pc:docMk/>
            <pc:sldMk cId="1615748150" sldId="1819"/>
            <ac:picMk id="14" creationId="{5495DBFA-F9A4-4BCD-8777-E834DA71C0E3}"/>
          </ac:picMkLst>
        </pc:picChg>
        <pc:picChg chg="mod">
          <ac:chgData name="Srivastava, Vaibhav" userId="1face0fa-a2e5-4dc5-bf05-ce80d97e953f" providerId="ADAL" clId="{4FBE7E8F-2423-4D30-A01A-A17CE58A0D9A}" dt="2019-12-06T08:44:29.601" v="667" actId="1035"/>
          <ac:picMkLst>
            <pc:docMk/>
            <pc:sldMk cId="1615748150" sldId="1819"/>
            <ac:picMk id="15" creationId="{069221E5-CE73-4A97-9CC6-8E4A90B08F17}"/>
          </ac:picMkLst>
        </pc:picChg>
        <pc:picChg chg="del">
          <ac:chgData name="Srivastava, Vaibhav" userId="1face0fa-a2e5-4dc5-bf05-ce80d97e953f" providerId="ADAL" clId="{4FBE7E8F-2423-4D30-A01A-A17CE58A0D9A}" dt="2019-12-06T08:14:52.219" v="161" actId="478"/>
          <ac:picMkLst>
            <pc:docMk/>
            <pc:sldMk cId="1615748150" sldId="1819"/>
            <ac:picMk id="17" creationId="{9996E581-ED61-41AA-B6BC-DE12A5B3F058}"/>
          </ac:picMkLst>
        </pc:picChg>
        <pc:picChg chg="del mod modCrop">
          <ac:chgData name="Srivastava, Vaibhav" userId="1face0fa-a2e5-4dc5-bf05-ce80d97e953f" providerId="ADAL" clId="{4FBE7E8F-2423-4D30-A01A-A17CE58A0D9A}" dt="2019-12-06T08:13:52.142" v="150" actId="478"/>
          <ac:picMkLst>
            <pc:docMk/>
            <pc:sldMk cId="1615748150" sldId="1819"/>
            <ac:picMk id="18" creationId="{C4498621-8BAE-4665-82E2-F56D689DF0FE}"/>
          </ac:picMkLst>
        </pc:picChg>
        <pc:picChg chg="mod">
          <ac:chgData name="Srivastava, Vaibhav" userId="1face0fa-a2e5-4dc5-bf05-ce80d97e953f" providerId="ADAL" clId="{4FBE7E8F-2423-4D30-A01A-A17CE58A0D9A}" dt="2019-12-06T08:26:43.887" v="268" actId="1076"/>
          <ac:picMkLst>
            <pc:docMk/>
            <pc:sldMk cId="1615748150" sldId="1819"/>
            <ac:picMk id="27" creationId="{106D5F7A-0F0A-4576-91FD-7A28BCDFDCA0}"/>
          </ac:picMkLst>
        </pc:picChg>
        <pc:picChg chg="del">
          <ac:chgData name="Srivastava, Vaibhav" userId="1face0fa-a2e5-4dc5-bf05-ce80d97e953f" providerId="ADAL" clId="{4FBE7E8F-2423-4D30-A01A-A17CE58A0D9A}" dt="2019-12-06T07:59:19.350" v="19" actId="478"/>
          <ac:picMkLst>
            <pc:docMk/>
            <pc:sldMk cId="1615748150" sldId="1819"/>
            <ac:picMk id="31" creationId="{E8D1D524-3801-4F3D-913F-1777750FB3EB}"/>
          </ac:picMkLst>
        </pc:picChg>
        <pc:picChg chg="add del mod">
          <ac:chgData name="Srivastava, Vaibhav" userId="1face0fa-a2e5-4dc5-bf05-ce80d97e953f" providerId="ADAL" clId="{4FBE7E8F-2423-4D30-A01A-A17CE58A0D9A}" dt="2019-12-06T07:57:34.392" v="10" actId="478"/>
          <ac:picMkLst>
            <pc:docMk/>
            <pc:sldMk cId="1615748150" sldId="1819"/>
            <ac:picMk id="41" creationId="{C6093254-A798-420E-9DBA-0E48C672B63D}"/>
          </ac:picMkLst>
        </pc:picChg>
        <pc:picChg chg="add del mod">
          <ac:chgData name="Srivastava, Vaibhav" userId="1face0fa-a2e5-4dc5-bf05-ce80d97e953f" providerId="ADAL" clId="{4FBE7E8F-2423-4D30-A01A-A17CE58A0D9A}" dt="2019-12-06T07:59:29.163" v="22" actId="478"/>
          <ac:picMkLst>
            <pc:docMk/>
            <pc:sldMk cId="1615748150" sldId="1819"/>
            <ac:picMk id="42" creationId="{B9A5E35C-6076-4BB6-B650-05C74111CDBA}"/>
          </ac:picMkLst>
        </pc:picChg>
        <pc:picChg chg="add del mod">
          <ac:chgData name="Srivastava, Vaibhav" userId="1face0fa-a2e5-4dc5-bf05-ce80d97e953f" providerId="ADAL" clId="{4FBE7E8F-2423-4D30-A01A-A17CE58A0D9A}" dt="2019-12-06T08:14:47.438" v="158" actId="478"/>
          <ac:picMkLst>
            <pc:docMk/>
            <pc:sldMk cId="1615748150" sldId="1819"/>
            <ac:picMk id="43" creationId="{81173262-C5C1-4029-886C-73A010000E55}"/>
          </ac:picMkLst>
        </pc:picChg>
        <pc:picChg chg="del">
          <ac:chgData name="Srivastava, Vaibhav" userId="1face0fa-a2e5-4dc5-bf05-ce80d97e953f" providerId="ADAL" clId="{4FBE7E8F-2423-4D30-A01A-A17CE58A0D9A}" dt="2019-12-06T07:59:41.928" v="25" actId="478"/>
          <ac:picMkLst>
            <pc:docMk/>
            <pc:sldMk cId="1615748150" sldId="1819"/>
            <ac:picMk id="44" creationId="{BC85B464-BCC9-494A-8966-9CC464FBE8AD}"/>
          </ac:picMkLst>
        </pc:picChg>
        <pc:picChg chg="add mod">
          <ac:chgData name="Srivastava, Vaibhav" userId="1face0fa-a2e5-4dc5-bf05-ce80d97e953f" providerId="ADAL" clId="{4FBE7E8F-2423-4D30-A01A-A17CE58A0D9A}" dt="2019-12-06T08:23:02.154" v="189" actId="1035"/>
          <ac:picMkLst>
            <pc:docMk/>
            <pc:sldMk cId="1615748150" sldId="1819"/>
            <ac:picMk id="48" creationId="{8F8E99D3-787A-4D40-B9D0-CD22F268542F}"/>
          </ac:picMkLst>
        </pc:picChg>
        <pc:picChg chg="add del">
          <ac:chgData name="Srivastava, Vaibhav" userId="1face0fa-a2e5-4dc5-bf05-ce80d97e953f" providerId="ADAL" clId="{4FBE7E8F-2423-4D30-A01A-A17CE58A0D9A}" dt="2019-12-06T08:10:53.158" v="120"/>
          <ac:picMkLst>
            <pc:docMk/>
            <pc:sldMk cId="1615748150" sldId="1819"/>
            <ac:picMk id="49" creationId="{EA9A135E-7C9B-4FCD-8A79-4451AB84E4D4}"/>
          </ac:picMkLst>
        </pc:picChg>
        <pc:picChg chg="add mod">
          <ac:chgData name="Srivastava, Vaibhav" userId="1face0fa-a2e5-4dc5-bf05-ce80d97e953f" providerId="ADAL" clId="{4FBE7E8F-2423-4D30-A01A-A17CE58A0D9A}" dt="2019-12-06T08:23:02.154" v="189" actId="1035"/>
          <ac:picMkLst>
            <pc:docMk/>
            <pc:sldMk cId="1615748150" sldId="1819"/>
            <ac:picMk id="51" creationId="{08B5CCB7-2240-4602-97F7-EE8E9D11E2B0}"/>
          </ac:picMkLst>
        </pc:picChg>
        <pc:picChg chg="add mod">
          <ac:chgData name="Srivastava, Vaibhav" userId="1face0fa-a2e5-4dc5-bf05-ce80d97e953f" providerId="ADAL" clId="{4FBE7E8F-2423-4D30-A01A-A17CE58A0D9A}" dt="2019-12-06T08:23:02.154" v="189" actId="1035"/>
          <ac:picMkLst>
            <pc:docMk/>
            <pc:sldMk cId="1615748150" sldId="1819"/>
            <ac:picMk id="52" creationId="{1A70FFB6-D97F-4EC8-B9DA-316C4026AE55}"/>
          </ac:picMkLst>
        </pc:picChg>
        <pc:picChg chg="add mod">
          <ac:chgData name="Srivastava, Vaibhav" userId="1face0fa-a2e5-4dc5-bf05-ce80d97e953f" providerId="ADAL" clId="{4FBE7E8F-2423-4D30-A01A-A17CE58A0D9A}" dt="2019-12-06T08:23:02.154" v="189" actId="1035"/>
          <ac:picMkLst>
            <pc:docMk/>
            <pc:sldMk cId="1615748150" sldId="1819"/>
            <ac:picMk id="53" creationId="{B7C27433-71DC-4FD5-9D2F-37AEFAB18026}"/>
          </ac:picMkLst>
        </pc:picChg>
        <pc:picChg chg="add mod">
          <ac:chgData name="Srivastava, Vaibhav" userId="1face0fa-a2e5-4dc5-bf05-ce80d97e953f" providerId="ADAL" clId="{4FBE7E8F-2423-4D30-A01A-A17CE58A0D9A}" dt="2019-12-06T08:41:13.451" v="599" actId="1037"/>
          <ac:picMkLst>
            <pc:docMk/>
            <pc:sldMk cId="1615748150" sldId="1819"/>
            <ac:picMk id="54" creationId="{467869D1-F441-484E-BFFD-202941FFAFEB}"/>
          </ac:picMkLst>
        </pc:picChg>
        <pc:picChg chg="add del mod">
          <ac:chgData name="Srivastava, Vaibhav" userId="1face0fa-a2e5-4dc5-bf05-ce80d97e953f" providerId="ADAL" clId="{4FBE7E8F-2423-4D30-A01A-A17CE58A0D9A}" dt="2019-12-06T08:43:29.835" v="641" actId="478"/>
          <ac:picMkLst>
            <pc:docMk/>
            <pc:sldMk cId="1615748150" sldId="1819"/>
            <ac:picMk id="70" creationId="{E2ED0553-EF86-4206-AB20-F2F862630AD7}"/>
          </ac:picMkLst>
        </pc:picChg>
        <pc:picChg chg="add del">
          <ac:chgData name="Srivastava, Vaibhav" userId="1face0fa-a2e5-4dc5-bf05-ce80d97e953f" providerId="ADAL" clId="{4FBE7E8F-2423-4D30-A01A-A17CE58A0D9A}" dt="2019-12-06T08:43:38.320" v="643"/>
          <ac:picMkLst>
            <pc:docMk/>
            <pc:sldMk cId="1615748150" sldId="1819"/>
            <ac:picMk id="71" creationId="{28868D93-451C-4F67-869C-734E60E1D461}"/>
          </ac:picMkLst>
        </pc:picChg>
        <pc:picChg chg="add del">
          <ac:chgData name="Srivastava, Vaibhav" userId="1face0fa-a2e5-4dc5-bf05-ce80d97e953f" providerId="ADAL" clId="{4FBE7E8F-2423-4D30-A01A-A17CE58A0D9A}" dt="2019-12-06T08:43:45.991" v="646" actId="478"/>
          <ac:picMkLst>
            <pc:docMk/>
            <pc:sldMk cId="1615748150" sldId="1819"/>
            <ac:picMk id="73" creationId="{78E3DC98-D4C4-4890-9A26-10E6313BFBBA}"/>
          </ac:picMkLst>
        </pc:picChg>
        <pc:picChg chg="add del">
          <ac:chgData name="Srivastava, Vaibhav" userId="1face0fa-a2e5-4dc5-bf05-ce80d97e953f" providerId="ADAL" clId="{4FBE7E8F-2423-4D30-A01A-A17CE58A0D9A}" dt="2019-12-06T08:55:41.612" v="987" actId="478"/>
          <ac:picMkLst>
            <pc:docMk/>
            <pc:sldMk cId="1615748150" sldId="1819"/>
            <ac:picMk id="78" creationId="{1BE5150B-3B1F-4655-B835-3BEDD61B2A2A}"/>
          </ac:picMkLst>
        </pc:picChg>
        <pc:picChg chg="add del">
          <ac:chgData name="Srivastava, Vaibhav" userId="1face0fa-a2e5-4dc5-bf05-ce80d97e953f" providerId="ADAL" clId="{4FBE7E8F-2423-4D30-A01A-A17CE58A0D9A}" dt="2019-12-06T08:55:57.190" v="990" actId="478"/>
          <ac:picMkLst>
            <pc:docMk/>
            <pc:sldMk cId="1615748150" sldId="1819"/>
            <ac:picMk id="80" creationId="{E1A5B398-1D4E-4B7C-A4AA-0EF7EE4B813D}"/>
          </ac:picMkLst>
        </pc:picChg>
        <pc:cxnChg chg="mod">
          <ac:chgData name="Srivastava, Vaibhav" userId="1face0fa-a2e5-4dc5-bf05-ce80d97e953f" providerId="ADAL" clId="{4FBE7E8F-2423-4D30-A01A-A17CE58A0D9A}" dt="2019-12-06T08:23:02.154" v="189" actId="1035"/>
          <ac:cxnSpMkLst>
            <pc:docMk/>
            <pc:sldMk cId="1615748150" sldId="1819"/>
            <ac:cxnSpMk id="6" creationId="{2C533CCA-01B7-41E3-B09D-98850455BCFE}"/>
          </ac:cxnSpMkLst>
        </pc:cxnChg>
        <pc:cxnChg chg="add del mod">
          <ac:chgData name="Srivastava, Vaibhav" userId="1face0fa-a2e5-4dc5-bf05-ce80d97e953f" providerId="ADAL" clId="{4FBE7E8F-2423-4D30-A01A-A17CE58A0D9A}" dt="2019-12-06T08:24:16.153" v="253" actId="11529"/>
          <ac:cxnSpMkLst>
            <pc:docMk/>
            <pc:sldMk cId="1615748150" sldId="1819"/>
            <ac:cxnSpMk id="7" creationId="{8146CB7F-A431-418C-B6DB-F1C64C4AD20E}"/>
          </ac:cxnSpMkLst>
        </pc:cxnChg>
        <pc:cxnChg chg="mod">
          <ac:chgData name="Srivastava, Vaibhav" userId="1face0fa-a2e5-4dc5-bf05-ce80d97e953f" providerId="ADAL" clId="{4FBE7E8F-2423-4D30-A01A-A17CE58A0D9A}" dt="2019-12-06T08:45:36.319" v="715" actId="14100"/>
          <ac:cxnSpMkLst>
            <pc:docMk/>
            <pc:sldMk cId="1615748150" sldId="1819"/>
            <ac:cxnSpMk id="9" creationId="{DCD383A1-303A-44F6-AEF7-A0B5E091D90B}"/>
          </ac:cxnSpMkLst>
        </pc:cxnChg>
        <pc:cxnChg chg="mod">
          <ac:chgData name="Srivastava, Vaibhav" userId="1face0fa-a2e5-4dc5-bf05-ce80d97e953f" providerId="ADAL" clId="{4FBE7E8F-2423-4D30-A01A-A17CE58A0D9A}" dt="2019-12-06T08:23:02.154" v="189" actId="1035"/>
          <ac:cxnSpMkLst>
            <pc:docMk/>
            <pc:sldMk cId="1615748150" sldId="1819"/>
            <ac:cxnSpMk id="12" creationId="{4ADC2176-FDBB-4D35-A3FB-860028695006}"/>
          </ac:cxnSpMkLst>
        </pc:cxnChg>
        <pc:cxnChg chg="add del mod">
          <ac:chgData name="Srivastava, Vaibhav" userId="1face0fa-a2e5-4dc5-bf05-ce80d97e953f" providerId="ADAL" clId="{4FBE7E8F-2423-4D30-A01A-A17CE58A0D9A}" dt="2019-12-06T08:24:15.434" v="252" actId="11529"/>
          <ac:cxnSpMkLst>
            <pc:docMk/>
            <pc:sldMk cId="1615748150" sldId="1819"/>
            <ac:cxnSpMk id="18" creationId="{44675A07-EEC0-42E6-A75B-C29842E9F32E}"/>
          </ac:cxnSpMkLst>
        </pc:cxnChg>
        <pc:cxnChg chg="mod">
          <ac:chgData name="Srivastava, Vaibhav" userId="1face0fa-a2e5-4dc5-bf05-ce80d97e953f" providerId="ADAL" clId="{4FBE7E8F-2423-4D30-A01A-A17CE58A0D9A}" dt="2019-12-06T08:23:02.154" v="189" actId="1035"/>
          <ac:cxnSpMkLst>
            <pc:docMk/>
            <pc:sldMk cId="1615748150" sldId="1819"/>
            <ac:cxnSpMk id="20" creationId="{DD633631-5085-4BFD-9F47-18857967196C}"/>
          </ac:cxnSpMkLst>
        </pc:cxnChg>
        <pc:cxnChg chg="del mod">
          <ac:chgData name="Srivastava, Vaibhav" userId="1face0fa-a2e5-4dc5-bf05-ce80d97e953f" providerId="ADAL" clId="{4FBE7E8F-2423-4D30-A01A-A17CE58A0D9A}" dt="2019-12-06T08:27:46.887" v="270" actId="478"/>
          <ac:cxnSpMkLst>
            <pc:docMk/>
            <pc:sldMk cId="1615748150" sldId="1819"/>
            <ac:cxnSpMk id="25" creationId="{56E5A7A2-9D2D-4056-93E9-E3320CAF8E6D}"/>
          </ac:cxnSpMkLst>
        </pc:cxnChg>
        <pc:cxnChg chg="add del mod">
          <ac:chgData name="Srivastava, Vaibhav" userId="1face0fa-a2e5-4dc5-bf05-ce80d97e953f" providerId="ADAL" clId="{4FBE7E8F-2423-4D30-A01A-A17CE58A0D9A}" dt="2019-12-06T08:24:49.372" v="255" actId="478"/>
          <ac:cxnSpMkLst>
            <pc:docMk/>
            <pc:sldMk cId="1615748150" sldId="1819"/>
            <ac:cxnSpMk id="28" creationId="{0833A4A6-7957-45DD-A0CA-EC0BA8B5282C}"/>
          </ac:cxnSpMkLst>
        </pc:cxnChg>
        <pc:cxnChg chg="del mod">
          <ac:chgData name="Srivastava, Vaibhav" userId="1face0fa-a2e5-4dc5-bf05-ce80d97e953f" providerId="ADAL" clId="{4FBE7E8F-2423-4D30-A01A-A17CE58A0D9A}" dt="2019-12-06T08:02:12.599" v="40" actId="478"/>
          <ac:cxnSpMkLst>
            <pc:docMk/>
            <pc:sldMk cId="1615748150" sldId="1819"/>
            <ac:cxnSpMk id="28" creationId="{806FCCD7-25FF-4D5B-80F8-853B6F45808B}"/>
          </ac:cxnSpMkLst>
        </pc:cxnChg>
        <pc:cxnChg chg="add del mod">
          <ac:chgData name="Srivastava, Vaibhav" userId="1face0fa-a2e5-4dc5-bf05-ce80d97e953f" providerId="ADAL" clId="{4FBE7E8F-2423-4D30-A01A-A17CE58A0D9A}" dt="2019-12-06T08:23:40.343" v="245" actId="478"/>
          <ac:cxnSpMkLst>
            <pc:docMk/>
            <pc:sldMk cId="1615748150" sldId="1819"/>
            <ac:cxnSpMk id="29" creationId="{4F7762DA-5C25-4AF8-BEF0-2E895BCF5ABA}"/>
          </ac:cxnSpMkLst>
        </pc:cxnChg>
        <pc:cxnChg chg="mod">
          <ac:chgData name="Srivastava, Vaibhav" userId="1face0fa-a2e5-4dc5-bf05-ce80d97e953f" providerId="ADAL" clId="{4FBE7E8F-2423-4D30-A01A-A17CE58A0D9A}" dt="2019-12-06T08:40:35.008" v="574" actId="14100"/>
          <ac:cxnSpMkLst>
            <pc:docMk/>
            <pc:sldMk cId="1615748150" sldId="1819"/>
            <ac:cxnSpMk id="33" creationId="{9027DBBF-CB1A-4D1A-A4C3-197F6AAE1DCA}"/>
          </ac:cxnSpMkLst>
        </pc:cxnChg>
        <pc:cxnChg chg="del mod">
          <ac:chgData name="Srivastava, Vaibhav" userId="1face0fa-a2e5-4dc5-bf05-ce80d97e953f" providerId="ADAL" clId="{4FBE7E8F-2423-4D30-A01A-A17CE58A0D9A}" dt="2019-12-06T08:35:44.400" v="403" actId="478"/>
          <ac:cxnSpMkLst>
            <pc:docMk/>
            <pc:sldMk cId="1615748150" sldId="1819"/>
            <ac:cxnSpMk id="34" creationId="{2E600227-FDFA-4E6A-8128-0697C6011D1F}"/>
          </ac:cxnSpMkLst>
        </pc:cxnChg>
        <pc:cxnChg chg="mod">
          <ac:chgData name="Srivastava, Vaibhav" userId="1face0fa-a2e5-4dc5-bf05-ce80d97e953f" providerId="ADAL" clId="{4FBE7E8F-2423-4D30-A01A-A17CE58A0D9A}" dt="2019-12-06T08:23:02.154" v="189" actId="1035"/>
          <ac:cxnSpMkLst>
            <pc:docMk/>
            <pc:sldMk cId="1615748150" sldId="1819"/>
            <ac:cxnSpMk id="39" creationId="{83232372-F101-4E0F-8847-71BC7CE0E412}"/>
          </ac:cxnSpMkLst>
        </pc:cxnChg>
        <pc:cxnChg chg="add del mod">
          <ac:chgData name="Srivastava, Vaibhav" userId="1face0fa-a2e5-4dc5-bf05-ce80d97e953f" providerId="ADAL" clId="{4FBE7E8F-2423-4D30-A01A-A17CE58A0D9A}" dt="2019-12-06T08:27:56.183" v="272" actId="478"/>
          <ac:cxnSpMkLst>
            <pc:docMk/>
            <pc:sldMk cId="1615748150" sldId="1819"/>
            <ac:cxnSpMk id="41" creationId="{61CE8A47-2BDD-4E94-BC02-F9A968B32B6E}"/>
          </ac:cxnSpMkLst>
        </pc:cxnChg>
        <pc:cxnChg chg="add mod">
          <ac:chgData name="Srivastava, Vaibhav" userId="1face0fa-a2e5-4dc5-bf05-ce80d97e953f" providerId="ADAL" clId="{4FBE7E8F-2423-4D30-A01A-A17CE58A0D9A}" dt="2019-12-06T08:44:51.554" v="669" actId="1076"/>
          <ac:cxnSpMkLst>
            <pc:docMk/>
            <pc:sldMk cId="1615748150" sldId="1819"/>
            <ac:cxnSpMk id="43" creationId="{0C948217-5D2E-4271-89C6-F2B4727683D4}"/>
          </ac:cxnSpMkLst>
        </pc:cxnChg>
        <pc:cxnChg chg="add del mod">
          <ac:chgData name="Srivastava, Vaibhav" userId="1face0fa-a2e5-4dc5-bf05-ce80d97e953f" providerId="ADAL" clId="{4FBE7E8F-2423-4D30-A01A-A17CE58A0D9A}" dt="2019-12-06T08:40:39.789" v="575" actId="478"/>
          <ac:cxnSpMkLst>
            <pc:docMk/>
            <pc:sldMk cId="1615748150" sldId="1819"/>
            <ac:cxnSpMk id="60" creationId="{C74C02CC-BFEE-49D1-BA7C-CA9867594EBB}"/>
          </ac:cxnSpMkLst>
        </pc:cxnChg>
        <pc:cxnChg chg="add mod">
          <ac:chgData name="Srivastava, Vaibhav" userId="1face0fa-a2e5-4dc5-bf05-ce80d97e953f" providerId="ADAL" clId="{4FBE7E8F-2423-4D30-A01A-A17CE58A0D9A}" dt="2019-12-06T08:40:51.454" v="577" actId="1076"/>
          <ac:cxnSpMkLst>
            <pc:docMk/>
            <pc:sldMk cId="1615748150" sldId="1819"/>
            <ac:cxnSpMk id="69" creationId="{05BBABCF-ECC0-4C0F-A52A-3252D4499833}"/>
          </ac:cxnSpMkLst>
        </pc:cxnChg>
      </pc:sldChg>
      <pc:sldChg chg="modSp">
        <pc:chgData name="Srivastava, Vaibhav" userId="1face0fa-a2e5-4dc5-bf05-ce80d97e953f" providerId="ADAL" clId="{4FBE7E8F-2423-4D30-A01A-A17CE58A0D9A}" dt="2019-12-20T09:59:47.578" v="1846" actId="1076"/>
        <pc:sldMkLst>
          <pc:docMk/>
          <pc:sldMk cId="1236264723" sldId="1821"/>
        </pc:sldMkLst>
        <pc:spChg chg="mod">
          <ac:chgData name="Srivastava, Vaibhav" userId="1face0fa-a2e5-4dc5-bf05-ce80d97e953f" providerId="ADAL" clId="{4FBE7E8F-2423-4D30-A01A-A17CE58A0D9A}" dt="2019-12-20T09:59:47.578" v="1846" actId="1076"/>
          <ac:spMkLst>
            <pc:docMk/>
            <pc:sldMk cId="1236264723" sldId="1821"/>
            <ac:spMk id="209" creationId="{D20BAC21-CF03-4DD1-85A4-4BF8801F045C}"/>
          </ac:spMkLst>
        </pc:spChg>
      </pc:sldChg>
    </pc:docChg>
  </pc:docChgLst>
  <pc:docChgLst>
    <pc:chgData name="M, Menagadevi" userId="ea7c506f-22c7-469e-82b4-643ea242f35e" providerId="ADAL" clId="{8B982FCF-927E-42E9-A21C-AFF4DEE5938B}"/>
    <pc:docChg chg="undo custSel modSld sldOrd">
      <pc:chgData name="M, Menagadevi" userId="ea7c506f-22c7-469e-82b4-643ea242f35e" providerId="ADAL" clId="{8B982FCF-927E-42E9-A21C-AFF4DEE5938B}" dt="2019-12-17T04:42:17.617" v="193" actId="13926"/>
      <pc:docMkLst>
        <pc:docMk/>
      </pc:docMkLst>
      <pc:sldChg chg="ord">
        <pc:chgData name="M, Menagadevi" userId="ea7c506f-22c7-469e-82b4-643ea242f35e" providerId="ADAL" clId="{8B982FCF-927E-42E9-A21C-AFF4DEE5938B}" dt="2019-12-12T09:12:10.839" v="138"/>
        <pc:sldMkLst>
          <pc:docMk/>
          <pc:sldMk cId="644780721" sldId="1810"/>
        </pc:sldMkLst>
      </pc:sldChg>
      <pc:sldChg chg="modSp">
        <pc:chgData name="M, Menagadevi" userId="ea7c506f-22c7-469e-82b4-643ea242f35e" providerId="ADAL" clId="{8B982FCF-927E-42E9-A21C-AFF4DEE5938B}" dt="2019-12-11T07:15:19.200" v="135" actId="20577"/>
        <pc:sldMkLst>
          <pc:docMk/>
          <pc:sldMk cId="3397274169" sldId="1811"/>
        </pc:sldMkLst>
        <pc:spChg chg="mod">
          <ac:chgData name="M, Menagadevi" userId="ea7c506f-22c7-469e-82b4-643ea242f35e" providerId="ADAL" clId="{8B982FCF-927E-42E9-A21C-AFF4DEE5938B}" dt="2019-12-11T07:15:19.200" v="135" actId="20577"/>
          <ac:spMkLst>
            <pc:docMk/>
            <pc:sldMk cId="3397274169" sldId="1811"/>
            <ac:spMk id="30" creationId="{0A9EE5E5-0615-4597-BD42-76A7E4D681A7}"/>
          </ac:spMkLst>
        </pc:spChg>
      </pc:sldChg>
      <pc:sldChg chg="addSp delSp modSp">
        <pc:chgData name="M, Menagadevi" userId="ea7c506f-22c7-469e-82b4-643ea242f35e" providerId="ADAL" clId="{8B982FCF-927E-42E9-A21C-AFF4DEE5938B}" dt="2019-12-17T04:42:17.617" v="193" actId="13926"/>
        <pc:sldMkLst>
          <pc:docMk/>
          <pc:sldMk cId="2179495548" sldId="1812"/>
        </pc:sldMkLst>
        <pc:spChg chg="mod">
          <ac:chgData name="M, Menagadevi" userId="ea7c506f-22c7-469e-82b4-643ea242f35e" providerId="ADAL" clId="{8B982FCF-927E-42E9-A21C-AFF4DEE5938B}" dt="2019-12-17T04:42:17.617" v="193" actId="13926"/>
          <ac:spMkLst>
            <pc:docMk/>
            <pc:sldMk cId="2179495548" sldId="1812"/>
            <ac:spMk id="80" creationId="{3EC909B7-9A59-45EF-9A04-AAA8EE490415}"/>
          </ac:spMkLst>
        </pc:spChg>
        <pc:spChg chg="add del">
          <ac:chgData name="M, Menagadevi" userId="ea7c506f-22c7-469e-82b4-643ea242f35e" providerId="ADAL" clId="{8B982FCF-927E-42E9-A21C-AFF4DEE5938B}" dt="2019-12-16T09:13:52.716" v="153" actId="478"/>
          <ac:spMkLst>
            <pc:docMk/>
            <pc:sldMk cId="2179495548" sldId="1812"/>
            <ac:spMk id="193" creationId="{924AE846-E53B-4D9D-A9DE-161FDCCAFB35}"/>
          </ac:spMkLst>
        </pc:spChg>
        <pc:cxnChg chg="mod">
          <ac:chgData name="M, Menagadevi" userId="ea7c506f-22c7-469e-82b4-643ea242f35e" providerId="ADAL" clId="{8B982FCF-927E-42E9-A21C-AFF4DEE5938B}" dt="2019-12-17T04:42:01.945" v="192" actId="1076"/>
          <ac:cxnSpMkLst>
            <pc:docMk/>
            <pc:sldMk cId="2179495548" sldId="1812"/>
            <ac:cxnSpMk id="25" creationId="{EBDA449B-D4BD-41BE-9B22-6877E92FDC87}"/>
          </ac:cxnSpMkLst>
        </pc:cxnChg>
      </pc:sldChg>
      <pc:sldChg chg="modSp">
        <pc:chgData name="M, Menagadevi" userId="ea7c506f-22c7-469e-82b4-643ea242f35e" providerId="ADAL" clId="{8B982FCF-927E-42E9-A21C-AFF4DEE5938B}" dt="2019-12-10T11:55:55.560" v="122" actId="20577"/>
        <pc:sldMkLst>
          <pc:docMk/>
          <pc:sldMk cId="3769952717" sldId="1813"/>
        </pc:sldMkLst>
        <pc:spChg chg="mod">
          <ac:chgData name="M, Menagadevi" userId="ea7c506f-22c7-469e-82b4-643ea242f35e" providerId="ADAL" clId="{8B982FCF-927E-42E9-A21C-AFF4DEE5938B}" dt="2019-12-10T11:55:43.004" v="120" actId="14100"/>
          <ac:spMkLst>
            <pc:docMk/>
            <pc:sldMk cId="3769952717" sldId="1813"/>
            <ac:spMk id="11" creationId="{FF1ABF7F-6D28-4822-A6FE-22B166573A3E}"/>
          </ac:spMkLst>
        </pc:spChg>
        <pc:spChg chg="mod">
          <ac:chgData name="M, Menagadevi" userId="ea7c506f-22c7-469e-82b4-643ea242f35e" providerId="ADAL" clId="{8B982FCF-927E-42E9-A21C-AFF4DEE5938B}" dt="2019-12-10T11:55:55.560" v="122" actId="20577"/>
          <ac:spMkLst>
            <pc:docMk/>
            <pc:sldMk cId="3769952717" sldId="1813"/>
            <ac:spMk id="17" creationId="{D4E85CAE-A95D-4556-89F3-F8593844EC17}"/>
          </ac:spMkLst>
        </pc:spChg>
        <pc:spChg chg="mod">
          <ac:chgData name="M, Menagadevi" userId="ea7c506f-22c7-469e-82b4-643ea242f35e" providerId="ADAL" clId="{8B982FCF-927E-42E9-A21C-AFF4DEE5938B}" dt="2019-12-10T11:53:33.588" v="110" actId="14100"/>
          <ac:spMkLst>
            <pc:docMk/>
            <pc:sldMk cId="3769952717" sldId="1813"/>
            <ac:spMk id="22" creationId="{E67B53D1-F187-4C31-ABD1-95A1ECBF487E}"/>
          </ac:spMkLst>
        </pc:spChg>
        <pc:picChg chg="mod">
          <ac:chgData name="M, Menagadevi" userId="ea7c506f-22c7-469e-82b4-643ea242f35e" providerId="ADAL" clId="{8B982FCF-927E-42E9-A21C-AFF4DEE5938B}" dt="2019-12-10T11:55:08.497" v="116" actId="1076"/>
          <ac:picMkLst>
            <pc:docMk/>
            <pc:sldMk cId="3769952717" sldId="1813"/>
            <ac:picMk id="25" creationId="{CDB92787-D6EE-41CB-B7C0-AAFA16737160}"/>
          </ac:picMkLst>
        </pc:picChg>
      </pc:sldChg>
      <pc:sldChg chg="modSp">
        <pc:chgData name="M, Menagadevi" userId="ea7c506f-22c7-469e-82b4-643ea242f35e" providerId="ADAL" clId="{8B982FCF-927E-42E9-A21C-AFF4DEE5938B}" dt="2019-12-10T11:53:39.198" v="111" actId="6549"/>
        <pc:sldMkLst>
          <pc:docMk/>
          <pc:sldMk cId="856831945" sldId="1814"/>
        </pc:sldMkLst>
        <pc:spChg chg="mod">
          <ac:chgData name="M, Menagadevi" userId="ea7c506f-22c7-469e-82b4-643ea242f35e" providerId="ADAL" clId="{8B982FCF-927E-42E9-A21C-AFF4DEE5938B}" dt="2019-12-10T11:53:39.198" v="111" actId="6549"/>
          <ac:spMkLst>
            <pc:docMk/>
            <pc:sldMk cId="856831945" sldId="1814"/>
            <ac:spMk id="2" creationId="{E38BE951-4145-435F-B8B6-2B007CCB679C}"/>
          </ac:spMkLst>
        </pc:spChg>
      </pc:sldChg>
      <pc:sldChg chg="modNotes">
        <pc:chgData name="M, Menagadevi" userId="ea7c506f-22c7-469e-82b4-643ea242f35e" providerId="ADAL" clId="{8B982FCF-927E-42E9-A21C-AFF4DEE5938B}" dt="2019-12-12T02:42:45.040" v="137"/>
        <pc:sldMkLst>
          <pc:docMk/>
          <pc:sldMk cId="1604022457" sldId="1815"/>
        </pc:sldMkLst>
      </pc:sldChg>
      <pc:sldChg chg="modSp">
        <pc:chgData name="M, Menagadevi" userId="ea7c506f-22c7-469e-82b4-643ea242f35e" providerId="ADAL" clId="{8B982FCF-927E-42E9-A21C-AFF4DEE5938B}" dt="2019-12-16T09:03:29.798" v="150" actId="13926"/>
        <pc:sldMkLst>
          <pc:docMk/>
          <pc:sldMk cId="2281037343" sldId="1816"/>
        </pc:sldMkLst>
        <pc:spChg chg="mod">
          <ac:chgData name="M, Menagadevi" userId="ea7c506f-22c7-469e-82b4-643ea242f35e" providerId="ADAL" clId="{8B982FCF-927E-42E9-A21C-AFF4DEE5938B}" dt="2019-12-16T09:03:29.798" v="150" actId="13926"/>
          <ac:spMkLst>
            <pc:docMk/>
            <pc:sldMk cId="2281037343" sldId="1816"/>
            <ac:spMk id="7" creationId="{98E6189E-FA26-4B20-81A1-9A1D2CA2D203}"/>
          </ac:spMkLst>
        </pc:spChg>
        <pc:spChg chg="mod">
          <ac:chgData name="M, Menagadevi" userId="ea7c506f-22c7-469e-82b4-643ea242f35e" providerId="ADAL" clId="{8B982FCF-927E-42E9-A21C-AFF4DEE5938B}" dt="2019-12-09T07:56:21.497" v="75" actId="1076"/>
          <ac:spMkLst>
            <pc:docMk/>
            <pc:sldMk cId="2281037343" sldId="1816"/>
            <ac:spMk id="8" creationId="{01F4485B-F94C-4AD2-B0E5-BABA38AB9665}"/>
          </ac:spMkLst>
        </pc:spChg>
      </pc:sldChg>
      <pc:sldChg chg="addSp delSp modSp">
        <pc:chgData name="M, Menagadevi" userId="ea7c506f-22c7-469e-82b4-643ea242f35e" providerId="ADAL" clId="{8B982FCF-927E-42E9-A21C-AFF4DEE5938B}" dt="2019-12-10T08:09:15.328" v="108" actId="14734"/>
        <pc:sldMkLst>
          <pc:docMk/>
          <pc:sldMk cId="1103548134" sldId="1822"/>
        </pc:sldMkLst>
        <pc:spChg chg="mod">
          <ac:chgData name="M, Menagadevi" userId="ea7c506f-22c7-469e-82b4-643ea242f35e" providerId="ADAL" clId="{8B982FCF-927E-42E9-A21C-AFF4DEE5938B}" dt="2019-12-10T07:28:11.790" v="105" actId="14100"/>
          <ac:spMkLst>
            <pc:docMk/>
            <pc:sldMk cId="1103548134" sldId="1822"/>
            <ac:spMk id="28" creationId="{17D0B935-8D73-4267-8B75-661E2C5D9DDD}"/>
          </ac:spMkLst>
        </pc:spChg>
        <pc:spChg chg="add del mod">
          <ac:chgData name="M, Menagadevi" userId="ea7c506f-22c7-469e-82b4-643ea242f35e" providerId="ADAL" clId="{8B982FCF-927E-42E9-A21C-AFF4DEE5938B}" dt="2019-12-10T07:12:48.795" v="101" actId="478"/>
          <ac:spMkLst>
            <pc:docMk/>
            <pc:sldMk cId="1103548134" sldId="1822"/>
            <ac:spMk id="74" creationId="{E69F5D32-B829-4B70-9C40-8128EE36FAA0}"/>
          </ac:spMkLst>
        </pc:spChg>
        <pc:spChg chg="add del">
          <ac:chgData name="M, Menagadevi" userId="ea7c506f-22c7-469e-82b4-643ea242f35e" providerId="ADAL" clId="{8B982FCF-927E-42E9-A21C-AFF4DEE5938B}" dt="2019-12-10T07:12:49.585" v="102" actId="478"/>
          <ac:spMkLst>
            <pc:docMk/>
            <pc:sldMk cId="1103548134" sldId="1822"/>
            <ac:spMk id="108" creationId="{72C9F2C2-0514-4710-9D34-44AE00485086}"/>
          </ac:spMkLst>
        </pc:spChg>
        <pc:graphicFrameChg chg="modGraphic">
          <ac:chgData name="M, Menagadevi" userId="ea7c506f-22c7-469e-82b4-643ea242f35e" providerId="ADAL" clId="{8B982FCF-927E-42E9-A21C-AFF4DEE5938B}" dt="2019-12-10T08:09:15.328" v="108" actId="14734"/>
          <ac:graphicFrameMkLst>
            <pc:docMk/>
            <pc:sldMk cId="1103548134" sldId="1822"/>
            <ac:graphicFrameMk id="184" creationId="{3BA94156-DCA6-43D4-BED8-677D9F251EAC}"/>
          </ac:graphicFrameMkLst>
        </pc:graphicFrameChg>
        <pc:graphicFrameChg chg="del">
          <ac:chgData name="M, Menagadevi" userId="ea7c506f-22c7-469e-82b4-643ea242f35e" providerId="ADAL" clId="{8B982FCF-927E-42E9-A21C-AFF4DEE5938B}" dt="2019-12-10T07:06:25.881" v="87" actId="478"/>
          <ac:graphicFrameMkLst>
            <pc:docMk/>
            <pc:sldMk cId="1103548134" sldId="1822"/>
            <ac:graphicFrameMk id="194" creationId="{85D5F32C-5623-4AB7-9678-683EA707C66B}"/>
          </ac:graphicFrameMkLst>
        </pc:graphicFrameChg>
        <pc:graphicFrameChg chg="mod modGraphic">
          <ac:chgData name="M, Menagadevi" userId="ea7c506f-22c7-469e-82b4-643ea242f35e" providerId="ADAL" clId="{8B982FCF-927E-42E9-A21C-AFF4DEE5938B}" dt="2019-12-10T07:12:47.300" v="99" actId="1076"/>
          <ac:graphicFrameMkLst>
            <pc:docMk/>
            <pc:sldMk cId="1103548134" sldId="1822"/>
            <ac:graphicFrameMk id="196" creationId="{6744E4D2-FCA1-4CEA-AEDE-990768C4C96F}"/>
          </ac:graphicFrameMkLst>
        </pc:graphicFrameChg>
        <pc:picChg chg="del">
          <ac:chgData name="M, Menagadevi" userId="ea7c506f-22c7-469e-82b4-643ea242f35e" providerId="ADAL" clId="{8B982FCF-927E-42E9-A21C-AFF4DEE5938B}" dt="2019-12-10T07:06:30.434" v="88" actId="478"/>
          <ac:picMkLst>
            <pc:docMk/>
            <pc:sldMk cId="1103548134" sldId="1822"/>
            <ac:picMk id="147" creationId="{44664C77-2113-4E89-BAD7-CB2936844C87}"/>
          </ac:picMkLst>
        </pc:picChg>
        <pc:cxnChg chg="mod">
          <ac:chgData name="M, Menagadevi" userId="ea7c506f-22c7-469e-82b4-643ea242f35e" providerId="ADAL" clId="{8B982FCF-927E-42E9-A21C-AFF4DEE5938B}" dt="2019-12-10T07:12:46.570" v="98" actId="1076"/>
          <ac:cxnSpMkLst>
            <pc:docMk/>
            <pc:sldMk cId="1103548134" sldId="1822"/>
            <ac:cxnSpMk id="34" creationId="{FE3B9CA4-24D9-4A0F-B6F1-4CF812D6CEE8}"/>
          </ac:cxnSpMkLst>
        </pc:cxnChg>
        <pc:cxnChg chg="mod">
          <ac:chgData name="M, Menagadevi" userId="ea7c506f-22c7-469e-82b4-643ea242f35e" providerId="ADAL" clId="{8B982FCF-927E-42E9-A21C-AFF4DEE5938B}" dt="2019-12-10T07:27:55.421" v="103" actId="14100"/>
          <ac:cxnSpMkLst>
            <pc:docMk/>
            <pc:sldMk cId="1103548134" sldId="1822"/>
            <ac:cxnSpMk id="107" creationId="{BEBFF326-8193-42E2-B5F4-A26D058D1285}"/>
          </ac:cxnSpMkLst>
        </pc:cxnChg>
        <pc:cxnChg chg="del mod">
          <ac:chgData name="M, Menagadevi" userId="ea7c506f-22c7-469e-82b4-643ea242f35e" providerId="ADAL" clId="{8B982FCF-927E-42E9-A21C-AFF4DEE5938B}" dt="2019-12-10T07:06:33.474" v="89" actId="478"/>
          <ac:cxnSpMkLst>
            <pc:docMk/>
            <pc:sldMk cId="1103548134" sldId="1822"/>
            <ac:cxnSpMk id="165" creationId="{E36AD924-00CD-47D3-A04F-F33F1EFB5CD1}"/>
          </ac:cxnSpMkLst>
        </pc:cxnChg>
      </pc:sldChg>
      <pc:sldChg chg="modSp ord">
        <pc:chgData name="M, Menagadevi" userId="ea7c506f-22c7-469e-82b4-643ea242f35e" providerId="ADAL" clId="{8B982FCF-927E-42E9-A21C-AFF4DEE5938B}" dt="2019-12-13T06:28:42.988" v="141"/>
        <pc:sldMkLst>
          <pc:docMk/>
          <pc:sldMk cId="1170115597" sldId="1825"/>
        </pc:sldMkLst>
        <pc:spChg chg="mod">
          <ac:chgData name="M, Menagadevi" userId="ea7c506f-22c7-469e-82b4-643ea242f35e" providerId="ADAL" clId="{8B982FCF-927E-42E9-A21C-AFF4DEE5938B}" dt="2019-12-12T12:03:23.994" v="140" actId="20577"/>
          <ac:spMkLst>
            <pc:docMk/>
            <pc:sldMk cId="1170115597" sldId="1825"/>
            <ac:spMk id="40" creationId="{64F3FB2A-90C2-4566-85A9-8864DD9D41EC}"/>
          </ac:spMkLst>
        </pc:spChg>
      </pc:sldChg>
      <pc:sldChg chg="modSp">
        <pc:chgData name="M, Menagadevi" userId="ea7c506f-22c7-469e-82b4-643ea242f35e" providerId="ADAL" clId="{8B982FCF-927E-42E9-A21C-AFF4DEE5938B}" dt="2019-12-16T09:36:18.233" v="185" actId="20577"/>
        <pc:sldMkLst>
          <pc:docMk/>
          <pc:sldMk cId="1125864513" sldId="1826"/>
        </pc:sldMkLst>
        <pc:spChg chg="mod">
          <ac:chgData name="M, Menagadevi" userId="ea7c506f-22c7-469e-82b4-643ea242f35e" providerId="ADAL" clId="{8B982FCF-927E-42E9-A21C-AFF4DEE5938B}" dt="2019-12-16T09:36:18.233" v="185" actId="20577"/>
          <ac:spMkLst>
            <pc:docMk/>
            <pc:sldMk cId="1125864513" sldId="1826"/>
            <ac:spMk id="2" creationId="{E38BE951-4145-435F-B8B6-2B007CCB679C}"/>
          </ac:spMkLst>
        </pc:spChg>
        <pc:spChg chg="mod">
          <ac:chgData name="M, Menagadevi" userId="ea7c506f-22c7-469e-82b4-643ea242f35e" providerId="ADAL" clId="{8B982FCF-927E-42E9-A21C-AFF4DEE5938B}" dt="2019-12-14T09:25:14.842" v="147" actId="6549"/>
          <ac:spMkLst>
            <pc:docMk/>
            <pc:sldMk cId="1125864513" sldId="1826"/>
            <ac:spMk id="6" creationId="{BD8F20D2-B10B-4485-BAC5-F5F61BE38A8F}"/>
          </ac:spMkLst>
        </pc:spChg>
      </pc:sldChg>
      <pc:sldChg chg="modSp">
        <pc:chgData name="M, Menagadevi" userId="ea7c506f-22c7-469e-82b4-643ea242f35e" providerId="ADAL" clId="{8B982FCF-927E-42E9-A21C-AFF4DEE5938B}" dt="2019-12-16T12:55:27.421" v="190" actId="13926"/>
        <pc:sldMkLst>
          <pc:docMk/>
          <pc:sldMk cId="304790923" sldId="1833"/>
        </pc:sldMkLst>
        <pc:spChg chg="mod">
          <ac:chgData name="M, Menagadevi" userId="ea7c506f-22c7-469e-82b4-643ea242f35e" providerId="ADAL" clId="{8B982FCF-927E-42E9-A21C-AFF4DEE5938B}" dt="2019-12-16T12:55:27.421" v="190" actId="13926"/>
          <ac:spMkLst>
            <pc:docMk/>
            <pc:sldMk cId="304790923" sldId="1833"/>
            <ac:spMk id="2" creationId="{E38BE951-4145-435F-B8B6-2B007CCB679C}"/>
          </ac:spMkLst>
        </pc:spChg>
        <pc:spChg chg="mod">
          <ac:chgData name="M, Menagadevi" userId="ea7c506f-22c7-469e-82b4-643ea242f35e" providerId="ADAL" clId="{8B982FCF-927E-42E9-A21C-AFF4DEE5938B}" dt="2019-12-16T12:55:26.522" v="189" actId="13926"/>
          <ac:spMkLst>
            <pc:docMk/>
            <pc:sldMk cId="304790923" sldId="1833"/>
            <ac:spMk id="5" creationId="{36FC50AA-7679-48E8-9C76-A96C78CC7393}"/>
          </ac:spMkLst>
        </pc:spChg>
      </pc:sldChg>
    </pc:docChg>
  </pc:docChgLst>
  <pc:docChgLst>
    <pc:chgData name="Diwan, Anand" userId="8986878a-f0ca-4763-b563-063c1f20ea24" providerId="ADAL" clId="{F1F2FF58-E7A3-43FD-99EB-137FA80C956F}"/>
    <pc:docChg chg="undo custSel modSld sldOrd">
      <pc:chgData name="Diwan, Anand" userId="8986878a-f0ca-4763-b563-063c1f20ea24" providerId="ADAL" clId="{F1F2FF58-E7A3-43FD-99EB-137FA80C956F}" dt="2020-04-03T08:13:24.508" v="978" actId="27636"/>
      <pc:docMkLst>
        <pc:docMk/>
      </pc:docMkLst>
      <pc:sldChg chg="addSp delSp modSp">
        <pc:chgData name="Diwan, Anand" userId="8986878a-f0ca-4763-b563-063c1f20ea24" providerId="ADAL" clId="{F1F2FF58-E7A3-43FD-99EB-137FA80C956F}" dt="2020-04-03T07:54:18.694" v="750" actId="14100"/>
        <pc:sldMkLst>
          <pc:docMk/>
          <pc:sldMk cId="4052276365" sldId="257"/>
        </pc:sldMkLst>
        <pc:spChg chg="add mod">
          <ac:chgData name="Diwan, Anand" userId="8986878a-f0ca-4763-b563-063c1f20ea24" providerId="ADAL" clId="{F1F2FF58-E7A3-43FD-99EB-137FA80C956F}" dt="2020-04-03T07:52:50.684" v="736" actId="1035"/>
          <ac:spMkLst>
            <pc:docMk/>
            <pc:sldMk cId="4052276365" sldId="257"/>
            <ac:spMk id="92" creationId="{6AE0A2C1-F773-45DE-A999-C0F9773C36D6}"/>
          </ac:spMkLst>
        </pc:spChg>
        <pc:spChg chg="del">
          <ac:chgData name="Diwan, Anand" userId="8986878a-f0ca-4763-b563-063c1f20ea24" providerId="ADAL" clId="{F1F2FF58-E7A3-43FD-99EB-137FA80C956F}" dt="2020-04-03T07:53:09.706" v="747" actId="478"/>
          <ac:spMkLst>
            <pc:docMk/>
            <pc:sldMk cId="4052276365" sldId="257"/>
            <ac:spMk id="143" creationId="{57634622-9D8F-7948-97D8-50716411A4F0}"/>
          </ac:spMkLst>
        </pc:spChg>
        <pc:spChg chg="mod">
          <ac:chgData name="Diwan, Anand" userId="8986878a-f0ca-4763-b563-063c1f20ea24" providerId="ADAL" clId="{F1F2FF58-E7A3-43FD-99EB-137FA80C956F}" dt="2020-04-03T07:53:03.446" v="746" actId="20577"/>
          <ac:spMkLst>
            <pc:docMk/>
            <pc:sldMk cId="4052276365" sldId="257"/>
            <ac:spMk id="162" creationId="{1D7C7DB3-3169-5B48-B331-8240019668A8}"/>
          </ac:spMkLst>
        </pc:spChg>
        <pc:spChg chg="del">
          <ac:chgData name="Diwan, Anand" userId="8986878a-f0ca-4763-b563-063c1f20ea24" providerId="ADAL" clId="{F1F2FF58-E7A3-43FD-99EB-137FA80C956F}" dt="2020-04-03T07:50:25.993" v="712" actId="478"/>
          <ac:spMkLst>
            <pc:docMk/>
            <pc:sldMk cId="4052276365" sldId="257"/>
            <ac:spMk id="176" creationId="{0B311536-12F3-9C40-8153-5AF1A85390A9}"/>
          </ac:spMkLst>
        </pc:spChg>
        <pc:picChg chg="add mod">
          <ac:chgData name="Diwan, Anand" userId="8986878a-f0ca-4763-b563-063c1f20ea24" providerId="ADAL" clId="{F1F2FF58-E7A3-43FD-99EB-137FA80C956F}" dt="2020-04-03T07:52:36.772" v="723" actId="1076"/>
          <ac:picMkLst>
            <pc:docMk/>
            <pc:sldMk cId="4052276365" sldId="257"/>
            <ac:picMk id="93" creationId="{10703E74-2B06-467C-A44D-D189DBE6C942}"/>
          </ac:picMkLst>
        </pc:picChg>
        <pc:picChg chg="del">
          <ac:chgData name="Diwan, Anand" userId="8986878a-f0ca-4763-b563-063c1f20ea24" providerId="ADAL" clId="{F1F2FF58-E7A3-43FD-99EB-137FA80C956F}" dt="2020-04-03T07:50:20.847" v="711" actId="478"/>
          <ac:picMkLst>
            <pc:docMk/>
            <pc:sldMk cId="4052276365" sldId="257"/>
            <ac:picMk id="201" creationId="{64ACDB4E-B998-9447-845B-246D5827B993}"/>
          </ac:picMkLst>
        </pc:picChg>
        <pc:cxnChg chg="del mod">
          <ac:chgData name="Diwan, Anand" userId="8986878a-f0ca-4763-b563-063c1f20ea24" providerId="ADAL" clId="{F1F2FF58-E7A3-43FD-99EB-137FA80C956F}" dt="2020-04-03T07:50:29.769" v="713" actId="478"/>
          <ac:cxnSpMkLst>
            <pc:docMk/>
            <pc:sldMk cId="4052276365" sldId="257"/>
            <ac:cxnSpMk id="6" creationId="{9A7B425B-81B8-467B-A82F-275E83A4BB76}"/>
          </ac:cxnSpMkLst>
        </pc:cxnChg>
        <pc:cxnChg chg="add mod">
          <ac:chgData name="Diwan, Anand" userId="8986878a-f0ca-4763-b563-063c1f20ea24" providerId="ADAL" clId="{F1F2FF58-E7A3-43FD-99EB-137FA80C956F}" dt="2020-04-03T07:54:18.694" v="750" actId="14100"/>
          <ac:cxnSpMkLst>
            <pc:docMk/>
            <pc:sldMk cId="4052276365" sldId="257"/>
            <ac:cxnSpMk id="94" creationId="{E0704EFC-BA42-492E-9F05-8353692CD005}"/>
          </ac:cxnSpMkLst>
        </pc:cxnChg>
      </pc:sldChg>
      <pc:sldChg chg="addSp delSp modSp ord">
        <pc:chgData name="Diwan, Anand" userId="8986878a-f0ca-4763-b563-063c1f20ea24" providerId="ADAL" clId="{F1F2FF58-E7A3-43FD-99EB-137FA80C956F}" dt="2020-04-03T08:12:36.002" v="970" actId="6549"/>
        <pc:sldMkLst>
          <pc:docMk/>
          <pc:sldMk cId="1170115597" sldId="1825"/>
        </pc:sldMkLst>
        <pc:spChg chg="add del">
          <ac:chgData name="Diwan, Anand" userId="8986878a-f0ca-4763-b563-063c1f20ea24" providerId="ADAL" clId="{F1F2FF58-E7A3-43FD-99EB-137FA80C956F}" dt="2020-04-03T08:06:08.316" v="901" actId="478"/>
          <ac:spMkLst>
            <pc:docMk/>
            <pc:sldMk cId="1170115597" sldId="1825"/>
            <ac:spMk id="39" creationId="{A7C13419-8710-4416-ABEE-B0E2BF2AD078}"/>
          </ac:spMkLst>
        </pc:spChg>
        <pc:spChg chg="mod">
          <ac:chgData name="Diwan, Anand" userId="8986878a-f0ca-4763-b563-063c1f20ea24" providerId="ADAL" clId="{F1F2FF58-E7A3-43FD-99EB-137FA80C956F}" dt="2020-04-03T08:12:36.002" v="970" actId="6549"/>
          <ac:spMkLst>
            <pc:docMk/>
            <pc:sldMk cId="1170115597" sldId="1825"/>
            <ac:spMk id="40" creationId="{64F3FB2A-90C2-4566-85A9-8864DD9D41EC}"/>
          </ac:spMkLst>
        </pc:spChg>
        <pc:spChg chg="del mod">
          <ac:chgData name="Diwan, Anand" userId="8986878a-f0ca-4763-b563-063c1f20ea24" providerId="ADAL" clId="{F1F2FF58-E7A3-43FD-99EB-137FA80C956F}" dt="2020-04-03T08:06:08.316" v="901" actId="478"/>
          <ac:spMkLst>
            <pc:docMk/>
            <pc:sldMk cId="1170115597" sldId="1825"/>
            <ac:spMk id="41" creationId="{44968186-CB95-4C5F-BCB5-0300DFFEC9DD}"/>
          </ac:spMkLst>
        </pc:spChg>
        <pc:spChg chg="del mod">
          <ac:chgData name="Diwan, Anand" userId="8986878a-f0ca-4763-b563-063c1f20ea24" providerId="ADAL" clId="{F1F2FF58-E7A3-43FD-99EB-137FA80C956F}" dt="2020-04-03T08:06:08.316" v="901" actId="478"/>
          <ac:spMkLst>
            <pc:docMk/>
            <pc:sldMk cId="1170115597" sldId="1825"/>
            <ac:spMk id="42" creationId="{4D53F552-5849-4183-A531-24865096FFD8}"/>
          </ac:spMkLst>
        </pc:spChg>
        <pc:spChg chg="del mod">
          <ac:chgData name="Diwan, Anand" userId="8986878a-f0ca-4763-b563-063c1f20ea24" providerId="ADAL" clId="{F1F2FF58-E7A3-43FD-99EB-137FA80C956F}" dt="2020-04-03T08:06:08.316" v="901" actId="478"/>
          <ac:spMkLst>
            <pc:docMk/>
            <pc:sldMk cId="1170115597" sldId="1825"/>
            <ac:spMk id="44" creationId="{78EE8CB4-A394-4B6F-BFF9-E55C8A75EE07}"/>
          </ac:spMkLst>
        </pc:spChg>
        <pc:spChg chg="add del">
          <ac:chgData name="Diwan, Anand" userId="8986878a-f0ca-4763-b563-063c1f20ea24" providerId="ADAL" clId="{F1F2FF58-E7A3-43FD-99EB-137FA80C956F}" dt="2020-04-03T08:06:08.316" v="901" actId="478"/>
          <ac:spMkLst>
            <pc:docMk/>
            <pc:sldMk cId="1170115597" sldId="1825"/>
            <ac:spMk id="45" creationId="{BBBEB5C0-19C2-4211-8A7B-99F291A061D8}"/>
          </ac:spMkLst>
        </pc:spChg>
        <pc:spChg chg="mod">
          <ac:chgData name="Diwan, Anand" userId="8986878a-f0ca-4763-b563-063c1f20ea24" providerId="ADAL" clId="{F1F2FF58-E7A3-43FD-99EB-137FA80C956F}" dt="2020-04-03T08:05:23.601" v="877" actId="1035"/>
          <ac:spMkLst>
            <pc:docMk/>
            <pc:sldMk cId="1170115597" sldId="1825"/>
            <ac:spMk id="47" creationId="{50D30D5C-7001-453C-9E4C-576787214A09}"/>
          </ac:spMkLst>
        </pc:spChg>
        <pc:spChg chg="del">
          <ac:chgData name="Diwan, Anand" userId="8986878a-f0ca-4763-b563-063c1f20ea24" providerId="ADAL" clId="{F1F2FF58-E7A3-43FD-99EB-137FA80C956F}" dt="2020-04-03T08:09:53.479" v="961" actId="478"/>
          <ac:spMkLst>
            <pc:docMk/>
            <pc:sldMk cId="1170115597" sldId="1825"/>
            <ac:spMk id="52" creationId="{6D6D9EC6-DB1D-4BC4-9597-D21F6CE2F71F}"/>
          </ac:spMkLst>
        </pc:spChg>
        <pc:spChg chg="mod">
          <ac:chgData name="Diwan, Anand" userId="8986878a-f0ca-4763-b563-063c1f20ea24" providerId="ADAL" clId="{F1F2FF58-E7A3-43FD-99EB-137FA80C956F}" dt="2020-04-03T08:09:08.310" v="955" actId="1076"/>
          <ac:spMkLst>
            <pc:docMk/>
            <pc:sldMk cId="1170115597" sldId="1825"/>
            <ac:spMk id="53" creationId="{76B78848-BBAD-4BE1-B932-E38B50F67655}"/>
          </ac:spMkLst>
        </pc:spChg>
        <pc:spChg chg="mod">
          <ac:chgData name="Diwan, Anand" userId="8986878a-f0ca-4763-b563-063c1f20ea24" providerId="ADAL" clId="{F1F2FF58-E7A3-43FD-99EB-137FA80C956F}" dt="2020-04-03T08:08:55.607" v="953" actId="20577"/>
          <ac:spMkLst>
            <pc:docMk/>
            <pc:sldMk cId="1170115597" sldId="1825"/>
            <ac:spMk id="61" creationId="{00000000-0000-0000-0000-000000000000}"/>
          </ac:spMkLst>
        </pc:spChg>
        <pc:spChg chg="add del">
          <ac:chgData name="Diwan, Anand" userId="8986878a-f0ca-4763-b563-063c1f20ea24" providerId="ADAL" clId="{F1F2FF58-E7A3-43FD-99EB-137FA80C956F}" dt="2020-04-03T08:05:48.930" v="895" actId="478"/>
          <ac:spMkLst>
            <pc:docMk/>
            <pc:sldMk cId="1170115597" sldId="1825"/>
            <ac:spMk id="68" creationId="{B5DE3767-DBFC-48B6-B999-7C027ECBB2CA}"/>
          </ac:spMkLst>
        </pc:spChg>
        <pc:spChg chg="del">
          <ac:chgData name="Diwan, Anand" userId="8986878a-f0ca-4763-b563-063c1f20ea24" providerId="ADAL" clId="{F1F2FF58-E7A3-43FD-99EB-137FA80C956F}" dt="2020-04-03T08:03:25.576" v="779" actId="478"/>
          <ac:spMkLst>
            <pc:docMk/>
            <pc:sldMk cId="1170115597" sldId="1825"/>
            <ac:spMk id="69" creationId="{9DA2485B-64A5-4F36-B4F3-810BAE96548F}"/>
          </ac:spMkLst>
        </pc:spChg>
        <pc:spChg chg="del">
          <ac:chgData name="Diwan, Anand" userId="8986878a-f0ca-4763-b563-063c1f20ea24" providerId="ADAL" clId="{F1F2FF58-E7A3-43FD-99EB-137FA80C956F}" dt="2020-04-03T08:03:25.576" v="779" actId="478"/>
          <ac:spMkLst>
            <pc:docMk/>
            <pc:sldMk cId="1170115597" sldId="1825"/>
            <ac:spMk id="71" creationId="{704E681C-A72C-4739-A55D-E90D70A11A34}"/>
          </ac:spMkLst>
        </pc:spChg>
        <pc:spChg chg="del">
          <ac:chgData name="Diwan, Anand" userId="8986878a-f0ca-4763-b563-063c1f20ea24" providerId="ADAL" clId="{F1F2FF58-E7A3-43FD-99EB-137FA80C956F}" dt="2020-04-03T08:03:25.576" v="779" actId="478"/>
          <ac:spMkLst>
            <pc:docMk/>
            <pc:sldMk cId="1170115597" sldId="1825"/>
            <ac:spMk id="72" creationId="{3A025B05-9BBE-4C2D-8BA1-728A4FAAF80A}"/>
          </ac:spMkLst>
        </pc:spChg>
        <pc:spChg chg="del">
          <ac:chgData name="Diwan, Anand" userId="8986878a-f0ca-4763-b563-063c1f20ea24" providerId="ADAL" clId="{F1F2FF58-E7A3-43FD-99EB-137FA80C956F}" dt="2020-04-03T08:03:25.576" v="779" actId="478"/>
          <ac:spMkLst>
            <pc:docMk/>
            <pc:sldMk cId="1170115597" sldId="1825"/>
            <ac:spMk id="80" creationId="{0B5A5D3A-2F74-4030-9DE5-421B21A38A93}"/>
          </ac:spMkLst>
        </pc:spChg>
        <pc:spChg chg="add mod">
          <ac:chgData name="Diwan, Anand" userId="8986878a-f0ca-4763-b563-063c1f20ea24" providerId="ADAL" clId="{F1F2FF58-E7A3-43FD-99EB-137FA80C956F}" dt="2020-04-03T08:07:38.010" v="924" actId="6549"/>
          <ac:spMkLst>
            <pc:docMk/>
            <pc:sldMk cId="1170115597" sldId="1825"/>
            <ac:spMk id="86" creationId="{325FB684-D772-40FA-B623-269D2F26A426}"/>
          </ac:spMkLst>
        </pc:spChg>
        <pc:spChg chg="add mod">
          <ac:chgData name="Diwan, Anand" userId="8986878a-f0ca-4763-b563-063c1f20ea24" providerId="ADAL" clId="{F1F2FF58-E7A3-43FD-99EB-137FA80C956F}" dt="2020-04-03T08:07:59.939" v="943" actId="6549"/>
          <ac:spMkLst>
            <pc:docMk/>
            <pc:sldMk cId="1170115597" sldId="1825"/>
            <ac:spMk id="88" creationId="{6B047A27-D19F-45D6-9DF0-C2C146693E2B}"/>
          </ac:spMkLst>
        </pc:spChg>
        <pc:spChg chg="add mod">
          <ac:chgData name="Diwan, Anand" userId="8986878a-f0ca-4763-b563-063c1f20ea24" providerId="ADAL" clId="{F1F2FF58-E7A3-43FD-99EB-137FA80C956F}" dt="2020-04-03T08:09:48.502" v="960" actId="1076"/>
          <ac:spMkLst>
            <pc:docMk/>
            <pc:sldMk cId="1170115597" sldId="1825"/>
            <ac:spMk id="90" creationId="{F7A0E67D-E53D-462A-83B1-23B1EF300BC0}"/>
          </ac:spMkLst>
        </pc:spChg>
        <pc:spChg chg="del">
          <ac:chgData name="Diwan, Anand" userId="8986878a-f0ca-4763-b563-063c1f20ea24" providerId="ADAL" clId="{F1F2FF58-E7A3-43FD-99EB-137FA80C956F}" dt="2020-04-03T08:03:25.576" v="779" actId="478"/>
          <ac:spMkLst>
            <pc:docMk/>
            <pc:sldMk cId="1170115597" sldId="1825"/>
            <ac:spMk id="92" creationId="{94B6C61E-0CE4-48E3-AD90-A961F0B1DD43}"/>
          </ac:spMkLst>
        </pc:spChg>
        <pc:spChg chg="del">
          <ac:chgData name="Diwan, Anand" userId="8986878a-f0ca-4763-b563-063c1f20ea24" providerId="ADAL" clId="{F1F2FF58-E7A3-43FD-99EB-137FA80C956F}" dt="2020-04-03T08:03:25.576" v="779" actId="478"/>
          <ac:spMkLst>
            <pc:docMk/>
            <pc:sldMk cId="1170115597" sldId="1825"/>
            <ac:spMk id="115" creationId="{740E6A13-9B56-4EED-9DF0-F17B3ED2FC60}"/>
          </ac:spMkLst>
        </pc:spChg>
        <pc:spChg chg="del">
          <ac:chgData name="Diwan, Anand" userId="8986878a-f0ca-4763-b563-063c1f20ea24" providerId="ADAL" clId="{F1F2FF58-E7A3-43FD-99EB-137FA80C956F}" dt="2020-04-03T08:03:25.576" v="779" actId="478"/>
          <ac:spMkLst>
            <pc:docMk/>
            <pc:sldMk cId="1170115597" sldId="1825"/>
            <ac:spMk id="124" creationId="{1FDCE429-2F35-4CDA-A9CB-ABDD14C3E102}"/>
          </ac:spMkLst>
        </pc:spChg>
        <pc:spChg chg="del">
          <ac:chgData name="Diwan, Anand" userId="8986878a-f0ca-4763-b563-063c1f20ea24" providerId="ADAL" clId="{F1F2FF58-E7A3-43FD-99EB-137FA80C956F}" dt="2020-04-03T08:03:25.576" v="779" actId="478"/>
          <ac:spMkLst>
            <pc:docMk/>
            <pc:sldMk cId="1170115597" sldId="1825"/>
            <ac:spMk id="155" creationId="{FAD6DE80-0A36-476C-864E-F4A686168D5C}"/>
          </ac:spMkLst>
        </pc:spChg>
        <pc:spChg chg="add del">
          <ac:chgData name="Diwan, Anand" userId="8986878a-f0ca-4763-b563-063c1f20ea24" providerId="ADAL" clId="{F1F2FF58-E7A3-43FD-99EB-137FA80C956F}" dt="2020-04-03T08:06:48.330" v="906" actId="478"/>
          <ac:spMkLst>
            <pc:docMk/>
            <pc:sldMk cId="1170115597" sldId="1825"/>
            <ac:spMk id="222" creationId="{4EC1F8AC-5549-480A-BEA9-71F17485589D}"/>
          </ac:spMkLst>
        </pc:spChg>
        <pc:spChg chg="del">
          <ac:chgData name="Diwan, Anand" userId="8986878a-f0ca-4763-b563-063c1f20ea24" providerId="ADAL" clId="{F1F2FF58-E7A3-43FD-99EB-137FA80C956F}" dt="2020-04-03T08:03:25.576" v="779" actId="478"/>
          <ac:spMkLst>
            <pc:docMk/>
            <pc:sldMk cId="1170115597" sldId="1825"/>
            <ac:spMk id="227" creationId="{766DCFBC-F84C-47A0-8F3B-53B32B4E74A8}"/>
          </ac:spMkLst>
        </pc:spChg>
        <pc:picChg chg="mod">
          <ac:chgData name="Diwan, Anand" userId="8986878a-f0ca-4763-b563-063c1f20ea24" providerId="ADAL" clId="{F1F2FF58-E7A3-43FD-99EB-137FA80C956F}" dt="2020-04-03T08:05:23.601" v="877" actId="1035"/>
          <ac:picMkLst>
            <pc:docMk/>
            <pc:sldMk cId="1170115597" sldId="1825"/>
            <ac:picMk id="46" creationId="{7E37F724-0586-4387-A9DF-9B53DE8BD638}"/>
          </ac:picMkLst>
        </pc:picChg>
        <pc:picChg chg="del">
          <ac:chgData name="Diwan, Anand" userId="8986878a-f0ca-4763-b563-063c1f20ea24" providerId="ADAL" clId="{F1F2FF58-E7A3-43FD-99EB-137FA80C956F}" dt="2020-04-03T08:03:25.576" v="779" actId="478"/>
          <ac:picMkLst>
            <pc:docMk/>
            <pc:sldMk cId="1170115597" sldId="1825"/>
            <ac:picMk id="70" creationId="{21732705-BE87-469A-97CB-C74EB9D88C40}"/>
          </ac:picMkLst>
        </pc:picChg>
        <pc:picChg chg="mod">
          <ac:chgData name="Diwan, Anand" userId="8986878a-f0ca-4763-b563-063c1f20ea24" providerId="ADAL" clId="{F1F2FF58-E7A3-43FD-99EB-137FA80C956F}" dt="2020-04-03T08:05:23.601" v="877" actId="1035"/>
          <ac:picMkLst>
            <pc:docMk/>
            <pc:sldMk cId="1170115597" sldId="1825"/>
            <ac:picMk id="74" creationId="{7AC51984-9457-4701-BC5B-CB8191CC3D43}"/>
          </ac:picMkLst>
        </pc:picChg>
        <pc:picChg chg="add mod">
          <ac:chgData name="Diwan, Anand" userId="8986878a-f0ca-4763-b563-063c1f20ea24" providerId="ADAL" clId="{F1F2FF58-E7A3-43FD-99EB-137FA80C956F}" dt="2020-04-03T08:06:23.183" v="904" actId="1076"/>
          <ac:picMkLst>
            <pc:docMk/>
            <pc:sldMk cId="1170115597" sldId="1825"/>
            <ac:picMk id="81" creationId="{D99994F1-401C-46F0-94B1-6869603ABC9D}"/>
          </ac:picMkLst>
        </pc:picChg>
        <pc:picChg chg="del">
          <ac:chgData name="Diwan, Anand" userId="8986878a-f0ca-4763-b563-063c1f20ea24" providerId="ADAL" clId="{F1F2FF58-E7A3-43FD-99EB-137FA80C956F}" dt="2020-04-03T08:09:00.204" v="954" actId="478"/>
          <ac:picMkLst>
            <pc:docMk/>
            <pc:sldMk cId="1170115597" sldId="1825"/>
            <ac:picMk id="82" creationId="{574E4444-72D6-4196-AFBC-6EF3CC653204}"/>
          </ac:picMkLst>
        </pc:picChg>
        <pc:picChg chg="add del mod">
          <ac:chgData name="Diwan, Anand" userId="8986878a-f0ca-4763-b563-063c1f20ea24" providerId="ADAL" clId="{F1F2FF58-E7A3-43FD-99EB-137FA80C956F}" dt="2020-04-03T08:05:55.061" v="898" actId="478"/>
          <ac:picMkLst>
            <pc:docMk/>
            <pc:sldMk cId="1170115597" sldId="1825"/>
            <ac:picMk id="83" creationId="{474B3291-911A-4F43-8DE2-A7FF75A0D722}"/>
          </ac:picMkLst>
        </pc:picChg>
        <pc:picChg chg="add mod">
          <ac:chgData name="Diwan, Anand" userId="8986878a-f0ca-4763-b563-063c1f20ea24" providerId="ADAL" clId="{F1F2FF58-E7A3-43FD-99EB-137FA80C956F}" dt="2020-04-03T08:08:33.709" v="950" actId="1037"/>
          <ac:picMkLst>
            <pc:docMk/>
            <pc:sldMk cId="1170115597" sldId="1825"/>
            <ac:picMk id="84" creationId="{6471AEEE-73BD-49B3-A96D-2C2AE672CC9A}"/>
          </ac:picMkLst>
        </pc:picChg>
        <pc:picChg chg="add mod">
          <ac:chgData name="Diwan, Anand" userId="8986878a-f0ca-4763-b563-063c1f20ea24" providerId="ADAL" clId="{F1F2FF58-E7A3-43FD-99EB-137FA80C956F}" dt="2020-04-03T08:09:48.502" v="960" actId="1076"/>
          <ac:picMkLst>
            <pc:docMk/>
            <pc:sldMk cId="1170115597" sldId="1825"/>
            <ac:picMk id="93" creationId="{2BF33362-DF47-42A9-8C7C-6D965F6776E8}"/>
          </ac:picMkLst>
        </pc:picChg>
        <pc:picChg chg="del">
          <ac:chgData name="Diwan, Anand" userId="8986878a-f0ca-4763-b563-063c1f20ea24" providerId="ADAL" clId="{F1F2FF58-E7A3-43FD-99EB-137FA80C956F}" dt="2020-04-03T08:03:25.576" v="779" actId="478"/>
          <ac:picMkLst>
            <pc:docMk/>
            <pc:sldMk cId="1170115597" sldId="1825"/>
            <ac:picMk id="101" creationId="{0306E93D-47F6-4447-800C-51E4E21C3D45}"/>
          </ac:picMkLst>
        </pc:picChg>
        <pc:picChg chg="del">
          <ac:chgData name="Diwan, Anand" userId="8986878a-f0ca-4763-b563-063c1f20ea24" providerId="ADAL" clId="{F1F2FF58-E7A3-43FD-99EB-137FA80C956F}" dt="2020-04-03T08:03:25.576" v="779" actId="478"/>
          <ac:picMkLst>
            <pc:docMk/>
            <pc:sldMk cId="1170115597" sldId="1825"/>
            <ac:picMk id="103" creationId="{1FEC7B2A-EE90-45D9-B987-47EF44A261DD}"/>
          </ac:picMkLst>
        </pc:picChg>
        <pc:picChg chg="del">
          <ac:chgData name="Diwan, Anand" userId="8986878a-f0ca-4763-b563-063c1f20ea24" providerId="ADAL" clId="{F1F2FF58-E7A3-43FD-99EB-137FA80C956F}" dt="2020-04-03T08:03:25.576" v="779" actId="478"/>
          <ac:picMkLst>
            <pc:docMk/>
            <pc:sldMk cId="1170115597" sldId="1825"/>
            <ac:picMk id="114" creationId="{B63EC9BB-D622-4717-926F-BE532D8235CF}"/>
          </ac:picMkLst>
        </pc:picChg>
        <pc:picChg chg="del">
          <ac:chgData name="Diwan, Anand" userId="8986878a-f0ca-4763-b563-063c1f20ea24" providerId="ADAL" clId="{F1F2FF58-E7A3-43FD-99EB-137FA80C956F}" dt="2020-04-03T08:03:25.576" v="779" actId="478"/>
          <ac:picMkLst>
            <pc:docMk/>
            <pc:sldMk cId="1170115597" sldId="1825"/>
            <ac:picMk id="126" creationId="{C8778EF8-DD03-45B7-9396-3A4F58A44972}"/>
          </ac:picMkLst>
        </pc:picChg>
        <pc:picChg chg="del">
          <ac:chgData name="Diwan, Anand" userId="8986878a-f0ca-4763-b563-063c1f20ea24" providerId="ADAL" clId="{F1F2FF58-E7A3-43FD-99EB-137FA80C956F}" dt="2020-04-03T08:03:25.576" v="779" actId="478"/>
          <ac:picMkLst>
            <pc:docMk/>
            <pc:sldMk cId="1170115597" sldId="1825"/>
            <ac:picMk id="127" creationId="{50C39B55-126C-43C4-9C88-A8C6F03DACB0}"/>
          </ac:picMkLst>
        </pc:picChg>
        <pc:picChg chg="add del">
          <ac:chgData name="Diwan, Anand" userId="8986878a-f0ca-4763-b563-063c1f20ea24" providerId="ADAL" clId="{F1F2FF58-E7A3-43FD-99EB-137FA80C956F}" dt="2020-04-03T08:06:44.100" v="905" actId="478"/>
          <ac:picMkLst>
            <pc:docMk/>
            <pc:sldMk cId="1170115597" sldId="1825"/>
            <ac:picMk id="165" creationId="{C075838B-B9D5-4C41-9B7D-0C57A4065E21}"/>
          </ac:picMkLst>
        </pc:picChg>
        <pc:picChg chg="del mod">
          <ac:chgData name="Diwan, Anand" userId="8986878a-f0ca-4763-b563-063c1f20ea24" providerId="ADAL" clId="{F1F2FF58-E7A3-43FD-99EB-137FA80C956F}" dt="2020-04-03T08:06:08.316" v="901" actId="478"/>
          <ac:picMkLst>
            <pc:docMk/>
            <pc:sldMk cId="1170115597" sldId="1825"/>
            <ac:picMk id="167" creationId="{FF6DEDC3-F09C-4270-BDCD-6BA4C233089F}"/>
          </ac:picMkLst>
        </pc:picChg>
        <pc:picChg chg="del">
          <ac:chgData name="Diwan, Anand" userId="8986878a-f0ca-4763-b563-063c1f20ea24" providerId="ADAL" clId="{F1F2FF58-E7A3-43FD-99EB-137FA80C956F}" dt="2020-04-03T08:03:25.576" v="779" actId="478"/>
          <ac:picMkLst>
            <pc:docMk/>
            <pc:sldMk cId="1170115597" sldId="1825"/>
            <ac:picMk id="183" creationId="{5F9E946A-F591-4E7A-9536-FB61A2D97457}"/>
          </ac:picMkLst>
        </pc:picChg>
        <pc:picChg chg="del">
          <ac:chgData name="Diwan, Anand" userId="8986878a-f0ca-4763-b563-063c1f20ea24" providerId="ADAL" clId="{F1F2FF58-E7A3-43FD-99EB-137FA80C956F}" dt="2020-04-03T08:03:25.576" v="779" actId="478"/>
          <ac:picMkLst>
            <pc:docMk/>
            <pc:sldMk cId="1170115597" sldId="1825"/>
            <ac:picMk id="225" creationId="{160CAE3C-9F08-4D9A-98B3-1B1258FDA3EB}"/>
          </ac:picMkLst>
        </pc:picChg>
        <pc:cxnChg chg="mod">
          <ac:chgData name="Diwan, Anand" userId="8986878a-f0ca-4763-b563-063c1f20ea24" providerId="ADAL" clId="{F1F2FF58-E7A3-43FD-99EB-137FA80C956F}" dt="2020-04-03T08:05:23.601" v="877" actId="1035"/>
          <ac:cxnSpMkLst>
            <pc:docMk/>
            <pc:sldMk cId="1170115597" sldId="1825"/>
            <ac:cxnSpMk id="4" creationId="{70606B65-071B-4E0C-9AC1-7C9724384435}"/>
          </ac:cxnSpMkLst>
        </pc:cxnChg>
        <pc:cxnChg chg="mod">
          <ac:chgData name="Diwan, Anand" userId="8986878a-f0ca-4763-b563-063c1f20ea24" providerId="ADAL" clId="{F1F2FF58-E7A3-43FD-99EB-137FA80C956F}" dt="2020-04-03T08:05:23.601" v="877" actId="1035"/>
          <ac:cxnSpMkLst>
            <pc:docMk/>
            <pc:sldMk cId="1170115597" sldId="1825"/>
            <ac:cxnSpMk id="7" creationId="{854213DA-23FE-4AEB-9D2F-426E72C1E6C3}"/>
          </ac:cxnSpMkLst>
        </pc:cxnChg>
        <pc:cxnChg chg="add del mod">
          <ac:chgData name="Diwan, Anand" userId="8986878a-f0ca-4763-b563-063c1f20ea24" providerId="ADAL" clId="{F1F2FF58-E7A3-43FD-99EB-137FA80C956F}" dt="2020-04-03T08:06:58.123" v="907" actId="478"/>
          <ac:cxnSpMkLst>
            <pc:docMk/>
            <pc:sldMk cId="1170115597" sldId="1825"/>
            <ac:cxnSpMk id="12" creationId="{C20DE693-D31A-45E4-9289-1B4FF117F2FE}"/>
          </ac:cxnSpMkLst>
        </pc:cxnChg>
        <pc:cxnChg chg="mod">
          <ac:chgData name="Diwan, Anand" userId="8986878a-f0ca-4763-b563-063c1f20ea24" providerId="ADAL" clId="{F1F2FF58-E7A3-43FD-99EB-137FA80C956F}" dt="2020-04-03T08:06:08.316" v="901" actId="478"/>
          <ac:cxnSpMkLst>
            <pc:docMk/>
            <pc:sldMk cId="1170115597" sldId="1825"/>
            <ac:cxnSpMk id="17" creationId="{B63BF2DC-74B8-43E7-96B4-C4D5C79C46D9}"/>
          </ac:cxnSpMkLst>
        </pc:cxnChg>
        <pc:cxnChg chg="add del">
          <ac:chgData name="Diwan, Anand" userId="8986878a-f0ca-4763-b563-063c1f20ea24" providerId="ADAL" clId="{F1F2FF58-E7A3-43FD-99EB-137FA80C956F}" dt="2020-04-03T08:05:24.096" v="879" actId="478"/>
          <ac:cxnSpMkLst>
            <pc:docMk/>
            <pc:sldMk cId="1170115597" sldId="1825"/>
            <ac:cxnSpMk id="48" creationId="{626B7C3B-76E6-49A9-B8D4-187B182CCC4E}"/>
          </ac:cxnSpMkLst>
        </pc:cxnChg>
        <pc:cxnChg chg="mod">
          <ac:chgData name="Diwan, Anand" userId="8986878a-f0ca-4763-b563-063c1f20ea24" providerId="ADAL" clId="{F1F2FF58-E7A3-43FD-99EB-137FA80C956F}" dt="2020-04-03T08:09:21.529" v="958" actId="14100"/>
          <ac:cxnSpMkLst>
            <pc:docMk/>
            <pc:sldMk cId="1170115597" sldId="1825"/>
            <ac:cxnSpMk id="51" creationId="{14480103-3285-489E-94E7-EEB569623568}"/>
          </ac:cxnSpMkLst>
        </pc:cxnChg>
        <pc:cxnChg chg="add del mod">
          <ac:chgData name="Diwan, Anand" userId="8986878a-f0ca-4763-b563-063c1f20ea24" providerId="ADAL" clId="{F1F2FF58-E7A3-43FD-99EB-137FA80C956F}" dt="2020-04-03T08:07:01.539" v="908" actId="478"/>
          <ac:cxnSpMkLst>
            <pc:docMk/>
            <pc:sldMk cId="1170115597" sldId="1825"/>
            <ac:cxnSpMk id="73" creationId="{E2D6DA59-4C7E-4D62-BE96-DE9867C5D6AB}"/>
          </ac:cxnSpMkLst>
        </pc:cxnChg>
        <pc:cxnChg chg="del mod">
          <ac:chgData name="Diwan, Anand" userId="8986878a-f0ca-4763-b563-063c1f20ea24" providerId="ADAL" clId="{F1F2FF58-E7A3-43FD-99EB-137FA80C956F}" dt="2020-04-03T08:03:25.576" v="779" actId="478"/>
          <ac:cxnSpMkLst>
            <pc:docMk/>
            <pc:sldMk cId="1170115597" sldId="1825"/>
            <ac:cxnSpMk id="79" creationId="{93A37FC8-5941-43D4-AD9E-8FC56D3BA3DB}"/>
          </ac:cxnSpMkLst>
        </pc:cxnChg>
        <pc:cxnChg chg="add mod">
          <ac:chgData name="Diwan, Anand" userId="8986878a-f0ca-4763-b563-063c1f20ea24" providerId="ADAL" clId="{F1F2FF58-E7A3-43FD-99EB-137FA80C956F}" dt="2020-04-03T08:08:33.709" v="950" actId="1037"/>
          <ac:cxnSpMkLst>
            <pc:docMk/>
            <pc:sldMk cId="1170115597" sldId="1825"/>
            <ac:cxnSpMk id="89" creationId="{0D151FA4-F959-47E2-9BBA-BB1486E12D6C}"/>
          </ac:cxnSpMkLst>
        </pc:cxnChg>
        <pc:cxnChg chg="del mod">
          <ac:chgData name="Diwan, Anand" userId="8986878a-f0ca-4763-b563-063c1f20ea24" providerId="ADAL" clId="{F1F2FF58-E7A3-43FD-99EB-137FA80C956F}" dt="2020-04-03T08:03:25.576" v="779" actId="478"/>
          <ac:cxnSpMkLst>
            <pc:docMk/>
            <pc:sldMk cId="1170115597" sldId="1825"/>
            <ac:cxnSpMk id="91" creationId="{3AFE92CF-3FDD-45A2-9C57-6BF546EC43A2}"/>
          </ac:cxnSpMkLst>
        </pc:cxnChg>
        <pc:cxnChg chg="del mod">
          <ac:chgData name="Diwan, Anand" userId="8986878a-f0ca-4763-b563-063c1f20ea24" providerId="ADAL" clId="{F1F2FF58-E7A3-43FD-99EB-137FA80C956F}" dt="2020-04-03T08:03:25.576" v="779" actId="478"/>
          <ac:cxnSpMkLst>
            <pc:docMk/>
            <pc:sldMk cId="1170115597" sldId="1825"/>
            <ac:cxnSpMk id="100" creationId="{3E831A84-E337-413B-ABF1-03FDAAD33AB7}"/>
          </ac:cxnSpMkLst>
        </pc:cxnChg>
        <pc:cxnChg chg="del mod">
          <ac:chgData name="Diwan, Anand" userId="8986878a-f0ca-4763-b563-063c1f20ea24" providerId="ADAL" clId="{F1F2FF58-E7A3-43FD-99EB-137FA80C956F}" dt="2020-04-03T08:03:25.576" v="779" actId="478"/>
          <ac:cxnSpMkLst>
            <pc:docMk/>
            <pc:sldMk cId="1170115597" sldId="1825"/>
            <ac:cxnSpMk id="118" creationId="{029BBF0D-ED01-44E0-8737-996152317D2E}"/>
          </ac:cxnSpMkLst>
        </pc:cxnChg>
        <pc:cxnChg chg="del mod">
          <ac:chgData name="Diwan, Anand" userId="8986878a-f0ca-4763-b563-063c1f20ea24" providerId="ADAL" clId="{F1F2FF58-E7A3-43FD-99EB-137FA80C956F}" dt="2020-04-03T08:03:25.576" v="779" actId="478"/>
          <ac:cxnSpMkLst>
            <pc:docMk/>
            <pc:sldMk cId="1170115597" sldId="1825"/>
            <ac:cxnSpMk id="147" creationId="{A10AE2A5-C050-47D2-8310-D9C0AB9700AF}"/>
          </ac:cxnSpMkLst>
        </pc:cxnChg>
        <pc:cxnChg chg="del mod">
          <ac:chgData name="Diwan, Anand" userId="8986878a-f0ca-4763-b563-063c1f20ea24" providerId="ADAL" clId="{F1F2FF58-E7A3-43FD-99EB-137FA80C956F}" dt="2020-04-03T08:03:25.576" v="779" actId="478"/>
          <ac:cxnSpMkLst>
            <pc:docMk/>
            <pc:sldMk cId="1170115597" sldId="1825"/>
            <ac:cxnSpMk id="171" creationId="{4F59D980-DC54-43A7-AD9A-B48CDA9DC36D}"/>
          </ac:cxnSpMkLst>
        </pc:cxnChg>
      </pc:sldChg>
      <pc:sldChg chg="addSp delSp modSp">
        <pc:chgData name="Diwan, Anand" userId="8986878a-f0ca-4763-b563-063c1f20ea24" providerId="ADAL" clId="{F1F2FF58-E7A3-43FD-99EB-137FA80C956F}" dt="2020-04-03T07:46:29.231" v="710" actId="478"/>
        <pc:sldMkLst>
          <pc:docMk/>
          <pc:sldMk cId="1767097182" sldId="1840"/>
        </pc:sldMkLst>
        <pc:spChg chg="del">
          <ac:chgData name="Diwan, Anand" userId="8986878a-f0ca-4763-b563-063c1f20ea24" providerId="ADAL" clId="{F1F2FF58-E7A3-43FD-99EB-137FA80C956F}" dt="2020-04-03T07:46:26.397" v="709" actId="478"/>
          <ac:spMkLst>
            <pc:docMk/>
            <pc:sldMk cId="1767097182" sldId="1840"/>
            <ac:spMk id="69" creationId="{20E94107-F2CB-40A1-9C50-46BD0215B587}"/>
          </ac:spMkLst>
        </pc:spChg>
        <pc:spChg chg="mod">
          <ac:chgData name="Diwan, Anand" userId="8986878a-f0ca-4763-b563-063c1f20ea24" providerId="ADAL" clId="{F1F2FF58-E7A3-43FD-99EB-137FA80C956F}" dt="2020-03-10T09:28:40.222" v="552" actId="1035"/>
          <ac:spMkLst>
            <pc:docMk/>
            <pc:sldMk cId="1767097182" sldId="1840"/>
            <ac:spMk id="103" creationId="{F555ADE1-2ADC-4216-B585-499420C8D41A}"/>
          </ac:spMkLst>
        </pc:spChg>
        <pc:spChg chg="mod">
          <ac:chgData name="Diwan, Anand" userId="8986878a-f0ca-4763-b563-063c1f20ea24" providerId="ADAL" clId="{F1F2FF58-E7A3-43FD-99EB-137FA80C956F}" dt="2020-03-10T09:28:40.222" v="552" actId="1035"/>
          <ac:spMkLst>
            <pc:docMk/>
            <pc:sldMk cId="1767097182" sldId="1840"/>
            <ac:spMk id="105" creationId="{06656F1B-2D72-4AFE-96E6-3D804402035B}"/>
          </ac:spMkLst>
        </pc:spChg>
        <pc:spChg chg="mod">
          <ac:chgData name="Diwan, Anand" userId="8986878a-f0ca-4763-b563-063c1f20ea24" providerId="ADAL" clId="{F1F2FF58-E7A3-43FD-99EB-137FA80C956F}" dt="2020-03-10T09:29:10.915" v="561" actId="1037"/>
          <ac:spMkLst>
            <pc:docMk/>
            <pc:sldMk cId="1767097182" sldId="1840"/>
            <ac:spMk id="116" creationId="{AF3440E4-DD08-4E29-BC42-F0D7C71AA19A}"/>
          </ac:spMkLst>
        </pc:spChg>
        <pc:spChg chg="mod">
          <ac:chgData name="Diwan, Anand" userId="8986878a-f0ca-4763-b563-063c1f20ea24" providerId="ADAL" clId="{F1F2FF58-E7A3-43FD-99EB-137FA80C956F}" dt="2020-03-10T09:29:10.915" v="561" actId="1037"/>
          <ac:spMkLst>
            <pc:docMk/>
            <pc:sldMk cId="1767097182" sldId="1840"/>
            <ac:spMk id="117" creationId="{9B026D25-376F-4036-959A-6C486753970A}"/>
          </ac:spMkLst>
        </pc:spChg>
        <pc:spChg chg="del">
          <ac:chgData name="Diwan, Anand" userId="8986878a-f0ca-4763-b563-063c1f20ea24" providerId="ADAL" clId="{F1F2FF58-E7A3-43FD-99EB-137FA80C956F}" dt="2020-03-10T09:25:35.101" v="462" actId="478"/>
          <ac:spMkLst>
            <pc:docMk/>
            <pc:sldMk cId="1767097182" sldId="1840"/>
            <ac:spMk id="118" creationId="{BE1ABEB2-295F-42FB-9EBF-5859B617A7E9}"/>
          </ac:spMkLst>
        </pc:spChg>
        <pc:spChg chg="mod">
          <ac:chgData name="Diwan, Anand" userId="8986878a-f0ca-4763-b563-063c1f20ea24" providerId="ADAL" clId="{F1F2FF58-E7A3-43FD-99EB-137FA80C956F}" dt="2020-03-10T09:31:27.334" v="602" actId="1037"/>
          <ac:spMkLst>
            <pc:docMk/>
            <pc:sldMk cId="1767097182" sldId="1840"/>
            <ac:spMk id="119" creationId="{A593E947-6442-4A4A-AE79-341089D2F811}"/>
          </ac:spMkLst>
        </pc:spChg>
        <pc:spChg chg="add mod">
          <ac:chgData name="Diwan, Anand" userId="8986878a-f0ca-4763-b563-063c1f20ea24" providerId="ADAL" clId="{F1F2FF58-E7A3-43FD-99EB-137FA80C956F}" dt="2020-03-10T09:31:16.027" v="596" actId="1038"/>
          <ac:spMkLst>
            <pc:docMk/>
            <pc:sldMk cId="1767097182" sldId="1840"/>
            <ac:spMk id="137" creationId="{D6FACFCF-2483-48BF-A71A-96F27087C0A6}"/>
          </ac:spMkLst>
        </pc:spChg>
        <pc:spChg chg="mod">
          <ac:chgData name="Diwan, Anand" userId="8986878a-f0ca-4763-b563-063c1f20ea24" providerId="ADAL" clId="{F1F2FF58-E7A3-43FD-99EB-137FA80C956F}" dt="2020-03-10T09:29:10.915" v="561" actId="1037"/>
          <ac:spMkLst>
            <pc:docMk/>
            <pc:sldMk cId="1767097182" sldId="1840"/>
            <ac:spMk id="219" creationId="{3D93F2E2-32AB-43A0-9AB3-D95A76C9FF5B}"/>
          </ac:spMkLst>
        </pc:spChg>
        <pc:spChg chg="mod">
          <ac:chgData name="Diwan, Anand" userId="8986878a-f0ca-4763-b563-063c1f20ea24" providerId="ADAL" clId="{F1F2FF58-E7A3-43FD-99EB-137FA80C956F}" dt="2020-03-10T09:26:06.701" v="465" actId="1076"/>
          <ac:spMkLst>
            <pc:docMk/>
            <pc:sldMk cId="1767097182" sldId="1840"/>
            <ac:spMk id="249" creationId="{488BBB8F-E109-4D5F-8795-A58757A6E26F}"/>
          </ac:spMkLst>
        </pc:spChg>
        <pc:spChg chg="del">
          <ac:chgData name="Diwan, Anand" userId="8986878a-f0ca-4763-b563-063c1f20ea24" providerId="ADAL" clId="{F1F2FF58-E7A3-43FD-99EB-137FA80C956F}" dt="2020-03-10T09:25:39.205" v="464" actId="478"/>
          <ac:spMkLst>
            <pc:docMk/>
            <pc:sldMk cId="1767097182" sldId="1840"/>
            <ac:spMk id="251" creationId="{CDB370F3-C59D-4206-96EB-430A011DB087}"/>
          </ac:spMkLst>
        </pc:spChg>
        <pc:picChg chg="del">
          <ac:chgData name="Diwan, Anand" userId="8986878a-f0ca-4763-b563-063c1f20ea24" providerId="ADAL" clId="{F1F2FF58-E7A3-43FD-99EB-137FA80C956F}" dt="2020-04-03T07:46:29.231" v="710" actId="478"/>
          <ac:picMkLst>
            <pc:docMk/>
            <pc:sldMk cId="1767097182" sldId="1840"/>
            <ac:picMk id="70" creationId="{BB9393A5-9AF0-40D7-B154-86D8D6E6AE32}"/>
          </ac:picMkLst>
        </pc:picChg>
        <pc:picChg chg="mod">
          <ac:chgData name="Diwan, Anand" userId="8986878a-f0ca-4763-b563-063c1f20ea24" providerId="ADAL" clId="{F1F2FF58-E7A3-43FD-99EB-137FA80C956F}" dt="2020-03-10T09:28:40.222" v="552" actId="1035"/>
          <ac:picMkLst>
            <pc:docMk/>
            <pc:sldMk cId="1767097182" sldId="1840"/>
            <ac:picMk id="104" creationId="{32506EB4-C155-4BAE-882F-4C365A2EC6F1}"/>
          </ac:picMkLst>
        </pc:picChg>
        <pc:picChg chg="mod">
          <ac:chgData name="Diwan, Anand" userId="8986878a-f0ca-4763-b563-063c1f20ea24" providerId="ADAL" clId="{F1F2FF58-E7A3-43FD-99EB-137FA80C956F}" dt="2020-03-10T09:29:10.915" v="561" actId="1037"/>
          <ac:picMkLst>
            <pc:docMk/>
            <pc:sldMk cId="1767097182" sldId="1840"/>
            <ac:picMk id="114" creationId="{1FE8A87E-7A74-40E3-BE8D-3CF90ECAA139}"/>
          </ac:picMkLst>
        </pc:picChg>
        <pc:picChg chg="mod">
          <ac:chgData name="Diwan, Anand" userId="8986878a-f0ca-4763-b563-063c1f20ea24" providerId="ADAL" clId="{F1F2FF58-E7A3-43FD-99EB-137FA80C956F}" dt="2020-03-10T09:29:10.915" v="561" actId="1037"/>
          <ac:picMkLst>
            <pc:docMk/>
            <pc:sldMk cId="1767097182" sldId="1840"/>
            <ac:picMk id="115" creationId="{C26C5153-CD80-4E76-AC65-DBE53B7DC3A8}"/>
          </ac:picMkLst>
        </pc:picChg>
        <pc:picChg chg="mod">
          <ac:chgData name="Diwan, Anand" userId="8986878a-f0ca-4763-b563-063c1f20ea24" providerId="ADAL" clId="{F1F2FF58-E7A3-43FD-99EB-137FA80C956F}" dt="2020-03-10T09:31:27.334" v="602" actId="1037"/>
          <ac:picMkLst>
            <pc:docMk/>
            <pc:sldMk cId="1767097182" sldId="1840"/>
            <ac:picMk id="120" creationId="{CD55BD78-3EC1-4A61-8FD9-53859F906A4A}"/>
          </ac:picMkLst>
        </pc:picChg>
        <pc:picChg chg="del">
          <ac:chgData name="Diwan, Anand" userId="8986878a-f0ca-4763-b563-063c1f20ea24" providerId="ADAL" clId="{F1F2FF58-E7A3-43FD-99EB-137FA80C956F}" dt="2020-03-10T09:25:31.966" v="461" actId="478"/>
          <ac:picMkLst>
            <pc:docMk/>
            <pc:sldMk cId="1767097182" sldId="1840"/>
            <ac:picMk id="121" creationId="{39CA4E92-5754-4ED8-BE77-AC3216AE68DC}"/>
          </ac:picMkLst>
        </pc:picChg>
        <pc:picChg chg="add mod">
          <ac:chgData name="Diwan, Anand" userId="8986878a-f0ca-4763-b563-063c1f20ea24" providerId="ADAL" clId="{F1F2FF58-E7A3-43FD-99EB-137FA80C956F}" dt="2020-03-10T09:30:52.861" v="565" actId="1076"/>
          <ac:picMkLst>
            <pc:docMk/>
            <pc:sldMk cId="1767097182" sldId="1840"/>
            <ac:picMk id="139" creationId="{C50BFEF3-9B55-4401-927A-4623103936AD}"/>
          </ac:picMkLst>
        </pc:picChg>
        <pc:picChg chg="mod">
          <ac:chgData name="Diwan, Anand" userId="8986878a-f0ca-4763-b563-063c1f20ea24" providerId="ADAL" clId="{F1F2FF58-E7A3-43FD-99EB-137FA80C956F}" dt="2020-03-10T09:29:10.915" v="561" actId="1037"/>
          <ac:picMkLst>
            <pc:docMk/>
            <pc:sldMk cId="1767097182" sldId="1840"/>
            <ac:picMk id="220" creationId="{0C4C339B-7145-471D-94A0-ABC2D0145AA0}"/>
          </ac:picMkLst>
        </pc:picChg>
        <pc:picChg chg="mod">
          <ac:chgData name="Diwan, Anand" userId="8986878a-f0ca-4763-b563-063c1f20ea24" providerId="ADAL" clId="{F1F2FF58-E7A3-43FD-99EB-137FA80C956F}" dt="2020-03-10T09:26:06.701" v="465" actId="1076"/>
          <ac:picMkLst>
            <pc:docMk/>
            <pc:sldMk cId="1767097182" sldId="1840"/>
            <ac:picMk id="250" creationId="{EAF02AD1-ADE2-464A-9E49-3E048736522A}"/>
          </ac:picMkLst>
        </pc:picChg>
        <pc:picChg chg="del">
          <ac:chgData name="Diwan, Anand" userId="8986878a-f0ca-4763-b563-063c1f20ea24" providerId="ADAL" clId="{F1F2FF58-E7A3-43FD-99EB-137FA80C956F}" dt="2020-03-10T09:25:36.200" v="463" actId="478"/>
          <ac:picMkLst>
            <pc:docMk/>
            <pc:sldMk cId="1767097182" sldId="1840"/>
            <ac:picMk id="252" creationId="{3885ECEF-CC21-4782-B45D-3A12D316CE11}"/>
          </ac:picMkLst>
        </pc:picChg>
        <pc:cxnChg chg="add del mod">
          <ac:chgData name="Diwan, Anand" userId="8986878a-f0ca-4763-b563-063c1f20ea24" providerId="ADAL" clId="{F1F2FF58-E7A3-43FD-99EB-137FA80C956F}" dt="2020-03-10T09:29:02.023" v="557"/>
          <ac:cxnSpMkLst>
            <pc:docMk/>
            <pc:sldMk cId="1767097182" sldId="1840"/>
            <ac:cxnSpMk id="96" creationId="{BDCC4D89-327C-49BD-8326-80FFC39A9F0B}"/>
          </ac:cxnSpMkLst>
        </pc:cxnChg>
        <pc:cxnChg chg="mod">
          <ac:chgData name="Diwan, Anand" userId="8986878a-f0ca-4763-b563-063c1f20ea24" providerId="ADAL" clId="{F1F2FF58-E7A3-43FD-99EB-137FA80C956F}" dt="2020-03-10T09:28:40.222" v="552" actId="1035"/>
          <ac:cxnSpMkLst>
            <pc:docMk/>
            <pc:sldMk cId="1767097182" sldId="1840"/>
            <ac:cxnSpMk id="127" creationId="{43E1ABAE-B381-4D20-ABE7-6F2421C96C59}"/>
          </ac:cxnSpMkLst>
        </pc:cxnChg>
      </pc:sldChg>
      <pc:sldChg chg="addSp delSp modSp">
        <pc:chgData name="Diwan, Anand" userId="8986878a-f0ca-4763-b563-063c1f20ea24" providerId="ADAL" clId="{F1F2FF58-E7A3-43FD-99EB-137FA80C956F}" dt="2020-04-03T08:01:57.221" v="776" actId="1036"/>
        <pc:sldMkLst>
          <pc:docMk/>
          <pc:sldMk cId="2941277915" sldId="1841"/>
        </pc:sldMkLst>
        <pc:spChg chg="add mod">
          <ac:chgData name="Diwan, Anand" userId="8986878a-f0ca-4763-b563-063c1f20ea24" providerId="ADAL" clId="{F1F2FF58-E7A3-43FD-99EB-137FA80C956F}" dt="2020-04-03T08:00:25.933" v="762" actId="1076"/>
          <ac:spMkLst>
            <pc:docMk/>
            <pc:sldMk cId="2941277915" sldId="1841"/>
            <ac:spMk id="39" creationId="{838F8E23-59C9-4046-8008-E922A3CF44EF}"/>
          </ac:spMkLst>
        </pc:spChg>
        <pc:spChg chg="add del">
          <ac:chgData name="Diwan, Anand" userId="8986878a-f0ca-4763-b563-063c1f20ea24" providerId="ADAL" clId="{F1F2FF58-E7A3-43FD-99EB-137FA80C956F}" dt="2020-04-03T08:00:43.571" v="767" actId="478"/>
          <ac:spMkLst>
            <pc:docMk/>
            <pc:sldMk cId="2941277915" sldId="1841"/>
            <ac:spMk id="42" creationId="{F47D7F1F-8D08-450D-8626-A5F0078B0765}"/>
          </ac:spMkLst>
        </pc:spChg>
        <pc:spChg chg="del">
          <ac:chgData name="Diwan, Anand" userId="8986878a-f0ca-4763-b563-063c1f20ea24" providerId="ADAL" clId="{F1F2FF58-E7A3-43FD-99EB-137FA80C956F}" dt="2020-04-03T07:59:08.815" v="755" actId="478"/>
          <ac:spMkLst>
            <pc:docMk/>
            <pc:sldMk cId="2941277915" sldId="1841"/>
            <ac:spMk id="47" creationId="{E7230445-945D-490F-91EF-DCD3ED8E1248}"/>
          </ac:spMkLst>
        </pc:spChg>
        <pc:spChg chg="mod">
          <ac:chgData name="Diwan, Anand" userId="8986878a-f0ca-4763-b563-063c1f20ea24" providerId="ADAL" clId="{F1F2FF58-E7A3-43FD-99EB-137FA80C956F}" dt="2020-04-03T08:01:09.805" v="773" actId="20577"/>
          <ac:spMkLst>
            <pc:docMk/>
            <pc:sldMk cId="2941277915" sldId="1841"/>
            <ac:spMk id="61" creationId="{00000000-0000-0000-0000-000000000000}"/>
          </ac:spMkLst>
        </pc:spChg>
        <pc:spChg chg="del">
          <ac:chgData name="Diwan, Anand" userId="8986878a-f0ca-4763-b563-063c1f20ea24" providerId="ADAL" clId="{F1F2FF58-E7A3-43FD-99EB-137FA80C956F}" dt="2020-04-03T07:59:17.648" v="756" actId="478"/>
          <ac:spMkLst>
            <pc:docMk/>
            <pc:sldMk cId="2941277915" sldId="1841"/>
            <ac:spMk id="62" creationId="{42BA3E22-51B9-4EF4-9C1D-E3F49159EF16}"/>
          </ac:spMkLst>
        </pc:spChg>
        <pc:spChg chg="del">
          <ac:chgData name="Diwan, Anand" userId="8986878a-f0ca-4763-b563-063c1f20ea24" providerId="ADAL" clId="{F1F2FF58-E7A3-43FD-99EB-137FA80C956F}" dt="2020-04-03T07:58:59.551" v="753" actId="478"/>
          <ac:spMkLst>
            <pc:docMk/>
            <pc:sldMk cId="2941277915" sldId="1841"/>
            <ac:spMk id="105" creationId="{AE6005B5-2FD0-43B6-8874-26DB5E7EC78D}"/>
          </ac:spMkLst>
        </pc:spChg>
        <pc:spChg chg="mod">
          <ac:chgData name="Diwan, Anand" userId="8986878a-f0ca-4763-b563-063c1f20ea24" providerId="ADAL" clId="{F1F2FF58-E7A3-43FD-99EB-137FA80C956F}" dt="2020-04-03T08:00:38.128" v="765" actId="1076"/>
          <ac:spMkLst>
            <pc:docMk/>
            <pc:sldMk cId="2941277915" sldId="1841"/>
            <ac:spMk id="110" creationId="{C52475B9-D82A-41B1-9577-F696DBCC91A8}"/>
          </ac:spMkLst>
        </pc:spChg>
        <pc:spChg chg="del">
          <ac:chgData name="Diwan, Anand" userId="8986878a-f0ca-4763-b563-063c1f20ea24" providerId="ADAL" clId="{F1F2FF58-E7A3-43FD-99EB-137FA80C956F}" dt="2020-04-03T07:58:56.276" v="752" actId="478"/>
          <ac:spMkLst>
            <pc:docMk/>
            <pc:sldMk cId="2941277915" sldId="1841"/>
            <ac:spMk id="128" creationId="{7513738C-C97A-426E-AC1B-9ECBF9606C38}"/>
          </ac:spMkLst>
        </pc:spChg>
        <pc:picChg chg="add mod">
          <ac:chgData name="Diwan, Anand" userId="8986878a-f0ca-4763-b563-063c1f20ea24" providerId="ADAL" clId="{F1F2FF58-E7A3-43FD-99EB-137FA80C956F}" dt="2020-04-03T08:00:25.933" v="762" actId="1076"/>
          <ac:picMkLst>
            <pc:docMk/>
            <pc:sldMk cId="2941277915" sldId="1841"/>
            <ac:picMk id="40" creationId="{ECCD1E8F-6CF2-4D0E-9B9B-72FB22434FC2}"/>
          </ac:picMkLst>
        </pc:picChg>
        <pc:picChg chg="add del">
          <ac:chgData name="Diwan, Anand" userId="8986878a-f0ca-4763-b563-063c1f20ea24" providerId="ADAL" clId="{F1F2FF58-E7A3-43FD-99EB-137FA80C956F}" dt="2020-04-03T08:00:40.565" v="766" actId="478"/>
          <ac:picMkLst>
            <pc:docMk/>
            <pc:sldMk cId="2941277915" sldId="1841"/>
            <ac:picMk id="43" creationId="{6C11A759-C156-4B9A-8F13-BEDCC6CC5F76}"/>
          </ac:picMkLst>
        </pc:picChg>
        <pc:picChg chg="del">
          <ac:chgData name="Diwan, Anand" userId="8986878a-f0ca-4763-b563-063c1f20ea24" providerId="ADAL" clId="{F1F2FF58-E7A3-43FD-99EB-137FA80C956F}" dt="2020-04-03T07:58:51.767" v="751" actId="478"/>
          <ac:picMkLst>
            <pc:docMk/>
            <pc:sldMk cId="2941277915" sldId="1841"/>
            <ac:picMk id="104" creationId="{778612E9-007F-40CE-AB07-366F81E342AB}"/>
          </ac:picMkLst>
        </pc:picChg>
        <pc:picChg chg="mod">
          <ac:chgData name="Diwan, Anand" userId="8986878a-f0ca-4763-b563-063c1f20ea24" providerId="ADAL" clId="{F1F2FF58-E7A3-43FD-99EB-137FA80C956F}" dt="2020-04-03T07:59:27.335" v="758" actId="1035"/>
          <ac:picMkLst>
            <pc:docMk/>
            <pc:sldMk cId="2941277915" sldId="1841"/>
            <ac:picMk id="115" creationId="{C26C5153-CD80-4E76-AC65-DBE53B7DC3A8}"/>
          </ac:picMkLst>
        </pc:picChg>
        <pc:picChg chg="mod">
          <ac:chgData name="Diwan, Anand" userId="8986878a-f0ca-4763-b563-063c1f20ea24" providerId="ADAL" clId="{F1F2FF58-E7A3-43FD-99EB-137FA80C956F}" dt="2020-04-03T08:01:57.221" v="776" actId="1036"/>
          <ac:picMkLst>
            <pc:docMk/>
            <pc:sldMk cId="2941277915" sldId="1841"/>
            <ac:picMk id="225" creationId="{160CAE3C-9F08-4D9A-98B3-1B1258FDA3EB}"/>
          </ac:picMkLst>
        </pc:picChg>
        <pc:cxnChg chg="del mod">
          <ac:chgData name="Diwan, Anand" userId="8986878a-f0ca-4763-b563-063c1f20ea24" providerId="ADAL" clId="{F1F2FF58-E7A3-43FD-99EB-137FA80C956F}" dt="2020-04-03T07:59:05.362" v="754" actId="478"/>
          <ac:cxnSpMkLst>
            <pc:docMk/>
            <pc:sldMk cId="2941277915" sldId="1841"/>
            <ac:cxnSpMk id="5" creationId="{37CBB00B-46C6-4E54-A8FB-2D57AB0AB12C}"/>
          </ac:cxnSpMkLst>
        </pc:cxnChg>
        <pc:cxnChg chg="mod">
          <ac:chgData name="Diwan, Anand" userId="8986878a-f0ca-4763-b563-063c1f20ea24" providerId="ADAL" clId="{F1F2FF58-E7A3-43FD-99EB-137FA80C956F}" dt="2020-04-03T07:59:27.335" v="758" actId="1035"/>
          <ac:cxnSpMkLst>
            <pc:docMk/>
            <pc:sldMk cId="2941277915" sldId="1841"/>
            <ac:cxnSpMk id="23" creationId="{A9214B6B-7062-421F-9D3A-FC784B8A4E27}"/>
          </ac:cxnSpMkLst>
        </pc:cxnChg>
        <pc:cxnChg chg="add del">
          <ac:chgData name="Diwan, Anand" userId="8986878a-f0ca-4763-b563-063c1f20ea24" providerId="ADAL" clId="{F1F2FF58-E7A3-43FD-99EB-137FA80C956F}" dt="2020-04-03T07:59:38.451" v="760"/>
          <ac:cxnSpMkLst>
            <pc:docMk/>
            <pc:sldMk cId="2941277915" sldId="1841"/>
            <ac:cxnSpMk id="38" creationId="{A25131E9-3593-4808-9741-912C7B358985}"/>
          </ac:cxnSpMkLst>
        </pc:cxnChg>
        <pc:cxnChg chg="add mod">
          <ac:chgData name="Diwan, Anand" userId="8986878a-f0ca-4763-b563-063c1f20ea24" providerId="ADAL" clId="{F1F2FF58-E7A3-43FD-99EB-137FA80C956F}" dt="2020-04-03T08:00:50.133" v="769" actId="14100"/>
          <ac:cxnSpMkLst>
            <pc:docMk/>
            <pc:sldMk cId="2941277915" sldId="1841"/>
            <ac:cxnSpMk id="41" creationId="{E8568BC3-D588-4B1E-AB9C-2D91B6083D1B}"/>
          </ac:cxnSpMkLst>
        </pc:cxnChg>
      </pc:sldChg>
      <pc:sldChg chg="modSp">
        <pc:chgData name="Diwan, Anand" userId="8986878a-f0ca-4763-b563-063c1f20ea24" providerId="ADAL" clId="{F1F2FF58-E7A3-43FD-99EB-137FA80C956F}" dt="2020-04-03T08:13:24.508" v="978" actId="27636"/>
        <pc:sldMkLst>
          <pc:docMk/>
          <pc:sldMk cId="1100828575" sldId="1843"/>
        </pc:sldMkLst>
        <pc:spChg chg="mod">
          <ac:chgData name="Diwan, Anand" userId="8986878a-f0ca-4763-b563-063c1f20ea24" providerId="ADAL" clId="{F1F2FF58-E7A3-43FD-99EB-137FA80C956F}" dt="2020-04-03T08:13:24.508" v="978" actId="27636"/>
          <ac:spMkLst>
            <pc:docMk/>
            <pc:sldMk cId="1100828575" sldId="1843"/>
            <ac:spMk id="61" creationId="{00000000-0000-0000-0000-000000000000}"/>
          </ac:spMkLst>
        </pc:spChg>
      </pc:sldChg>
      <pc:sldChg chg="addSp delSp modSp modNotesTx">
        <pc:chgData name="Diwan, Anand" userId="8986878a-f0ca-4763-b563-063c1f20ea24" providerId="ADAL" clId="{F1F2FF58-E7A3-43FD-99EB-137FA80C956F}" dt="2020-03-11T12:14:27.228" v="708" actId="20577"/>
        <pc:sldMkLst>
          <pc:docMk/>
          <pc:sldMk cId="2440836571" sldId="1844"/>
        </pc:sldMkLst>
        <pc:spChg chg="mod">
          <ac:chgData name="Diwan, Anand" userId="8986878a-f0ca-4763-b563-063c1f20ea24" providerId="ADAL" clId="{F1F2FF58-E7A3-43FD-99EB-137FA80C956F}" dt="2020-03-10T10:07:57.222" v="696" actId="1076"/>
          <ac:spMkLst>
            <pc:docMk/>
            <pc:sldMk cId="2440836571" sldId="1844"/>
            <ac:spMk id="3" creationId="{8A5F4739-33F3-422A-B15B-BE6A79A34B2A}"/>
          </ac:spMkLst>
        </pc:spChg>
        <pc:spChg chg="mod">
          <ac:chgData name="Diwan, Anand" userId="8986878a-f0ca-4763-b563-063c1f20ea24" providerId="ADAL" clId="{F1F2FF58-E7A3-43FD-99EB-137FA80C956F}" dt="2020-03-11T12:14:27.228" v="708" actId="20577"/>
          <ac:spMkLst>
            <pc:docMk/>
            <pc:sldMk cId="2440836571" sldId="1844"/>
            <ac:spMk id="4" creationId="{8900E02D-5DC7-428A-89F4-60DC4DC39A65}"/>
          </ac:spMkLst>
        </pc:spChg>
        <pc:spChg chg="add mod">
          <ac:chgData name="Diwan, Anand" userId="8986878a-f0ca-4763-b563-063c1f20ea24" providerId="ADAL" clId="{F1F2FF58-E7A3-43FD-99EB-137FA80C956F}" dt="2020-02-26T06:24:02.338" v="151" actId="1038"/>
          <ac:spMkLst>
            <pc:docMk/>
            <pc:sldMk cId="2440836571" sldId="1844"/>
            <ac:spMk id="6" creationId="{2C727779-4578-4933-A13D-4370406C4B57}"/>
          </ac:spMkLst>
        </pc:spChg>
        <pc:spChg chg="mod">
          <ac:chgData name="Diwan, Anand" userId="8986878a-f0ca-4763-b563-063c1f20ea24" providerId="ADAL" clId="{F1F2FF58-E7A3-43FD-99EB-137FA80C956F}" dt="2020-03-10T08:51:11.371" v="442" actId="20577"/>
          <ac:spMkLst>
            <pc:docMk/>
            <pc:sldMk cId="2440836571" sldId="1844"/>
            <ac:spMk id="7" creationId="{880BA46D-733C-426E-BC5A-F55FE9FE39D9}"/>
          </ac:spMkLst>
        </pc:spChg>
        <pc:spChg chg="add mod">
          <ac:chgData name="Diwan, Anand" userId="8986878a-f0ca-4763-b563-063c1f20ea24" providerId="ADAL" clId="{F1F2FF58-E7A3-43FD-99EB-137FA80C956F}" dt="2020-02-26T07:00:40.358" v="242" actId="1037"/>
          <ac:spMkLst>
            <pc:docMk/>
            <pc:sldMk cId="2440836571" sldId="1844"/>
            <ac:spMk id="17" creationId="{82CE4DA9-D107-4790-B6CD-C9480D9B570A}"/>
          </ac:spMkLst>
        </pc:spChg>
        <pc:spChg chg="add mod">
          <ac:chgData name="Diwan, Anand" userId="8986878a-f0ca-4763-b563-063c1f20ea24" providerId="ADAL" clId="{F1F2FF58-E7A3-43FD-99EB-137FA80C956F}" dt="2020-02-26T06:27:39.750" v="186" actId="20577"/>
          <ac:spMkLst>
            <pc:docMk/>
            <pc:sldMk cId="2440836571" sldId="1844"/>
            <ac:spMk id="40" creationId="{9EA53CBD-C927-49E7-B074-63D44D2B84B3}"/>
          </ac:spMkLst>
        </pc:spChg>
        <pc:spChg chg="add mod">
          <ac:chgData name="Diwan, Anand" userId="8986878a-f0ca-4763-b563-063c1f20ea24" providerId="ADAL" clId="{F1F2FF58-E7A3-43FD-99EB-137FA80C956F}" dt="2020-02-26T06:27:43.057" v="188" actId="20577"/>
          <ac:spMkLst>
            <pc:docMk/>
            <pc:sldMk cId="2440836571" sldId="1844"/>
            <ac:spMk id="41" creationId="{17B3DE20-7D59-4D1A-9A39-CFF9DE1CF9B7}"/>
          </ac:spMkLst>
        </pc:spChg>
        <pc:spChg chg="add mod">
          <ac:chgData name="Diwan, Anand" userId="8986878a-f0ca-4763-b563-063c1f20ea24" providerId="ADAL" clId="{F1F2FF58-E7A3-43FD-99EB-137FA80C956F}" dt="2020-02-26T06:27:46.234" v="190" actId="20577"/>
          <ac:spMkLst>
            <pc:docMk/>
            <pc:sldMk cId="2440836571" sldId="1844"/>
            <ac:spMk id="42" creationId="{27FA26F3-A9FE-4289-9DCE-86A754711EDC}"/>
          </ac:spMkLst>
        </pc:spChg>
        <pc:spChg chg="add mod">
          <ac:chgData name="Diwan, Anand" userId="8986878a-f0ca-4763-b563-063c1f20ea24" providerId="ADAL" clId="{F1F2FF58-E7A3-43FD-99EB-137FA80C956F}" dt="2020-02-26T06:27:50.999" v="192" actId="20577"/>
          <ac:spMkLst>
            <pc:docMk/>
            <pc:sldMk cId="2440836571" sldId="1844"/>
            <ac:spMk id="44" creationId="{59A61715-D5B1-4BEA-977E-28438D8BB6DB}"/>
          </ac:spMkLst>
        </pc:spChg>
        <pc:spChg chg="add mod">
          <ac:chgData name="Diwan, Anand" userId="8986878a-f0ca-4763-b563-063c1f20ea24" providerId="ADAL" clId="{F1F2FF58-E7A3-43FD-99EB-137FA80C956F}" dt="2020-02-26T06:27:56.579" v="194" actId="20577"/>
          <ac:spMkLst>
            <pc:docMk/>
            <pc:sldMk cId="2440836571" sldId="1844"/>
            <ac:spMk id="45" creationId="{31E14CAE-72F6-4666-B52E-F0A98D62CAB3}"/>
          </ac:spMkLst>
        </pc:spChg>
        <pc:spChg chg="add mod">
          <ac:chgData name="Diwan, Anand" userId="8986878a-f0ca-4763-b563-063c1f20ea24" providerId="ADAL" clId="{F1F2FF58-E7A3-43FD-99EB-137FA80C956F}" dt="2020-02-26T06:28:00.584" v="196" actId="20577"/>
          <ac:spMkLst>
            <pc:docMk/>
            <pc:sldMk cId="2440836571" sldId="1844"/>
            <ac:spMk id="46" creationId="{66F4BBA0-8366-4C0B-A5FA-D6E60C59A8BA}"/>
          </ac:spMkLst>
        </pc:spChg>
        <pc:spChg chg="add mod">
          <ac:chgData name="Diwan, Anand" userId="8986878a-f0ca-4763-b563-063c1f20ea24" providerId="ADAL" clId="{F1F2FF58-E7A3-43FD-99EB-137FA80C956F}" dt="2020-03-10T10:07:56.234" v="695" actId="1076"/>
          <ac:spMkLst>
            <pc:docMk/>
            <pc:sldMk cId="2440836571" sldId="1844"/>
            <ac:spMk id="51" creationId="{580366F3-E5FF-4DFD-AF0D-91CB7197BFA4}"/>
          </ac:spMkLst>
        </pc:spChg>
        <pc:spChg chg="mod">
          <ac:chgData name="Diwan, Anand" userId="8986878a-f0ca-4763-b563-063c1f20ea24" providerId="ADAL" clId="{F1F2FF58-E7A3-43FD-99EB-137FA80C956F}" dt="2020-02-26T06:22:24.340" v="106" actId="1076"/>
          <ac:spMkLst>
            <pc:docMk/>
            <pc:sldMk cId="2440836571" sldId="1844"/>
            <ac:spMk id="53" creationId="{084B8F3D-946D-4960-AD81-50C50DD4A805}"/>
          </ac:spMkLst>
        </pc:spChg>
        <pc:spChg chg="add del">
          <ac:chgData name="Diwan, Anand" userId="8986878a-f0ca-4763-b563-063c1f20ea24" providerId="ADAL" clId="{F1F2FF58-E7A3-43FD-99EB-137FA80C956F}" dt="2020-02-26T07:13:59.789" v="380"/>
          <ac:spMkLst>
            <pc:docMk/>
            <pc:sldMk cId="2440836571" sldId="1844"/>
            <ac:spMk id="55" creationId="{26400930-C694-4220-8883-0169DF7E2320}"/>
          </ac:spMkLst>
        </pc:spChg>
        <pc:spChg chg="mod">
          <ac:chgData name="Diwan, Anand" userId="8986878a-f0ca-4763-b563-063c1f20ea24" providerId="ADAL" clId="{F1F2FF58-E7A3-43FD-99EB-137FA80C956F}" dt="2020-03-10T09:05:42.981" v="460" actId="113"/>
          <ac:spMkLst>
            <pc:docMk/>
            <pc:sldMk cId="2440836571" sldId="1844"/>
            <ac:spMk id="69" creationId="{1F166C00-CBC9-4F4C-B0E3-D53DA83F3FDD}"/>
          </ac:spMkLst>
        </pc:spChg>
        <pc:spChg chg="mod">
          <ac:chgData name="Diwan, Anand" userId="8986878a-f0ca-4763-b563-063c1f20ea24" providerId="ADAL" clId="{F1F2FF58-E7A3-43FD-99EB-137FA80C956F}" dt="2020-03-10T10:03:23.713" v="625" actId="20577"/>
          <ac:spMkLst>
            <pc:docMk/>
            <pc:sldMk cId="2440836571" sldId="1844"/>
            <ac:spMk id="70" creationId="{01DCFE15-FD92-483E-825B-B8B5B152E5AA}"/>
          </ac:spMkLst>
        </pc:spChg>
        <pc:spChg chg="mod">
          <ac:chgData name="Diwan, Anand" userId="8986878a-f0ca-4763-b563-063c1f20ea24" providerId="ADAL" clId="{F1F2FF58-E7A3-43FD-99EB-137FA80C956F}" dt="2020-03-10T08:50:43.578" v="422" actId="20577"/>
          <ac:spMkLst>
            <pc:docMk/>
            <pc:sldMk cId="2440836571" sldId="1844"/>
            <ac:spMk id="99" creationId="{F3CE8A7E-7F08-4926-86A3-F50CBD847E70}"/>
          </ac:spMkLst>
        </pc:spChg>
        <pc:picChg chg="add mod">
          <ac:chgData name="Diwan, Anand" userId="8986878a-f0ca-4763-b563-063c1f20ea24" providerId="ADAL" clId="{F1F2FF58-E7A3-43FD-99EB-137FA80C956F}" dt="2020-02-26T06:25:58.608" v="168" actId="1076"/>
          <ac:picMkLst>
            <pc:docMk/>
            <pc:sldMk cId="2440836571" sldId="1844"/>
            <ac:picMk id="10" creationId="{DC4BEE88-F4DF-462F-801F-EE82D0B4EBAD}"/>
          </ac:picMkLst>
        </pc:picChg>
        <pc:picChg chg="add mod">
          <ac:chgData name="Diwan, Anand" userId="8986878a-f0ca-4763-b563-063c1f20ea24" providerId="ADAL" clId="{F1F2FF58-E7A3-43FD-99EB-137FA80C956F}" dt="2020-02-26T06:25:56.232" v="167" actId="1076"/>
          <ac:picMkLst>
            <pc:docMk/>
            <pc:sldMk cId="2440836571" sldId="1844"/>
            <ac:picMk id="16" creationId="{122C4918-0407-44F3-83A3-FD8C830774D2}"/>
          </ac:picMkLst>
        </pc:picChg>
        <pc:picChg chg="add mod">
          <ac:chgData name="Diwan, Anand" userId="8986878a-f0ca-4763-b563-063c1f20ea24" providerId="ADAL" clId="{F1F2FF58-E7A3-43FD-99EB-137FA80C956F}" dt="2020-02-26T06:24:07.038" v="160" actId="1038"/>
          <ac:picMkLst>
            <pc:docMk/>
            <pc:sldMk cId="2440836571" sldId="1844"/>
            <ac:picMk id="28" creationId="{E69B0131-2D8D-4BB4-A320-A5DCC00A0D00}"/>
          </ac:picMkLst>
        </pc:picChg>
        <pc:picChg chg="mod">
          <ac:chgData name="Diwan, Anand" userId="8986878a-f0ca-4763-b563-063c1f20ea24" providerId="ADAL" clId="{F1F2FF58-E7A3-43FD-99EB-137FA80C956F}" dt="2020-03-10T08:51:19.939" v="451" actId="1038"/>
          <ac:picMkLst>
            <pc:docMk/>
            <pc:sldMk cId="2440836571" sldId="1844"/>
            <ac:picMk id="62" creationId="{998C9A29-79E6-4A34-ACD5-8C66BBC464F5}"/>
          </ac:picMkLst>
        </pc:picChg>
        <pc:picChg chg="mod">
          <ac:chgData name="Diwan, Anand" userId="8986878a-f0ca-4763-b563-063c1f20ea24" providerId="ADAL" clId="{F1F2FF58-E7A3-43FD-99EB-137FA80C956F}" dt="2020-02-26T07:00:24.180" v="219" actId="1037"/>
          <ac:picMkLst>
            <pc:docMk/>
            <pc:sldMk cId="2440836571" sldId="1844"/>
            <ac:picMk id="88" creationId="{0507166A-6A94-4923-AC29-8DC90B6A0403}"/>
          </ac:picMkLst>
        </pc:picChg>
        <pc:picChg chg="mod">
          <ac:chgData name="Diwan, Anand" userId="8986878a-f0ca-4763-b563-063c1f20ea24" providerId="ADAL" clId="{F1F2FF58-E7A3-43FD-99EB-137FA80C956F}" dt="2020-02-26T07:00:16.485" v="217" actId="1038"/>
          <ac:picMkLst>
            <pc:docMk/>
            <pc:sldMk cId="2440836571" sldId="1844"/>
            <ac:picMk id="90" creationId="{CCEFE002-F1B7-4FE7-BAD5-0EE04D06AB49}"/>
          </ac:picMkLst>
        </pc:picChg>
        <pc:picChg chg="mod">
          <ac:chgData name="Diwan, Anand" userId="8986878a-f0ca-4763-b563-063c1f20ea24" providerId="ADAL" clId="{F1F2FF58-E7A3-43FD-99EB-137FA80C956F}" dt="2020-02-26T07:00:20.312" v="218" actId="1037"/>
          <ac:picMkLst>
            <pc:docMk/>
            <pc:sldMk cId="2440836571" sldId="1844"/>
            <ac:picMk id="91" creationId="{46C9C537-C8A3-4D09-A5D1-49C9DF712DB6}"/>
          </ac:picMkLst>
        </pc:picChg>
        <pc:cxnChg chg="add del mod">
          <ac:chgData name="Diwan, Anand" userId="8986878a-f0ca-4763-b563-063c1f20ea24" providerId="ADAL" clId="{F1F2FF58-E7A3-43FD-99EB-137FA80C956F}" dt="2020-02-26T06:21:33.971" v="102" actId="478"/>
          <ac:cxnSpMkLst>
            <pc:docMk/>
            <pc:sldMk cId="2440836571" sldId="1844"/>
            <ac:cxnSpMk id="5" creationId="{F8CA249B-6ADB-413B-8FE3-1730665C6981}"/>
          </ac:cxnSpMkLst>
        </pc:cxnChg>
        <pc:cxnChg chg="mod">
          <ac:chgData name="Diwan, Anand" userId="8986878a-f0ca-4763-b563-063c1f20ea24" providerId="ADAL" clId="{F1F2FF58-E7A3-43FD-99EB-137FA80C956F}" dt="2020-03-10T08:51:19.939" v="451" actId="1038"/>
          <ac:cxnSpMkLst>
            <pc:docMk/>
            <pc:sldMk cId="2440836571" sldId="1844"/>
            <ac:cxnSpMk id="9" creationId="{A8ADD539-FAE8-4BE9-8676-EAD308029D0A}"/>
          </ac:cxnSpMkLst>
        </pc:cxnChg>
        <pc:cxnChg chg="add mod">
          <ac:chgData name="Diwan, Anand" userId="8986878a-f0ca-4763-b563-063c1f20ea24" providerId="ADAL" clId="{F1F2FF58-E7A3-43FD-99EB-137FA80C956F}" dt="2020-02-26T06:24:07.038" v="160" actId="1038"/>
          <ac:cxnSpMkLst>
            <pc:docMk/>
            <pc:sldMk cId="2440836571" sldId="1844"/>
            <ac:cxnSpMk id="12" creationId="{4A11E9FE-8ECC-4A05-9FBC-3C48361088CA}"/>
          </ac:cxnSpMkLst>
        </pc:cxnChg>
        <pc:cxnChg chg="add del mod">
          <ac:chgData name="Diwan, Anand" userId="8986878a-f0ca-4763-b563-063c1f20ea24" providerId="ADAL" clId="{F1F2FF58-E7A3-43FD-99EB-137FA80C956F}" dt="2020-02-26T06:23:05.870" v="108" actId="478"/>
          <ac:cxnSpMkLst>
            <pc:docMk/>
            <pc:sldMk cId="2440836571" sldId="1844"/>
            <ac:cxnSpMk id="14" creationId="{43B49904-53D5-4989-B27F-D925277E4B5C}"/>
          </ac:cxnSpMkLst>
        </pc:cxnChg>
        <pc:cxnChg chg="mod">
          <ac:chgData name="Diwan, Anand" userId="8986878a-f0ca-4763-b563-063c1f20ea24" providerId="ADAL" clId="{F1F2FF58-E7A3-43FD-99EB-137FA80C956F}" dt="2020-03-10T08:51:19.939" v="451" actId="1038"/>
          <ac:cxnSpMkLst>
            <pc:docMk/>
            <pc:sldMk cId="2440836571" sldId="1844"/>
            <ac:cxnSpMk id="43" creationId="{AD652897-9795-4664-89AE-3CDFACA371CE}"/>
          </ac:cxnSpMkLst>
        </pc:cxnChg>
        <pc:cxnChg chg="mod">
          <ac:chgData name="Diwan, Anand" userId="8986878a-f0ca-4763-b563-063c1f20ea24" providerId="ADAL" clId="{F1F2FF58-E7A3-43FD-99EB-137FA80C956F}" dt="2020-02-26T07:00:24.180" v="219" actId="1037"/>
          <ac:cxnSpMkLst>
            <pc:docMk/>
            <pc:sldMk cId="2440836571" sldId="1844"/>
            <ac:cxnSpMk id="86" creationId="{9A7EBDE5-EBF8-4321-A48D-BAF63AC1855B}"/>
          </ac:cxnSpMkLst>
        </pc:cxnChg>
        <pc:cxnChg chg="mod">
          <ac:chgData name="Diwan, Anand" userId="8986878a-f0ca-4763-b563-063c1f20ea24" providerId="ADAL" clId="{F1F2FF58-E7A3-43FD-99EB-137FA80C956F}" dt="2020-02-26T07:00:30.726" v="220" actId="14100"/>
          <ac:cxnSpMkLst>
            <pc:docMk/>
            <pc:sldMk cId="2440836571" sldId="1844"/>
            <ac:cxnSpMk id="92" creationId="{C0EA9CFD-20A9-4F1F-89A1-E64B622483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343" cy="465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4D9224C-6B0D-42CD-8588-AEC84233111E}" type="datetimeFigureOut">
              <a:rPr lang="en-GB"/>
              <a:pPr>
                <a:defRPr/>
              </a:pPr>
              <a:t>01/07/2020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2103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2"/>
            <a:ext cx="5618480" cy="4189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29"/>
            <a:ext cx="3043343" cy="465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683F48A-DE9C-47C1-A3C8-64D1A31AF44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2763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83F48A-DE9C-47C1-A3C8-64D1A31AF445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99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44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2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8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80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F904B36-57FD-44CD-96CE-8A41E8096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70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77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19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8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00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9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72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0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46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5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55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5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2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8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6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190E-9D7B-4847-98AB-991B2B42748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4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C22C824-6153-45CA-8246-C43A51EA7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jpe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4"/>
          <a:stretch/>
        </p:blipFill>
        <p:spPr>
          <a:xfrm>
            <a:off x="10375900" y="1"/>
            <a:ext cx="1816093" cy="1247647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964368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28723" y="6468940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68319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73555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2075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5519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22979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14572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2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75704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6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6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2977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9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8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1121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3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41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64460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7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97710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856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3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5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99977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with Date Format">
    <p:bg>
      <p:bgPr>
        <a:gradFill rotWithShape="1">
          <a:gsLst>
            <a:gs pos="0">
              <a:srgbClr val="00206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4811"/>
            <a:ext cx="12192000" cy="773189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F73F0334-B0D4-4913-ADE8-C0749E994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" y="8355823"/>
            <a:ext cx="3703456" cy="848856"/>
          </a:xfrm>
          <a:prstGeom prst="rect">
            <a:avLst/>
          </a:prstGeom>
        </p:spPr>
      </p:pic>
      <p:pic>
        <p:nvPicPr>
          <p:cNvPr id="507" name="Picture 506">
            <a:extLst>
              <a:ext uri="{FF2B5EF4-FFF2-40B4-BE49-F238E27FC236}">
                <a16:creationId xmlns:a16="http://schemas.microsoft.com/office/drawing/2014/main" id="{C5F5580F-A126-49C9-B068-09F1662E29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" y="8355823"/>
            <a:ext cx="3703456" cy="848856"/>
          </a:xfrm>
          <a:prstGeom prst="rect">
            <a:avLst/>
          </a:prstGeom>
        </p:spPr>
      </p:pic>
      <p:pic>
        <p:nvPicPr>
          <p:cNvPr id="514" name="Picture 513">
            <a:extLst>
              <a:ext uri="{FF2B5EF4-FFF2-40B4-BE49-F238E27FC236}">
                <a16:creationId xmlns:a16="http://schemas.microsoft.com/office/drawing/2014/main" id="{163A5DC9-300A-47C6-83D7-B65BACC9B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391" y="8555989"/>
            <a:ext cx="3703456" cy="848856"/>
          </a:xfrm>
          <a:prstGeom prst="rect">
            <a:avLst/>
          </a:prstGeom>
        </p:spPr>
      </p:pic>
      <p:pic>
        <p:nvPicPr>
          <p:cNvPr id="520" name="Picture 519">
            <a:extLst>
              <a:ext uri="{FF2B5EF4-FFF2-40B4-BE49-F238E27FC236}">
                <a16:creationId xmlns:a16="http://schemas.microsoft.com/office/drawing/2014/main" id="{20C783FE-C67B-4195-9FCA-D1C42A2415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391" y="8555989"/>
            <a:ext cx="3703456" cy="848856"/>
          </a:xfrm>
          <a:prstGeom prst="rect">
            <a:avLst/>
          </a:prstGeom>
        </p:spPr>
      </p:pic>
      <p:pic>
        <p:nvPicPr>
          <p:cNvPr id="523" name="Picture 522">
            <a:extLst>
              <a:ext uri="{FF2B5EF4-FFF2-40B4-BE49-F238E27FC236}">
                <a16:creationId xmlns:a16="http://schemas.microsoft.com/office/drawing/2014/main" id="{523394E6-4C6F-4AE4-852C-83225BF9E1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427"/>
          <a:stretch>
            <a:fillRect/>
          </a:stretch>
        </p:blipFill>
        <p:spPr>
          <a:xfrm>
            <a:off x="0" y="6936"/>
            <a:ext cx="12192000" cy="6849440"/>
          </a:xfrm>
          <a:custGeom>
            <a:avLst/>
            <a:gdLst>
              <a:gd name="connsiteX0" fmla="*/ 0 w 12294046"/>
              <a:gd name="connsiteY0" fmla="*/ 0 h 6849438"/>
              <a:gd name="connsiteX1" fmla="*/ 12294046 w 12294046"/>
              <a:gd name="connsiteY1" fmla="*/ 0 h 6849438"/>
              <a:gd name="connsiteX2" fmla="*/ 12294046 w 12294046"/>
              <a:gd name="connsiteY2" fmla="*/ 6849438 h 6849438"/>
              <a:gd name="connsiteX3" fmla="*/ 0 w 12294046"/>
              <a:gd name="connsiteY3" fmla="*/ 6849438 h 684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94046" h="6849438">
                <a:moveTo>
                  <a:pt x="0" y="0"/>
                </a:moveTo>
                <a:lnTo>
                  <a:pt x="12294046" y="0"/>
                </a:lnTo>
                <a:lnTo>
                  <a:pt x="12294046" y="6849438"/>
                </a:lnTo>
                <a:lnTo>
                  <a:pt x="0" y="6849438"/>
                </a:lnTo>
                <a:close/>
              </a:path>
            </a:pathLst>
          </a:custGeom>
        </p:spPr>
      </p:pic>
      <p:sp>
        <p:nvSpPr>
          <p:cNvPr id="524" name="Parallelogram 523">
            <a:extLst>
              <a:ext uri="{FF2B5EF4-FFF2-40B4-BE49-F238E27FC236}">
                <a16:creationId xmlns:a16="http://schemas.microsoft.com/office/drawing/2014/main" id="{BED90AE2-448D-468A-A305-55182B7D8BE0}"/>
              </a:ext>
            </a:extLst>
          </p:cNvPr>
          <p:cNvSpPr/>
          <p:nvPr userDrawn="1"/>
        </p:nvSpPr>
        <p:spPr>
          <a:xfrm flipH="1">
            <a:off x="4892906" y="0"/>
            <a:ext cx="3240679" cy="2387600"/>
          </a:xfrm>
          <a:prstGeom prst="parallelogram">
            <a:avLst>
              <a:gd name="adj" fmla="val 76800"/>
            </a:avLst>
          </a:prstGeom>
          <a:solidFill>
            <a:srgbClr val="F36D21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67">
              <a:solidFill>
                <a:prstClr val="white"/>
              </a:solidFill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07F001D0-5331-4AA7-9E65-D522A822CE9A}"/>
              </a:ext>
            </a:extLst>
          </p:cNvPr>
          <p:cNvSpPr txBox="1"/>
          <p:nvPr userDrawn="1"/>
        </p:nvSpPr>
        <p:spPr>
          <a:xfrm>
            <a:off x="8959669" y="6479582"/>
            <a:ext cx="309251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>
                <a:solidFill>
                  <a:prstClr val="white"/>
                </a:solidFill>
                <a:latin typeface="Calibri"/>
              </a:rPr>
              <a:t>Copyright © 2019 Tata Consultancy Services Limited</a:t>
            </a:r>
          </a:p>
        </p:txBody>
      </p:sp>
      <p:sp>
        <p:nvSpPr>
          <p:cNvPr id="526" name="Title 1">
            <a:extLst>
              <a:ext uri="{FF2B5EF4-FFF2-40B4-BE49-F238E27FC236}">
                <a16:creationId xmlns:a16="http://schemas.microsoft.com/office/drawing/2014/main" id="{93520B03-85A9-4924-B5C6-3B89F9BF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685044"/>
            <a:ext cx="10592620" cy="1487912"/>
          </a:xfrm>
        </p:spPr>
        <p:txBody>
          <a:bodyPr anchor="ctr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27" name="Picture 526">
            <a:extLst>
              <a:ext uri="{FF2B5EF4-FFF2-40B4-BE49-F238E27FC236}">
                <a16:creationId xmlns:a16="http://schemas.microsoft.com/office/drawing/2014/main" id="{1EACB466-2D8C-4879-8ABD-3189537730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84811"/>
            <a:ext cx="3396507" cy="7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06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4"/>
          <a:stretch/>
        </p:blipFill>
        <p:spPr>
          <a:xfrm>
            <a:off x="10375900" y="1"/>
            <a:ext cx="1816093" cy="1247647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964368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28723" y="6468940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68319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04674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2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13145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 1">
    <p:bg>
      <p:bgPr>
        <a:gradFill>
          <a:gsLst>
            <a:gs pos="0">
              <a:srgbClr val="5DABDC"/>
            </a:gs>
            <a:gs pos="100000">
              <a:srgbClr val="6AC3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875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13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963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quare Lin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4" t="6696" r="11137" b="6467"/>
          <a:stretch/>
        </p:blipFill>
        <p:spPr>
          <a:xfrm>
            <a:off x="-1" y="4274063"/>
            <a:ext cx="2582336" cy="2583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83" b="90505"/>
          <a:stretch/>
        </p:blipFill>
        <p:spPr>
          <a:xfrm>
            <a:off x="-517262" y="6097188"/>
            <a:ext cx="3207628" cy="7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16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68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30505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245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40070" y="432000"/>
            <a:ext cx="11111046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40070" y="972000"/>
            <a:ext cx="11111046" cy="540000"/>
          </a:xfrm>
        </p:spPr>
        <p:txBody>
          <a:bodyPr/>
          <a:lstStyle>
            <a:lvl1pPr marL="0" indent="0">
              <a:buNone/>
              <a:defRPr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Enter your subtitle here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7FC3DAB-407D-4279-8EB6-232635B61438}" type="datetimeFigureOut">
              <a:rPr lang="en-US" smtClean="0">
                <a:solidFill>
                  <a:srgbClr val="000000"/>
                </a:solidFill>
              </a:rPr>
              <a:pPr/>
              <a:t>7/1/2020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2CEFE82-39F2-4F47-8A0C-D5AB3496FA5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3" name="Rectangle 42"/>
          <p:cNvSpPr/>
          <p:nvPr userDrawn="1"/>
        </p:nvSpPr>
        <p:spPr>
          <a:xfrm>
            <a:off x="1" y="2"/>
            <a:ext cx="12192000" cy="6857999"/>
          </a:xfrm>
          <a:prstGeom prst="rect">
            <a:avLst/>
          </a:prstGeom>
          <a:gradFill flip="none" rotWithShape="1">
            <a:gsLst>
              <a:gs pos="73000">
                <a:srgbClr val="073661">
                  <a:alpha val="88000"/>
                </a:srgbClr>
              </a:gs>
              <a:gs pos="15000">
                <a:srgbClr val="1367AF">
                  <a:alpha val="94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66">
              <a:solidFill>
                <a:prstClr val="white"/>
              </a:solidFill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25901" y="6282937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40139" y="6343170"/>
            <a:ext cx="19051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4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prstClr val="white"/>
                </a:solidFill>
                <a:latin typeface="Calibri" panose="020F0502020204030204"/>
              </a:rPr>
              <a:t>|   Copyright © 2019 Tata Consultancy Services Limited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12555" y="6358793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TCS – Halliburton Confidential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53409" y="257177"/>
            <a:ext cx="11669243" cy="354493"/>
            <a:chOff x="285753" y="192882"/>
            <a:chExt cx="10476329" cy="318254"/>
          </a:xfrm>
          <a:solidFill>
            <a:schemeClr val="bg1"/>
          </a:solidFill>
        </p:grpSpPr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10397987" y="192882"/>
              <a:ext cx="364095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srgbClr val="000000"/>
                </a:solidFill>
              </a:endParaRPr>
            </a:p>
          </p:txBody>
        </p:sp>
        <p:grpSp>
          <p:nvGrpSpPr>
            <p:cNvPr id="26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grpFill/>
          </p:grpSpPr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4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66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4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66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4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1866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>
                <a:solidFill>
                  <a:prstClr val="white"/>
                </a:solidFill>
              </a:endParaRPr>
            </a:p>
          </p:txBody>
        </p:sp>
      </p:grpSp>
      <p:sp>
        <p:nvSpPr>
          <p:cNvPr id="19" name="object 5"/>
          <p:cNvSpPr/>
          <p:nvPr userDrawn="1"/>
        </p:nvSpPr>
        <p:spPr>
          <a:xfrm>
            <a:off x="1" y="5682084"/>
            <a:ext cx="2454656" cy="1125728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240" eaLnBrk="1" fontAlgn="auto" hangingPunct="1">
              <a:spcBef>
                <a:spcPts val="0"/>
              </a:spcBef>
              <a:spcAft>
                <a:spcPts val="0"/>
              </a:spcAft>
            </a:pPr>
            <a:endParaRPr sz="1866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941" y="2388935"/>
            <a:ext cx="6683907" cy="530352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42" y="2939784"/>
            <a:ext cx="6670208" cy="4572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31" name="Group 130"/>
          <p:cNvGrpSpPr/>
          <p:nvPr userDrawn="1"/>
        </p:nvGrpSpPr>
        <p:grpSpPr>
          <a:xfrm>
            <a:off x="6904233" y="1278125"/>
            <a:ext cx="4623091" cy="4296021"/>
            <a:chOff x="10612818" y="1005170"/>
            <a:chExt cx="2639050" cy="2452346"/>
          </a:xfrm>
          <a:solidFill>
            <a:schemeClr val="bg1"/>
          </a:solidFill>
          <a:effectLst>
            <a:glow rad="101600">
              <a:srgbClr val="6D97D8">
                <a:alpha val="40000"/>
              </a:srgbClr>
            </a:glow>
          </a:effectLst>
        </p:grpSpPr>
        <p:sp>
          <p:nvSpPr>
            <p:cNvPr id="11" name="Oval 10"/>
            <p:cNvSpPr/>
            <p:nvPr userDrawn="1"/>
          </p:nvSpPr>
          <p:spPr>
            <a:xfrm>
              <a:off x="10788222" y="1310392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10612818" y="1577810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1433426" y="1193725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1124652" y="1313265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10868735" y="1810721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 userDrawn="1"/>
          </p:nvSpPr>
          <p:spPr>
            <a:xfrm>
              <a:off x="11391720" y="1825098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>
              <a:off x="11725626" y="1109105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37" name="Oval 36"/>
            <p:cNvSpPr/>
            <p:nvPr userDrawn="1"/>
          </p:nvSpPr>
          <p:spPr>
            <a:xfrm>
              <a:off x="12763671" y="1434033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38" name="Oval 37"/>
            <p:cNvSpPr/>
            <p:nvPr userDrawn="1"/>
          </p:nvSpPr>
          <p:spPr>
            <a:xfrm>
              <a:off x="12055499" y="1529835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11791762" y="1813595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2376329" y="1352812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12894329" y="1786208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12967829" y="2040758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12746927" y="2254646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12281956" y="2108967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11952890" y="2130708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48" name="Oval 47"/>
            <p:cNvSpPr/>
            <p:nvPr userDrawn="1"/>
          </p:nvSpPr>
          <p:spPr>
            <a:xfrm>
              <a:off x="11523532" y="2368671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49" name="Oval 48"/>
            <p:cNvSpPr/>
            <p:nvPr userDrawn="1"/>
          </p:nvSpPr>
          <p:spPr>
            <a:xfrm>
              <a:off x="11765878" y="2437578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50" name="Oval 49"/>
            <p:cNvSpPr/>
            <p:nvPr userDrawn="1"/>
          </p:nvSpPr>
          <p:spPr>
            <a:xfrm>
              <a:off x="12027545" y="2411699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51" name="Oval 50"/>
            <p:cNvSpPr/>
            <p:nvPr userDrawn="1"/>
          </p:nvSpPr>
          <p:spPr>
            <a:xfrm>
              <a:off x="12166621" y="3086440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sp>
          <p:nvSpPr>
            <p:cNvPr id="52" name="Oval 51"/>
            <p:cNvSpPr/>
            <p:nvPr userDrawn="1"/>
          </p:nvSpPr>
          <p:spPr>
            <a:xfrm>
              <a:off x="12407975" y="3318322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7"/>
            </p:cNvCxnSpPr>
            <p:nvPr userDrawn="1"/>
          </p:nvCxnSpPr>
          <p:spPr>
            <a:xfrm flipV="1">
              <a:off x="10907032" y="1005170"/>
              <a:ext cx="407642" cy="325606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1301505" y="1010024"/>
              <a:ext cx="1350520" cy="11357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flipH="1" flipV="1">
              <a:off x="12646213" y="1016002"/>
              <a:ext cx="598996" cy="63118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13240127" y="1637023"/>
              <a:ext cx="5186" cy="3475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2" idx="7"/>
            </p:cNvCxnSpPr>
            <p:nvPr userDrawn="1"/>
          </p:nvCxnSpPr>
          <p:spPr>
            <a:xfrm flipH="1">
              <a:off x="13086638" y="1977546"/>
              <a:ext cx="165230" cy="83596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>
              <a:stCxn id="28" idx="4"/>
            </p:cNvCxnSpPr>
            <p:nvPr userDrawn="1"/>
          </p:nvCxnSpPr>
          <p:spPr>
            <a:xfrm>
              <a:off x="10682415" y="1717004"/>
              <a:ext cx="27838" cy="36960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 userDrawn="1"/>
          </p:nvCxnSpPr>
          <p:spPr>
            <a:xfrm>
              <a:off x="10701747" y="2072137"/>
              <a:ext cx="366303" cy="36626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48" idx="2"/>
            </p:cNvCxnSpPr>
            <p:nvPr userDrawn="1"/>
          </p:nvCxnSpPr>
          <p:spPr>
            <a:xfrm>
              <a:off x="11050731" y="2433853"/>
              <a:ext cx="472801" cy="441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 userDrawn="1"/>
          </p:nvCxnSpPr>
          <p:spPr>
            <a:xfrm>
              <a:off x="12239936" y="2889721"/>
              <a:ext cx="2282" cy="206849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49" idx="5"/>
            </p:cNvCxnSpPr>
            <p:nvPr userDrawn="1"/>
          </p:nvCxnSpPr>
          <p:spPr>
            <a:xfrm>
              <a:off x="11884688" y="2556388"/>
              <a:ext cx="358699" cy="34509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50" idx="6"/>
            </p:cNvCxnSpPr>
            <p:nvPr userDrawn="1"/>
          </p:nvCxnSpPr>
          <p:spPr>
            <a:xfrm flipH="1" flipV="1">
              <a:off x="12166739" y="2481296"/>
              <a:ext cx="221195" cy="41822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flipH="1">
              <a:off x="12381019" y="2317752"/>
              <a:ext cx="226640" cy="205159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/>
            <p:cNvCxnSpPr/>
            <p:nvPr userDrawn="1"/>
          </p:nvCxnSpPr>
          <p:spPr>
            <a:xfrm flipV="1">
              <a:off x="12589958" y="2324560"/>
              <a:ext cx="156557" cy="78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12482111" y="2977308"/>
              <a:ext cx="1906" cy="3410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flipH="1">
              <a:off x="12475577" y="2790257"/>
              <a:ext cx="161799" cy="20060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flipH="1">
              <a:off x="12627945" y="2787267"/>
              <a:ext cx="253529" cy="7487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flipH="1">
              <a:off x="12871762" y="2592494"/>
              <a:ext cx="183114" cy="197763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13042579" y="2485029"/>
              <a:ext cx="4506" cy="1248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 userDrawn="1"/>
          </p:nvSpPr>
          <p:spPr>
            <a:xfrm>
              <a:off x="12984584" y="2341766"/>
              <a:ext cx="139194" cy="1391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66">
                <a:solidFill>
                  <a:prstClr val="white"/>
                </a:solidFill>
              </a:endParaRPr>
            </a:p>
          </p:txBody>
        </p:sp>
        <p:cxnSp>
          <p:nvCxnSpPr>
            <p:cNvPr id="81" name="Straight Connector 80"/>
            <p:cNvCxnSpPr/>
            <p:nvPr userDrawn="1"/>
          </p:nvCxnSpPr>
          <p:spPr>
            <a:xfrm>
              <a:off x="12714174" y="1845289"/>
              <a:ext cx="188828" cy="40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46" idx="7"/>
            </p:cNvCxnSpPr>
            <p:nvPr userDrawn="1"/>
          </p:nvCxnSpPr>
          <p:spPr>
            <a:xfrm flipH="1">
              <a:off x="12400766" y="1839540"/>
              <a:ext cx="323419" cy="28981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flipH="1">
              <a:off x="12073388" y="1817399"/>
              <a:ext cx="386819" cy="3466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12451830" y="1502726"/>
              <a:ext cx="2879" cy="32705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11254986" y="2187097"/>
              <a:ext cx="389843" cy="2506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39" idx="3"/>
            </p:cNvCxnSpPr>
            <p:nvPr userDrawn="1"/>
          </p:nvCxnSpPr>
          <p:spPr>
            <a:xfrm flipV="1">
              <a:off x="11629706" y="1932405"/>
              <a:ext cx="182441" cy="263819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31" idx="5"/>
            </p:cNvCxnSpPr>
            <p:nvPr userDrawn="1"/>
          </p:nvCxnSpPr>
          <p:spPr>
            <a:xfrm flipH="1" flipV="1">
              <a:off x="10987545" y="1929531"/>
              <a:ext cx="288782" cy="26939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0" idx="5"/>
            </p:cNvCxnSpPr>
            <p:nvPr userDrawn="1"/>
          </p:nvCxnSpPr>
          <p:spPr>
            <a:xfrm>
              <a:off x="11243462" y="1432075"/>
              <a:ext cx="238868" cy="253507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flipH="1">
              <a:off x="11474066" y="1680991"/>
              <a:ext cx="1879" cy="14230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1537414" y="1322024"/>
              <a:ext cx="254145" cy="286133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endCxn id="38" idx="2"/>
            </p:cNvCxnSpPr>
            <p:nvPr userDrawn="1"/>
          </p:nvCxnSpPr>
          <p:spPr>
            <a:xfrm flipV="1">
              <a:off x="11777980" y="1599432"/>
              <a:ext cx="277519" cy="5513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33" idx="6"/>
            </p:cNvCxnSpPr>
            <p:nvPr userDrawn="1"/>
          </p:nvCxnSpPr>
          <p:spPr>
            <a:xfrm>
              <a:off x="11864820" y="1178702"/>
              <a:ext cx="697642" cy="1965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endCxn id="37" idx="1"/>
            </p:cNvCxnSpPr>
            <p:nvPr userDrawn="1"/>
          </p:nvCxnSpPr>
          <p:spPr>
            <a:xfrm>
              <a:off x="12553144" y="1197169"/>
              <a:ext cx="230911" cy="2572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112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8" userDrawn="1">
          <p15:clr>
            <a:srgbClr val="FBAE40"/>
          </p15:clr>
        </p15:guide>
        <p15:guide id="2" pos="9885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95B6-DEC4-4423-BC70-043BC1C29EEF}" type="datetime1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7/1/2020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6183"/>
          </a:xfrm>
          <a:prstGeom prst="rect">
            <a:avLst/>
          </a:prstGeom>
        </p:spPr>
        <p:txBody>
          <a:bodyPr/>
          <a:lstStyle/>
          <a:p>
            <a:pPr defTabSz="914240" eaLnBrk="1" fontAlgn="auto" hangingPunct="1">
              <a:spcBef>
                <a:spcPts val="0"/>
              </a:spcBef>
              <a:spcAft>
                <a:spcPts val="0"/>
              </a:spcAft>
            </a:pPr>
            <a:fld id="{0E5AABD2-7D75-47C5-8457-697F804E1618}" type="slidenum">
              <a:rPr lang="en-US" sz="1866" smtClean="0">
                <a:solidFill>
                  <a:srgbClr val="000000"/>
                </a:solidFill>
                <a:latin typeface="Calibri" panose="020F0502020204030204"/>
              </a:rPr>
              <a:pPr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66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98775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160030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1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823821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2" y="109567"/>
            <a:ext cx="11348852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3372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40070" y="432000"/>
            <a:ext cx="11111046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40070" y="972000"/>
            <a:ext cx="11111046" cy="540000"/>
          </a:xfrm>
        </p:spPr>
        <p:txBody>
          <a:bodyPr/>
          <a:lstStyle>
            <a:lvl1pPr marL="0" indent="0">
              <a:buNone/>
              <a:defRPr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Enter your subtitle here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27FC3DAB-407D-4279-8EB6-232635B61438}" type="datetimeFigureOut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7/1/2020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2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66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240" eaLnBrk="1" fontAlgn="auto" hangingPunct="1">
              <a:spcBef>
                <a:spcPts val="0"/>
              </a:spcBef>
              <a:spcAft>
                <a:spcPts val="0"/>
              </a:spcAft>
            </a:pPr>
            <a:fld id="{02CEFE82-39F2-4F47-8A0C-D5AB3496FA5C}" type="slidenum">
              <a:rPr lang="en-US" sz="1866" smtClean="0">
                <a:solidFill>
                  <a:srgbClr val="000000"/>
                </a:solidFill>
                <a:latin typeface="Calibri" panose="020F0502020204030204"/>
              </a:rPr>
              <a:pPr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866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027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 1">
    <p:bg>
      <p:bgPr>
        <a:gradFill>
          <a:gsLst>
            <a:gs pos="0">
              <a:srgbClr val="5DABDC"/>
            </a:gs>
            <a:gs pos="100000">
              <a:srgbClr val="6AC3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64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8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1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9F3D-688F-48A7-B179-AE3248AE4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06DD-4D8C-4B66-87C5-592DF77DB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57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2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6"/>
          <a:stretch/>
        </p:blipFill>
        <p:spPr>
          <a:xfrm>
            <a:off x="10541000" y="-333"/>
            <a:ext cx="1638988" cy="865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1533"/>
            <a:ext cx="12192000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1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68" r:id="rId1"/>
    <p:sldLayoutId id="2147485769" r:id="rId2"/>
    <p:sldLayoutId id="2147485770" r:id="rId3"/>
    <p:sldLayoutId id="2147485771" r:id="rId4"/>
    <p:sldLayoutId id="2147485772" r:id="rId5"/>
    <p:sldLayoutId id="2147485774" r:id="rId6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633D94"/>
            </a:gs>
            <a:gs pos="100000">
              <a:srgbClr val="EF573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"/>
            <a:ext cx="12192000" cy="6872725"/>
            <a:chOff x="0" y="1733550"/>
            <a:chExt cx="9142413" cy="5124451"/>
          </a:xfrm>
        </p:grpSpPr>
        <p:grpSp>
          <p:nvGrpSpPr>
            <p:cNvPr id="17" name="Group 205"/>
            <p:cNvGrpSpPr>
              <a:grpSpLocks/>
            </p:cNvGrpSpPr>
            <p:nvPr userDrawn="1"/>
          </p:nvGrpSpPr>
          <p:grpSpPr bwMode="auto">
            <a:xfrm>
              <a:off x="0" y="1733550"/>
              <a:ext cx="9142413" cy="5124450"/>
              <a:chOff x="0" y="1092"/>
              <a:chExt cx="5759" cy="3228"/>
            </a:xfrm>
            <a:solidFill>
              <a:schemeClr val="bg1">
                <a:alpha val="20000"/>
              </a:schemeClr>
            </a:solidFill>
          </p:grpSpPr>
          <p:sp>
            <p:nvSpPr>
              <p:cNvPr id="72" name="Freeform 5"/>
              <p:cNvSpPr>
                <a:spLocks noEditPoints="1"/>
              </p:cNvSpPr>
              <p:nvPr userDrawn="1"/>
            </p:nvSpPr>
            <p:spPr bwMode="auto">
              <a:xfrm>
                <a:off x="585" y="2443"/>
                <a:ext cx="432" cy="434"/>
              </a:xfrm>
              <a:custGeom>
                <a:avLst/>
                <a:gdLst>
                  <a:gd name="T0" fmla="*/ 950 w 1297"/>
                  <a:gd name="T1" fmla="*/ 1302 h 1302"/>
                  <a:gd name="T2" fmla="*/ 945 w 1297"/>
                  <a:gd name="T3" fmla="*/ 1301 h 1302"/>
                  <a:gd name="T4" fmla="*/ 940 w 1297"/>
                  <a:gd name="T5" fmla="*/ 1298 h 1302"/>
                  <a:gd name="T6" fmla="*/ 3 w 1297"/>
                  <a:gd name="T7" fmla="*/ 373 h 1302"/>
                  <a:gd name="T8" fmla="*/ 1 w 1297"/>
                  <a:gd name="T9" fmla="*/ 370 h 1302"/>
                  <a:gd name="T10" fmla="*/ 0 w 1297"/>
                  <a:gd name="T11" fmla="*/ 366 h 1302"/>
                  <a:gd name="T12" fmla="*/ 0 w 1297"/>
                  <a:gd name="T13" fmla="*/ 363 h 1302"/>
                  <a:gd name="T14" fmla="*/ 0 w 1297"/>
                  <a:gd name="T15" fmla="*/ 360 h 1302"/>
                  <a:gd name="T16" fmla="*/ 1 w 1297"/>
                  <a:gd name="T17" fmla="*/ 356 h 1302"/>
                  <a:gd name="T18" fmla="*/ 3 w 1297"/>
                  <a:gd name="T19" fmla="*/ 353 h 1302"/>
                  <a:gd name="T20" fmla="*/ 6 w 1297"/>
                  <a:gd name="T21" fmla="*/ 351 h 1302"/>
                  <a:gd name="T22" fmla="*/ 9 w 1297"/>
                  <a:gd name="T23" fmla="*/ 350 h 1302"/>
                  <a:gd name="T24" fmla="*/ 1279 w 1297"/>
                  <a:gd name="T25" fmla="*/ 1 h 1302"/>
                  <a:gd name="T26" fmla="*/ 1283 w 1297"/>
                  <a:gd name="T27" fmla="*/ 0 h 1302"/>
                  <a:gd name="T28" fmla="*/ 1287 w 1297"/>
                  <a:gd name="T29" fmla="*/ 1 h 1302"/>
                  <a:gd name="T30" fmla="*/ 1290 w 1297"/>
                  <a:gd name="T31" fmla="*/ 3 h 1302"/>
                  <a:gd name="T32" fmla="*/ 1292 w 1297"/>
                  <a:gd name="T33" fmla="*/ 5 h 1302"/>
                  <a:gd name="T34" fmla="*/ 1294 w 1297"/>
                  <a:gd name="T35" fmla="*/ 8 h 1302"/>
                  <a:gd name="T36" fmla="*/ 1297 w 1297"/>
                  <a:gd name="T37" fmla="*/ 11 h 1302"/>
                  <a:gd name="T38" fmla="*/ 1297 w 1297"/>
                  <a:gd name="T39" fmla="*/ 14 h 1302"/>
                  <a:gd name="T40" fmla="*/ 1297 w 1297"/>
                  <a:gd name="T41" fmla="*/ 18 h 1302"/>
                  <a:gd name="T42" fmla="*/ 963 w 1297"/>
                  <a:gd name="T43" fmla="*/ 1291 h 1302"/>
                  <a:gd name="T44" fmla="*/ 962 w 1297"/>
                  <a:gd name="T45" fmla="*/ 1295 h 1302"/>
                  <a:gd name="T46" fmla="*/ 960 w 1297"/>
                  <a:gd name="T47" fmla="*/ 1298 h 1302"/>
                  <a:gd name="T48" fmla="*/ 956 w 1297"/>
                  <a:gd name="T49" fmla="*/ 1300 h 1302"/>
                  <a:gd name="T50" fmla="*/ 953 w 1297"/>
                  <a:gd name="T51" fmla="*/ 1301 h 1302"/>
                  <a:gd name="T52" fmla="*/ 951 w 1297"/>
                  <a:gd name="T53" fmla="*/ 1301 h 1302"/>
                  <a:gd name="T54" fmla="*/ 950 w 1297"/>
                  <a:gd name="T55" fmla="*/ 1302 h 1302"/>
                  <a:gd name="T56" fmla="*/ 39 w 1297"/>
                  <a:gd name="T57" fmla="*/ 370 h 1302"/>
                  <a:gd name="T58" fmla="*/ 39 w 1297"/>
                  <a:gd name="T59" fmla="*/ 370 h 1302"/>
                  <a:gd name="T60" fmla="*/ 942 w 1297"/>
                  <a:gd name="T61" fmla="*/ 1262 h 1302"/>
                  <a:gd name="T62" fmla="*/ 1264 w 1297"/>
                  <a:gd name="T63" fmla="*/ 34 h 1302"/>
                  <a:gd name="T64" fmla="*/ 39 w 1297"/>
                  <a:gd name="T65" fmla="*/ 370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7" h="1302">
                    <a:moveTo>
                      <a:pt x="950" y="1302"/>
                    </a:moveTo>
                    <a:lnTo>
                      <a:pt x="945" y="1301"/>
                    </a:lnTo>
                    <a:lnTo>
                      <a:pt x="940" y="1298"/>
                    </a:lnTo>
                    <a:lnTo>
                      <a:pt x="3" y="373"/>
                    </a:lnTo>
                    <a:lnTo>
                      <a:pt x="1" y="370"/>
                    </a:lnTo>
                    <a:lnTo>
                      <a:pt x="0" y="366"/>
                    </a:lnTo>
                    <a:lnTo>
                      <a:pt x="0" y="363"/>
                    </a:lnTo>
                    <a:lnTo>
                      <a:pt x="0" y="360"/>
                    </a:lnTo>
                    <a:lnTo>
                      <a:pt x="1" y="356"/>
                    </a:lnTo>
                    <a:lnTo>
                      <a:pt x="3" y="353"/>
                    </a:lnTo>
                    <a:lnTo>
                      <a:pt x="6" y="351"/>
                    </a:lnTo>
                    <a:lnTo>
                      <a:pt x="9" y="350"/>
                    </a:lnTo>
                    <a:lnTo>
                      <a:pt x="1279" y="1"/>
                    </a:lnTo>
                    <a:lnTo>
                      <a:pt x="1283" y="0"/>
                    </a:lnTo>
                    <a:lnTo>
                      <a:pt x="1287" y="1"/>
                    </a:lnTo>
                    <a:lnTo>
                      <a:pt x="1290" y="3"/>
                    </a:lnTo>
                    <a:lnTo>
                      <a:pt x="1292" y="5"/>
                    </a:lnTo>
                    <a:lnTo>
                      <a:pt x="1294" y="8"/>
                    </a:lnTo>
                    <a:lnTo>
                      <a:pt x="1297" y="11"/>
                    </a:lnTo>
                    <a:lnTo>
                      <a:pt x="1297" y="14"/>
                    </a:lnTo>
                    <a:lnTo>
                      <a:pt x="1297" y="18"/>
                    </a:lnTo>
                    <a:lnTo>
                      <a:pt x="963" y="1291"/>
                    </a:lnTo>
                    <a:lnTo>
                      <a:pt x="962" y="1295"/>
                    </a:lnTo>
                    <a:lnTo>
                      <a:pt x="960" y="1298"/>
                    </a:lnTo>
                    <a:lnTo>
                      <a:pt x="956" y="1300"/>
                    </a:lnTo>
                    <a:lnTo>
                      <a:pt x="953" y="1301"/>
                    </a:lnTo>
                    <a:lnTo>
                      <a:pt x="951" y="1301"/>
                    </a:lnTo>
                    <a:lnTo>
                      <a:pt x="950" y="1302"/>
                    </a:lnTo>
                    <a:close/>
                    <a:moveTo>
                      <a:pt x="39" y="370"/>
                    </a:moveTo>
                    <a:lnTo>
                      <a:pt x="39" y="370"/>
                    </a:lnTo>
                    <a:lnTo>
                      <a:pt x="942" y="1262"/>
                    </a:lnTo>
                    <a:lnTo>
                      <a:pt x="1264" y="34"/>
                    </a:lnTo>
                    <a:lnTo>
                      <a:pt x="39" y="3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"/>
              <p:cNvSpPr>
                <a:spLocks noEditPoints="1"/>
              </p:cNvSpPr>
              <p:nvPr userDrawn="1"/>
            </p:nvSpPr>
            <p:spPr bwMode="auto">
              <a:xfrm>
                <a:off x="580" y="2476"/>
                <a:ext cx="433" cy="433"/>
              </a:xfrm>
              <a:custGeom>
                <a:avLst/>
                <a:gdLst>
                  <a:gd name="T0" fmla="*/ 950 w 1297"/>
                  <a:gd name="T1" fmla="*/ 1300 h 1300"/>
                  <a:gd name="T2" fmla="*/ 944 w 1297"/>
                  <a:gd name="T3" fmla="*/ 1299 h 1300"/>
                  <a:gd name="T4" fmla="*/ 940 w 1297"/>
                  <a:gd name="T5" fmla="*/ 1296 h 1300"/>
                  <a:gd name="T6" fmla="*/ 3 w 1297"/>
                  <a:gd name="T7" fmla="*/ 371 h 1300"/>
                  <a:gd name="T8" fmla="*/ 1 w 1297"/>
                  <a:gd name="T9" fmla="*/ 368 h 1300"/>
                  <a:gd name="T10" fmla="*/ 0 w 1297"/>
                  <a:gd name="T11" fmla="*/ 365 h 1300"/>
                  <a:gd name="T12" fmla="*/ 0 w 1297"/>
                  <a:gd name="T13" fmla="*/ 361 h 1300"/>
                  <a:gd name="T14" fmla="*/ 0 w 1297"/>
                  <a:gd name="T15" fmla="*/ 358 h 1300"/>
                  <a:gd name="T16" fmla="*/ 1 w 1297"/>
                  <a:gd name="T17" fmla="*/ 355 h 1300"/>
                  <a:gd name="T18" fmla="*/ 3 w 1297"/>
                  <a:gd name="T19" fmla="*/ 352 h 1300"/>
                  <a:gd name="T20" fmla="*/ 6 w 1297"/>
                  <a:gd name="T21" fmla="*/ 349 h 1300"/>
                  <a:gd name="T22" fmla="*/ 9 w 1297"/>
                  <a:gd name="T23" fmla="*/ 348 h 1300"/>
                  <a:gd name="T24" fmla="*/ 1279 w 1297"/>
                  <a:gd name="T25" fmla="*/ 0 h 1300"/>
                  <a:gd name="T26" fmla="*/ 1282 w 1297"/>
                  <a:gd name="T27" fmla="*/ 0 h 1300"/>
                  <a:gd name="T28" fmla="*/ 1287 w 1297"/>
                  <a:gd name="T29" fmla="*/ 0 h 1300"/>
                  <a:gd name="T30" fmla="*/ 1290 w 1297"/>
                  <a:gd name="T31" fmla="*/ 1 h 1300"/>
                  <a:gd name="T32" fmla="*/ 1292 w 1297"/>
                  <a:gd name="T33" fmla="*/ 3 h 1300"/>
                  <a:gd name="T34" fmla="*/ 1294 w 1297"/>
                  <a:gd name="T35" fmla="*/ 6 h 1300"/>
                  <a:gd name="T36" fmla="*/ 1297 w 1297"/>
                  <a:gd name="T37" fmla="*/ 9 h 1300"/>
                  <a:gd name="T38" fmla="*/ 1297 w 1297"/>
                  <a:gd name="T39" fmla="*/ 13 h 1300"/>
                  <a:gd name="T40" fmla="*/ 1297 w 1297"/>
                  <a:gd name="T41" fmla="*/ 16 h 1300"/>
                  <a:gd name="T42" fmla="*/ 963 w 1297"/>
                  <a:gd name="T43" fmla="*/ 1290 h 1300"/>
                  <a:gd name="T44" fmla="*/ 962 w 1297"/>
                  <a:gd name="T45" fmla="*/ 1293 h 1300"/>
                  <a:gd name="T46" fmla="*/ 960 w 1297"/>
                  <a:gd name="T47" fmla="*/ 1296 h 1300"/>
                  <a:gd name="T48" fmla="*/ 956 w 1297"/>
                  <a:gd name="T49" fmla="*/ 1298 h 1300"/>
                  <a:gd name="T50" fmla="*/ 953 w 1297"/>
                  <a:gd name="T51" fmla="*/ 1299 h 1300"/>
                  <a:gd name="T52" fmla="*/ 952 w 1297"/>
                  <a:gd name="T53" fmla="*/ 1300 h 1300"/>
                  <a:gd name="T54" fmla="*/ 950 w 1297"/>
                  <a:gd name="T55" fmla="*/ 1300 h 1300"/>
                  <a:gd name="T56" fmla="*/ 39 w 1297"/>
                  <a:gd name="T57" fmla="*/ 368 h 1300"/>
                  <a:gd name="T58" fmla="*/ 39 w 1297"/>
                  <a:gd name="T59" fmla="*/ 368 h 1300"/>
                  <a:gd name="T60" fmla="*/ 942 w 1297"/>
                  <a:gd name="T61" fmla="*/ 1261 h 1300"/>
                  <a:gd name="T62" fmla="*/ 1264 w 1297"/>
                  <a:gd name="T63" fmla="*/ 32 h 1300"/>
                  <a:gd name="T64" fmla="*/ 39 w 1297"/>
                  <a:gd name="T65" fmla="*/ 368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7" h="1300">
                    <a:moveTo>
                      <a:pt x="950" y="1300"/>
                    </a:moveTo>
                    <a:lnTo>
                      <a:pt x="944" y="1299"/>
                    </a:lnTo>
                    <a:lnTo>
                      <a:pt x="940" y="1296"/>
                    </a:lnTo>
                    <a:lnTo>
                      <a:pt x="3" y="371"/>
                    </a:lnTo>
                    <a:lnTo>
                      <a:pt x="1" y="368"/>
                    </a:lnTo>
                    <a:lnTo>
                      <a:pt x="0" y="365"/>
                    </a:lnTo>
                    <a:lnTo>
                      <a:pt x="0" y="361"/>
                    </a:lnTo>
                    <a:lnTo>
                      <a:pt x="0" y="358"/>
                    </a:lnTo>
                    <a:lnTo>
                      <a:pt x="1" y="355"/>
                    </a:lnTo>
                    <a:lnTo>
                      <a:pt x="3" y="352"/>
                    </a:lnTo>
                    <a:lnTo>
                      <a:pt x="6" y="349"/>
                    </a:lnTo>
                    <a:lnTo>
                      <a:pt x="9" y="348"/>
                    </a:lnTo>
                    <a:lnTo>
                      <a:pt x="1279" y="0"/>
                    </a:lnTo>
                    <a:lnTo>
                      <a:pt x="1282" y="0"/>
                    </a:lnTo>
                    <a:lnTo>
                      <a:pt x="1287" y="0"/>
                    </a:lnTo>
                    <a:lnTo>
                      <a:pt x="1290" y="1"/>
                    </a:lnTo>
                    <a:lnTo>
                      <a:pt x="1292" y="3"/>
                    </a:lnTo>
                    <a:lnTo>
                      <a:pt x="1294" y="6"/>
                    </a:lnTo>
                    <a:lnTo>
                      <a:pt x="1297" y="9"/>
                    </a:lnTo>
                    <a:lnTo>
                      <a:pt x="1297" y="13"/>
                    </a:lnTo>
                    <a:lnTo>
                      <a:pt x="1297" y="16"/>
                    </a:lnTo>
                    <a:lnTo>
                      <a:pt x="963" y="1290"/>
                    </a:lnTo>
                    <a:lnTo>
                      <a:pt x="962" y="1293"/>
                    </a:lnTo>
                    <a:lnTo>
                      <a:pt x="960" y="1296"/>
                    </a:lnTo>
                    <a:lnTo>
                      <a:pt x="956" y="1298"/>
                    </a:lnTo>
                    <a:lnTo>
                      <a:pt x="953" y="1299"/>
                    </a:lnTo>
                    <a:lnTo>
                      <a:pt x="952" y="1300"/>
                    </a:lnTo>
                    <a:lnTo>
                      <a:pt x="950" y="1300"/>
                    </a:lnTo>
                    <a:close/>
                    <a:moveTo>
                      <a:pt x="39" y="368"/>
                    </a:moveTo>
                    <a:lnTo>
                      <a:pt x="39" y="368"/>
                    </a:lnTo>
                    <a:lnTo>
                      <a:pt x="942" y="1261"/>
                    </a:lnTo>
                    <a:lnTo>
                      <a:pt x="1264" y="32"/>
                    </a:lnTo>
                    <a:lnTo>
                      <a:pt x="39" y="3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"/>
              <p:cNvSpPr>
                <a:spLocks noEditPoints="1"/>
              </p:cNvSpPr>
              <p:nvPr userDrawn="1"/>
            </p:nvSpPr>
            <p:spPr bwMode="auto">
              <a:xfrm>
                <a:off x="4446" y="1619"/>
                <a:ext cx="460" cy="457"/>
              </a:xfrm>
              <a:custGeom>
                <a:avLst/>
                <a:gdLst>
                  <a:gd name="T0" fmla="*/ 991 w 1380"/>
                  <a:gd name="T1" fmla="*/ 1371 h 1371"/>
                  <a:gd name="T2" fmla="*/ 988 w 1380"/>
                  <a:gd name="T3" fmla="*/ 1370 h 1371"/>
                  <a:gd name="T4" fmla="*/ 985 w 1380"/>
                  <a:gd name="T5" fmla="*/ 1368 h 1371"/>
                  <a:gd name="T6" fmla="*/ 2 w 1380"/>
                  <a:gd name="T7" fmla="*/ 364 h 1371"/>
                  <a:gd name="T8" fmla="*/ 1 w 1380"/>
                  <a:gd name="T9" fmla="*/ 362 h 1371"/>
                  <a:gd name="T10" fmla="*/ 0 w 1380"/>
                  <a:gd name="T11" fmla="*/ 360 h 1371"/>
                  <a:gd name="T12" fmla="*/ 0 w 1380"/>
                  <a:gd name="T13" fmla="*/ 358 h 1371"/>
                  <a:gd name="T14" fmla="*/ 0 w 1380"/>
                  <a:gd name="T15" fmla="*/ 354 h 1371"/>
                  <a:gd name="T16" fmla="*/ 1 w 1380"/>
                  <a:gd name="T17" fmla="*/ 352 h 1371"/>
                  <a:gd name="T18" fmla="*/ 3 w 1380"/>
                  <a:gd name="T19" fmla="*/ 350 h 1371"/>
                  <a:gd name="T20" fmla="*/ 4 w 1380"/>
                  <a:gd name="T21" fmla="*/ 349 h 1371"/>
                  <a:gd name="T22" fmla="*/ 6 w 1380"/>
                  <a:gd name="T23" fmla="*/ 348 h 1371"/>
                  <a:gd name="T24" fmla="*/ 1368 w 1380"/>
                  <a:gd name="T25" fmla="*/ 0 h 1371"/>
                  <a:gd name="T26" fmla="*/ 1370 w 1380"/>
                  <a:gd name="T27" fmla="*/ 0 h 1371"/>
                  <a:gd name="T28" fmla="*/ 1372 w 1380"/>
                  <a:gd name="T29" fmla="*/ 0 h 1371"/>
                  <a:gd name="T30" fmla="*/ 1374 w 1380"/>
                  <a:gd name="T31" fmla="*/ 1 h 1371"/>
                  <a:gd name="T32" fmla="*/ 1377 w 1380"/>
                  <a:gd name="T33" fmla="*/ 3 h 1371"/>
                  <a:gd name="T34" fmla="*/ 1379 w 1380"/>
                  <a:gd name="T35" fmla="*/ 5 h 1371"/>
                  <a:gd name="T36" fmla="*/ 1380 w 1380"/>
                  <a:gd name="T37" fmla="*/ 7 h 1371"/>
                  <a:gd name="T38" fmla="*/ 1380 w 1380"/>
                  <a:gd name="T39" fmla="*/ 9 h 1371"/>
                  <a:gd name="T40" fmla="*/ 1379 w 1380"/>
                  <a:gd name="T41" fmla="*/ 12 h 1371"/>
                  <a:gd name="T42" fmla="*/ 1000 w 1380"/>
                  <a:gd name="T43" fmla="*/ 1364 h 1371"/>
                  <a:gd name="T44" fmla="*/ 999 w 1380"/>
                  <a:gd name="T45" fmla="*/ 1367 h 1371"/>
                  <a:gd name="T46" fmla="*/ 998 w 1380"/>
                  <a:gd name="T47" fmla="*/ 1368 h 1371"/>
                  <a:gd name="T48" fmla="*/ 995 w 1380"/>
                  <a:gd name="T49" fmla="*/ 1370 h 1371"/>
                  <a:gd name="T50" fmla="*/ 993 w 1380"/>
                  <a:gd name="T51" fmla="*/ 1371 h 1371"/>
                  <a:gd name="T52" fmla="*/ 992 w 1380"/>
                  <a:gd name="T53" fmla="*/ 1371 h 1371"/>
                  <a:gd name="T54" fmla="*/ 991 w 1380"/>
                  <a:gd name="T55" fmla="*/ 1371 h 1371"/>
                  <a:gd name="T56" fmla="*/ 27 w 1380"/>
                  <a:gd name="T57" fmla="*/ 362 h 1371"/>
                  <a:gd name="T58" fmla="*/ 27 w 1380"/>
                  <a:gd name="T59" fmla="*/ 362 h 1371"/>
                  <a:gd name="T60" fmla="*/ 987 w 1380"/>
                  <a:gd name="T61" fmla="*/ 1343 h 1371"/>
                  <a:gd name="T62" fmla="*/ 1357 w 1380"/>
                  <a:gd name="T63" fmla="*/ 23 h 1371"/>
                  <a:gd name="T64" fmla="*/ 27 w 1380"/>
                  <a:gd name="T65" fmla="*/ 362 h 1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80" h="1371">
                    <a:moveTo>
                      <a:pt x="991" y="1371"/>
                    </a:moveTo>
                    <a:lnTo>
                      <a:pt x="988" y="1370"/>
                    </a:lnTo>
                    <a:lnTo>
                      <a:pt x="985" y="1368"/>
                    </a:lnTo>
                    <a:lnTo>
                      <a:pt x="2" y="364"/>
                    </a:lnTo>
                    <a:lnTo>
                      <a:pt x="1" y="362"/>
                    </a:lnTo>
                    <a:lnTo>
                      <a:pt x="0" y="360"/>
                    </a:lnTo>
                    <a:lnTo>
                      <a:pt x="0" y="358"/>
                    </a:lnTo>
                    <a:lnTo>
                      <a:pt x="0" y="354"/>
                    </a:lnTo>
                    <a:lnTo>
                      <a:pt x="1" y="352"/>
                    </a:lnTo>
                    <a:lnTo>
                      <a:pt x="3" y="350"/>
                    </a:lnTo>
                    <a:lnTo>
                      <a:pt x="4" y="349"/>
                    </a:lnTo>
                    <a:lnTo>
                      <a:pt x="6" y="348"/>
                    </a:lnTo>
                    <a:lnTo>
                      <a:pt x="1368" y="0"/>
                    </a:lnTo>
                    <a:lnTo>
                      <a:pt x="1370" y="0"/>
                    </a:lnTo>
                    <a:lnTo>
                      <a:pt x="1372" y="0"/>
                    </a:lnTo>
                    <a:lnTo>
                      <a:pt x="1374" y="1"/>
                    </a:lnTo>
                    <a:lnTo>
                      <a:pt x="1377" y="3"/>
                    </a:lnTo>
                    <a:lnTo>
                      <a:pt x="1379" y="5"/>
                    </a:lnTo>
                    <a:lnTo>
                      <a:pt x="1380" y="7"/>
                    </a:lnTo>
                    <a:lnTo>
                      <a:pt x="1380" y="9"/>
                    </a:lnTo>
                    <a:lnTo>
                      <a:pt x="1379" y="12"/>
                    </a:lnTo>
                    <a:lnTo>
                      <a:pt x="1000" y="1364"/>
                    </a:lnTo>
                    <a:lnTo>
                      <a:pt x="999" y="1367"/>
                    </a:lnTo>
                    <a:lnTo>
                      <a:pt x="998" y="1368"/>
                    </a:lnTo>
                    <a:lnTo>
                      <a:pt x="995" y="1370"/>
                    </a:lnTo>
                    <a:lnTo>
                      <a:pt x="993" y="1371"/>
                    </a:lnTo>
                    <a:lnTo>
                      <a:pt x="992" y="1371"/>
                    </a:lnTo>
                    <a:lnTo>
                      <a:pt x="991" y="1371"/>
                    </a:lnTo>
                    <a:close/>
                    <a:moveTo>
                      <a:pt x="27" y="362"/>
                    </a:moveTo>
                    <a:lnTo>
                      <a:pt x="27" y="362"/>
                    </a:lnTo>
                    <a:lnTo>
                      <a:pt x="987" y="1343"/>
                    </a:lnTo>
                    <a:lnTo>
                      <a:pt x="1357" y="23"/>
                    </a:lnTo>
                    <a:lnTo>
                      <a:pt x="27" y="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8"/>
              <p:cNvSpPr>
                <a:spLocks noEditPoints="1"/>
              </p:cNvSpPr>
              <p:nvPr userDrawn="1"/>
            </p:nvSpPr>
            <p:spPr bwMode="auto">
              <a:xfrm>
                <a:off x="3771" y="3402"/>
                <a:ext cx="451" cy="462"/>
              </a:xfrm>
              <a:custGeom>
                <a:avLst/>
                <a:gdLst>
                  <a:gd name="T0" fmla="*/ 1039 w 1352"/>
                  <a:gd name="T1" fmla="*/ 1384 h 1384"/>
                  <a:gd name="T2" fmla="*/ 1034 w 1352"/>
                  <a:gd name="T3" fmla="*/ 1383 h 1384"/>
                  <a:gd name="T4" fmla="*/ 1029 w 1352"/>
                  <a:gd name="T5" fmla="*/ 1381 h 1384"/>
                  <a:gd name="T6" fmla="*/ 5 w 1352"/>
                  <a:gd name="T7" fmla="*/ 442 h 1384"/>
                  <a:gd name="T8" fmla="*/ 2 w 1352"/>
                  <a:gd name="T9" fmla="*/ 440 h 1384"/>
                  <a:gd name="T10" fmla="*/ 0 w 1352"/>
                  <a:gd name="T11" fmla="*/ 436 h 1384"/>
                  <a:gd name="T12" fmla="*/ 0 w 1352"/>
                  <a:gd name="T13" fmla="*/ 433 h 1384"/>
                  <a:gd name="T14" fmla="*/ 0 w 1352"/>
                  <a:gd name="T15" fmla="*/ 429 h 1384"/>
                  <a:gd name="T16" fmla="*/ 1 w 1352"/>
                  <a:gd name="T17" fmla="*/ 426 h 1384"/>
                  <a:gd name="T18" fmla="*/ 3 w 1352"/>
                  <a:gd name="T19" fmla="*/ 423 h 1384"/>
                  <a:gd name="T20" fmla="*/ 6 w 1352"/>
                  <a:gd name="T21" fmla="*/ 421 h 1384"/>
                  <a:gd name="T22" fmla="*/ 9 w 1352"/>
                  <a:gd name="T23" fmla="*/ 419 h 1384"/>
                  <a:gd name="T24" fmla="*/ 1335 w 1352"/>
                  <a:gd name="T25" fmla="*/ 1 h 1384"/>
                  <a:gd name="T26" fmla="*/ 1338 w 1352"/>
                  <a:gd name="T27" fmla="*/ 0 h 1384"/>
                  <a:gd name="T28" fmla="*/ 1342 w 1352"/>
                  <a:gd name="T29" fmla="*/ 0 h 1384"/>
                  <a:gd name="T30" fmla="*/ 1346 w 1352"/>
                  <a:gd name="T31" fmla="*/ 2 h 1384"/>
                  <a:gd name="T32" fmla="*/ 1348 w 1352"/>
                  <a:gd name="T33" fmla="*/ 4 h 1384"/>
                  <a:gd name="T34" fmla="*/ 1350 w 1352"/>
                  <a:gd name="T35" fmla="*/ 7 h 1384"/>
                  <a:gd name="T36" fmla="*/ 1352 w 1352"/>
                  <a:gd name="T37" fmla="*/ 10 h 1384"/>
                  <a:gd name="T38" fmla="*/ 1352 w 1352"/>
                  <a:gd name="T39" fmla="*/ 13 h 1384"/>
                  <a:gd name="T40" fmla="*/ 1352 w 1352"/>
                  <a:gd name="T41" fmla="*/ 17 h 1384"/>
                  <a:gd name="T42" fmla="*/ 1052 w 1352"/>
                  <a:gd name="T43" fmla="*/ 1373 h 1384"/>
                  <a:gd name="T44" fmla="*/ 1051 w 1352"/>
                  <a:gd name="T45" fmla="*/ 1377 h 1384"/>
                  <a:gd name="T46" fmla="*/ 1049 w 1352"/>
                  <a:gd name="T47" fmla="*/ 1380 h 1384"/>
                  <a:gd name="T48" fmla="*/ 1045 w 1352"/>
                  <a:gd name="T49" fmla="*/ 1382 h 1384"/>
                  <a:gd name="T50" fmla="*/ 1042 w 1352"/>
                  <a:gd name="T51" fmla="*/ 1384 h 1384"/>
                  <a:gd name="T52" fmla="*/ 1040 w 1352"/>
                  <a:gd name="T53" fmla="*/ 1384 h 1384"/>
                  <a:gd name="T54" fmla="*/ 1039 w 1352"/>
                  <a:gd name="T55" fmla="*/ 1384 h 1384"/>
                  <a:gd name="T56" fmla="*/ 40 w 1352"/>
                  <a:gd name="T57" fmla="*/ 439 h 1384"/>
                  <a:gd name="T58" fmla="*/ 40 w 1352"/>
                  <a:gd name="T59" fmla="*/ 439 h 1384"/>
                  <a:gd name="T60" fmla="*/ 1030 w 1352"/>
                  <a:gd name="T61" fmla="*/ 1345 h 1384"/>
                  <a:gd name="T62" fmla="*/ 1321 w 1352"/>
                  <a:gd name="T63" fmla="*/ 34 h 1384"/>
                  <a:gd name="T64" fmla="*/ 40 w 1352"/>
                  <a:gd name="T65" fmla="*/ 439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52" h="1384">
                    <a:moveTo>
                      <a:pt x="1039" y="1384"/>
                    </a:moveTo>
                    <a:lnTo>
                      <a:pt x="1034" y="1383"/>
                    </a:lnTo>
                    <a:lnTo>
                      <a:pt x="1029" y="1381"/>
                    </a:lnTo>
                    <a:lnTo>
                      <a:pt x="5" y="442"/>
                    </a:lnTo>
                    <a:lnTo>
                      <a:pt x="2" y="440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0" y="429"/>
                    </a:lnTo>
                    <a:lnTo>
                      <a:pt x="1" y="426"/>
                    </a:lnTo>
                    <a:lnTo>
                      <a:pt x="3" y="423"/>
                    </a:lnTo>
                    <a:lnTo>
                      <a:pt x="6" y="421"/>
                    </a:lnTo>
                    <a:lnTo>
                      <a:pt x="9" y="419"/>
                    </a:lnTo>
                    <a:lnTo>
                      <a:pt x="1335" y="1"/>
                    </a:lnTo>
                    <a:lnTo>
                      <a:pt x="1338" y="0"/>
                    </a:lnTo>
                    <a:lnTo>
                      <a:pt x="1342" y="0"/>
                    </a:lnTo>
                    <a:lnTo>
                      <a:pt x="1346" y="2"/>
                    </a:lnTo>
                    <a:lnTo>
                      <a:pt x="1348" y="4"/>
                    </a:lnTo>
                    <a:lnTo>
                      <a:pt x="1350" y="7"/>
                    </a:lnTo>
                    <a:lnTo>
                      <a:pt x="1352" y="10"/>
                    </a:lnTo>
                    <a:lnTo>
                      <a:pt x="1352" y="13"/>
                    </a:lnTo>
                    <a:lnTo>
                      <a:pt x="1352" y="17"/>
                    </a:lnTo>
                    <a:lnTo>
                      <a:pt x="1052" y="1373"/>
                    </a:lnTo>
                    <a:lnTo>
                      <a:pt x="1051" y="1377"/>
                    </a:lnTo>
                    <a:lnTo>
                      <a:pt x="1049" y="1380"/>
                    </a:lnTo>
                    <a:lnTo>
                      <a:pt x="1045" y="1382"/>
                    </a:lnTo>
                    <a:lnTo>
                      <a:pt x="1042" y="1384"/>
                    </a:lnTo>
                    <a:lnTo>
                      <a:pt x="1040" y="1384"/>
                    </a:lnTo>
                    <a:lnTo>
                      <a:pt x="1039" y="1384"/>
                    </a:lnTo>
                    <a:close/>
                    <a:moveTo>
                      <a:pt x="40" y="439"/>
                    </a:moveTo>
                    <a:lnTo>
                      <a:pt x="40" y="439"/>
                    </a:lnTo>
                    <a:lnTo>
                      <a:pt x="1030" y="1345"/>
                    </a:lnTo>
                    <a:lnTo>
                      <a:pt x="1321" y="34"/>
                    </a:lnTo>
                    <a:lnTo>
                      <a:pt x="40" y="4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9"/>
              <p:cNvSpPr>
                <a:spLocks noEditPoints="1"/>
              </p:cNvSpPr>
              <p:nvPr userDrawn="1"/>
            </p:nvSpPr>
            <p:spPr bwMode="auto">
              <a:xfrm>
                <a:off x="4391" y="1651"/>
                <a:ext cx="460" cy="457"/>
              </a:xfrm>
              <a:custGeom>
                <a:avLst/>
                <a:gdLst>
                  <a:gd name="T0" fmla="*/ 992 w 1380"/>
                  <a:gd name="T1" fmla="*/ 1370 h 1370"/>
                  <a:gd name="T2" fmla="*/ 988 w 1380"/>
                  <a:gd name="T3" fmla="*/ 1370 h 1370"/>
                  <a:gd name="T4" fmla="*/ 985 w 1380"/>
                  <a:gd name="T5" fmla="*/ 1368 h 1370"/>
                  <a:gd name="T6" fmla="*/ 3 w 1380"/>
                  <a:gd name="T7" fmla="*/ 363 h 1370"/>
                  <a:gd name="T8" fmla="*/ 2 w 1380"/>
                  <a:gd name="T9" fmla="*/ 361 h 1370"/>
                  <a:gd name="T10" fmla="*/ 1 w 1380"/>
                  <a:gd name="T11" fmla="*/ 359 h 1370"/>
                  <a:gd name="T12" fmla="*/ 0 w 1380"/>
                  <a:gd name="T13" fmla="*/ 357 h 1370"/>
                  <a:gd name="T14" fmla="*/ 1 w 1380"/>
                  <a:gd name="T15" fmla="*/ 355 h 1370"/>
                  <a:gd name="T16" fmla="*/ 2 w 1380"/>
                  <a:gd name="T17" fmla="*/ 352 h 1370"/>
                  <a:gd name="T18" fmla="*/ 3 w 1380"/>
                  <a:gd name="T19" fmla="*/ 350 h 1370"/>
                  <a:gd name="T20" fmla="*/ 5 w 1380"/>
                  <a:gd name="T21" fmla="*/ 348 h 1370"/>
                  <a:gd name="T22" fmla="*/ 7 w 1380"/>
                  <a:gd name="T23" fmla="*/ 348 h 1370"/>
                  <a:gd name="T24" fmla="*/ 1368 w 1380"/>
                  <a:gd name="T25" fmla="*/ 0 h 1370"/>
                  <a:gd name="T26" fmla="*/ 1371 w 1380"/>
                  <a:gd name="T27" fmla="*/ 0 h 1370"/>
                  <a:gd name="T28" fmla="*/ 1373 w 1380"/>
                  <a:gd name="T29" fmla="*/ 0 h 1370"/>
                  <a:gd name="T30" fmla="*/ 1375 w 1380"/>
                  <a:gd name="T31" fmla="*/ 1 h 1370"/>
                  <a:gd name="T32" fmla="*/ 1378 w 1380"/>
                  <a:gd name="T33" fmla="*/ 3 h 1370"/>
                  <a:gd name="T34" fmla="*/ 1379 w 1380"/>
                  <a:gd name="T35" fmla="*/ 4 h 1370"/>
                  <a:gd name="T36" fmla="*/ 1380 w 1380"/>
                  <a:gd name="T37" fmla="*/ 7 h 1370"/>
                  <a:gd name="T38" fmla="*/ 1380 w 1380"/>
                  <a:gd name="T39" fmla="*/ 9 h 1370"/>
                  <a:gd name="T40" fmla="*/ 1380 w 1380"/>
                  <a:gd name="T41" fmla="*/ 11 h 1370"/>
                  <a:gd name="T42" fmla="*/ 1001 w 1380"/>
                  <a:gd name="T43" fmla="*/ 1364 h 1370"/>
                  <a:gd name="T44" fmla="*/ 1000 w 1380"/>
                  <a:gd name="T45" fmla="*/ 1366 h 1370"/>
                  <a:gd name="T46" fmla="*/ 999 w 1380"/>
                  <a:gd name="T47" fmla="*/ 1368 h 1370"/>
                  <a:gd name="T48" fmla="*/ 996 w 1380"/>
                  <a:gd name="T49" fmla="*/ 1369 h 1370"/>
                  <a:gd name="T50" fmla="*/ 994 w 1380"/>
                  <a:gd name="T51" fmla="*/ 1370 h 1370"/>
                  <a:gd name="T52" fmla="*/ 993 w 1380"/>
                  <a:gd name="T53" fmla="*/ 1370 h 1370"/>
                  <a:gd name="T54" fmla="*/ 992 w 1380"/>
                  <a:gd name="T55" fmla="*/ 1370 h 1370"/>
                  <a:gd name="T56" fmla="*/ 28 w 1380"/>
                  <a:gd name="T57" fmla="*/ 362 h 1370"/>
                  <a:gd name="T58" fmla="*/ 28 w 1380"/>
                  <a:gd name="T59" fmla="*/ 362 h 1370"/>
                  <a:gd name="T60" fmla="*/ 987 w 1380"/>
                  <a:gd name="T61" fmla="*/ 1342 h 1370"/>
                  <a:gd name="T62" fmla="*/ 1357 w 1380"/>
                  <a:gd name="T63" fmla="*/ 22 h 1370"/>
                  <a:gd name="T64" fmla="*/ 28 w 1380"/>
                  <a:gd name="T65" fmla="*/ 362 h 1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80" h="1370">
                    <a:moveTo>
                      <a:pt x="992" y="1370"/>
                    </a:moveTo>
                    <a:lnTo>
                      <a:pt x="988" y="1370"/>
                    </a:lnTo>
                    <a:lnTo>
                      <a:pt x="985" y="1368"/>
                    </a:lnTo>
                    <a:lnTo>
                      <a:pt x="3" y="363"/>
                    </a:lnTo>
                    <a:lnTo>
                      <a:pt x="2" y="361"/>
                    </a:lnTo>
                    <a:lnTo>
                      <a:pt x="1" y="359"/>
                    </a:lnTo>
                    <a:lnTo>
                      <a:pt x="0" y="357"/>
                    </a:lnTo>
                    <a:lnTo>
                      <a:pt x="1" y="355"/>
                    </a:lnTo>
                    <a:lnTo>
                      <a:pt x="2" y="352"/>
                    </a:lnTo>
                    <a:lnTo>
                      <a:pt x="3" y="350"/>
                    </a:lnTo>
                    <a:lnTo>
                      <a:pt x="5" y="348"/>
                    </a:lnTo>
                    <a:lnTo>
                      <a:pt x="7" y="348"/>
                    </a:lnTo>
                    <a:lnTo>
                      <a:pt x="1368" y="0"/>
                    </a:lnTo>
                    <a:lnTo>
                      <a:pt x="1371" y="0"/>
                    </a:lnTo>
                    <a:lnTo>
                      <a:pt x="1373" y="0"/>
                    </a:lnTo>
                    <a:lnTo>
                      <a:pt x="1375" y="1"/>
                    </a:lnTo>
                    <a:lnTo>
                      <a:pt x="1378" y="3"/>
                    </a:lnTo>
                    <a:lnTo>
                      <a:pt x="1379" y="4"/>
                    </a:lnTo>
                    <a:lnTo>
                      <a:pt x="1380" y="7"/>
                    </a:lnTo>
                    <a:lnTo>
                      <a:pt x="1380" y="9"/>
                    </a:lnTo>
                    <a:lnTo>
                      <a:pt x="1380" y="11"/>
                    </a:lnTo>
                    <a:lnTo>
                      <a:pt x="1001" y="1364"/>
                    </a:lnTo>
                    <a:lnTo>
                      <a:pt x="1000" y="1366"/>
                    </a:lnTo>
                    <a:lnTo>
                      <a:pt x="999" y="1368"/>
                    </a:lnTo>
                    <a:lnTo>
                      <a:pt x="996" y="1369"/>
                    </a:lnTo>
                    <a:lnTo>
                      <a:pt x="994" y="1370"/>
                    </a:lnTo>
                    <a:lnTo>
                      <a:pt x="993" y="1370"/>
                    </a:lnTo>
                    <a:lnTo>
                      <a:pt x="992" y="1370"/>
                    </a:lnTo>
                    <a:close/>
                    <a:moveTo>
                      <a:pt x="28" y="362"/>
                    </a:moveTo>
                    <a:lnTo>
                      <a:pt x="28" y="362"/>
                    </a:lnTo>
                    <a:lnTo>
                      <a:pt x="987" y="1342"/>
                    </a:lnTo>
                    <a:lnTo>
                      <a:pt x="1357" y="22"/>
                    </a:lnTo>
                    <a:lnTo>
                      <a:pt x="28" y="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0"/>
              <p:cNvSpPr>
                <a:spLocks noEditPoints="1"/>
              </p:cNvSpPr>
              <p:nvPr userDrawn="1"/>
            </p:nvSpPr>
            <p:spPr bwMode="auto">
              <a:xfrm>
                <a:off x="3741" y="3435"/>
                <a:ext cx="451" cy="461"/>
              </a:xfrm>
              <a:custGeom>
                <a:avLst/>
                <a:gdLst>
                  <a:gd name="T0" fmla="*/ 1038 w 1353"/>
                  <a:gd name="T1" fmla="*/ 1384 h 1384"/>
                  <a:gd name="T2" fmla="*/ 1034 w 1353"/>
                  <a:gd name="T3" fmla="*/ 1384 h 1384"/>
                  <a:gd name="T4" fmla="*/ 1030 w 1353"/>
                  <a:gd name="T5" fmla="*/ 1381 h 1384"/>
                  <a:gd name="T6" fmla="*/ 4 w 1353"/>
                  <a:gd name="T7" fmla="*/ 442 h 1384"/>
                  <a:gd name="T8" fmla="*/ 2 w 1353"/>
                  <a:gd name="T9" fmla="*/ 440 h 1384"/>
                  <a:gd name="T10" fmla="*/ 1 w 1353"/>
                  <a:gd name="T11" fmla="*/ 437 h 1384"/>
                  <a:gd name="T12" fmla="*/ 0 w 1353"/>
                  <a:gd name="T13" fmla="*/ 433 h 1384"/>
                  <a:gd name="T14" fmla="*/ 1 w 1353"/>
                  <a:gd name="T15" fmla="*/ 430 h 1384"/>
                  <a:gd name="T16" fmla="*/ 2 w 1353"/>
                  <a:gd name="T17" fmla="*/ 426 h 1384"/>
                  <a:gd name="T18" fmla="*/ 4 w 1353"/>
                  <a:gd name="T19" fmla="*/ 424 h 1384"/>
                  <a:gd name="T20" fmla="*/ 6 w 1353"/>
                  <a:gd name="T21" fmla="*/ 421 h 1384"/>
                  <a:gd name="T22" fmla="*/ 9 w 1353"/>
                  <a:gd name="T23" fmla="*/ 419 h 1384"/>
                  <a:gd name="T24" fmla="*/ 1335 w 1353"/>
                  <a:gd name="T25" fmla="*/ 2 h 1384"/>
                  <a:gd name="T26" fmla="*/ 1339 w 1353"/>
                  <a:gd name="T27" fmla="*/ 0 h 1384"/>
                  <a:gd name="T28" fmla="*/ 1342 w 1353"/>
                  <a:gd name="T29" fmla="*/ 2 h 1384"/>
                  <a:gd name="T30" fmla="*/ 1345 w 1353"/>
                  <a:gd name="T31" fmla="*/ 3 h 1384"/>
                  <a:gd name="T32" fmla="*/ 1348 w 1353"/>
                  <a:gd name="T33" fmla="*/ 5 h 1384"/>
                  <a:gd name="T34" fmla="*/ 1350 w 1353"/>
                  <a:gd name="T35" fmla="*/ 7 h 1384"/>
                  <a:gd name="T36" fmla="*/ 1353 w 1353"/>
                  <a:gd name="T37" fmla="*/ 10 h 1384"/>
                  <a:gd name="T38" fmla="*/ 1353 w 1353"/>
                  <a:gd name="T39" fmla="*/ 13 h 1384"/>
                  <a:gd name="T40" fmla="*/ 1353 w 1353"/>
                  <a:gd name="T41" fmla="*/ 18 h 1384"/>
                  <a:gd name="T42" fmla="*/ 1052 w 1353"/>
                  <a:gd name="T43" fmla="*/ 1375 h 1384"/>
                  <a:gd name="T44" fmla="*/ 1050 w 1353"/>
                  <a:gd name="T45" fmla="*/ 1378 h 1384"/>
                  <a:gd name="T46" fmla="*/ 1049 w 1353"/>
                  <a:gd name="T47" fmla="*/ 1380 h 1384"/>
                  <a:gd name="T48" fmla="*/ 1046 w 1353"/>
                  <a:gd name="T49" fmla="*/ 1382 h 1384"/>
                  <a:gd name="T50" fmla="*/ 1043 w 1353"/>
                  <a:gd name="T51" fmla="*/ 1384 h 1384"/>
                  <a:gd name="T52" fmla="*/ 1041 w 1353"/>
                  <a:gd name="T53" fmla="*/ 1384 h 1384"/>
                  <a:gd name="T54" fmla="*/ 1038 w 1353"/>
                  <a:gd name="T55" fmla="*/ 1384 h 1384"/>
                  <a:gd name="T56" fmla="*/ 40 w 1353"/>
                  <a:gd name="T57" fmla="*/ 439 h 1384"/>
                  <a:gd name="T58" fmla="*/ 40 w 1353"/>
                  <a:gd name="T59" fmla="*/ 439 h 1384"/>
                  <a:gd name="T60" fmla="*/ 1031 w 1353"/>
                  <a:gd name="T61" fmla="*/ 1346 h 1384"/>
                  <a:gd name="T62" fmla="*/ 1321 w 1353"/>
                  <a:gd name="T63" fmla="*/ 34 h 1384"/>
                  <a:gd name="T64" fmla="*/ 40 w 1353"/>
                  <a:gd name="T65" fmla="*/ 439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53" h="1384">
                    <a:moveTo>
                      <a:pt x="1038" y="1384"/>
                    </a:moveTo>
                    <a:lnTo>
                      <a:pt x="1034" y="1384"/>
                    </a:lnTo>
                    <a:lnTo>
                      <a:pt x="1030" y="1381"/>
                    </a:lnTo>
                    <a:lnTo>
                      <a:pt x="4" y="442"/>
                    </a:lnTo>
                    <a:lnTo>
                      <a:pt x="2" y="440"/>
                    </a:lnTo>
                    <a:lnTo>
                      <a:pt x="1" y="437"/>
                    </a:lnTo>
                    <a:lnTo>
                      <a:pt x="0" y="433"/>
                    </a:lnTo>
                    <a:lnTo>
                      <a:pt x="1" y="430"/>
                    </a:lnTo>
                    <a:lnTo>
                      <a:pt x="2" y="426"/>
                    </a:lnTo>
                    <a:lnTo>
                      <a:pt x="4" y="424"/>
                    </a:lnTo>
                    <a:lnTo>
                      <a:pt x="6" y="421"/>
                    </a:lnTo>
                    <a:lnTo>
                      <a:pt x="9" y="419"/>
                    </a:lnTo>
                    <a:lnTo>
                      <a:pt x="1335" y="2"/>
                    </a:lnTo>
                    <a:lnTo>
                      <a:pt x="1339" y="0"/>
                    </a:lnTo>
                    <a:lnTo>
                      <a:pt x="1342" y="2"/>
                    </a:lnTo>
                    <a:lnTo>
                      <a:pt x="1345" y="3"/>
                    </a:lnTo>
                    <a:lnTo>
                      <a:pt x="1348" y="5"/>
                    </a:lnTo>
                    <a:lnTo>
                      <a:pt x="1350" y="7"/>
                    </a:lnTo>
                    <a:lnTo>
                      <a:pt x="1353" y="10"/>
                    </a:lnTo>
                    <a:lnTo>
                      <a:pt x="1353" y="13"/>
                    </a:lnTo>
                    <a:lnTo>
                      <a:pt x="1353" y="18"/>
                    </a:lnTo>
                    <a:lnTo>
                      <a:pt x="1052" y="1375"/>
                    </a:lnTo>
                    <a:lnTo>
                      <a:pt x="1050" y="1378"/>
                    </a:lnTo>
                    <a:lnTo>
                      <a:pt x="1049" y="1380"/>
                    </a:lnTo>
                    <a:lnTo>
                      <a:pt x="1046" y="1382"/>
                    </a:lnTo>
                    <a:lnTo>
                      <a:pt x="1043" y="1384"/>
                    </a:lnTo>
                    <a:lnTo>
                      <a:pt x="1041" y="1384"/>
                    </a:lnTo>
                    <a:lnTo>
                      <a:pt x="1038" y="1384"/>
                    </a:lnTo>
                    <a:close/>
                    <a:moveTo>
                      <a:pt x="40" y="439"/>
                    </a:moveTo>
                    <a:lnTo>
                      <a:pt x="40" y="439"/>
                    </a:lnTo>
                    <a:lnTo>
                      <a:pt x="1031" y="1346"/>
                    </a:lnTo>
                    <a:lnTo>
                      <a:pt x="1321" y="34"/>
                    </a:lnTo>
                    <a:lnTo>
                      <a:pt x="40" y="4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1"/>
              <p:cNvSpPr>
                <a:spLocks/>
              </p:cNvSpPr>
              <p:nvPr userDrawn="1"/>
            </p:nvSpPr>
            <p:spPr bwMode="auto">
              <a:xfrm>
                <a:off x="0" y="3094"/>
                <a:ext cx="590" cy="835"/>
              </a:xfrm>
              <a:custGeom>
                <a:avLst/>
                <a:gdLst>
                  <a:gd name="T0" fmla="*/ 1206 w 1770"/>
                  <a:gd name="T1" fmla="*/ 2503 h 2503"/>
                  <a:gd name="T2" fmla="*/ 1201 w 1770"/>
                  <a:gd name="T3" fmla="*/ 2501 h 2503"/>
                  <a:gd name="T4" fmla="*/ 1196 w 1770"/>
                  <a:gd name="T5" fmla="*/ 2499 h 2503"/>
                  <a:gd name="T6" fmla="*/ 0 w 1770"/>
                  <a:gd name="T7" fmla="*/ 1401 h 2503"/>
                  <a:gd name="T8" fmla="*/ 0 w 1770"/>
                  <a:gd name="T9" fmla="*/ 1365 h 2503"/>
                  <a:gd name="T10" fmla="*/ 1198 w 1770"/>
                  <a:gd name="T11" fmla="*/ 2464 h 2503"/>
                  <a:gd name="T12" fmla="*/ 1737 w 1770"/>
                  <a:gd name="T13" fmla="*/ 34 h 2503"/>
                  <a:gd name="T14" fmla="*/ 0 w 1770"/>
                  <a:gd name="T15" fmla="*/ 580 h 2503"/>
                  <a:gd name="T16" fmla="*/ 0 w 1770"/>
                  <a:gd name="T17" fmla="*/ 552 h 2503"/>
                  <a:gd name="T18" fmla="*/ 1753 w 1770"/>
                  <a:gd name="T19" fmla="*/ 0 h 2503"/>
                  <a:gd name="T20" fmla="*/ 1756 w 1770"/>
                  <a:gd name="T21" fmla="*/ 0 h 2503"/>
                  <a:gd name="T22" fmla="*/ 1759 w 1770"/>
                  <a:gd name="T23" fmla="*/ 0 h 2503"/>
                  <a:gd name="T24" fmla="*/ 1762 w 1770"/>
                  <a:gd name="T25" fmla="*/ 1 h 2503"/>
                  <a:gd name="T26" fmla="*/ 1765 w 1770"/>
                  <a:gd name="T27" fmla="*/ 4 h 2503"/>
                  <a:gd name="T28" fmla="*/ 1768 w 1770"/>
                  <a:gd name="T29" fmla="*/ 6 h 2503"/>
                  <a:gd name="T30" fmla="*/ 1769 w 1770"/>
                  <a:gd name="T31" fmla="*/ 9 h 2503"/>
                  <a:gd name="T32" fmla="*/ 1770 w 1770"/>
                  <a:gd name="T33" fmla="*/ 13 h 2503"/>
                  <a:gd name="T34" fmla="*/ 1770 w 1770"/>
                  <a:gd name="T35" fmla="*/ 16 h 2503"/>
                  <a:gd name="T36" fmla="*/ 1219 w 1770"/>
                  <a:gd name="T37" fmla="*/ 2492 h 2503"/>
                  <a:gd name="T38" fmla="*/ 1218 w 1770"/>
                  <a:gd name="T39" fmla="*/ 2495 h 2503"/>
                  <a:gd name="T40" fmla="*/ 1216 w 1770"/>
                  <a:gd name="T41" fmla="*/ 2498 h 2503"/>
                  <a:gd name="T42" fmla="*/ 1213 w 1770"/>
                  <a:gd name="T43" fmla="*/ 2500 h 2503"/>
                  <a:gd name="T44" fmla="*/ 1210 w 1770"/>
                  <a:gd name="T45" fmla="*/ 2501 h 2503"/>
                  <a:gd name="T46" fmla="*/ 1208 w 1770"/>
                  <a:gd name="T47" fmla="*/ 2503 h 2503"/>
                  <a:gd name="T48" fmla="*/ 1206 w 1770"/>
                  <a:gd name="T49" fmla="*/ 2503 h 2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70" h="2503">
                    <a:moveTo>
                      <a:pt x="1206" y="2503"/>
                    </a:moveTo>
                    <a:lnTo>
                      <a:pt x="1201" y="2501"/>
                    </a:lnTo>
                    <a:lnTo>
                      <a:pt x="1196" y="2499"/>
                    </a:lnTo>
                    <a:lnTo>
                      <a:pt x="0" y="1401"/>
                    </a:lnTo>
                    <a:lnTo>
                      <a:pt x="0" y="1365"/>
                    </a:lnTo>
                    <a:lnTo>
                      <a:pt x="1198" y="2464"/>
                    </a:lnTo>
                    <a:lnTo>
                      <a:pt x="1737" y="34"/>
                    </a:lnTo>
                    <a:lnTo>
                      <a:pt x="0" y="580"/>
                    </a:lnTo>
                    <a:lnTo>
                      <a:pt x="0" y="552"/>
                    </a:lnTo>
                    <a:lnTo>
                      <a:pt x="1753" y="0"/>
                    </a:lnTo>
                    <a:lnTo>
                      <a:pt x="1756" y="0"/>
                    </a:lnTo>
                    <a:lnTo>
                      <a:pt x="1759" y="0"/>
                    </a:lnTo>
                    <a:lnTo>
                      <a:pt x="1762" y="1"/>
                    </a:lnTo>
                    <a:lnTo>
                      <a:pt x="1765" y="4"/>
                    </a:lnTo>
                    <a:lnTo>
                      <a:pt x="1768" y="6"/>
                    </a:lnTo>
                    <a:lnTo>
                      <a:pt x="1769" y="9"/>
                    </a:lnTo>
                    <a:lnTo>
                      <a:pt x="1770" y="13"/>
                    </a:lnTo>
                    <a:lnTo>
                      <a:pt x="1770" y="16"/>
                    </a:lnTo>
                    <a:lnTo>
                      <a:pt x="1219" y="2492"/>
                    </a:lnTo>
                    <a:lnTo>
                      <a:pt x="1218" y="2495"/>
                    </a:lnTo>
                    <a:lnTo>
                      <a:pt x="1216" y="2498"/>
                    </a:lnTo>
                    <a:lnTo>
                      <a:pt x="1213" y="2500"/>
                    </a:lnTo>
                    <a:lnTo>
                      <a:pt x="1210" y="2501"/>
                    </a:lnTo>
                    <a:lnTo>
                      <a:pt x="1208" y="2503"/>
                    </a:lnTo>
                    <a:lnTo>
                      <a:pt x="1206" y="25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2"/>
              <p:cNvSpPr>
                <a:spLocks/>
              </p:cNvSpPr>
              <p:nvPr userDrawn="1"/>
            </p:nvSpPr>
            <p:spPr bwMode="auto">
              <a:xfrm>
                <a:off x="1059" y="2687"/>
                <a:ext cx="311" cy="310"/>
              </a:xfrm>
              <a:custGeom>
                <a:avLst/>
                <a:gdLst>
                  <a:gd name="T0" fmla="*/ 918 w 931"/>
                  <a:gd name="T1" fmla="*/ 931 h 931"/>
                  <a:gd name="T2" fmla="*/ 912 w 931"/>
                  <a:gd name="T3" fmla="*/ 930 h 931"/>
                  <a:gd name="T4" fmla="*/ 908 w 931"/>
                  <a:gd name="T5" fmla="*/ 926 h 931"/>
                  <a:gd name="T6" fmla="*/ 4 w 931"/>
                  <a:gd name="T7" fmla="*/ 24 h 931"/>
                  <a:gd name="T8" fmla="*/ 1 w 931"/>
                  <a:gd name="T9" fmla="*/ 19 h 931"/>
                  <a:gd name="T10" fmla="*/ 0 w 931"/>
                  <a:gd name="T11" fmla="*/ 14 h 931"/>
                  <a:gd name="T12" fmla="*/ 1 w 931"/>
                  <a:gd name="T13" fmla="*/ 9 h 931"/>
                  <a:gd name="T14" fmla="*/ 4 w 931"/>
                  <a:gd name="T15" fmla="*/ 5 h 931"/>
                  <a:gd name="T16" fmla="*/ 9 w 931"/>
                  <a:gd name="T17" fmla="*/ 1 h 931"/>
                  <a:gd name="T18" fmla="*/ 14 w 931"/>
                  <a:gd name="T19" fmla="*/ 0 h 931"/>
                  <a:gd name="T20" fmla="*/ 18 w 931"/>
                  <a:gd name="T21" fmla="*/ 1 h 931"/>
                  <a:gd name="T22" fmla="*/ 24 w 931"/>
                  <a:gd name="T23" fmla="*/ 5 h 931"/>
                  <a:gd name="T24" fmla="*/ 926 w 931"/>
                  <a:gd name="T25" fmla="*/ 908 h 931"/>
                  <a:gd name="T26" fmla="*/ 930 w 931"/>
                  <a:gd name="T27" fmla="*/ 912 h 931"/>
                  <a:gd name="T28" fmla="*/ 931 w 931"/>
                  <a:gd name="T29" fmla="*/ 918 h 931"/>
                  <a:gd name="T30" fmla="*/ 930 w 931"/>
                  <a:gd name="T31" fmla="*/ 922 h 931"/>
                  <a:gd name="T32" fmla="*/ 926 w 931"/>
                  <a:gd name="T33" fmla="*/ 926 h 931"/>
                  <a:gd name="T34" fmla="*/ 922 w 931"/>
                  <a:gd name="T35" fmla="*/ 930 h 931"/>
                  <a:gd name="T36" fmla="*/ 918 w 931"/>
                  <a:gd name="T37" fmla="*/ 931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1" h="931">
                    <a:moveTo>
                      <a:pt x="918" y="931"/>
                    </a:moveTo>
                    <a:lnTo>
                      <a:pt x="912" y="930"/>
                    </a:lnTo>
                    <a:lnTo>
                      <a:pt x="908" y="926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4" y="5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24" y="5"/>
                    </a:lnTo>
                    <a:lnTo>
                      <a:pt x="926" y="908"/>
                    </a:lnTo>
                    <a:lnTo>
                      <a:pt x="930" y="912"/>
                    </a:lnTo>
                    <a:lnTo>
                      <a:pt x="931" y="918"/>
                    </a:lnTo>
                    <a:lnTo>
                      <a:pt x="930" y="922"/>
                    </a:lnTo>
                    <a:lnTo>
                      <a:pt x="926" y="926"/>
                    </a:lnTo>
                    <a:lnTo>
                      <a:pt x="922" y="930"/>
                    </a:lnTo>
                    <a:lnTo>
                      <a:pt x="918" y="9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3"/>
              <p:cNvSpPr>
                <a:spLocks/>
              </p:cNvSpPr>
              <p:nvPr userDrawn="1"/>
            </p:nvSpPr>
            <p:spPr bwMode="auto">
              <a:xfrm>
                <a:off x="3382" y="2897"/>
                <a:ext cx="504" cy="504"/>
              </a:xfrm>
              <a:custGeom>
                <a:avLst/>
                <a:gdLst>
                  <a:gd name="T0" fmla="*/ 1500 w 1513"/>
                  <a:gd name="T1" fmla="*/ 1512 h 1512"/>
                  <a:gd name="T2" fmla="*/ 1494 w 1513"/>
                  <a:gd name="T3" fmla="*/ 1511 h 1512"/>
                  <a:gd name="T4" fmla="*/ 1490 w 1513"/>
                  <a:gd name="T5" fmla="*/ 1508 h 1512"/>
                  <a:gd name="T6" fmla="*/ 4 w 1513"/>
                  <a:gd name="T7" fmla="*/ 23 h 1512"/>
                  <a:gd name="T8" fmla="*/ 1 w 1513"/>
                  <a:gd name="T9" fmla="*/ 19 h 1512"/>
                  <a:gd name="T10" fmla="*/ 0 w 1513"/>
                  <a:gd name="T11" fmla="*/ 14 h 1512"/>
                  <a:gd name="T12" fmla="*/ 1 w 1513"/>
                  <a:gd name="T13" fmla="*/ 8 h 1512"/>
                  <a:gd name="T14" fmla="*/ 4 w 1513"/>
                  <a:gd name="T15" fmla="*/ 4 h 1512"/>
                  <a:gd name="T16" fmla="*/ 9 w 1513"/>
                  <a:gd name="T17" fmla="*/ 1 h 1512"/>
                  <a:gd name="T18" fmla="*/ 14 w 1513"/>
                  <a:gd name="T19" fmla="*/ 0 h 1512"/>
                  <a:gd name="T20" fmla="*/ 18 w 1513"/>
                  <a:gd name="T21" fmla="*/ 1 h 1512"/>
                  <a:gd name="T22" fmla="*/ 24 w 1513"/>
                  <a:gd name="T23" fmla="*/ 4 h 1512"/>
                  <a:gd name="T24" fmla="*/ 1508 w 1513"/>
                  <a:gd name="T25" fmla="*/ 1489 h 1512"/>
                  <a:gd name="T26" fmla="*/ 1512 w 1513"/>
                  <a:gd name="T27" fmla="*/ 1494 h 1512"/>
                  <a:gd name="T28" fmla="*/ 1513 w 1513"/>
                  <a:gd name="T29" fmla="*/ 1499 h 1512"/>
                  <a:gd name="T30" fmla="*/ 1512 w 1513"/>
                  <a:gd name="T31" fmla="*/ 1503 h 1512"/>
                  <a:gd name="T32" fmla="*/ 1508 w 1513"/>
                  <a:gd name="T33" fmla="*/ 1508 h 1512"/>
                  <a:gd name="T34" fmla="*/ 1504 w 1513"/>
                  <a:gd name="T35" fmla="*/ 1511 h 1512"/>
                  <a:gd name="T36" fmla="*/ 1500 w 1513"/>
                  <a:gd name="T37" fmla="*/ 1512 h 1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3" h="1512">
                    <a:moveTo>
                      <a:pt x="1500" y="1512"/>
                    </a:moveTo>
                    <a:lnTo>
                      <a:pt x="1494" y="1511"/>
                    </a:lnTo>
                    <a:lnTo>
                      <a:pt x="1490" y="1508"/>
                    </a:lnTo>
                    <a:lnTo>
                      <a:pt x="4" y="23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24" y="4"/>
                    </a:lnTo>
                    <a:lnTo>
                      <a:pt x="1508" y="1489"/>
                    </a:lnTo>
                    <a:lnTo>
                      <a:pt x="1512" y="1494"/>
                    </a:lnTo>
                    <a:lnTo>
                      <a:pt x="1513" y="1499"/>
                    </a:lnTo>
                    <a:lnTo>
                      <a:pt x="1512" y="1503"/>
                    </a:lnTo>
                    <a:lnTo>
                      <a:pt x="1508" y="1508"/>
                    </a:lnTo>
                    <a:lnTo>
                      <a:pt x="1504" y="1511"/>
                    </a:lnTo>
                    <a:lnTo>
                      <a:pt x="1500" y="1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4"/>
              <p:cNvSpPr>
                <a:spLocks/>
              </p:cNvSpPr>
              <p:nvPr userDrawn="1"/>
            </p:nvSpPr>
            <p:spPr bwMode="auto">
              <a:xfrm>
                <a:off x="4667" y="1876"/>
                <a:ext cx="353" cy="353"/>
              </a:xfrm>
              <a:custGeom>
                <a:avLst/>
                <a:gdLst>
                  <a:gd name="T0" fmla="*/ 1048 w 1058"/>
                  <a:gd name="T1" fmla="*/ 1058 h 1058"/>
                  <a:gd name="T2" fmla="*/ 1045 w 1058"/>
                  <a:gd name="T3" fmla="*/ 1057 h 1058"/>
                  <a:gd name="T4" fmla="*/ 1042 w 1058"/>
                  <a:gd name="T5" fmla="*/ 1055 h 1058"/>
                  <a:gd name="T6" fmla="*/ 3 w 1058"/>
                  <a:gd name="T7" fmla="*/ 16 h 1058"/>
                  <a:gd name="T8" fmla="*/ 1 w 1058"/>
                  <a:gd name="T9" fmla="*/ 13 h 1058"/>
                  <a:gd name="T10" fmla="*/ 0 w 1058"/>
                  <a:gd name="T11" fmla="*/ 10 h 1058"/>
                  <a:gd name="T12" fmla="*/ 1 w 1058"/>
                  <a:gd name="T13" fmla="*/ 7 h 1058"/>
                  <a:gd name="T14" fmla="*/ 3 w 1058"/>
                  <a:gd name="T15" fmla="*/ 4 h 1058"/>
                  <a:gd name="T16" fmla="*/ 6 w 1058"/>
                  <a:gd name="T17" fmla="*/ 1 h 1058"/>
                  <a:gd name="T18" fmla="*/ 10 w 1058"/>
                  <a:gd name="T19" fmla="*/ 0 h 1058"/>
                  <a:gd name="T20" fmla="*/ 13 w 1058"/>
                  <a:gd name="T21" fmla="*/ 1 h 1058"/>
                  <a:gd name="T22" fmla="*/ 16 w 1058"/>
                  <a:gd name="T23" fmla="*/ 4 h 1058"/>
                  <a:gd name="T24" fmla="*/ 1055 w 1058"/>
                  <a:gd name="T25" fmla="*/ 1042 h 1058"/>
                  <a:gd name="T26" fmla="*/ 1057 w 1058"/>
                  <a:gd name="T27" fmla="*/ 1045 h 1058"/>
                  <a:gd name="T28" fmla="*/ 1058 w 1058"/>
                  <a:gd name="T29" fmla="*/ 1048 h 1058"/>
                  <a:gd name="T30" fmla="*/ 1057 w 1058"/>
                  <a:gd name="T31" fmla="*/ 1053 h 1058"/>
                  <a:gd name="T32" fmla="*/ 1055 w 1058"/>
                  <a:gd name="T33" fmla="*/ 1055 h 1058"/>
                  <a:gd name="T34" fmla="*/ 1053 w 1058"/>
                  <a:gd name="T35" fmla="*/ 1057 h 1058"/>
                  <a:gd name="T36" fmla="*/ 1048 w 1058"/>
                  <a:gd name="T37" fmla="*/ 1058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8" h="1058">
                    <a:moveTo>
                      <a:pt x="1048" y="1058"/>
                    </a:moveTo>
                    <a:lnTo>
                      <a:pt x="1045" y="1057"/>
                    </a:lnTo>
                    <a:lnTo>
                      <a:pt x="1042" y="1055"/>
                    </a:lnTo>
                    <a:lnTo>
                      <a:pt x="3" y="16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055" y="1042"/>
                    </a:lnTo>
                    <a:lnTo>
                      <a:pt x="1057" y="1045"/>
                    </a:lnTo>
                    <a:lnTo>
                      <a:pt x="1058" y="1048"/>
                    </a:lnTo>
                    <a:lnTo>
                      <a:pt x="1057" y="1053"/>
                    </a:lnTo>
                    <a:lnTo>
                      <a:pt x="1055" y="1055"/>
                    </a:lnTo>
                    <a:lnTo>
                      <a:pt x="1053" y="1057"/>
                    </a:lnTo>
                    <a:lnTo>
                      <a:pt x="1048" y="10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5"/>
              <p:cNvSpPr>
                <a:spLocks/>
              </p:cNvSpPr>
              <p:nvPr userDrawn="1"/>
            </p:nvSpPr>
            <p:spPr bwMode="auto">
              <a:xfrm>
                <a:off x="4095" y="3653"/>
                <a:ext cx="479" cy="479"/>
              </a:xfrm>
              <a:custGeom>
                <a:avLst/>
                <a:gdLst>
                  <a:gd name="T0" fmla="*/ 1423 w 1436"/>
                  <a:gd name="T1" fmla="*/ 1435 h 1435"/>
                  <a:gd name="T2" fmla="*/ 1418 w 1436"/>
                  <a:gd name="T3" fmla="*/ 1434 h 1435"/>
                  <a:gd name="T4" fmla="*/ 1414 w 1436"/>
                  <a:gd name="T5" fmla="*/ 1431 h 1435"/>
                  <a:gd name="T6" fmla="*/ 4 w 1436"/>
                  <a:gd name="T7" fmla="*/ 23 h 1435"/>
                  <a:gd name="T8" fmla="*/ 1 w 1436"/>
                  <a:gd name="T9" fmla="*/ 18 h 1435"/>
                  <a:gd name="T10" fmla="*/ 0 w 1436"/>
                  <a:gd name="T11" fmla="*/ 14 h 1435"/>
                  <a:gd name="T12" fmla="*/ 1 w 1436"/>
                  <a:gd name="T13" fmla="*/ 8 h 1435"/>
                  <a:gd name="T14" fmla="*/ 4 w 1436"/>
                  <a:gd name="T15" fmla="*/ 4 h 1435"/>
                  <a:gd name="T16" fmla="*/ 9 w 1436"/>
                  <a:gd name="T17" fmla="*/ 1 h 1435"/>
                  <a:gd name="T18" fmla="*/ 14 w 1436"/>
                  <a:gd name="T19" fmla="*/ 0 h 1435"/>
                  <a:gd name="T20" fmla="*/ 20 w 1436"/>
                  <a:gd name="T21" fmla="*/ 1 h 1435"/>
                  <a:gd name="T22" fmla="*/ 24 w 1436"/>
                  <a:gd name="T23" fmla="*/ 4 h 1435"/>
                  <a:gd name="T24" fmla="*/ 1432 w 1436"/>
                  <a:gd name="T25" fmla="*/ 1413 h 1435"/>
                  <a:gd name="T26" fmla="*/ 1435 w 1436"/>
                  <a:gd name="T27" fmla="*/ 1417 h 1435"/>
                  <a:gd name="T28" fmla="*/ 1436 w 1436"/>
                  <a:gd name="T29" fmla="*/ 1422 h 1435"/>
                  <a:gd name="T30" fmla="*/ 1435 w 1436"/>
                  <a:gd name="T31" fmla="*/ 1427 h 1435"/>
                  <a:gd name="T32" fmla="*/ 1432 w 1436"/>
                  <a:gd name="T33" fmla="*/ 1431 h 1435"/>
                  <a:gd name="T34" fmla="*/ 1428 w 1436"/>
                  <a:gd name="T35" fmla="*/ 1434 h 1435"/>
                  <a:gd name="T36" fmla="*/ 1423 w 1436"/>
                  <a:gd name="T37" fmla="*/ 1435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6" h="1435">
                    <a:moveTo>
                      <a:pt x="1423" y="1435"/>
                    </a:moveTo>
                    <a:lnTo>
                      <a:pt x="1418" y="1434"/>
                    </a:lnTo>
                    <a:lnTo>
                      <a:pt x="1414" y="1431"/>
                    </a:lnTo>
                    <a:lnTo>
                      <a:pt x="4" y="23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20" y="1"/>
                    </a:lnTo>
                    <a:lnTo>
                      <a:pt x="24" y="4"/>
                    </a:lnTo>
                    <a:lnTo>
                      <a:pt x="1432" y="1413"/>
                    </a:lnTo>
                    <a:lnTo>
                      <a:pt x="1435" y="1417"/>
                    </a:lnTo>
                    <a:lnTo>
                      <a:pt x="1436" y="1422"/>
                    </a:lnTo>
                    <a:lnTo>
                      <a:pt x="1435" y="1427"/>
                    </a:lnTo>
                    <a:lnTo>
                      <a:pt x="1432" y="1431"/>
                    </a:lnTo>
                    <a:lnTo>
                      <a:pt x="1428" y="1434"/>
                    </a:lnTo>
                    <a:lnTo>
                      <a:pt x="1423" y="14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"/>
              <p:cNvSpPr>
                <a:spLocks/>
              </p:cNvSpPr>
              <p:nvPr userDrawn="1"/>
            </p:nvSpPr>
            <p:spPr bwMode="auto">
              <a:xfrm>
                <a:off x="970" y="2617"/>
                <a:ext cx="345" cy="344"/>
              </a:xfrm>
              <a:custGeom>
                <a:avLst/>
                <a:gdLst>
                  <a:gd name="T0" fmla="*/ 1022 w 1035"/>
                  <a:gd name="T1" fmla="*/ 1034 h 1034"/>
                  <a:gd name="T2" fmla="*/ 1016 w 1035"/>
                  <a:gd name="T3" fmla="*/ 1033 h 1034"/>
                  <a:gd name="T4" fmla="*/ 1012 w 1035"/>
                  <a:gd name="T5" fmla="*/ 1031 h 1034"/>
                  <a:gd name="T6" fmla="*/ 4 w 1035"/>
                  <a:gd name="T7" fmla="*/ 23 h 1034"/>
                  <a:gd name="T8" fmla="*/ 1 w 1035"/>
                  <a:gd name="T9" fmla="*/ 18 h 1034"/>
                  <a:gd name="T10" fmla="*/ 0 w 1035"/>
                  <a:gd name="T11" fmla="*/ 14 h 1034"/>
                  <a:gd name="T12" fmla="*/ 1 w 1035"/>
                  <a:gd name="T13" fmla="*/ 8 h 1034"/>
                  <a:gd name="T14" fmla="*/ 4 w 1035"/>
                  <a:gd name="T15" fmla="*/ 4 h 1034"/>
                  <a:gd name="T16" fmla="*/ 9 w 1035"/>
                  <a:gd name="T17" fmla="*/ 1 h 1034"/>
                  <a:gd name="T18" fmla="*/ 14 w 1035"/>
                  <a:gd name="T19" fmla="*/ 0 h 1034"/>
                  <a:gd name="T20" fmla="*/ 20 w 1035"/>
                  <a:gd name="T21" fmla="*/ 1 h 1034"/>
                  <a:gd name="T22" fmla="*/ 24 w 1035"/>
                  <a:gd name="T23" fmla="*/ 4 h 1034"/>
                  <a:gd name="T24" fmla="*/ 1031 w 1035"/>
                  <a:gd name="T25" fmla="*/ 1011 h 1034"/>
                  <a:gd name="T26" fmla="*/ 1033 w 1035"/>
                  <a:gd name="T27" fmla="*/ 1016 h 1034"/>
                  <a:gd name="T28" fmla="*/ 1035 w 1035"/>
                  <a:gd name="T29" fmla="*/ 1021 h 1034"/>
                  <a:gd name="T30" fmla="*/ 1033 w 1035"/>
                  <a:gd name="T31" fmla="*/ 1026 h 1034"/>
                  <a:gd name="T32" fmla="*/ 1031 w 1035"/>
                  <a:gd name="T33" fmla="*/ 1031 h 1034"/>
                  <a:gd name="T34" fmla="*/ 1027 w 1035"/>
                  <a:gd name="T35" fmla="*/ 1033 h 1034"/>
                  <a:gd name="T36" fmla="*/ 1022 w 1035"/>
                  <a:gd name="T37" fmla="*/ 1034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5" h="1034">
                    <a:moveTo>
                      <a:pt x="1022" y="1034"/>
                    </a:moveTo>
                    <a:lnTo>
                      <a:pt x="1016" y="1033"/>
                    </a:lnTo>
                    <a:lnTo>
                      <a:pt x="1012" y="1031"/>
                    </a:lnTo>
                    <a:lnTo>
                      <a:pt x="4" y="23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20" y="1"/>
                    </a:lnTo>
                    <a:lnTo>
                      <a:pt x="24" y="4"/>
                    </a:lnTo>
                    <a:lnTo>
                      <a:pt x="1031" y="1011"/>
                    </a:lnTo>
                    <a:lnTo>
                      <a:pt x="1033" y="1016"/>
                    </a:lnTo>
                    <a:lnTo>
                      <a:pt x="1035" y="1021"/>
                    </a:lnTo>
                    <a:lnTo>
                      <a:pt x="1033" y="1026"/>
                    </a:lnTo>
                    <a:lnTo>
                      <a:pt x="1031" y="1031"/>
                    </a:lnTo>
                    <a:lnTo>
                      <a:pt x="1027" y="1033"/>
                    </a:lnTo>
                    <a:lnTo>
                      <a:pt x="1022" y="10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7"/>
              <p:cNvSpPr>
                <a:spLocks/>
              </p:cNvSpPr>
              <p:nvPr userDrawn="1"/>
            </p:nvSpPr>
            <p:spPr bwMode="auto">
              <a:xfrm>
                <a:off x="0" y="3056"/>
                <a:ext cx="566" cy="834"/>
              </a:xfrm>
              <a:custGeom>
                <a:avLst/>
                <a:gdLst>
                  <a:gd name="T0" fmla="*/ 1134 w 1697"/>
                  <a:gd name="T1" fmla="*/ 2502 h 2502"/>
                  <a:gd name="T2" fmla="*/ 1128 w 1697"/>
                  <a:gd name="T3" fmla="*/ 2501 h 2502"/>
                  <a:gd name="T4" fmla="*/ 1125 w 1697"/>
                  <a:gd name="T5" fmla="*/ 2499 h 2502"/>
                  <a:gd name="T6" fmla="*/ 0 w 1697"/>
                  <a:gd name="T7" fmla="*/ 1467 h 2502"/>
                  <a:gd name="T8" fmla="*/ 0 w 1697"/>
                  <a:gd name="T9" fmla="*/ 1430 h 2502"/>
                  <a:gd name="T10" fmla="*/ 1125 w 1697"/>
                  <a:gd name="T11" fmla="*/ 2463 h 2502"/>
                  <a:gd name="T12" fmla="*/ 1666 w 1697"/>
                  <a:gd name="T13" fmla="*/ 33 h 2502"/>
                  <a:gd name="T14" fmla="*/ 0 w 1697"/>
                  <a:gd name="T15" fmla="*/ 557 h 2502"/>
                  <a:gd name="T16" fmla="*/ 0 w 1697"/>
                  <a:gd name="T17" fmla="*/ 529 h 2502"/>
                  <a:gd name="T18" fmla="*/ 1680 w 1697"/>
                  <a:gd name="T19" fmla="*/ 0 h 2502"/>
                  <a:gd name="T20" fmla="*/ 1683 w 1697"/>
                  <a:gd name="T21" fmla="*/ 0 h 2502"/>
                  <a:gd name="T22" fmla="*/ 1687 w 1697"/>
                  <a:gd name="T23" fmla="*/ 0 h 2502"/>
                  <a:gd name="T24" fmla="*/ 1690 w 1697"/>
                  <a:gd name="T25" fmla="*/ 1 h 2502"/>
                  <a:gd name="T26" fmla="*/ 1693 w 1697"/>
                  <a:gd name="T27" fmla="*/ 3 h 2502"/>
                  <a:gd name="T28" fmla="*/ 1695 w 1697"/>
                  <a:gd name="T29" fmla="*/ 6 h 2502"/>
                  <a:gd name="T30" fmla="*/ 1697 w 1697"/>
                  <a:gd name="T31" fmla="*/ 10 h 2502"/>
                  <a:gd name="T32" fmla="*/ 1697 w 1697"/>
                  <a:gd name="T33" fmla="*/ 13 h 2502"/>
                  <a:gd name="T34" fmla="*/ 1697 w 1697"/>
                  <a:gd name="T35" fmla="*/ 16 h 2502"/>
                  <a:gd name="T36" fmla="*/ 1147 w 1697"/>
                  <a:gd name="T37" fmla="*/ 2491 h 2502"/>
                  <a:gd name="T38" fmla="*/ 1146 w 1697"/>
                  <a:gd name="T39" fmla="*/ 2495 h 2502"/>
                  <a:gd name="T40" fmla="*/ 1144 w 1697"/>
                  <a:gd name="T41" fmla="*/ 2498 h 2502"/>
                  <a:gd name="T42" fmla="*/ 1141 w 1697"/>
                  <a:gd name="T43" fmla="*/ 2500 h 2502"/>
                  <a:gd name="T44" fmla="*/ 1138 w 1697"/>
                  <a:gd name="T45" fmla="*/ 2501 h 2502"/>
                  <a:gd name="T46" fmla="*/ 1136 w 1697"/>
                  <a:gd name="T47" fmla="*/ 2502 h 2502"/>
                  <a:gd name="T48" fmla="*/ 1134 w 1697"/>
                  <a:gd name="T49" fmla="*/ 2502 h 2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7" h="2502">
                    <a:moveTo>
                      <a:pt x="1134" y="2502"/>
                    </a:moveTo>
                    <a:lnTo>
                      <a:pt x="1128" y="2501"/>
                    </a:lnTo>
                    <a:lnTo>
                      <a:pt x="1125" y="2499"/>
                    </a:lnTo>
                    <a:lnTo>
                      <a:pt x="0" y="1467"/>
                    </a:lnTo>
                    <a:lnTo>
                      <a:pt x="0" y="1430"/>
                    </a:lnTo>
                    <a:lnTo>
                      <a:pt x="1125" y="2463"/>
                    </a:lnTo>
                    <a:lnTo>
                      <a:pt x="1666" y="33"/>
                    </a:lnTo>
                    <a:lnTo>
                      <a:pt x="0" y="557"/>
                    </a:lnTo>
                    <a:lnTo>
                      <a:pt x="0" y="529"/>
                    </a:lnTo>
                    <a:lnTo>
                      <a:pt x="1680" y="0"/>
                    </a:lnTo>
                    <a:lnTo>
                      <a:pt x="1683" y="0"/>
                    </a:lnTo>
                    <a:lnTo>
                      <a:pt x="1687" y="0"/>
                    </a:lnTo>
                    <a:lnTo>
                      <a:pt x="1690" y="1"/>
                    </a:lnTo>
                    <a:lnTo>
                      <a:pt x="1693" y="3"/>
                    </a:lnTo>
                    <a:lnTo>
                      <a:pt x="1695" y="6"/>
                    </a:lnTo>
                    <a:lnTo>
                      <a:pt x="1697" y="10"/>
                    </a:lnTo>
                    <a:lnTo>
                      <a:pt x="1697" y="13"/>
                    </a:lnTo>
                    <a:lnTo>
                      <a:pt x="1697" y="16"/>
                    </a:lnTo>
                    <a:lnTo>
                      <a:pt x="1147" y="2491"/>
                    </a:lnTo>
                    <a:lnTo>
                      <a:pt x="1146" y="2495"/>
                    </a:lnTo>
                    <a:lnTo>
                      <a:pt x="1144" y="2498"/>
                    </a:lnTo>
                    <a:lnTo>
                      <a:pt x="1141" y="2500"/>
                    </a:lnTo>
                    <a:lnTo>
                      <a:pt x="1138" y="2501"/>
                    </a:lnTo>
                    <a:lnTo>
                      <a:pt x="1136" y="2502"/>
                    </a:lnTo>
                    <a:lnTo>
                      <a:pt x="1134" y="25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8"/>
              <p:cNvSpPr>
                <a:spLocks/>
              </p:cNvSpPr>
              <p:nvPr userDrawn="1"/>
            </p:nvSpPr>
            <p:spPr bwMode="auto">
              <a:xfrm>
                <a:off x="362" y="3427"/>
                <a:ext cx="340" cy="340"/>
              </a:xfrm>
              <a:custGeom>
                <a:avLst/>
                <a:gdLst>
                  <a:gd name="T0" fmla="*/ 1009 w 1022"/>
                  <a:gd name="T1" fmla="*/ 1020 h 1020"/>
                  <a:gd name="T2" fmla="*/ 1003 w 1022"/>
                  <a:gd name="T3" fmla="*/ 1019 h 1020"/>
                  <a:gd name="T4" fmla="*/ 999 w 1022"/>
                  <a:gd name="T5" fmla="*/ 1017 h 1020"/>
                  <a:gd name="T6" fmla="*/ 5 w 1022"/>
                  <a:gd name="T7" fmla="*/ 22 h 1020"/>
                  <a:gd name="T8" fmla="*/ 1 w 1022"/>
                  <a:gd name="T9" fmla="*/ 18 h 1020"/>
                  <a:gd name="T10" fmla="*/ 0 w 1022"/>
                  <a:gd name="T11" fmla="*/ 13 h 1020"/>
                  <a:gd name="T12" fmla="*/ 1 w 1022"/>
                  <a:gd name="T13" fmla="*/ 7 h 1020"/>
                  <a:gd name="T14" fmla="*/ 5 w 1022"/>
                  <a:gd name="T15" fmla="*/ 3 h 1020"/>
                  <a:gd name="T16" fmla="*/ 9 w 1022"/>
                  <a:gd name="T17" fmla="*/ 0 h 1020"/>
                  <a:gd name="T18" fmla="*/ 14 w 1022"/>
                  <a:gd name="T19" fmla="*/ 0 h 1020"/>
                  <a:gd name="T20" fmla="*/ 20 w 1022"/>
                  <a:gd name="T21" fmla="*/ 0 h 1020"/>
                  <a:gd name="T22" fmla="*/ 24 w 1022"/>
                  <a:gd name="T23" fmla="*/ 3 h 1020"/>
                  <a:gd name="T24" fmla="*/ 1017 w 1022"/>
                  <a:gd name="T25" fmla="*/ 997 h 1020"/>
                  <a:gd name="T26" fmla="*/ 1021 w 1022"/>
                  <a:gd name="T27" fmla="*/ 1002 h 1020"/>
                  <a:gd name="T28" fmla="*/ 1022 w 1022"/>
                  <a:gd name="T29" fmla="*/ 1007 h 1020"/>
                  <a:gd name="T30" fmla="*/ 1021 w 1022"/>
                  <a:gd name="T31" fmla="*/ 1011 h 1020"/>
                  <a:gd name="T32" fmla="*/ 1017 w 1022"/>
                  <a:gd name="T33" fmla="*/ 1017 h 1020"/>
                  <a:gd name="T34" fmla="*/ 1013 w 1022"/>
                  <a:gd name="T35" fmla="*/ 1019 h 1020"/>
                  <a:gd name="T36" fmla="*/ 1009 w 1022"/>
                  <a:gd name="T37" fmla="*/ 102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2" h="1020">
                    <a:moveTo>
                      <a:pt x="1009" y="1020"/>
                    </a:moveTo>
                    <a:lnTo>
                      <a:pt x="1003" y="1019"/>
                    </a:lnTo>
                    <a:lnTo>
                      <a:pt x="999" y="1017"/>
                    </a:lnTo>
                    <a:lnTo>
                      <a:pt x="5" y="22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4" y="3"/>
                    </a:lnTo>
                    <a:lnTo>
                      <a:pt x="1017" y="997"/>
                    </a:lnTo>
                    <a:lnTo>
                      <a:pt x="1021" y="1002"/>
                    </a:lnTo>
                    <a:lnTo>
                      <a:pt x="1022" y="1007"/>
                    </a:lnTo>
                    <a:lnTo>
                      <a:pt x="1021" y="1011"/>
                    </a:lnTo>
                    <a:lnTo>
                      <a:pt x="1017" y="1017"/>
                    </a:lnTo>
                    <a:lnTo>
                      <a:pt x="1013" y="1019"/>
                    </a:lnTo>
                    <a:lnTo>
                      <a:pt x="1009" y="10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9"/>
              <p:cNvSpPr>
                <a:spLocks/>
              </p:cNvSpPr>
              <p:nvPr userDrawn="1"/>
            </p:nvSpPr>
            <p:spPr bwMode="auto">
              <a:xfrm>
                <a:off x="0" y="3049"/>
                <a:ext cx="548" cy="835"/>
              </a:xfrm>
              <a:custGeom>
                <a:avLst/>
                <a:gdLst>
                  <a:gd name="T0" fmla="*/ 1081 w 1645"/>
                  <a:gd name="T1" fmla="*/ 2503 h 2503"/>
                  <a:gd name="T2" fmla="*/ 1075 w 1645"/>
                  <a:gd name="T3" fmla="*/ 2502 h 2503"/>
                  <a:gd name="T4" fmla="*/ 1071 w 1645"/>
                  <a:gd name="T5" fmla="*/ 2499 h 2503"/>
                  <a:gd name="T6" fmla="*/ 0 w 1645"/>
                  <a:gd name="T7" fmla="*/ 1517 h 2503"/>
                  <a:gd name="T8" fmla="*/ 0 w 1645"/>
                  <a:gd name="T9" fmla="*/ 1480 h 2503"/>
                  <a:gd name="T10" fmla="*/ 1072 w 1645"/>
                  <a:gd name="T11" fmla="*/ 2464 h 2503"/>
                  <a:gd name="T12" fmla="*/ 1613 w 1645"/>
                  <a:gd name="T13" fmla="*/ 34 h 2503"/>
                  <a:gd name="T14" fmla="*/ 0 w 1645"/>
                  <a:gd name="T15" fmla="*/ 541 h 2503"/>
                  <a:gd name="T16" fmla="*/ 0 w 1645"/>
                  <a:gd name="T17" fmla="*/ 513 h 2503"/>
                  <a:gd name="T18" fmla="*/ 1627 w 1645"/>
                  <a:gd name="T19" fmla="*/ 1 h 2503"/>
                  <a:gd name="T20" fmla="*/ 1631 w 1645"/>
                  <a:gd name="T21" fmla="*/ 0 h 2503"/>
                  <a:gd name="T22" fmla="*/ 1634 w 1645"/>
                  <a:gd name="T23" fmla="*/ 0 h 2503"/>
                  <a:gd name="T24" fmla="*/ 1637 w 1645"/>
                  <a:gd name="T25" fmla="*/ 3 h 2503"/>
                  <a:gd name="T26" fmla="*/ 1640 w 1645"/>
                  <a:gd name="T27" fmla="*/ 4 h 2503"/>
                  <a:gd name="T28" fmla="*/ 1642 w 1645"/>
                  <a:gd name="T29" fmla="*/ 7 h 2503"/>
                  <a:gd name="T30" fmla="*/ 1643 w 1645"/>
                  <a:gd name="T31" fmla="*/ 10 h 2503"/>
                  <a:gd name="T32" fmla="*/ 1645 w 1645"/>
                  <a:gd name="T33" fmla="*/ 13 h 2503"/>
                  <a:gd name="T34" fmla="*/ 1645 w 1645"/>
                  <a:gd name="T35" fmla="*/ 17 h 2503"/>
                  <a:gd name="T36" fmla="*/ 1094 w 1645"/>
                  <a:gd name="T37" fmla="*/ 2493 h 2503"/>
                  <a:gd name="T38" fmla="*/ 1093 w 1645"/>
                  <a:gd name="T39" fmla="*/ 2496 h 2503"/>
                  <a:gd name="T40" fmla="*/ 1091 w 1645"/>
                  <a:gd name="T41" fmla="*/ 2498 h 2503"/>
                  <a:gd name="T42" fmla="*/ 1088 w 1645"/>
                  <a:gd name="T43" fmla="*/ 2500 h 2503"/>
                  <a:gd name="T44" fmla="*/ 1085 w 1645"/>
                  <a:gd name="T45" fmla="*/ 2503 h 2503"/>
                  <a:gd name="T46" fmla="*/ 1083 w 1645"/>
                  <a:gd name="T47" fmla="*/ 2503 h 2503"/>
                  <a:gd name="T48" fmla="*/ 1081 w 1645"/>
                  <a:gd name="T49" fmla="*/ 2503 h 2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45" h="2503">
                    <a:moveTo>
                      <a:pt x="1081" y="2503"/>
                    </a:moveTo>
                    <a:lnTo>
                      <a:pt x="1075" y="2502"/>
                    </a:lnTo>
                    <a:lnTo>
                      <a:pt x="1071" y="2499"/>
                    </a:lnTo>
                    <a:lnTo>
                      <a:pt x="0" y="1517"/>
                    </a:lnTo>
                    <a:lnTo>
                      <a:pt x="0" y="1480"/>
                    </a:lnTo>
                    <a:lnTo>
                      <a:pt x="1072" y="2464"/>
                    </a:lnTo>
                    <a:lnTo>
                      <a:pt x="1613" y="34"/>
                    </a:lnTo>
                    <a:lnTo>
                      <a:pt x="0" y="541"/>
                    </a:lnTo>
                    <a:lnTo>
                      <a:pt x="0" y="513"/>
                    </a:lnTo>
                    <a:lnTo>
                      <a:pt x="1627" y="1"/>
                    </a:lnTo>
                    <a:lnTo>
                      <a:pt x="1631" y="0"/>
                    </a:lnTo>
                    <a:lnTo>
                      <a:pt x="1634" y="0"/>
                    </a:lnTo>
                    <a:lnTo>
                      <a:pt x="1637" y="3"/>
                    </a:lnTo>
                    <a:lnTo>
                      <a:pt x="1640" y="4"/>
                    </a:lnTo>
                    <a:lnTo>
                      <a:pt x="1642" y="7"/>
                    </a:lnTo>
                    <a:lnTo>
                      <a:pt x="1643" y="10"/>
                    </a:lnTo>
                    <a:lnTo>
                      <a:pt x="1645" y="13"/>
                    </a:lnTo>
                    <a:lnTo>
                      <a:pt x="1645" y="17"/>
                    </a:lnTo>
                    <a:lnTo>
                      <a:pt x="1094" y="2493"/>
                    </a:lnTo>
                    <a:lnTo>
                      <a:pt x="1093" y="2496"/>
                    </a:lnTo>
                    <a:lnTo>
                      <a:pt x="1091" y="2498"/>
                    </a:lnTo>
                    <a:lnTo>
                      <a:pt x="1088" y="2500"/>
                    </a:lnTo>
                    <a:lnTo>
                      <a:pt x="1085" y="2503"/>
                    </a:lnTo>
                    <a:lnTo>
                      <a:pt x="1083" y="2503"/>
                    </a:lnTo>
                    <a:lnTo>
                      <a:pt x="1081" y="25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0"/>
              <p:cNvSpPr>
                <a:spLocks/>
              </p:cNvSpPr>
              <p:nvPr userDrawn="1"/>
            </p:nvSpPr>
            <p:spPr bwMode="auto">
              <a:xfrm>
                <a:off x="343" y="3427"/>
                <a:ext cx="341" cy="340"/>
              </a:xfrm>
              <a:custGeom>
                <a:avLst/>
                <a:gdLst>
                  <a:gd name="T0" fmla="*/ 1008 w 1022"/>
                  <a:gd name="T1" fmla="*/ 1020 h 1020"/>
                  <a:gd name="T2" fmla="*/ 1002 w 1022"/>
                  <a:gd name="T3" fmla="*/ 1019 h 1020"/>
                  <a:gd name="T4" fmla="*/ 998 w 1022"/>
                  <a:gd name="T5" fmla="*/ 1017 h 1020"/>
                  <a:gd name="T6" fmla="*/ 4 w 1022"/>
                  <a:gd name="T7" fmla="*/ 22 h 1020"/>
                  <a:gd name="T8" fmla="*/ 1 w 1022"/>
                  <a:gd name="T9" fmla="*/ 18 h 1020"/>
                  <a:gd name="T10" fmla="*/ 0 w 1022"/>
                  <a:gd name="T11" fmla="*/ 13 h 1020"/>
                  <a:gd name="T12" fmla="*/ 1 w 1022"/>
                  <a:gd name="T13" fmla="*/ 7 h 1020"/>
                  <a:gd name="T14" fmla="*/ 4 w 1022"/>
                  <a:gd name="T15" fmla="*/ 3 h 1020"/>
                  <a:gd name="T16" fmla="*/ 9 w 1022"/>
                  <a:gd name="T17" fmla="*/ 0 h 1020"/>
                  <a:gd name="T18" fmla="*/ 13 w 1022"/>
                  <a:gd name="T19" fmla="*/ 0 h 1020"/>
                  <a:gd name="T20" fmla="*/ 18 w 1022"/>
                  <a:gd name="T21" fmla="*/ 0 h 1020"/>
                  <a:gd name="T22" fmla="*/ 23 w 1022"/>
                  <a:gd name="T23" fmla="*/ 3 h 1020"/>
                  <a:gd name="T24" fmla="*/ 1017 w 1022"/>
                  <a:gd name="T25" fmla="*/ 997 h 1020"/>
                  <a:gd name="T26" fmla="*/ 1020 w 1022"/>
                  <a:gd name="T27" fmla="*/ 1002 h 1020"/>
                  <a:gd name="T28" fmla="*/ 1022 w 1022"/>
                  <a:gd name="T29" fmla="*/ 1007 h 1020"/>
                  <a:gd name="T30" fmla="*/ 1020 w 1022"/>
                  <a:gd name="T31" fmla="*/ 1011 h 1020"/>
                  <a:gd name="T32" fmla="*/ 1017 w 1022"/>
                  <a:gd name="T33" fmla="*/ 1017 h 1020"/>
                  <a:gd name="T34" fmla="*/ 1013 w 1022"/>
                  <a:gd name="T35" fmla="*/ 1019 h 1020"/>
                  <a:gd name="T36" fmla="*/ 1008 w 1022"/>
                  <a:gd name="T37" fmla="*/ 102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2" h="1020">
                    <a:moveTo>
                      <a:pt x="1008" y="1020"/>
                    </a:moveTo>
                    <a:lnTo>
                      <a:pt x="1002" y="1019"/>
                    </a:lnTo>
                    <a:lnTo>
                      <a:pt x="998" y="1017"/>
                    </a:lnTo>
                    <a:lnTo>
                      <a:pt x="4" y="22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3" y="3"/>
                    </a:lnTo>
                    <a:lnTo>
                      <a:pt x="1017" y="997"/>
                    </a:lnTo>
                    <a:lnTo>
                      <a:pt x="1020" y="1002"/>
                    </a:lnTo>
                    <a:lnTo>
                      <a:pt x="1022" y="1007"/>
                    </a:lnTo>
                    <a:lnTo>
                      <a:pt x="1020" y="1011"/>
                    </a:lnTo>
                    <a:lnTo>
                      <a:pt x="1017" y="1017"/>
                    </a:lnTo>
                    <a:lnTo>
                      <a:pt x="1013" y="1019"/>
                    </a:lnTo>
                    <a:lnTo>
                      <a:pt x="1008" y="10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1"/>
              <p:cNvSpPr>
                <a:spLocks/>
              </p:cNvSpPr>
              <p:nvPr userDrawn="1"/>
            </p:nvSpPr>
            <p:spPr bwMode="auto">
              <a:xfrm>
                <a:off x="3382" y="2897"/>
                <a:ext cx="553" cy="553"/>
              </a:xfrm>
              <a:custGeom>
                <a:avLst/>
                <a:gdLst>
                  <a:gd name="T0" fmla="*/ 1647 w 1660"/>
                  <a:gd name="T1" fmla="*/ 1659 h 1659"/>
                  <a:gd name="T2" fmla="*/ 1641 w 1660"/>
                  <a:gd name="T3" fmla="*/ 1658 h 1659"/>
                  <a:gd name="T4" fmla="*/ 1637 w 1660"/>
                  <a:gd name="T5" fmla="*/ 1656 h 1659"/>
                  <a:gd name="T6" fmla="*/ 4 w 1660"/>
                  <a:gd name="T7" fmla="*/ 23 h 1659"/>
                  <a:gd name="T8" fmla="*/ 1 w 1660"/>
                  <a:gd name="T9" fmla="*/ 19 h 1659"/>
                  <a:gd name="T10" fmla="*/ 0 w 1660"/>
                  <a:gd name="T11" fmla="*/ 14 h 1659"/>
                  <a:gd name="T12" fmla="*/ 1 w 1660"/>
                  <a:gd name="T13" fmla="*/ 8 h 1659"/>
                  <a:gd name="T14" fmla="*/ 4 w 1660"/>
                  <a:gd name="T15" fmla="*/ 4 h 1659"/>
                  <a:gd name="T16" fmla="*/ 9 w 1660"/>
                  <a:gd name="T17" fmla="*/ 1 h 1659"/>
                  <a:gd name="T18" fmla="*/ 14 w 1660"/>
                  <a:gd name="T19" fmla="*/ 0 h 1659"/>
                  <a:gd name="T20" fmla="*/ 18 w 1660"/>
                  <a:gd name="T21" fmla="*/ 1 h 1659"/>
                  <a:gd name="T22" fmla="*/ 24 w 1660"/>
                  <a:gd name="T23" fmla="*/ 4 h 1659"/>
                  <a:gd name="T24" fmla="*/ 1656 w 1660"/>
                  <a:gd name="T25" fmla="*/ 1636 h 1659"/>
                  <a:gd name="T26" fmla="*/ 1659 w 1660"/>
                  <a:gd name="T27" fmla="*/ 1641 h 1659"/>
                  <a:gd name="T28" fmla="*/ 1660 w 1660"/>
                  <a:gd name="T29" fmla="*/ 1646 h 1659"/>
                  <a:gd name="T30" fmla="*/ 1659 w 1660"/>
                  <a:gd name="T31" fmla="*/ 1650 h 1659"/>
                  <a:gd name="T32" fmla="*/ 1656 w 1660"/>
                  <a:gd name="T33" fmla="*/ 1656 h 1659"/>
                  <a:gd name="T34" fmla="*/ 1651 w 1660"/>
                  <a:gd name="T35" fmla="*/ 1658 h 1659"/>
                  <a:gd name="T36" fmla="*/ 1647 w 1660"/>
                  <a:gd name="T37" fmla="*/ 1659 h 1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60" h="1659">
                    <a:moveTo>
                      <a:pt x="1647" y="1659"/>
                    </a:moveTo>
                    <a:lnTo>
                      <a:pt x="1641" y="1658"/>
                    </a:lnTo>
                    <a:lnTo>
                      <a:pt x="1637" y="1656"/>
                    </a:lnTo>
                    <a:lnTo>
                      <a:pt x="4" y="23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24" y="4"/>
                    </a:lnTo>
                    <a:lnTo>
                      <a:pt x="1656" y="1636"/>
                    </a:lnTo>
                    <a:lnTo>
                      <a:pt x="1659" y="1641"/>
                    </a:lnTo>
                    <a:lnTo>
                      <a:pt x="1660" y="1646"/>
                    </a:lnTo>
                    <a:lnTo>
                      <a:pt x="1659" y="1650"/>
                    </a:lnTo>
                    <a:lnTo>
                      <a:pt x="1656" y="1656"/>
                    </a:lnTo>
                    <a:lnTo>
                      <a:pt x="1651" y="1658"/>
                    </a:lnTo>
                    <a:lnTo>
                      <a:pt x="1647" y="16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2"/>
              <p:cNvSpPr>
                <a:spLocks/>
              </p:cNvSpPr>
              <p:nvPr userDrawn="1"/>
            </p:nvSpPr>
            <p:spPr bwMode="auto">
              <a:xfrm>
                <a:off x="4095" y="3593"/>
                <a:ext cx="270" cy="269"/>
              </a:xfrm>
              <a:custGeom>
                <a:avLst/>
                <a:gdLst>
                  <a:gd name="T0" fmla="*/ 794 w 808"/>
                  <a:gd name="T1" fmla="*/ 808 h 808"/>
                  <a:gd name="T2" fmla="*/ 789 w 808"/>
                  <a:gd name="T3" fmla="*/ 807 h 808"/>
                  <a:gd name="T4" fmla="*/ 785 w 808"/>
                  <a:gd name="T5" fmla="*/ 804 h 808"/>
                  <a:gd name="T6" fmla="*/ 4 w 808"/>
                  <a:gd name="T7" fmla="*/ 24 h 808"/>
                  <a:gd name="T8" fmla="*/ 1 w 808"/>
                  <a:gd name="T9" fmla="*/ 19 h 808"/>
                  <a:gd name="T10" fmla="*/ 0 w 808"/>
                  <a:gd name="T11" fmla="*/ 14 h 808"/>
                  <a:gd name="T12" fmla="*/ 1 w 808"/>
                  <a:gd name="T13" fmla="*/ 9 h 808"/>
                  <a:gd name="T14" fmla="*/ 4 w 808"/>
                  <a:gd name="T15" fmla="*/ 5 h 808"/>
                  <a:gd name="T16" fmla="*/ 9 w 808"/>
                  <a:gd name="T17" fmla="*/ 2 h 808"/>
                  <a:gd name="T18" fmla="*/ 14 w 808"/>
                  <a:gd name="T19" fmla="*/ 0 h 808"/>
                  <a:gd name="T20" fmla="*/ 20 w 808"/>
                  <a:gd name="T21" fmla="*/ 2 h 808"/>
                  <a:gd name="T22" fmla="*/ 24 w 808"/>
                  <a:gd name="T23" fmla="*/ 5 h 808"/>
                  <a:gd name="T24" fmla="*/ 803 w 808"/>
                  <a:gd name="T25" fmla="*/ 784 h 808"/>
                  <a:gd name="T26" fmla="*/ 807 w 808"/>
                  <a:gd name="T27" fmla="*/ 790 h 808"/>
                  <a:gd name="T28" fmla="*/ 808 w 808"/>
                  <a:gd name="T29" fmla="*/ 794 h 808"/>
                  <a:gd name="T30" fmla="*/ 807 w 808"/>
                  <a:gd name="T31" fmla="*/ 799 h 808"/>
                  <a:gd name="T32" fmla="*/ 803 w 808"/>
                  <a:gd name="T33" fmla="*/ 804 h 808"/>
                  <a:gd name="T34" fmla="*/ 799 w 808"/>
                  <a:gd name="T35" fmla="*/ 807 h 808"/>
                  <a:gd name="T36" fmla="*/ 794 w 808"/>
                  <a:gd name="T37" fmla="*/ 808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08" h="808">
                    <a:moveTo>
                      <a:pt x="794" y="808"/>
                    </a:moveTo>
                    <a:lnTo>
                      <a:pt x="789" y="807"/>
                    </a:lnTo>
                    <a:lnTo>
                      <a:pt x="785" y="804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4" y="5"/>
                    </a:lnTo>
                    <a:lnTo>
                      <a:pt x="803" y="784"/>
                    </a:lnTo>
                    <a:lnTo>
                      <a:pt x="807" y="790"/>
                    </a:lnTo>
                    <a:lnTo>
                      <a:pt x="808" y="794"/>
                    </a:lnTo>
                    <a:lnTo>
                      <a:pt x="807" y="799"/>
                    </a:lnTo>
                    <a:lnTo>
                      <a:pt x="803" y="804"/>
                    </a:lnTo>
                    <a:lnTo>
                      <a:pt x="799" y="807"/>
                    </a:lnTo>
                    <a:lnTo>
                      <a:pt x="794" y="8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3"/>
              <p:cNvSpPr>
                <a:spLocks/>
              </p:cNvSpPr>
              <p:nvPr userDrawn="1"/>
            </p:nvSpPr>
            <p:spPr bwMode="auto">
              <a:xfrm>
                <a:off x="4667" y="1876"/>
                <a:ext cx="412" cy="412"/>
              </a:xfrm>
              <a:custGeom>
                <a:avLst/>
                <a:gdLst>
                  <a:gd name="T0" fmla="*/ 1227 w 1236"/>
                  <a:gd name="T1" fmla="*/ 1236 h 1236"/>
                  <a:gd name="T2" fmla="*/ 1223 w 1236"/>
                  <a:gd name="T3" fmla="*/ 1235 h 1236"/>
                  <a:gd name="T4" fmla="*/ 1220 w 1236"/>
                  <a:gd name="T5" fmla="*/ 1233 h 1236"/>
                  <a:gd name="T6" fmla="*/ 3 w 1236"/>
                  <a:gd name="T7" fmla="*/ 16 h 1236"/>
                  <a:gd name="T8" fmla="*/ 1 w 1236"/>
                  <a:gd name="T9" fmla="*/ 13 h 1236"/>
                  <a:gd name="T10" fmla="*/ 0 w 1236"/>
                  <a:gd name="T11" fmla="*/ 10 h 1236"/>
                  <a:gd name="T12" fmla="*/ 1 w 1236"/>
                  <a:gd name="T13" fmla="*/ 7 h 1236"/>
                  <a:gd name="T14" fmla="*/ 3 w 1236"/>
                  <a:gd name="T15" fmla="*/ 4 h 1236"/>
                  <a:gd name="T16" fmla="*/ 6 w 1236"/>
                  <a:gd name="T17" fmla="*/ 1 h 1236"/>
                  <a:gd name="T18" fmla="*/ 10 w 1236"/>
                  <a:gd name="T19" fmla="*/ 0 h 1236"/>
                  <a:gd name="T20" fmla="*/ 13 w 1236"/>
                  <a:gd name="T21" fmla="*/ 1 h 1236"/>
                  <a:gd name="T22" fmla="*/ 16 w 1236"/>
                  <a:gd name="T23" fmla="*/ 4 h 1236"/>
                  <a:gd name="T24" fmla="*/ 1233 w 1236"/>
                  <a:gd name="T25" fmla="*/ 1220 h 1236"/>
                  <a:gd name="T26" fmla="*/ 1235 w 1236"/>
                  <a:gd name="T27" fmla="*/ 1223 h 1236"/>
                  <a:gd name="T28" fmla="*/ 1236 w 1236"/>
                  <a:gd name="T29" fmla="*/ 1227 h 1236"/>
                  <a:gd name="T30" fmla="*/ 1235 w 1236"/>
                  <a:gd name="T31" fmla="*/ 1230 h 1236"/>
                  <a:gd name="T32" fmla="*/ 1233 w 1236"/>
                  <a:gd name="T33" fmla="*/ 1233 h 1236"/>
                  <a:gd name="T34" fmla="*/ 1230 w 1236"/>
                  <a:gd name="T35" fmla="*/ 1235 h 1236"/>
                  <a:gd name="T36" fmla="*/ 1227 w 1236"/>
                  <a:gd name="T37" fmla="*/ 1236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36" h="1236">
                    <a:moveTo>
                      <a:pt x="1227" y="1236"/>
                    </a:moveTo>
                    <a:lnTo>
                      <a:pt x="1223" y="1235"/>
                    </a:lnTo>
                    <a:lnTo>
                      <a:pt x="1220" y="1233"/>
                    </a:lnTo>
                    <a:lnTo>
                      <a:pt x="3" y="16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233" y="1220"/>
                    </a:lnTo>
                    <a:lnTo>
                      <a:pt x="1235" y="1223"/>
                    </a:lnTo>
                    <a:lnTo>
                      <a:pt x="1236" y="1227"/>
                    </a:lnTo>
                    <a:lnTo>
                      <a:pt x="1235" y="1230"/>
                    </a:lnTo>
                    <a:lnTo>
                      <a:pt x="1233" y="1233"/>
                    </a:lnTo>
                    <a:lnTo>
                      <a:pt x="1230" y="1235"/>
                    </a:lnTo>
                    <a:lnTo>
                      <a:pt x="1227" y="12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4"/>
              <p:cNvSpPr>
                <a:spLocks/>
              </p:cNvSpPr>
              <p:nvPr userDrawn="1"/>
            </p:nvSpPr>
            <p:spPr bwMode="auto">
              <a:xfrm>
                <a:off x="155" y="2075"/>
                <a:ext cx="232" cy="232"/>
              </a:xfrm>
              <a:custGeom>
                <a:avLst/>
                <a:gdLst>
                  <a:gd name="T0" fmla="*/ 685 w 698"/>
                  <a:gd name="T1" fmla="*/ 697 h 697"/>
                  <a:gd name="T2" fmla="*/ 680 w 698"/>
                  <a:gd name="T3" fmla="*/ 696 h 697"/>
                  <a:gd name="T4" fmla="*/ 675 w 698"/>
                  <a:gd name="T5" fmla="*/ 694 h 697"/>
                  <a:gd name="T6" fmla="*/ 4 w 698"/>
                  <a:gd name="T7" fmla="*/ 23 h 697"/>
                  <a:gd name="T8" fmla="*/ 1 w 698"/>
                  <a:gd name="T9" fmla="*/ 18 h 697"/>
                  <a:gd name="T10" fmla="*/ 0 w 698"/>
                  <a:gd name="T11" fmla="*/ 13 h 697"/>
                  <a:gd name="T12" fmla="*/ 1 w 698"/>
                  <a:gd name="T13" fmla="*/ 8 h 697"/>
                  <a:gd name="T14" fmla="*/ 4 w 698"/>
                  <a:gd name="T15" fmla="*/ 3 h 697"/>
                  <a:gd name="T16" fmla="*/ 9 w 698"/>
                  <a:gd name="T17" fmla="*/ 1 h 697"/>
                  <a:gd name="T18" fmla="*/ 13 w 698"/>
                  <a:gd name="T19" fmla="*/ 0 h 697"/>
                  <a:gd name="T20" fmla="*/ 19 w 698"/>
                  <a:gd name="T21" fmla="*/ 1 h 697"/>
                  <a:gd name="T22" fmla="*/ 23 w 698"/>
                  <a:gd name="T23" fmla="*/ 3 h 697"/>
                  <a:gd name="T24" fmla="*/ 695 w 698"/>
                  <a:gd name="T25" fmla="*/ 675 h 697"/>
                  <a:gd name="T26" fmla="*/ 698 w 698"/>
                  <a:gd name="T27" fmla="*/ 679 h 697"/>
                  <a:gd name="T28" fmla="*/ 698 w 698"/>
                  <a:gd name="T29" fmla="*/ 684 h 697"/>
                  <a:gd name="T30" fmla="*/ 698 w 698"/>
                  <a:gd name="T31" fmla="*/ 690 h 697"/>
                  <a:gd name="T32" fmla="*/ 695 w 698"/>
                  <a:gd name="T33" fmla="*/ 694 h 697"/>
                  <a:gd name="T34" fmla="*/ 690 w 698"/>
                  <a:gd name="T35" fmla="*/ 696 h 697"/>
                  <a:gd name="T36" fmla="*/ 685 w 698"/>
                  <a:gd name="T3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8" h="697">
                    <a:moveTo>
                      <a:pt x="685" y="697"/>
                    </a:moveTo>
                    <a:lnTo>
                      <a:pt x="680" y="696"/>
                    </a:lnTo>
                    <a:lnTo>
                      <a:pt x="675" y="694"/>
                    </a:lnTo>
                    <a:lnTo>
                      <a:pt x="4" y="23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9" y="1"/>
                    </a:lnTo>
                    <a:lnTo>
                      <a:pt x="23" y="3"/>
                    </a:lnTo>
                    <a:lnTo>
                      <a:pt x="695" y="675"/>
                    </a:lnTo>
                    <a:lnTo>
                      <a:pt x="698" y="679"/>
                    </a:lnTo>
                    <a:lnTo>
                      <a:pt x="698" y="684"/>
                    </a:lnTo>
                    <a:lnTo>
                      <a:pt x="698" y="690"/>
                    </a:lnTo>
                    <a:lnTo>
                      <a:pt x="695" y="694"/>
                    </a:lnTo>
                    <a:lnTo>
                      <a:pt x="690" y="696"/>
                    </a:lnTo>
                    <a:lnTo>
                      <a:pt x="685" y="6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"/>
              <p:cNvSpPr>
                <a:spLocks/>
              </p:cNvSpPr>
              <p:nvPr userDrawn="1"/>
            </p:nvSpPr>
            <p:spPr bwMode="auto">
              <a:xfrm>
                <a:off x="3057" y="2939"/>
                <a:ext cx="233" cy="233"/>
              </a:xfrm>
              <a:custGeom>
                <a:avLst/>
                <a:gdLst>
                  <a:gd name="T0" fmla="*/ 685 w 697"/>
                  <a:gd name="T1" fmla="*/ 698 h 698"/>
                  <a:gd name="T2" fmla="*/ 679 w 697"/>
                  <a:gd name="T3" fmla="*/ 697 h 698"/>
                  <a:gd name="T4" fmla="*/ 675 w 697"/>
                  <a:gd name="T5" fmla="*/ 694 h 698"/>
                  <a:gd name="T6" fmla="*/ 3 w 697"/>
                  <a:gd name="T7" fmla="*/ 24 h 698"/>
                  <a:gd name="T8" fmla="*/ 1 w 697"/>
                  <a:gd name="T9" fmla="*/ 18 h 698"/>
                  <a:gd name="T10" fmla="*/ 0 w 697"/>
                  <a:gd name="T11" fmla="*/ 14 h 698"/>
                  <a:gd name="T12" fmla="*/ 1 w 697"/>
                  <a:gd name="T13" fmla="*/ 9 h 698"/>
                  <a:gd name="T14" fmla="*/ 3 w 697"/>
                  <a:gd name="T15" fmla="*/ 4 h 698"/>
                  <a:gd name="T16" fmla="*/ 9 w 697"/>
                  <a:gd name="T17" fmla="*/ 1 h 698"/>
                  <a:gd name="T18" fmla="*/ 13 w 697"/>
                  <a:gd name="T19" fmla="*/ 0 h 698"/>
                  <a:gd name="T20" fmla="*/ 18 w 697"/>
                  <a:gd name="T21" fmla="*/ 1 h 698"/>
                  <a:gd name="T22" fmla="*/ 23 w 697"/>
                  <a:gd name="T23" fmla="*/ 4 h 698"/>
                  <a:gd name="T24" fmla="*/ 694 w 697"/>
                  <a:gd name="T25" fmla="*/ 676 h 698"/>
                  <a:gd name="T26" fmla="*/ 697 w 697"/>
                  <a:gd name="T27" fmla="*/ 680 h 698"/>
                  <a:gd name="T28" fmla="*/ 697 w 697"/>
                  <a:gd name="T29" fmla="*/ 684 h 698"/>
                  <a:gd name="T30" fmla="*/ 697 w 697"/>
                  <a:gd name="T31" fmla="*/ 690 h 698"/>
                  <a:gd name="T32" fmla="*/ 694 w 697"/>
                  <a:gd name="T33" fmla="*/ 694 h 698"/>
                  <a:gd name="T34" fmla="*/ 690 w 697"/>
                  <a:gd name="T35" fmla="*/ 697 h 698"/>
                  <a:gd name="T36" fmla="*/ 685 w 697"/>
                  <a:gd name="T37" fmla="*/ 69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7" h="698">
                    <a:moveTo>
                      <a:pt x="685" y="698"/>
                    </a:moveTo>
                    <a:lnTo>
                      <a:pt x="679" y="697"/>
                    </a:lnTo>
                    <a:lnTo>
                      <a:pt x="675" y="694"/>
                    </a:lnTo>
                    <a:lnTo>
                      <a:pt x="3" y="24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3" y="4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8" y="1"/>
                    </a:lnTo>
                    <a:lnTo>
                      <a:pt x="23" y="4"/>
                    </a:lnTo>
                    <a:lnTo>
                      <a:pt x="694" y="676"/>
                    </a:lnTo>
                    <a:lnTo>
                      <a:pt x="697" y="680"/>
                    </a:lnTo>
                    <a:lnTo>
                      <a:pt x="697" y="684"/>
                    </a:lnTo>
                    <a:lnTo>
                      <a:pt x="697" y="690"/>
                    </a:lnTo>
                    <a:lnTo>
                      <a:pt x="694" y="694"/>
                    </a:lnTo>
                    <a:lnTo>
                      <a:pt x="690" y="697"/>
                    </a:lnTo>
                    <a:lnTo>
                      <a:pt x="685" y="6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6"/>
              <p:cNvSpPr>
                <a:spLocks noEditPoints="1"/>
              </p:cNvSpPr>
              <p:nvPr userDrawn="1"/>
            </p:nvSpPr>
            <p:spPr bwMode="auto">
              <a:xfrm>
                <a:off x="233" y="2717"/>
                <a:ext cx="202" cy="204"/>
              </a:xfrm>
              <a:custGeom>
                <a:avLst/>
                <a:gdLst>
                  <a:gd name="T0" fmla="*/ 449 w 604"/>
                  <a:gd name="T1" fmla="*/ 612 h 612"/>
                  <a:gd name="T2" fmla="*/ 444 w 604"/>
                  <a:gd name="T3" fmla="*/ 611 h 612"/>
                  <a:gd name="T4" fmla="*/ 439 w 604"/>
                  <a:gd name="T5" fmla="*/ 609 h 612"/>
                  <a:gd name="T6" fmla="*/ 4 w 604"/>
                  <a:gd name="T7" fmla="*/ 193 h 612"/>
                  <a:gd name="T8" fmla="*/ 2 w 604"/>
                  <a:gd name="T9" fmla="*/ 191 h 612"/>
                  <a:gd name="T10" fmla="*/ 0 w 604"/>
                  <a:gd name="T11" fmla="*/ 188 h 612"/>
                  <a:gd name="T12" fmla="*/ 0 w 604"/>
                  <a:gd name="T13" fmla="*/ 184 h 612"/>
                  <a:gd name="T14" fmla="*/ 0 w 604"/>
                  <a:gd name="T15" fmla="*/ 180 h 612"/>
                  <a:gd name="T16" fmla="*/ 1 w 604"/>
                  <a:gd name="T17" fmla="*/ 177 h 612"/>
                  <a:gd name="T18" fmla="*/ 3 w 604"/>
                  <a:gd name="T19" fmla="*/ 175 h 612"/>
                  <a:gd name="T20" fmla="*/ 6 w 604"/>
                  <a:gd name="T21" fmla="*/ 173 h 612"/>
                  <a:gd name="T22" fmla="*/ 9 w 604"/>
                  <a:gd name="T23" fmla="*/ 170 h 612"/>
                  <a:gd name="T24" fmla="*/ 586 w 604"/>
                  <a:gd name="T25" fmla="*/ 1 h 612"/>
                  <a:gd name="T26" fmla="*/ 590 w 604"/>
                  <a:gd name="T27" fmla="*/ 0 h 612"/>
                  <a:gd name="T28" fmla="*/ 594 w 604"/>
                  <a:gd name="T29" fmla="*/ 1 h 612"/>
                  <a:gd name="T30" fmla="*/ 597 w 604"/>
                  <a:gd name="T31" fmla="*/ 2 h 612"/>
                  <a:gd name="T32" fmla="*/ 600 w 604"/>
                  <a:gd name="T33" fmla="*/ 4 h 612"/>
                  <a:gd name="T34" fmla="*/ 602 w 604"/>
                  <a:gd name="T35" fmla="*/ 6 h 612"/>
                  <a:gd name="T36" fmla="*/ 603 w 604"/>
                  <a:gd name="T37" fmla="*/ 10 h 612"/>
                  <a:gd name="T38" fmla="*/ 604 w 604"/>
                  <a:gd name="T39" fmla="*/ 14 h 612"/>
                  <a:gd name="T40" fmla="*/ 603 w 604"/>
                  <a:gd name="T41" fmla="*/ 17 h 612"/>
                  <a:gd name="T42" fmla="*/ 462 w 604"/>
                  <a:gd name="T43" fmla="*/ 601 h 612"/>
                  <a:gd name="T44" fmla="*/ 461 w 604"/>
                  <a:gd name="T45" fmla="*/ 604 h 612"/>
                  <a:gd name="T46" fmla="*/ 459 w 604"/>
                  <a:gd name="T47" fmla="*/ 608 h 612"/>
                  <a:gd name="T48" fmla="*/ 456 w 604"/>
                  <a:gd name="T49" fmla="*/ 610 h 612"/>
                  <a:gd name="T50" fmla="*/ 453 w 604"/>
                  <a:gd name="T51" fmla="*/ 611 h 612"/>
                  <a:gd name="T52" fmla="*/ 451 w 604"/>
                  <a:gd name="T53" fmla="*/ 612 h 612"/>
                  <a:gd name="T54" fmla="*/ 449 w 604"/>
                  <a:gd name="T55" fmla="*/ 612 h 612"/>
                  <a:gd name="T56" fmla="*/ 40 w 604"/>
                  <a:gd name="T57" fmla="*/ 190 h 612"/>
                  <a:gd name="T58" fmla="*/ 40 w 604"/>
                  <a:gd name="T59" fmla="*/ 190 h 612"/>
                  <a:gd name="T60" fmla="*/ 441 w 604"/>
                  <a:gd name="T61" fmla="*/ 572 h 612"/>
                  <a:gd name="T62" fmla="*/ 572 w 604"/>
                  <a:gd name="T63" fmla="*/ 33 h 612"/>
                  <a:gd name="T64" fmla="*/ 40 w 604"/>
                  <a:gd name="T65" fmla="*/ 190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04" h="612">
                    <a:moveTo>
                      <a:pt x="449" y="612"/>
                    </a:moveTo>
                    <a:lnTo>
                      <a:pt x="444" y="611"/>
                    </a:lnTo>
                    <a:lnTo>
                      <a:pt x="439" y="609"/>
                    </a:lnTo>
                    <a:lnTo>
                      <a:pt x="4" y="193"/>
                    </a:lnTo>
                    <a:lnTo>
                      <a:pt x="2" y="191"/>
                    </a:lnTo>
                    <a:lnTo>
                      <a:pt x="0" y="188"/>
                    </a:lnTo>
                    <a:lnTo>
                      <a:pt x="0" y="184"/>
                    </a:lnTo>
                    <a:lnTo>
                      <a:pt x="0" y="180"/>
                    </a:lnTo>
                    <a:lnTo>
                      <a:pt x="1" y="177"/>
                    </a:lnTo>
                    <a:lnTo>
                      <a:pt x="3" y="175"/>
                    </a:lnTo>
                    <a:lnTo>
                      <a:pt x="6" y="173"/>
                    </a:lnTo>
                    <a:lnTo>
                      <a:pt x="9" y="170"/>
                    </a:lnTo>
                    <a:lnTo>
                      <a:pt x="586" y="1"/>
                    </a:lnTo>
                    <a:lnTo>
                      <a:pt x="590" y="0"/>
                    </a:lnTo>
                    <a:lnTo>
                      <a:pt x="594" y="1"/>
                    </a:lnTo>
                    <a:lnTo>
                      <a:pt x="597" y="2"/>
                    </a:lnTo>
                    <a:lnTo>
                      <a:pt x="600" y="4"/>
                    </a:lnTo>
                    <a:lnTo>
                      <a:pt x="602" y="6"/>
                    </a:lnTo>
                    <a:lnTo>
                      <a:pt x="603" y="10"/>
                    </a:lnTo>
                    <a:lnTo>
                      <a:pt x="604" y="14"/>
                    </a:lnTo>
                    <a:lnTo>
                      <a:pt x="603" y="17"/>
                    </a:lnTo>
                    <a:lnTo>
                      <a:pt x="462" y="601"/>
                    </a:lnTo>
                    <a:lnTo>
                      <a:pt x="461" y="604"/>
                    </a:lnTo>
                    <a:lnTo>
                      <a:pt x="459" y="608"/>
                    </a:lnTo>
                    <a:lnTo>
                      <a:pt x="456" y="610"/>
                    </a:lnTo>
                    <a:lnTo>
                      <a:pt x="453" y="611"/>
                    </a:lnTo>
                    <a:lnTo>
                      <a:pt x="451" y="612"/>
                    </a:lnTo>
                    <a:lnTo>
                      <a:pt x="449" y="612"/>
                    </a:lnTo>
                    <a:close/>
                    <a:moveTo>
                      <a:pt x="40" y="190"/>
                    </a:moveTo>
                    <a:lnTo>
                      <a:pt x="40" y="190"/>
                    </a:lnTo>
                    <a:lnTo>
                      <a:pt x="441" y="572"/>
                    </a:lnTo>
                    <a:lnTo>
                      <a:pt x="572" y="33"/>
                    </a:lnTo>
                    <a:lnTo>
                      <a:pt x="40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7"/>
              <p:cNvSpPr>
                <a:spLocks noEditPoints="1"/>
              </p:cNvSpPr>
              <p:nvPr userDrawn="1"/>
            </p:nvSpPr>
            <p:spPr bwMode="auto">
              <a:xfrm>
                <a:off x="40" y="1958"/>
                <a:ext cx="267" cy="271"/>
              </a:xfrm>
              <a:custGeom>
                <a:avLst/>
                <a:gdLst>
                  <a:gd name="T0" fmla="*/ 600 w 803"/>
                  <a:gd name="T1" fmla="*/ 813 h 813"/>
                  <a:gd name="T2" fmla="*/ 595 w 803"/>
                  <a:gd name="T3" fmla="*/ 812 h 813"/>
                  <a:gd name="T4" fmla="*/ 590 w 803"/>
                  <a:gd name="T5" fmla="*/ 809 h 813"/>
                  <a:gd name="T6" fmla="*/ 4 w 803"/>
                  <a:gd name="T7" fmla="*/ 252 h 813"/>
                  <a:gd name="T8" fmla="*/ 2 w 803"/>
                  <a:gd name="T9" fmla="*/ 249 h 813"/>
                  <a:gd name="T10" fmla="*/ 1 w 803"/>
                  <a:gd name="T11" fmla="*/ 245 h 813"/>
                  <a:gd name="T12" fmla="*/ 0 w 803"/>
                  <a:gd name="T13" fmla="*/ 242 h 813"/>
                  <a:gd name="T14" fmla="*/ 1 w 803"/>
                  <a:gd name="T15" fmla="*/ 239 h 813"/>
                  <a:gd name="T16" fmla="*/ 2 w 803"/>
                  <a:gd name="T17" fmla="*/ 236 h 813"/>
                  <a:gd name="T18" fmla="*/ 4 w 803"/>
                  <a:gd name="T19" fmla="*/ 232 h 813"/>
                  <a:gd name="T20" fmla="*/ 6 w 803"/>
                  <a:gd name="T21" fmla="*/ 230 h 813"/>
                  <a:gd name="T22" fmla="*/ 9 w 803"/>
                  <a:gd name="T23" fmla="*/ 229 h 813"/>
                  <a:gd name="T24" fmla="*/ 786 w 803"/>
                  <a:gd name="T25" fmla="*/ 0 h 813"/>
                  <a:gd name="T26" fmla="*/ 789 w 803"/>
                  <a:gd name="T27" fmla="*/ 0 h 813"/>
                  <a:gd name="T28" fmla="*/ 793 w 803"/>
                  <a:gd name="T29" fmla="*/ 0 h 813"/>
                  <a:gd name="T30" fmla="*/ 797 w 803"/>
                  <a:gd name="T31" fmla="*/ 1 h 813"/>
                  <a:gd name="T32" fmla="*/ 799 w 803"/>
                  <a:gd name="T33" fmla="*/ 3 h 813"/>
                  <a:gd name="T34" fmla="*/ 801 w 803"/>
                  <a:gd name="T35" fmla="*/ 7 h 813"/>
                  <a:gd name="T36" fmla="*/ 803 w 803"/>
                  <a:gd name="T37" fmla="*/ 10 h 813"/>
                  <a:gd name="T38" fmla="*/ 803 w 803"/>
                  <a:gd name="T39" fmla="*/ 13 h 813"/>
                  <a:gd name="T40" fmla="*/ 803 w 803"/>
                  <a:gd name="T41" fmla="*/ 16 h 813"/>
                  <a:gd name="T42" fmla="*/ 613 w 803"/>
                  <a:gd name="T43" fmla="*/ 802 h 813"/>
                  <a:gd name="T44" fmla="*/ 611 w 803"/>
                  <a:gd name="T45" fmla="*/ 806 h 813"/>
                  <a:gd name="T46" fmla="*/ 610 w 803"/>
                  <a:gd name="T47" fmla="*/ 809 h 813"/>
                  <a:gd name="T48" fmla="*/ 607 w 803"/>
                  <a:gd name="T49" fmla="*/ 811 h 813"/>
                  <a:gd name="T50" fmla="*/ 603 w 803"/>
                  <a:gd name="T51" fmla="*/ 812 h 813"/>
                  <a:gd name="T52" fmla="*/ 601 w 803"/>
                  <a:gd name="T53" fmla="*/ 813 h 813"/>
                  <a:gd name="T54" fmla="*/ 600 w 803"/>
                  <a:gd name="T55" fmla="*/ 813 h 813"/>
                  <a:gd name="T56" fmla="*/ 40 w 803"/>
                  <a:gd name="T57" fmla="*/ 249 h 813"/>
                  <a:gd name="T58" fmla="*/ 40 w 803"/>
                  <a:gd name="T59" fmla="*/ 249 h 813"/>
                  <a:gd name="T60" fmla="*/ 592 w 803"/>
                  <a:gd name="T61" fmla="*/ 773 h 813"/>
                  <a:gd name="T62" fmla="*/ 771 w 803"/>
                  <a:gd name="T63" fmla="*/ 33 h 813"/>
                  <a:gd name="T64" fmla="*/ 40 w 803"/>
                  <a:gd name="T65" fmla="*/ 249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3" h="813">
                    <a:moveTo>
                      <a:pt x="600" y="813"/>
                    </a:moveTo>
                    <a:lnTo>
                      <a:pt x="595" y="812"/>
                    </a:lnTo>
                    <a:lnTo>
                      <a:pt x="590" y="809"/>
                    </a:lnTo>
                    <a:lnTo>
                      <a:pt x="4" y="252"/>
                    </a:lnTo>
                    <a:lnTo>
                      <a:pt x="2" y="249"/>
                    </a:lnTo>
                    <a:lnTo>
                      <a:pt x="1" y="245"/>
                    </a:lnTo>
                    <a:lnTo>
                      <a:pt x="0" y="242"/>
                    </a:lnTo>
                    <a:lnTo>
                      <a:pt x="1" y="239"/>
                    </a:lnTo>
                    <a:lnTo>
                      <a:pt x="2" y="236"/>
                    </a:lnTo>
                    <a:lnTo>
                      <a:pt x="4" y="232"/>
                    </a:lnTo>
                    <a:lnTo>
                      <a:pt x="6" y="230"/>
                    </a:lnTo>
                    <a:lnTo>
                      <a:pt x="9" y="229"/>
                    </a:lnTo>
                    <a:lnTo>
                      <a:pt x="786" y="0"/>
                    </a:lnTo>
                    <a:lnTo>
                      <a:pt x="789" y="0"/>
                    </a:lnTo>
                    <a:lnTo>
                      <a:pt x="793" y="0"/>
                    </a:lnTo>
                    <a:lnTo>
                      <a:pt x="797" y="1"/>
                    </a:lnTo>
                    <a:lnTo>
                      <a:pt x="799" y="3"/>
                    </a:lnTo>
                    <a:lnTo>
                      <a:pt x="801" y="7"/>
                    </a:lnTo>
                    <a:lnTo>
                      <a:pt x="803" y="10"/>
                    </a:lnTo>
                    <a:lnTo>
                      <a:pt x="803" y="13"/>
                    </a:lnTo>
                    <a:lnTo>
                      <a:pt x="803" y="16"/>
                    </a:lnTo>
                    <a:lnTo>
                      <a:pt x="613" y="802"/>
                    </a:lnTo>
                    <a:lnTo>
                      <a:pt x="611" y="806"/>
                    </a:lnTo>
                    <a:lnTo>
                      <a:pt x="610" y="809"/>
                    </a:lnTo>
                    <a:lnTo>
                      <a:pt x="607" y="811"/>
                    </a:lnTo>
                    <a:lnTo>
                      <a:pt x="603" y="812"/>
                    </a:lnTo>
                    <a:lnTo>
                      <a:pt x="601" y="813"/>
                    </a:lnTo>
                    <a:lnTo>
                      <a:pt x="600" y="813"/>
                    </a:lnTo>
                    <a:close/>
                    <a:moveTo>
                      <a:pt x="40" y="249"/>
                    </a:moveTo>
                    <a:lnTo>
                      <a:pt x="40" y="249"/>
                    </a:lnTo>
                    <a:lnTo>
                      <a:pt x="592" y="773"/>
                    </a:lnTo>
                    <a:lnTo>
                      <a:pt x="771" y="33"/>
                    </a:lnTo>
                    <a:lnTo>
                      <a:pt x="40" y="2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8"/>
              <p:cNvSpPr>
                <a:spLocks/>
              </p:cNvSpPr>
              <p:nvPr userDrawn="1"/>
            </p:nvSpPr>
            <p:spPr bwMode="auto">
              <a:xfrm>
                <a:off x="396" y="1386"/>
                <a:ext cx="232" cy="233"/>
              </a:xfrm>
              <a:custGeom>
                <a:avLst/>
                <a:gdLst>
                  <a:gd name="T0" fmla="*/ 684 w 697"/>
                  <a:gd name="T1" fmla="*/ 698 h 698"/>
                  <a:gd name="T2" fmla="*/ 679 w 697"/>
                  <a:gd name="T3" fmla="*/ 697 h 698"/>
                  <a:gd name="T4" fmla="*/ 675 w 697"/>
                  <a:gd name="T5" fmla="*/ 694 h 698"/>
                  <a:gd name="T6" fmla="*/ 3 w 697"/>
                  <a:gd name="T7" fmla="*/ 24 h 698"/>
                  <a:gd name="T8" fmla="*/ 1 w 697"/>
                  <a:gd name="T9" fmla="*/ 19 h 698"/>
                  <a:gd name="T10" fmla="*/ 0 w 697"/>
                  <a:gd name="T11" fmla="*/ 14 h 698"/>
                  <a:gd name="T12" fmla="*/ 1 w 697"/>
                  <a:gd name="T13" fmla="*/ 9 h 698"/>
                  <a:gd name="T14" fmla="*/ 3 w 697"/>
                  <a:gd name="T15" fmla="*/ 4 h 698"/>
                  <a:gd name="T16" fmla="*/ 7 w 697"/>
                  <a:gd name="T17" fmla="*/ 1 h 698"/>
                  <a:gd name="T18" fmla="*/ 13 w 697"/>
                  <a:gd name="T19" fmla="*/ 0 h 698"/>
                  <a:gd name="T20" fmla="*/ 18 w 697"/>
                  <a:gd name="T21" fmla="*/ 1 h 698"/>
                  <a:gd name="T22" fmla="*/ 22 w 697"/>
                  <a:gd name="T23" fmla="*/ 4 h 698"/>
                  <a:gd name="T24" fmla="*/ 694 w 697"/>
                  <a:gd name="T25" fmla="*/ 676 h 698"/>
                  <a:gd name="T26" fmla="*/ 696 w 697"/>
                  <a:gd name="T27" fmla="*/ 680 h 698"/>
                  <a:gd name="T28" fmla="*/ 697 w 697"/>
                  <a:gd name="T29" fmla="*/ 685 h 698"/>
                  <a:gd name="T30" fmla="*/ 696 w 697"/>
                  <a:gd name="T31" fmla="*/ 690 h 698"/>
                  <a:gd name="T32" fmla="*/ 694 w 697"/>
                  <a:gd name="T33" fmla="*/ 694 h 698"/>
                  <a:gd name="T34" fmla="*/ 690 w 697"/>
                  <a:gd name="T35" fmla="*/ 697 h 698"/>
                  <a:gd name="T36" fmla="*/ 684 w 697"/>
                  <a:gd name="T37" fmla="*/ 69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7" h="698">
                    <a:moveTo>
                      <a:pt x="684" y="698"/>
                    </a:moveTo>
                    <a:lnTo>
                      <a:pt x="679" y="697"/>
                    </a:lnTo>
                    <a:lnTo>
                      <a:pt x="675" y="694"/>
                    </a:lnTo>
                    <a:lnTo>
                      <a:pt x="3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3" y="4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694" y="676"/>
                    </a:lnTo>
                    <a:lnTo>
                      <a:pt x="696" y="680"/>
                    </a:lnTo>
                    <a:lnTo>
                      <a:pt x="697" y="685"/>
                    </a:lnTo>
                    <a:lnTo>
                      <a:pt x="696" y="690"/>
                    </a:lnTo>
                    <a:lnTo>
                      <a:pt x="694" y="694"/>
                    </a:lnTo>
                    <a:lnTo>
                      <a:pt x="690" y="697"/>
                    </a:lnTo>
                    <a:lnTo>
                      <a:pt x="684" y="6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9"/>
              <p:cNvSpPr>
                <a:spLocks noEditPoints="1"/>
              </p:cNvSpPr>
              <p:nvPr userDrawn="1"/>
            </p:nvSpPr>
            <p:spPr bwMode="auto">
              <a:xfrm>
                <a:off x="280" y="1269"/>
                <a:ext cx="268" cy="272"/>
              </a:xfrm>
              <a:custGeom>
                <a:avLst/>
                <a:gdLst>
                  <a:gd name="T0" fmla="*/ 599 w 804"/>
                  <a:gd name="T1" fmla="*/ 814 h 814"/>
                  <a:gd name="T2" fmla="*/ 595 w 804"/>
                  <a:gd name="T3" fmla="*/ 813 h 814"/>
                  <a:gd name="T4" fmla="*/ 591 w 804"/>
                  <a:gd name="T5" fmla="*/ 810 h 814"/>
                  <a:gd name="T6" fmla="*/ 4 w 804"/>
                  <a:gd name="T7" fmla="*/ 252 h 814"/>
                  <a:gd name="T8" fmla="*/ 2 w 804"/>
                  <a:gd name="T9" fmla="*/ 250 h 814"/>
                  <a:gd name="T10" fmla="*/ 1 w 804"/>
                  <a:gd name="T11" fmla="*/ 246 h 814"/>
                  <a:gd name="T12" fmla="*/ 0 w 804"/>
                  <a:gd name="T13" fmla="*/ 243 h 814"/>
                  <a:gd name="T14" fmla="*/ 1 w 804"/>
                  <a:gd name="T15" fmla="*/ 239 h 814"/>
                  <a:gd name="T16" fmla="*/ 2 w 804"/>
                  <a:gd name="T17" fmla="*/ 236 h 814"/>
                  <a:gd name="T18" fmla="*/ 4 w 804"/>
                  <a:gd name="T19" fmla="*/ 233 h 814"/>
                  <a:gd name="T20" fmla="*/ 7 w 804"/>
                  <a:gd name="T21" fmla="*/ 231 h 814"/>
                  <a:gd name="T22" fmla="*/ 10 w 804"/>
                  <a:gd name="T23" fmla="*/ 229 h 814"/>
                  <a:gd name="T24" fmla="*/ 786 w 804"/>
                  <a:gd name="T25" fmla="*/ 1 h 814"/>
                  <a:gd name="T26" fmla="*/ 790 w 804"/>
                  <a:gd name="T27" fmla="*/ 0 h 814"/>
                  <a:gd name="T28" fmla="*/ 793 w 804"/>
                  <a:gd name="T29" fmla="*/ 1 h 814"/>
                  <a:gd name="T30" fmla="*/ 797 w 804"/>
                  <a:gd name="T31" fmla="*/ 2 h 814"/>
                  <a:gd name="T32" fmla="*/ 799 w 804"/>
                  <a:gd name="T33" fmla="*/ 5 h 814"/>
                  <a:gd name="T34" fmla="*/ 801 w 804"/>
                  <a:gd name="T35" fmla="*/ 7 h 814"/>
                  <a:gd name="T36" fmla="*/ 804 w 804"/>
                  <a:gd name="T37" fmla="*/ 10 h 814"/>
                  <a:gd name="T38" fmla="*/ 804 w 804"/>
                  <a:gd name="T39" fmla="*/ 13 h 814"/>
                  <a:gd name="T40" fmla="*/ 804 w 804"/>
                  <a:gd name="T41" fmla="*/ 17 h 814"/>
                  <a:gd name="T42" fmla="*/ 614 w 804"/>
                  <a:gd name="T43" fmla="*/ 803 h 814"/>
                  <a:gd name="T44" fmla="*/ 611 w 804"/>
                  <a:gd name="T45" fmla="*/ 807 h 814"/>
                  <a:gd name="T46" fmla="*/ 609 w 804"/>
                  <a:gd name="T47" fmla="*/ 810 h 814"/>
                  <a:gd name="T48" fmla="*/ 607 w 804"/>
                  <a:gd name="T49" fmla="*/ 812 h 814"/>
                  <a:gd name="T50" fmla="*/ 604 w 804"/>
                  <a:gd name="T51" fmla="*/ 813 h 814"/>
                  <a:gd name="T52" fmla="*/ 602 w 804"/>
                  <a:gd name="T53" fmla="*/ 813 h 814"/>
                  <a:gd name="T54" fmla="*/ 599 w 804"/>
                  <a:gd name="T55" fmla="*/ 814 h 814"/>
                  <a:gd name="T56" fmla="*/ 40 w 804"/>
                  <a:gd name="T57" fmla="*/ 248 h 814"/>
                  <a:gd name="T58" fmla="*/ 40 w 804"/>
                  <a:gd name="T59" fmla="*/ 248 h 814"/>
                  <a:gd name="T60" fmla="*/ 592 w 804"/>
                  <a:gd name="T61" fmla="*/ 774 h 814"/>
                  <a:gd name="T62" fmla="*/ 771 w 804"/>
                  <a:gd name="T63" fmla="*/ 34 h 814"/>
                  <a:gd name="T64" fmla="*/ 40 w 804"/>
                  <a:gd name="T65" fmla="*/ 248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4" h="814">
                    <a:moveTo>
                      <a:pt x="599" y="814"/>
                    </a:moveTo>
                    <a:lnTo>
                      <a:pt x="595" y="813"/>
                    </a:lnTo>
                    <a:lnTo>
                      <a:pt x="591" y="810"/>
                    </a:lnTo>
                    <a:lnTo>
                      <a:pt x="4" y="252"/>
                    </a:lnTo>
                    <a:lnTo>
                      <a:pt x="2" y="250"/>
                    </a:lnTo>
                    <a:lnTo>
                      <a:pt x="1" y="246"/>
                    </a:lnTo>
                    <a:lnTo>
                      <a:pt x="0" y="243"/>
                    </a:lnTo>
                    <a:lnTo>
                      <a:pt x="1" y="239"/>
                    </a:lnTo>
                    <a:lnTo>
                      <a:pt x="2" y="236"/>
                    </a:lnTo>
                    <a:lnTo>
                      <a:pt x="4" y="233"/>
                    </a:lnTo>
                    <a:lnTo>
                      <a:pt x="7" y="231"/>
                    </a:lnTo>
                    <a:lnTo>
                      <a:pt x="10" y="229"/>
                    </a:lnTo>
                    <a:lnTo>
                      <a:pt x="786" y="1"/>
                    </a:lnTo>
                    <a:lnTo>
                      <a:pt x="790" y="0"/>
                    </a:lnTo>
                    <a:lnTo>
                      <a:pt x="793" y="1"/>
                    </a:lnTo>
                    <a:lnTo>
                      <a:pt x="797" y="2"/>
                    </a:lnTo>
                    <a:lnTo>
                      <a:pt x="799" y="5"/>
                    </a:lnTo>
                    <a:lnTo>
                      <a:pt x="801" y="7"/>
                    </a:lnTo>
                    <a:lnTo>
                      <a:pt x="804" y="10"/>
                    </a:lnTo>
                    <a:lnTo>
                      <a:pt x="804" y="13"/>
                    </a:lnTo>
                    <a:lnTo>
                      <a:pt x="804" y="17"/>
                    </a:lnTo>
                    <a:lnTo>
                      <a:pt x="614" y="803"/>
                    </a:lnTo>
                    <a:lnTo>
                      <a:pt x="611" y="807"/>
                    </a:lnTo>
                    <a:lnTo>
                      <a:pt x="609" y="810"/>
                    </a:lnTo>
                    <a:lnTo>
                      <a:pt x="607" y="812"/>
                    </a:lnTo>
                    <a:lnTo>
                      <a:pt x="604" y="813"/>
                    </a:lnTo>
                    <a:lnTo>
                      <a:pt x="602" y="813"/>
                    </a:lnTo>
                    <a:lnTo>
                      <a:pt x="599" y="814"/>
                    </a:lnTo>
                    <a:close/>
                    <a:moveTo>
                      <a:pt x="40" y="248"/>
                    </a:moveTo>
                    <a:lnTo>
                      <a:pt x="40" y="248"/>
                    </a:lnTo>
                    <a:lnTo>
                      <a:pt x="592" y="774"/>
                    </a:lnTo>
                    <a:lnTo>
                      <a:pt x="771" y="34"/>
                    </a:lnTo>
                    <a:lnTo>
                      <a:pt x="40" y="2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0"/>
              <p:cNvSpPr>
                <a:spLocks noEditPoints="1"/>
              </p:cNvSpPr>
              <p:nvPr userDrawn="1"/>
            </p:nvSpPr>
            <p:spPr bwMode="auto">
              <a:xfrm>
                <a:off x="341" y="1101"/>
                <a:ext cx="306" cy="321"/>
              </a:xfrm>
              <a:custGeom>
                <a:avLst/>
                <a:gdLst>
                  <a:gd name="T0" fmla="*/ 744 w 919"/>
                  <a:gd name="T1" fmla="*/ 963 h 963"/>
                  <a:gd name="T2" fmla="*/ 739 w 919"/>
                  <a:gd name="T3" fmla="*/ 962 h 963"/>
                  <a:gd name="T4" fmla="*/ 735 w 919"/>
                  <a:gd name="T5" fmla="*/ 960 h 963"/>
                  <a:gd name="T6" fmla="*/ 5 w 919"/>
                  <a:gd name="T7" fmla="*/ 353 h 963"/>
                  <a:gd name="T8" fmla="*/ 3 w 919"/>
                  <a:gd name="T9" fmla="*/ 350 h 963"/>
                  <a:gd name="T10" fmla="*/ 1 w 919"/>
                  <a:gd name="T11" fmla="*/ 346 h 963"/>
                  <a:gd name="T12" fmla="*/ 0 w 919"/>
                  <a:gd name="T13" fmla="*/ 343 h 963"/>
                  <a:gd name="T14" fmla="*/ 1 w 919"/>
                  <a:gd name="T15" fmla="*/ 340 h 963"/>
                  <a:gd name="T16" fmla="*/ 2 w 919"/>
                  <a:gd name="T17" fmla="*/ 337 h 963"/>
                  <a:gd name="T18" fmla="*/ 3 w 919"/>
                  <a:gd name="T19" fmla="*/ 334 h 963"/>
                  <a:gd name="T20" fmla="*/ 6 w 919"/>
                  <a:gd name="T21" fmla="*/ 331 h 963"/>
                  <a:gd name="T22" fmla="*/ 9 w 919"/>
                  <a:gd name="T23" fmla="*/ 329 h 963"/>
                  <a:gd name="T24" fmla="*/ 900 w 919"/>
                  <a:gd name="T25" fmla="*/ 1 h 963"/>
                  <a:gd name="T26" fmla="*/ 903 w 919"/>
                  <a:gd name="T27" fmla="*/ 0 h 963"/>
                  <a:gd name="T28" fmla="*/ 907 w 919"/>
                  <a:gd name="T29" fmla="*/ 0 h 963"/>
                  <a:gd name="T30" fmla="*/ 910 w 919"/>
                  <a:gd name="T31" fmla="*/ 1 h 963"/>
                  <a:gd name="T32" fmla="*/ 913 w 919"/>
                  <a:gd name="T33" fmla="*/ 3 h 963"/>
                  <a:gd name="T34" fmla="*/ 915 w 919"/>
                  <a:gd name="T35" fmla="*/ 5 h 963"/>
                  <a:gd name="T36" fmla="*/ 917 w 919"/>
                  <a:gd name="T37" fmla="*/ 9 h 963"/>
                  <a:gd name="T38" fmla="*/ 919 w 919"/>
                  <a:gd name="T39" fmla="*/ 12 h 963"/>
                  <a:gd name="T40" fmla="*/ 919 w 919"/>
                  <a:gd name="T41" fmla="*/ 16 h 963"/>
                  <a:gd name="T42" fmla="*/ 758 w 919"/>
                  <a:gd name="T43" fmla="*/ 952 h 963"/>
                  <a:gd name="T44" fmla="*/ 757 w 919"/>
                  <a:gd name="T45" fmla="*/ 955 h 963"/>
                  <a:gd name="T46" fmla="*/ 754 w 919"/>
                  <a:gd name="T47" fmla="*/ 959 h 963"/>
                  <a:gd name="T48" fmla="*/ 752 w 919"/>
                  <a:gd name="T49" fmla="*/ 961 h 963"/>
                  <a:gd name="T50" fmla="*/ 749 w 919"/>
                  <a:gd name="T51" fmla="*/ 962 h 963"/>
                  <a:gd name="T52" fmla="*/ 746 w 919"/>
                  <a:gd name="T53" fmla="*/ 963 h 963"/>
                  <a:gd name="T54" fmla="*/ 744 w 919"/>
                  <a:gd name="T55" fmla="*/ 963 h 963"/>
                  <a:gd name="T56" fmla="*/ 41 w 919"/>
                  <a:gd name="T57" fmla="*/ 346 h 963"/>
                  <a:gd name="T58" fmla="*/ 41 w 919"/>
                  <a:gd name="T59" fmla="*/ 346 h 963"/>
                  <a:gd name="T60" fmla="*/ 735 w 919"/>
                  <a:gd name="T61" fmla="*/ 924 h 963"/>
                  <a:gd name="T62" fmla="*/ 887 w 919"/>
                  <a:gd name="T63" fmla="*/ 35 h 963"/>
                  <a:gd name="T64" fmla="*/ 41 w 919"/>
                  <a:gd name="T65" fmla="*/ 346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9" h="963">
                    <a:moveTo>
                      <a:pt x="744" y="963"/>
                    </a:moveTo>
                    <a:lnTo>
                      <a:pt x="739" y="962"/>
                    </a:lnTo>
                    <a:lnTo>
                      <a:pt x="735" y="960"/>
                    </a:lnTo>
                    <a:lnTo>
                      <a:pt x="5" y="353"/>
                    </a:lnTo>
                    <a:lnTo>
                      <a:pt x="3" y="350"/>
                    </a:lnTo>
                    <a:lnTo>
                      <a:pt x="1" y="346"/>
                    </a:lnTo>
                    <a:lnTo>
                      <a:pt x="0" y="343"/>
                    </a:lnTo>
                    <a:lnTo>
                      <a:pt x="1" y="340"/>
                    </a:lnTo>
                    <a:lnTo>
                      <a:pt x="2" y="337"/>
                    </a:lnTo>
                    <a:lnTo>
                      <a:pt x="3" y="334"/>
                    </a:lnTo>
                    <a:lnTo>
                      <a:pt x="6" y="331"/>
                    </a:lnTo>
                    <a:lnTo>
                      <a:pt x="9" y="329"/>
                    </a:lnTo>
                    <a:lnTo>
                      <a:pt x="900" y="1"/>
                    </a:lnTo>
                    <a:lnTo>
                      <a:pt x="903" y="0"/>
                    </a:lnTo>
                    <a:lnTo>
                      <a:pt x="907" y="0"/>
                    </a:lnTo>
                    <a:lnTo>
                      <a:pt x="910" y="1"/>
                    </a:lnTo>
                    <a:lnTo>
                      <a:pt x="913" y="3"/>
                    </a:lnTo>
                    <a:lnTo>
                      <a:pt x="915" y="5"/>
                    </a:lnTo>
                    <a:lnTo>
                      <a:pt x="917" y="9"/>
                    </a:lnTo>
                    <a:lnTo>
                      <a:pt x="919" y="12"/>
                    </a:lnTo>
                    <a:lnTo>
                      <a:pt x="919" y="16"/>
                    </a:lnTo>
                    <a:lnTo>
                      <a:pt x="758" y="952"/>
                    </a:lnTo>
                    <a:lnTo>
                      <a:pt x="757" y="955"/>
                    </a:lnTo>
                    <a:lnTo>
                      <a:pt x="754" y="959"/>
                    </a:lnTo>
                    <a:lnTo>
                      <a:pt x="752" y="961"/>
                    </a:lnTo>
                    <a:lnTo>
                      <a:pt x="749" y="962"/>
                    </a:lnTo>
                    <a:lnTo>
                      <a:pt x="746" y="963"/>
                    </a:lnTo>
                    <a:lnTo>
                      <a:pt x="744" y="963"/>
                    </a:lnTo>
                    <a:close/>
                    <a:moveTo>
                      <a:pt x="41" y="346"/>
                    </a:moveTo>
                    <a:lnTo>
                      <a:pt x="41" y="346"/>
                    </a:lnTo>
                    <a:lnTo>
                      <a:pt x="735" y="924"/>
                    </a:lnTo>
                    <a:lnTo>
                      <a:pt x="887" y="35"/>
                    </a:lnTo>
                    <a:lnTo>
                      <a:pt x="41" y="3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1"/>
              <p:cNvSpPr>
                <a:spLocks noEditPoints="1"/>
              </p:cNvSpPr>
              <p:nvPr userDrawn="1"/>
            </p:nvSpPr>
            <p:spPr bwMode="auto">
              <a:xfrm>
                <a:off x="332" y="1092"/>
                <a:ext cx="306" cy="321"/>
              </a:xfrm>
              <a:custGeom>
                <a:avLst/>
                <a:gdLst>
                  <a:gd name="T0" fmla="*/ 744 w 919"/>
                  <a:gd name="T1" fmla="*/ 963 h 963"/>
                  <a:gd name="T2" fmla="*/ 739 w 919"/>
                  <a:gd name="T3" fmla="*/ 962 h 963"/>
                  <a:gd name="T4" fmla="*/ 735 w 919"/>
                  <a:gd name="T5" fmla="*/ 960 h 963"/>
                  <a:gd name="T6" fmla="*/ 5 w 919"/>
                  <a:gd name="T7" fmla="*/ 353 h 963"/>
                  <a:gd name="T8" fmla="*/ 3 w 919"/>
                  <a:gd name="T9" fmla="*/ 350 h 963"/>
                  <a:gd name="T10" fmla="*/ 1 w 919"/>
                  <a:gd name="T11" fmla="*/ 347 h 963"/>
                  <a:gd name="T12" fmla="*/ 0 w 919"/>
                  <a:gd name="T13" fmla="*/ 343 h 963"/>
                  <a:gd name="T14" fmla="*/ 1 w 919"/>
                  <a:gd name="T15" fmla="*/ 340 h 963"/>
                  <a:gd name="T16" fmla="*/ 2 w 919"/>
                  <a:gd name="T17" fmla="*/ 337 h 963"/>
                  <a:gd name="T18" fmla="*/ 3 w 919"/>
                  <a:gd name="T19" fmla="*/ 334 h 963"/>
                  <a:gd name="T20" fmla="*/ 6 w 919"/>
                  <a:gd name="T21" fmla="*/ 331 h 963"/>
                  <a:gd name="T22" fmla="*/ 9 w 919"/>
                  <a:gd name="T23" fmla="*/ 329 h 963"/>
                  <a:gd name="T24" fmla="*/ 900 w 919"/>
                  <a:gd name="T25" fmla="*/ 1 h 963"/>
                  <a:gd name="T26" fmla="*/ 903 w 919"/>
                  <a:gd name="T27" fmla="*/ 0 h 963"/>
                  <a:gd name="T28" fmla="*/ 907 w 919"/>
                  <a:gd name="T29" fmla="*/ 0 h 963"/>
                  <a:gd name="T30" fmla="*/ 910 w 919"/>
                  <a:gd name="T31" fmla="*/ 1 h 963"/>
                  <a:gd name="T32" fmla="*/ 913 w 919"/>
                  <a:gd name="T33" fmla="*/ 3 h 963"/>
                  <a:gd name="T34" fmla="*/ 915 w 919"/>
                  <a:gd name="T35" fmla="*/ 5 h 963"/>
                  <a:gd name="T36" fmla="*/ 917 w 919"/>
                  <a:gd name="T37" fmla="*/ 9 h 963"/>
                  <a:gd name="T38" fmla="*/ 919 w 919"/>
                  <a:gd name="T39" fmla="*/ 12 h 963"/>
                  <a:gd name="T40" fmla="*/ 917 w 919"/>
                  <a:gd name="T41" fmla="*/ 16 h 963"/>
                  <a:gd name="T42" fmla="*/ 758 w 919"/>
                  <a:gd name="T43" fmla="*/ 952 h 963"/>
                  <a:gd name="T44" fmla="*/ 757 w 919"/>
                  <a:gd name="T45" fmla="*/ 955 h 963"/>
                  <a:gd name="T46" fmla="*/ 754 w 919"/>
                  <a:gd name="T47" fmla="*/ 959 h 963"/>
                  <a:gd name="T48" fmla="*/ 751 w 919"/>
                  <a:gd name="T49" fmla="*/ 961 h 963"/>
                  <a:gd name="T50" fmla="*/ 749 w 919"/>
                  <a:gd name="T51" fmla="*/ 962 h 963"/>
                  <a:gd name="T52" fmla="*/ 746 w 919"/>
                  <a:gd name="T53" fmla="*/ 963 h 963"/>
                  <a:gd name="T54" fmla="*/ 744 w 919"/>
                  <a:gd name="T55" fmla="*/ 963 h 963"/>
                  <a:gd name="T56" fmla="*/ 41 w 919"/>
                  <a:gd name="T57" fmla="*/ 347 h 963"/>
                  <a:gd name="T58" fmla="*/ 41 w 919"/>
                  <a:gd name="T59" fmla="*/ 347 h 963"/>
                  <a:gd name="T60" fmla="*/ 735 w 919"/>
                  <a:gd name="T61" fmla="*/ 924 h 963"/>
                  <a:gd name="T62" fmla="*/ 887 w 919"/>
                  <a:gd name="T63" fmla="*/ 35 h 963"/>
                  <a:gd name="T64" fmla="*/ 41 w 919"/>
                  <a:gd name="T65" fmla="*/ 347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9" h="963">
                    <a:moveTo>
                      <a:pt x="744" y="963"/>
                    </a:moveTo>
                    <a:lnTo>
                      <a:pt x="739" y="962"/>
                    </a:lnTo>
                    <a:lnTo>
                      <a:pt x="735" y="960"/>
                    </a:lnTo>
                    <a:lnTo>
                      <a:pt x="5" y="353"/>
                    </a:lnTo>
                    <a:lnTo>
                      <a:pt x="3" y="350"/>
                    </a:lnTo>
                    <a:lnTo>
                      <a:pt x="1" y="347"/>
                    </a:lnTo>
                    <a:lnTo>
                      <a:pt x="0" y="343"/>
                    </a:lnTo>
                    <a:lnTo>
                      <a:pt x="1" y="340"/>
                    </a:lnTo>
                    <a:lnTo>
                      <a:pt x="2" y="337"/>
                    </a:lnTo>
                    <a:lnTo>
                      <a:pt x="3" y="334"/>
                    </a:lnTo>
                    <a:lnTo>
                      <a:pt x="6" y="331"/>
                    </a:lnTo>
                    <a:lnTo>
                      <a:pt x="9" y="329"/>
                    </a:lnTo>
                    <a:lnTo>
                      <a:pt x="900" y="1"/>
                    </a:lnTo>
                    <a:lnTo>
                      <a:pt x="903" y="0"/>
                    </a:lnTo>
                    <a:lnTo>
                      <a:pt x="907" y="0"/>
                    </a:lnTo>
                    <a:lnTo>
                      <a:pt x="910" y="1"/>
                    </a:lnTo>
                    <a:lnTo>
                      <a:pt x="913" y="3"/>
                    </a:lnTo>
                    <a:lnTo>
                      <a:pt x="915" y="5"/>
                    </a:lnTo>
                    <a:lnTo>
                      <a:pt x="917" y="9"/>
                    </a:lnTo>
                    <a:lnTo>
                      <a:pt x="919" y="12"/>
                    </a:lnTo>
                    <a:lnTo>
                      <a:pt x="917" y="16"/>
                    </a:lnTo>
                    <a:lnTo>
                      <a:pt x="758" y="952"/>
                    </a:lnTo>
                    <a:lnTo>
                      <a:pt x="757" y="955"/>
                    </a:lnTo>
                    <a:lnTo>
                      <a:pt x="754" y="959"/>
                    </a:lnTo>
                    <a:lnTo>
                      <a:pt x="751" y="961"/>
                    </a:lnTo>
                    <a:lnTo>
                      <a:pt x="749" y="962"/>
                    </a:lnTo>
                    <a:lnTo>
                      <a:pt x="746" y="963"/>
                    </a:lnTo>
                    <a:lnTo>
                      <a:pt x="744" y="963"/>
                    </a:lnTo>
                    <a:close/>
                    <a:moveTo>
                      <a:pt x="41" y="347"/>
                    </a:moveTo>
                    <a:lnTo>
                      <a:pt x="41" y="347"/>
                    </a:lnTo>
                    <a:lnTo>
                      <a:pt x="735" y="924"/>
                    </a:lnTo>
                    <a:lnTo>
                      <a:pt x="887" y="35"/>
                    </a:lnTo>
                    <a:lnTo>
                      <a:pt x="41" y="3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2"/>
              <p:cNvSpPr>
                <a:spLocks noEditPoints="1"/>
              </p:cNvSpPr>
              <p:nvPr userDrawn="1"/>
            </p:nvSpPr>
            <p:spPr bwMode="auto">
              <a:xfrm>
                <a:off x="3248" y="2786"/>
                <a:ext cx="251" cy="254"/>
              </a:xfrm>
              <a:custGeom>
                <a:avLst/>
                <a:gdLst>
                  <a:gd name="T0" fmla="*/ 566 w 752"/>
                  <a:gd name="T1" fmla="*/ 764 h 764"/>
                  <a:gd name="T2" fmla="*/ 562 w 752"/>
                  <a:gd name="T3" fmla="*/ 763 h 764"/>
                  <a:gd name="T4" fmla="*/ 557 w 752"/>
                  <a:gd name="T5" fmla="*/ 761 h 764"/>
                  <a:gd name="T6" fmla="*/ 5 w 752"/>
                  <a:gd name="T7" fmla="*/ 243 h 764"/>
                  <a:gd name="T8" fmla="*/ 2 w 752"/>
                  <a:gd name="T9" fmla="*/ 240 h 764"/>
                  <a:gd name="T10" fmla="*/ 0 w 752"/>
                  <a:gd name="T11" fmla="*/ 237 h 764"/>
                  <a:gd name="T12" fmla="*/ 0 w 752"/>
                  <a:gd name="T13" fmla="*/ 233 h 764"/>
                  <a:gd name="T14" fmla="*/ 0 w 752"/>
                  <a:gd name="T15" fmla="*/ 230 h 764"/>
                  <a:gd name="T16" fmla="*/ 1 w 752"/>
                  <a:gd name="T17" fmla="*/ 227 h 764"/>
                  <a:gd name="T18" fmla="*/ 4 w 752"/>
                  <a:gd name="T19" fmla="*/ 224 h 764"/>
                  <a:gd name="T20" fmla="*/ 7 w 752"/>
                  <a:gd name="T21" fmla="*/ 221 h 764"/>
                  <a:gd name="T22" fmla="*/ 10 w 752"/>
                  <a:gd name="T23" fmla="*/ 220 h 764"/>
                  <a:gd name="T24" fmla="*/ 735 w 752"/>
                  <a:gd name="T25" fmla="*/ 0 h 764"/>
                  <a:gd name="T26" fmla="*/ 738 w 752"/>
                  <a:gd name="T27" fmla="*/ 0 h 764"/>
                  <a:gd name="T28" fmla="*/ 742 w 752"/>
                  <a:gd name="T29" fmla="*/ 0 h 764"/>
                  <a:gd name="T30" fmla="*/ 745 w 752"/>
                  <a:gd name="T31" fmla="*/ 1 h 764"/>
                  <a:gd name="T32" fmla="*/ 748 w 752"/>
                  <a:gd name="T33" fmla="*/ 3 h 764"/>
                  <a:gd name="T34" fmla="*/ 750 w 752"/>
                  <a:gd name="T35" fmla="*/ 6 h 764"/>
                  <a:gd name="T36" fmla="*/ 752 w 752"/>
                  <a:gd name="T37" fmla="*/ 9 h 764"/>
                  <a:gd name="T38" fmla="*/ 752 w 752"/>
                  <a:gd name="T39" fmla="*/ 13 h 764"/>
                  <a:gd name="T40" fmla="*/ 752 w 752"/>
                  <a:gd name="T41" fmla="*/ 16 h 764"/>
                  <a:gd name="T42" fmla="*/ 579 w 752"/>
                  <a:gd name="T43" fmla="*/ 754 h 764"/>
                  <a:gd name="T44" fmla="*/ 578 w 752"/>
                  <a:gd name="T45" fmla="*/ 757 h 764"/>
                  <a:gd name="T46" fmla="*/ 576 w 752"/>
                  <a:gd name="T47" fmla="*/ 760 h 764"/>
                  <a:gd name="T48" fmla="*/ 574 w 752"/>
                  <a:gd name="T49" fmla="*/ 762 h 764"/>
                  <a:gd name="T50" fmla="*/ 570 w 752"/>
                  <a:gd name="T51" fmla="*/ 763 h 764"/>
                  <a:gd name="T52" fmla="*/ 568 w 752"/>
                  <a:gd name="T53" fmla="*/ 764 h 764"/>
                  <a:gd name="T54" fmla="*/ 566 w 752"/>
                  <a:gd name="T55" fmla="*/ 764 h 764"/>
                  <a:gd name="T56" fmla="*/ 40 w 752"/>
                  <a:gd name="T57" fmla="*/ 239 h 764"/>
                  <a:gd name="T58" fmla="*/ 40 w 752"/>
                  <a:gd name="T59" fmla="*/ 239 h 764"/>
                  <a:gd name="T60" fmla="*/ 559 w 752"/>
                  <a:gd name="T61" fmla="*/ 724 h 764"/>
                  <a:gd name="T62" fmla="*/ 721 w 752"/>
                  <a:gd name="T63" fmla="*/ 32 h 764"/>
                  <a:gd name="T64" fmla="*/ 40 w 752"/>
                  <a:gd name="T65" fmla="*/ 23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2" h="764">
                    <a:moveTo>
                      <a:pt x="566" y="764"/>
                    </a:moveTo>
                    <a:lnTo>
                      <a:pt x="562" y="763"/>
                    </a:lnTo>
                    <a:lnTo>
                      <a:pt x="557" y="761"/>
                    </a:lnTo>
                    <a:lnTo>
                      <a:pt x="5" y="243"/>
                    </a:lnTo>
                    <a:lnTo>
                      <a:pt x="2" y="240"/>
                    </a:lnTo>
                    <a:lnTo>
                      <a:pt x="0" y="237"/>
                    </a:lnTo>
                    <a:lnTo>
                      <a:pt x="0" y="233"/>
                    </a:lnTo>
                    <a:lnTo>
                      <a:pt x="0" y="230"/>
                    </a:lnTo>
                    <a:lnTo>
                      <a:pt x="1" y="227"/>
                    </a:lnTo>
                    <a:lnTo>
                      <a:pt x="4" y="224"/>
                    </a:lnTo>
                    <a:lnTo>
                      <a:pt x="7" y="221"/>
                    </a:lnTo>
                    <a:lnTo>
                      <a:pt x="10" y="220"/>
                    </a:lnTo>
                    <a:lnTo>
                      <a:pt x="735" y="0"/>
                    </a:lnTo>
                    <a:lnTo>
                      <a:pt x="738" y="0"/>
                    </a:lnTo>
                    <a:lnTo>
                      <a:pt x="742" y="0"/>
                    </a:lnTo>
                    <a:lnTo>
                      <a:pt x="745" y="1"/>
                    </a:lnTo>
                    <a:lnTo>
                      <a:pt x="748" y="3"/>
                    </a:lnTo>
                    <a:lnTo>
                      <a:pt x="750" y="6"/>
                    </a:lnTo>
                    <a:lnTo>
                      <a:pt x="752" y="9"/>
                    </a:lnTo>
                    <a:lnTo>
                      <a:pt x="752" y="13"/>
                    </a:lnTo>
                    <a:lnTo>
                      <a:pt x="752" y="16"/>
                    </a:lnTo>
                    <a:lnTo>
                      <a:pt x="579" y="754"/>
                    </a:lnTo>
                    <a:lnTo>
                      <a:pt x="578" y="757"/>
                    </a:lnTo>
                    <a:lnTo>
                      <a:pt x="576" y="760"/>
                    </a:lnTo>
                    <a:lnTo>
                      <a:pt x="574" y="762"/>
                    </a:lnTo>
                    <a:lnTo>
                      <a:pt x="570" y="763"/>
                    </a:lnTo>
                    <a:lnTo>
                      <a:pt x="568" y="764"/>
                    </a:lnTo>
                    <a:lnTo>
                      <a:pt x="566" y="764"/>
                    </a:lnTo>
                    <a:close/>
                    <a:moveTo>
                      <a:pt x="40" y="239"/>
                    </a:moveTo>
                    <a:lnTo>
                      <a:pt x="40" y="239"/>
                    </a:lnTo>
                    <a:lnTo>
                      <a:pt x="559" y="724"/>
                    </a:lnTo>
                    <a:lnTo>
                      <a:pt x="721" y="32"/>
                    </a:lnTo>
                    <a:lnTo>
                      <a:pt x="40" y="2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"/>
              <p:cNvSpPr>
                <a:spLocks/>
              </p:cNvSpPr>
              <p:nvPr userDrawn="1"/>
            </p:nvSpPr>
            <p:spPr bwMode="auto">
              <a:xfrm>
                <a:off x="519" y="2533"/>
                <a:ext cx="358" cy="357"/>
              </a:xfrm>
              <a:custGeom>
                <a:avLst/>
                <a:gdLst>
                  <a:gd name="T0" fmla="*/ 1058 w 1072"/>
                  <a:gd name="T1" fmla="*/ 1073 h 1073"/>
                  <a:gd name="T2" fmla="*/ 1054 w 1072"/>
                  <a:gd name="T3" fmla="*/ 1072 h 1073"/>
                  <a:gd name="T4" fmla="*/ 1049 w 1072"/>
                  <a:gd name="T5" fmla="*/ 1069 h 1073"/>
                  <a:gd name="T6" fmla="*/ 3 w 1072"/>
                  <a:gd name="T7" fmla="*/ 24 h 1073"/>
                  <a:gd name="T8" fmla="*/ 0 w 1072"/>
                  <a:gd name="T9" fmla="*/ 20 h 1073"/>
                  <a:gd name="T10" fmla="*/ 0 w 1072"/>
                  <a:gd name="T11" fmla="*/ 14 h 1073"/>
                  <a:gd name="T12" fmla="*/ 0 w 1072"/>
                  <a:gd name="T13" fmla="*/ 9 h 1073"/>
                  <a:gd name="T14" fmla="*/ 3 w 1072"/>
                  <a:gd name="T15" fmla="*/ 5 h 1073"/>
                  <a:gd name="T16" fmla="*/ 8 w 1072"/>
                  <a:gd name="T17" fmla="*/ 1 h 1073"/>
                  <a:gd name="T18" fmla="*/ 13 w 1072"/>
                  <a:gd name="T19" fmla="*/ 0 h 1073"/>
                  <a:gd name="T20" fmla="*/ 19 w 1072"/>
                  <a:gd name="T21" fmla="*/ 1 h 1073"/>
                  <a:gd name="T22" fmla="*/ 23 w 1072"/>
                  <a:gd name="T23" fmla="*/ 5 h 1073"/>
                  <a:gd name="T24" fmla="*/ 1068 w 1072"/>
                  <a:gd name="T25" fmla="*/ 1049 h 1073"/>
                  <a:gd name="T26" fmla="*/ 1071 w 1072"/>
                  <a:gd name="T27" fmla="*/ 1054 h 1073"/>
                  <a:gd name="T28" fmla="*/ 1072 w 1072"/>
                  <a:gd name="T29" fmla="*/ 1059 h 1073"/>
                  <a:gd name="T30" fmla="*/ 1071 w 1072"/>
                  <a:gd name="T31" fmla="*/ 1065 h 1073"/>
                  <a:gd name="T32" fmla="*/ 1068 w 1072"/>
                  <a:gd name="T33" fmla="*/ 1069 h 1073"/>
                  <a:gd name="T34" fmla="*/ 1064 w 1072"/>
                  <a:gd name="T35" fmla="*/ 1072 h 1073"/>
                  <a:gd name="T36" fmla="*/ 1058 w 1072"/>
                  <a:gd name="T37" fmla="*/ 1073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2" h="1073">
                    <a:moveTo>
                      <a:pt x="1058" y="1073"/>
                    </a:moveTo>
                    <a:lnTo>
                      <a:pt x="1054" y="1072"/>
                    </a:lnTo>
                    <a:lnTo>
                      <a:pt x="1049" y="1069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3" y="5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9" y="1"/>
                    </a:lnTo>
                    <a:lnTo>
                      <a:pt x="23" y="5"/>
                    </a:lnTo>
                    <a:lnTo>
                      <a:pt x="1068" y="1049"/>
                    </a:lnTo>
                    <a:lnTo>
                      <a:pt x="1071" y="1054"/>
                    </a:lnTo>
                    <a:lnTo>
                      <a:pt x="1072" y="1059"/>
                    </a:lnTo>
                    <a:lnTo>
                      <a:pt x="1071" y="1065"/>
                    </a:lnTo>
                    <a:lnTo>
                      <a:pt x="1068" y="1069"/>
                    </a:lnTo>
                    <a:lnTo>
                      <a:pt x="1064" y="1072"/>
                    </a:lnTo>
                    <a:lnTo>
                      <a:pt x="1058" y="10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/>
              <p:cNvSpPr>
                <a:spLocks/>
              </p:cNvSpPr>
              <p:nvPr userDrawn="1"/>
            </p:nvSpPr>
            <p:spPr bwMode="auto">
              <a:xfrm>
                <a:off x="2788" y="2595"/>
                <a:ext cx="657" cy="656"/>
              </a:xfrm>
              <a:custGeom>
                <a:avLst/>
                <a:gdLst>
                  <a:gd name="T0" fmla="*/ 1958 w 1972"/>
                  <a:gd name="T1" fmla="*/ 1970 h 1970"/>
                  <a:gd name="T2" fmla="*/ 1953 w 1972"/>
                  <a:gd name="T3" fmla="*/ 1969 h 1970"/>
                  <a:gd name="T4" fmla="*/ 1948 w 1972"/>
                  <a:gd name="T5" fmla="*/ 1967 h 1970"/>
                  <a:gd name="T6" fmla="*/ 5 w 1972"/>
                  <a:gd name="T7" fmla="*/ 23 h 1970"/>
                  <a:gd name="T8" fmla="*/ 1 w 1972"/>
                  <a:gd name="T9" fmla="*/ 18 h 1970"/>
                  <a:gd name="T10" fmla="*/ 0 w 1972"/>
                  <a:gd name="T11" fmla="*/ 13 h 1970"/>
                  <a:gd name="T12" fmla="*/ 1 w 1972"/>
                  <a:gd name="T13" fmla="*/ 7 h 1970"/>
                  <a:gd name="T14" fmla="*/ 5 w 1972"/>
                  <a:gd name="T15" fmla="*/ 3 h 1970"/>
                  <a:gd name="T16" fmla="*/ 9 w 1972"/>
                  <a:gd name="T17" fmla="*/ 0 h 1970"/>
                  <a:gd name="T18" fmla="*/ 13 w 1972"/>
                  <a:gd name="T19" fmla="*/ 0 h 1970"/>
                  <a:gd name="T20" fmla="*/ 19 w 1972"/>
                  <a:gd name="T21" fmla="*/ 0 h 1970"/>
                  <a:gd name="T22" fmla="*/ 23 w 1972"/>
                  <a:gd name="T23" fmla="*/ 3 h 1970"/>
                  <a:gd name="T24" fmla="*/ 1968 w 1972"/>
                  <a:gd name="T25" fmla="*/ 1947 h 1970"/>
                  <a:gd name="T26" fmla="*/ 1971 w 1972"/>
                  <a:gd name="T27" fmla="*/ 1952 h 1970"/>
                  <a:gd name="T28" fmla="*/ 1972 w 1972"/>
                  <a:gd name="T29" fmla="*/ 1957 h 1970"/>
                  <a:gd name="T30" fmla="*/ 1971 w 1972"/>
                  <a:gd name="T31" fmla="*/ 1962 h 1970"/>
                  <a:gd name="T32" fmla="*/ 1968 w 1972"/>
                  <a:gd name="T33" fmla="*/ 1967 h 1970"/>
                  <a:gd name="T34" fmla="*/ 1963 w 1972"/>
                  <a:gd name="T35" fmla="*/ 1969 h 1970"/>
                  <a:gd name="T36" fmla="*/ 1958 w 1972"/>
                  <a:gd name="T37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72" h="1970">
                    <a:moveTo>
                      <a:pt x="1958" y="1970"/>
                    </a:moveTo>
                    <a:lnTo>
                      <a:pt x="1953" y="1969"/>
                    </a:lnTo>
                    <a:lnTo>
                      <a:pt x="1948" y="1967"/>
                    </a:lnTo>
                    <a:lnTo>
                      <a:pt x="5" y="23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3" y="3"/>
                    </a:lnTo>
                    <a:lnTo>
                      <a:pt x="1968" y="1947"/>
                    </a:lnTo>
                    <a:lnTo>
                      <a:pt x="1971" y="1952"/>
                    </a:lnTo>
                    <a:lnTo>
                      <a:pt x="1972" y="1957"/>
                    </a:lnTo>
                    <a:lnTo>
                      <a:pt x="1971" y="1962"/>
                    </a:lnTo>
                    <a:lnTo>
                      <a:pt x="1968" y="1967"/>
                    </a:lnTo>
                    <a:lnTo>
                      <a:pt x="1963" y="1969"/>
                    </a:lnTo>
                    <a:lnTo>
                      <a:pt x="1958" y="19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5"/>
              <p:cNvSpPr>
                <a:spLocks/>
              </p:cNvSpPr>
              <p:nvPr userDrawn="1"/>
            </p:nvSpPr>
            <p:spPr bwMode="auto">
              <a:xfrm>
                <a:off x="3417" y="1733"/>
                <a:ext cx="553" cy="553"/>
              </a:xfrm>
              <a:custGeom>
                <a:avLst/>
                <a:gdLst>
                  <a:gd name="T0" fmla="*/ 1646 w 1659"/>
                  <a:gd name="T1" fmla="*/ 1659 h 1659"/>
                  <a:gd name="T2" fmla="*/ 1641 w 1659"/>
                  <a:gd name="T3" fmla="*/ 1658 h 1659"/>
                  <a:gd name="T4" fmla="*/ 1637 w 1659"/>
                  <a:gd name="T5" fmla="*/ 1654 h 1659"/>
                  <a:gd name="T6" fmla="*/ 4 w 1659"/>
                  <a:gd name="T7" fmla="*/ 22 h 1659"/>
                  <a:gd name="T8" fmla="*/ 1 w 1659"/>
                  <a:gd name="T9" fmla="*/ 18 h 1659"/>
                  <a:gd name="T10" fmla="*/ 0 w 1659"/>
                  <a:gd name="T11" fmla="*/ 14 h 1659"/>
                  <a:gd name="T12" fmla="*/ 1 w 1659"/>
                  <a:gd name="T13" fmla="*/ 8 h 1659"/>
                  <a:gd name="T14" fmla="*/ 4 w 1659"/>
                  <a:gd name="T15" fmla="*/ 4 h 1659"/>
                  <a:gd name="T16" fmla="*/ 8 w 1659"/>
                  <a:gd name="T17" fmla="*/ 1 h 1659"/>
                  <a:gd name="T18" fmla="*/ 14 w 1659"/>
                  <a:gd name="T19" fmla="*/ 0 h 1659"/>
                  <a:gd name="T20" fmla="*/ 18 w 1659"/>
                  <a:gd name="T21" fmla="*/ 1 h 1659"/>
                  <a:gd name="T22" fmla="*/ 23 w 1659"/>
                  <a:gd name="T23" fmla="*/ 4 h 1659"/>
                  <a:gd name="T24" fmla="*/ 1655 w 1659"/>
                  <a:gd name="T25" fmla="*/ 1636 h 1659"/>
                  <a:gd name="T26" fmla="*/ 1658 w 1659"/>
                  <a:gd name="T27" fmla="*/ 1640 h 1659"/>
                  <a:gd name="T28" fmla="*/ 1659 w 1659"/>
                  <a:gd name="T29" fmla="*/ 1646 h 1659"/>
                  <a:gd name="T30" fmla="*/ 1658 w 1659"/>
                  <a:gd name="T31" fmla="*/ 1650 h 1659"/>
                  <a:gd name="T32" fmla="*/ 1655 w 1659"/>
                  <a:gd name="T33" fmla="*/ 1654 h 1659"/>
                  <a:gd name="T34" fmla="*/ 1651 w 1659"/>
                  <a:gd name="T35" fmla="*/ 1658 h 1659"/>
                  <a:gd name="T36" fmla="*/ 1646 w 1659"/>
                  <a:gd name="T37" fmla="*/ 1659 h 1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59" h="1659">
                    <a:moveTo>
                      <a:pt x="1646" y="1659"/>
                    </a:moveTo>
                    <a:lnTo>
                      <a:pt x="1641" y="1658"/>
                    </a:lnTo>
                    <a:lnTo>
                      <a:pt x="1637" y="1654"/>
                    </a:lnTo>
                    <a:lnTo>
                      <a:pt x="4" y="22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23" y="4"/>
                    </a:lnTo>
                    <a:lnTo>
                      <a:pt x="1655" y="1636"/>
                    </a:lnTo>
                    <a:lnTo>
                      <a:pt x="1658" y="1640"/>
                    </a:lnTo>
                    <a:lnTo>
                      <a:pt x="1659" y="1646"/>
                    </a:lnTo>
                    <a:lnTo>
                      <a:pt x="1658" y="1650"/>
                    </a:lnTo>
                    <a:lnTo>
                      <a:pt x="1655" y="1654"/>
                    </a:lnTo>
                    <a:lnTo>
                      <a:pt x="1651" y="1658"/>
                    </a:lnTo>
                    <a:lnTo>
                      <a:pt x="1646" y="16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6"/>
              <p:cNvSpPr>
                <a:spLocks/>
              </p:cNvSpPr>
              <p:nvPr userDrawn="1"/>
            </p:nvSpPr>
            <p:spPr bwMode="auto">
              <a:xfrm>
                <a:off x="5266" y="3692"/>
                <a:ext cx="233" cy="233"/>
              </a:xfrm>
              <a:custGeom>
                <a:avLst/>
                <a:gdLst>
                  <a:gd name="T0" fmla="*/ 685 w 698"/>
                  <a:gd name="T1" fmla="*/ 699 h 699"/>
                  <a:gd name="T2" fmla="*/ 680 w 698"/>
                  <a:gd name="T3" fmla="*/ 698 h 699"/>
                  <a:gd name="T4" fmla="*/ 676 w 698"/>
                  <a:gd name="T5" fmla="*/ 694 h 699"/>
                  <a:gd name="T6" fmla="*/ 4 w 698"/>
                  <a:gd name="T7" fmla="*/ 24 h 699"/>
                  <a:gd name="T8" fmla="*/ 1 w 698"/>
                  <a:gd name="T9" fmla="*/ 19 h 699"/>
                  <a:gd name="T10" fmla="*/ 0 w 698"/>
                  <a:gd name="T11" fmla="*/ 14 h 699"/>
                  <a:gd name="T12" fmla="*/ 1 w 698"/>
                  <a:gd name="T13" fmla="*/ 9 h 699"/>
                  <a:gd name="T14" fmla="*/ 4 w 698"/>
                  <a:gd name="T15" fmla="*/ 5 h 699"/>
                  <a:gd name="T16" fmla="*/ 8 w 698"/>
                  <a:gd name="T17" fmla="*/ 1 h 699"/>
                  <a:gd name="T18" fmla="*/ 14 w 698"/>
                  <a:gd name="T19" fmla="*/ 0 h 699"/>
                  <a:gd name="T20" fmla="*/ 19 w 698"/>
                  <a:gd name="T21" fmla="*/ 1 h 699"/>
                  <a:gd name="T22" fmla="*/ 23 w 698"/>
                  <a:gd name="T23" fmla="*/ 5 h 699"/>
                  <a:gd name="T24" fmla="*/ 695 w 698"/>
                  <a:gd name="T25" fmla="*/ 676 h 699"/>
                  <a:gd name="T26" fmla="*/ 697 w 698"/>
                  <a:gd name="T27" fmla="*/ 680 h 699"/>
                  <a:gd name="T28" fmla="*/ 698 w 698"/>
                  <a:gd name="T29" fmla="*/ 685 h 699"/>
                  <a:gd name="T30" fmla="*/ 697 w 698"/>
                  <a:gd name="T31" fmla="*/ 690 h 699"/>
                  <a:gd name="T32" fmla="*/ 695 w 698"/>
                  <a:gd name="T33" fmla="*/ 694 h 699"/>
                  <a:gd name="T34" fmla="*/ 690 w 698"/>
                  <a:gd name="T35" fmla="*/ 698 h 699"/>
                  <a:gd name="T36" fmla="*/ 685 w 698"/>
                  <a:gd name="T37" fmla="*/ 699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98" h="699">
                    <a:moveTo>
                      <a:pt x="685" y="699"/>
                    </a:moveTo>
                    <a:lnTo>
                      <a:pt x="680" y="698"/>
                    </a:lnTo>
                    <a:lnTo>
                      <a:pt x="676" y="694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4" y="5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19" y="1"/>
                    </a:lnTo>
                    <a:lnTo>
                      <a:pt x="23" y="5"/>
                    </a:lnTo>
                    <a:lnTo>
                      <a:pt x="695" y="676"/>
                    </a:lnTo>
                    <a:lnTo>
                      <a:pt x="697" y="680"/>
                    </a:lnTo>
                    <a:lnTo>
                      <a:pt x="698" y="685"/>
                    </a:lnTo>
                    <a:lnTo>
                      <a:pt x="697" y="690"/>
                    </a:lnTo>
                    <a:lnTo>
                      <a:pt x="695" y="694"/>
                    </a:lnTo>
                    <a:lnTo>
                      <a:pt x="690" y="698"/>
                    </a:lnTo>
                    <a:lnTo>
                      <a:pt x="685" y="6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7"/>
              <p:cNvSpPr>
                <a:spLocks noEditPoints="1"/>
              </p:cNvSpPr>
              <p:nvPr userDrawn="1"/>
            </p:nvSpPr>
            <p:spPr bwMode="auto">
              <a:xfrm>
                <a:off x="5457" y="3538"/>
                <a:ext cx="251" cy="256"/>
              </a:xfrm>
              <a:custGeom>
                <a:avLst/>
                <a:gdLst>
                  <a:gd name="T0" fmla="*/ 567 w 753"/>
                  <a:gd name="T1" fmla="*/ 766 h 766"/>
                  <a:gd name="T2" fmla="*/ 562 w 753"/>
                  <a:gd name="T3" fmla="*/ 765 h 766"/>
                  <a:gd name="T4" fmla="*/ 558 w 753"/>
                  <a:gd name="T5" fmla="*/ 762 h 766"/>
                  <a:gd name="T6" fmla="*/ 4 w 753"/>
                  <a:gd name="T7" fmla="*/ 244 h 766"/>
                  <a:gd name="T8" fmla="*/ 2 w 753"/>
                  <a:gd name="T9" fmla="*/ 241 h 766"/>
                  <a:gd name="T10" fmla="*/ 1 w 753"/>
                  <a:gd name="T11" fmla="*/ 238 h 766"/>
                  <a:gd name="T12" fmla="*/ 0 w 753"/>
                  <a:gd name="T13" fmla="*/ 235 h 766"/>
                  <a:gd name="T14" fmla="*/ 1 w 753"/>
                  <a:gd name="T15" fmla="*/ 231 h 766"/>
                  <a:gd name="T16" fmla="*/ 2 w 753"/>
                  <a:gd name="T17" fmla="*/ 228 h 766"/>
                  <a:gd name="T18" fmla="*/ 4 w 753"/>
                  <a:gd name="T19" fmla="*/ 225 h 766"/>
                  <a:gd name="T20" fmla="*/ 7 w 753"/>
                  <a:gd name="T21" fmla="*/ 223 h 766"/>
                  <a:gd name="T22" fmla="*/ 10 w 753"/>
                  <a:gd name="T23" fmla="*/ 222 h 766"/>
                  <a:gd name="T24" fmla="*/ 735 w 753"/>
                  <a:gd name="T25" fmla="*/ 1 h 766"/>
                  <a:gd name="T26" fmla="*/ 739 w 753"/>
                  <a:gd name="T27" fmla="*/ 0 h 766"/>
                  <a:gd name="T28" fmla="*/ 742 w 753"/>
                  <a:gd name="T29" fmla="*/ 1 h 766"/>
                  <a:gd name="T30" fmla="*/ 745 w 753"/>
                  <a:gd name="T31" fmla="*/ 3 h 766"/>
                  <a:gd name="T32" fmla="*/ 748 w 753"/>
                  <a:gd name="T33" fmla="*/ 5 h 766"/>
                  <a:gd name="T34" fmla="*/ 751 w 753"/>
                  <a:gd name="T35" fmla="*/ 7 h 766"/>
                  <a:gd name="T36" fmla="*/ 752 w 753"/>
                  <a:gd name="T37" fmla="*/ 10 h 766"/>
                  <a:gd name="T38" fmla="*/ 753 w 753"/>
                  <a:gd name="T39" fmla="*/ 14 h 766"/>
                  <a:gd name="T40" fmla="*/ 753 w 753"/>
                  <a:gd name="T41" fmla="*/ 18 h 766"/>
                  <a:gd name="T42" fmla="*/ 580 w 753"/>
                  <a:gd name="T43" fmla="*/ 755 h 766"/>
                  <a:gd name="T44" fmla="*/ 579 w 753"/>
                  <a:gd name="T45" fmla="*/ 758 h 766"/>
                  <a:gd name="T46" fmla="*/ 577 w 753"/>
                  <a:gd name="T47" fmla="*/ 761 h 766"/>
                  <a:gd name="T48" fmla="*/ 574 w 753"/>
                  <a:gd name="T49" fmla="*/ 764 h 766"/>
                  <a:gd name="T50" fmla="*/ 571 w 753"/>
                  <a:gd name="T51" fmla="*/ 765 h 766"/>
                  <a:gd name="T52" fmla="*/ 569 w 753"/>
                  <a:gd name="T53" fmla="*/ 766 h 766"/>
                  <a:gd name="T54" fmla="*/ 567 w 753"/>
                  <a:gd name="T55" fmla="*/ 766 h 766"/>
                  <a:gd name="T56" fmla="*/ 40 w 753"/>
                  <a:gd name="T57" fmla="*/ 240 h 766"/>
                  <a:gd name="T58" fmla="*/ 40 w 753"/>
                  <a:gd name="T59" fmla="*/ 240 h 766"/>
                  <a:gd name="T60" fmla="*/ 559 w 753"/>
                  <a:gd name="T61" fmla="*/ 726 h 766"/>
                  <a:gd name="T62" fmla="*/ 720 w 753"/>
                  <a:gd name="T63" fmla="*/ 34 h 766"/>
                  <a:gd name="T64" fmla="*/ 40 w 753"/>
                  <a:gd name="T65" fmla="*/ 240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3" h="766">
                    <a:moveTo>
                      <a:pt x="567" y="766"/>
                    </a:moveTo>
                    <a:lnTo>
                      <a:pt x="562" y="765"/>
                    </a:lnTo>
                    <a:lnTo>
                      <a:pt x="558" y="762"/>
                    </a:lnTo>
                    <a:lnTo>
                      <a:pt x="4" y="244"/>
                    </a:lnTo>
                    <a:lnTo>
                      <a:pt x="2" y="241"/>
                    </a:lnTo>
                    <a:lnTo>
                      <a:pt x="1" y="238"/>
                    </a:lnTo>
                    <a:lnTo>
                      <a:pt x="0" y="235"/>
                    </a:lnTo>
                    <a:lnTo>
                      <a:pt x="1" y="231"/>
                    </a:lnTo>
                    <a:lnTo>
                      <a:pt x="2" y="228"/>
                    </a:lnTo>
                    <a:lnTo>
                      <a:pt x="4" y="225"/>
                    </a:lnTo>
                    <a:lnTo>
                      <a:pt x="7" y="223"/>
                    </a:lnTo>
                    <a:lnTo>
                      <a:pt x="10" y="222"/>
                    </a:lnTo>
                    <a:lnTo>
                      <a:pt x="735" y="1"/>
                    </a:lnTo>
                    <a:lnTo>
                      <a:pt x="739" y="0"/>
                    </a:lnTo>
                    <a:lnTo>
                      <a:pt x="742" y="1"/>
                    </a:lnTo>
                    <a:lnTo>
                      <a:pt x="745" y="3"/>
                    </a:lnTo>
                    <a:lnTo>
                      <a:pt x="748" y="5"/>
                    </a:lnTo>
                    <a:lnTo>
                      <a:pt x="751" y="7"/>
                    </a:lnTo>
                    <a:lnTo>
                      <a:pt x="752" y="10"/>
                    </a:lnTo>
                    <a:lnTo>
                      <a:pt x="753" y="14"/>
                    </a:lnTo>
                    <a:lnTo>
                      <a:pt x="753" y="18"/>
                    </a:lnTo>
                    <a:lnTo>
                      <a:pt x="580" y="755"/>
                    </a:lnTo>
                    <a:lnTo>
                      <a:pt x="579" y="758"/>
                    </a:lnTo>
                    <a:lnTo>
                      <a:pt x="577" y="761"/>
                    </a:lnTo>
                    <a:lnTo>
                      <a:pt x="574" y="764"/>
                    </a:lnTo>
                    <a:lnTo>
                      <a:pt x="571" y="765"/>
                    </a:lnTo>
                    <a:lnTo>
                      <a:pt x="569" y="766"/>
                    </a:lnTo>
                    <a:lnTo>
                      <a:pt x="567" y="766"/>
                    </a:lnTo>
                    <a:close/>
                    <a:moveTo>
                      <a:pt x="40" y="240"/>
                    </a:moveTo>
                    <a:lnTo>
                      <a:pt x="40" y="240"/>
                    </a:lnTo>
                    <a:lnTo>
                      <a:pt x="559" y="726"/>
                    </a:lnTo>
                    <a:lnTo>
                      <a:pt x="720" y="34"/>
                    </a:lnTo>
                    <a:lnTo>
                      <a:pt x="40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8"/>
              <p:cNvSpPr>
                <a:spLocks/>
              </p:cNvSpPr>
              <p:nvPr userDrawn="1"/>
            </p:nvSpPr>
            <p:spPr bwMode="auto">
              <a:xfrm>
                <a:off x="5164" y="1444"/>
                <a:ext cx="595" cy="600"/>
              </a:xfrm>
              <a:custGeom>
                <a:avLst/>
                <a:gdLst>
                  <a:gd name="T0" fmla="*/ 1784 w 1784"/>
                  <a:gd name="T1" fmla="*/ 1802 h 1802"/>
                  <a:gd name="T2" fmla="*/ 4 w 1784"/>
                  <a:gd name="T3" fmla="*/ 22 h 1802"/>
                  <a:gd name="T4" fmla="*/ 1 w 1784"/>
                  <a:gd name="T5" fmla="*/ 18 h 1802"/>
                  <a:gd name="T6" fmla="*/ 0 w 1784"/>
                  <a:gd name="T7" fmla="*/ 14 h 1802"/>
                  <a:gd name="T8" fmla="*/ 1 w 1784"/>
                  <a:gd name="T9" fmla="*/ 8 h 1802"/>
                  <a:gd name="T10" fmla="*/ 4 w 1784"/>
                  <a:gd name="T11" fmla="*/ 4 h 1802"/>
                  <a:gd name="T12" fmla="*/ 9 w 1784"/>
                  <a:gd name="T13" fmla="*/ 1 h 1802"/>
                  <a:gd name="T14" fmla="*/ 14 w 1784"/>
                  <a:gd name="T15" fmla="*/ 0 h 1802"/>
                  <a:gd name="T16" fmla="*/ 20 w 1784"/>
                  <a:gd name="T17" fmla="*/ 1 h 1802"/>
                  <a:gd name="T18" fmla="*/ 24 w 1784"/>
                  <a:gd name="T19" fmla="*/ 4 h 1802"/>
                  <a:gd name="T20" fmla="*/ 1784 w 1784"/>
                  <a:gd name="T21" fmla="*/ 1764 h 1802"/>
                  <a:gd name="T22" fmla="*/ 1784 w 1784"/>
                  <a:gd name="T23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4" h="1802">
                    <a:moveTo>
                      <a:pt x="1784" y="1802"/>
                    </a:moveTo>
                    <a:lnTo>
                      <a:pt x="4" y="22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20" y="1"/>
                    </a:lnTo>
                    <a:lnTo>
                      <a:pt x="24" y="4"/>
                    </a:lnTo>
                    <a:lnTo>
                      <a:pt x="1784" y="1764"/>
                    </a:lnTo>
                    <a:lnTo>
                      <a:pt x="1784" y="18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9"/>
              <p:cNvSpPr>
                <a:spLocks/>
              </p:cNvSpPr>
              <p:nvPr userDrawn="1"/>
            </p:nvSpPr>
            <p:spPr bwMode="auto">
              <a:xfrm>
                <a:off x="4188" y="1630"/>
                <a:ext cx="478" cy="477"/>
              </a:xfrm>
              <a:custGeom>
                <a:avLst/>
                <a:gdLst>
                  <a:gd name="T0" fmla="*/ 1424 w 1434"/>
                  <a:gd name="T1" fmla="*/ 1433 h 1433"/>
                  <a:gd name="T2" fmla="*/ 1421 w 1434"/>
                  <a:gd name="T3" fmla="*/ 1433 h 1433"/>
                  <a:gd name="T4" fmla="*/ 1417 w 1434"/>
                  <a:gd name="T5" fmla="*/ 1431 h 1433"/>
                  <a:gd name="T6" fmla="*/ 2 w 1434"/>
                  <a:gd name="T7" fmla="*/ 16 h 1433"/>
                  <a:gd name="T8" fmla="*/ 0 w 1434"/>
                  <a:gd name="T9" fmla="*/ 13 h 1433"/>
                  <a:gd name="T10" fmla="*/ 0 w 1434"/>
                  <a:gd name="T11" fmla="*/ 9 h 1433"/>
                  <a:gd name="T12" fmla="*/ 0 w 1434"/>
                  <a:gd name="T13" fmla="*/ 6 h 1433"/>
                  <a:gd name="T14" fmla="*/ 2 w 1434"/>
                  <a:gd name="T15" fmla="*/ 3 h 1433"/>
                  <a:gd name="T16" fmla="*/ 5 w 1434"/>
                  <a:gd name="T17" fmla="*/ 1 h 1433"/>
                  <a:gd name="T18" fmla="*/ 8 w 1434"/>
                  <a:gd name="T19" fmla="*/ 0 h 1433"/>
                  <a:gd name="T20" fmla="*/ 12 w 1434"/>
                  <a:gd name="T21" fmla="*/ 1 h 1433"/>
                  <a:gd name="T22" fmla="*/ 16 w 1434"/>
                  <a:gd name="T23" fmla="*/ 3 h 1433"/>
                  <a:gd name="T24" fmla="*/ 1430 w 1434"/>
                  <a:gd name="T25" fmla="*/ 1417 h 1433"/>
                  <a:gd name="T26" fmla="*/ 1432 w 1434"/>
                  <a:gd name="T27" fmla="*/ 1420 h 1433"/>
                  <a:gd name="T28" fmla="*/ 1434 w 1434"/>
                  <a:gd name="T29" fmla="*/ 1424 h 1433"/>
                  <a:gd name="T30" fmla="*/ 1432 w 1434"/>
                  <a:gd name="T31" fmla="*/ 1428 h 1433"/>
                  <a:gd name="T32" fmla="*/ 1430 w 1434"/>
                  <a:gd name="T33" fmla="*/ 1431 h 1433"/>
                  <a:gd name="T34" fmla="*/ 1427 w 1434"/>
                  <a:gd name="T35" fmla="*/ 1433 h 1433"/>
                  <a:gd name="T36" fmla="*/ 1424 w 1434"/>
                  <a:gd name="T37" fmla="*/ 1433 h 1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4" h="1433">
                    <a:moveTo>
                      <a:pt x="1424" y="1433"/>
                    </a:moveTo>
                    <a:lnTo>
                      <a:pt x="1421" y="1433"/>
                    </a:lnTo>
                    <a:lnTo>
                      <a:pt x="1417" y="1431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2" y="1"/>
                    </a:lnTo>
                    <a:lnTo>
                      <a:pt x="16" y="3"/>
                    </a:lnTo>
                    <a:lnTo>
                      <a:pt x="1430" y="1417"/>
                    </a:lnTo>
                    <a:lnTo>
                      <a:pt x="1432" y="1420"/>
                    </a:lnTo>
                    <a:lnTo>
                      <a:pt x="1434" y="1424"/>
                    </a:lnTo>
                    <a:lnTo>
                      <a:pt x="1432" y="1428"/>
                    </a:lnTo>
                    <a:lnTo>
                      <a:pt x="1430" y="1431"/>
                    </a:lnTo>
                    <a:lnTo>
                      <a:pt x="1427" y="1433"/>
                    </a:lnTo>
                    <a:lnTo>
                      <a:pt x="1424" y="14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40"/>
              <p:cNvSpPr>
                <a:spLocks/>
              </p:cNvSpPr>
              <p:nvPr userDrawn="1"/>
            </p:nvSpPr>
            <p:spPr bwMode="auto">
              <a:xfrm>
                <a:off x="3086" y="3503"/>
                <a:ext cx="608" cy="608"/>
              </a:xfrm>
              <a:custGeom>
                <a:avLst/>
                <a:gdLst>
                  <a:gd name="T0" fmla="*/ 1810 w 1824"/>
                  <a:gd name="T1" fmla="*/ 1823 h 1823"/>
                  <a:gd name="T2" fmla="*/ 1805 w 1824"/>
                  <a:gd name="T3" fmla="*/ 1822 h 1823"/>
                  <a:gd name="T4" fmla="*/ 1800 w 1824"/>
                  <a:gd name="T5" fmla="*/ 1819 h 1823"/>
                  <a:gd name="T6" fmla="*/ 5 w 1824"/>
                  <a:gd name="T7" fmla="*/ 22 h 1823"/>
                  <a:gd name="T8" fmla="*/ 1 w 1824"/>
                  <a:gd name="T9" fmla="*/ 18 h 1823"/>
                  <a:gd name="T10" fmla="*/ 0 w 1824"/>
                  <a:gd name="T11" fmla="*/ 14 h 1823"/>
                  <a:gd name="T12" fmla="*/ 1 w 1824"/>
                  <a:gd name="T13" fmla="*/ 8 h 1823"/>
                  <a:gd name="T14" fmla="*/ 5 w 1824"/>
                  <a:gd name="T15" fmla="*/ 4 h 1823"/>
                  <a:gd name="T16" fmla="*/ 9 w 1824"/>
                  <a:gd name="T17" fmla="*/ 1 h 1823"/>
                  <a:gd name="T18" fmla="*/ 14 w 1824"/>
                  <a:gd name="T19" fmla="*/ 0 h 1823"/>
                  <a:gd name="T20" fmla="*/ 19 w 1824"/>
                  <a:gd name="T21" fmla="*/ 1 h 1823"/>
                  <a:gd name="T22" fmla="*/ 23 w 1824"/>
                  <a:gd name="T23" fmla="*/ 4 h 1823"/>
                  <a:gd name="T24" fmla="*/ 1820 w 1824"/>
                  <a:gd name="T25" fmla="*/ 1799 h 1823"/>
                  <a:gd name="T26" fmla="*/ 1823 w 1824"/>
                  <a:gd name="T27" fmla="*/ 1804 h 1823"/>
                  <a:gd name="T28" fmla="*/ 1824 w 1824"/>
                  <a:gd name="T29" fmla="*/ 1809 h 1823"/>
                  <a:gd name="T30" fmla="*/ 1823 w 1824"/>
                  <a:gd name="T31" fmla="*/ 1814 h 1823"/>
                  <a:gd name="T32" fmla="*/ 1820 w 1824"/>
                  <a:gd name="T33" fmla="*/ 1819 h 1823"/>
                  <a:gd name="T34" fmla="*/ 1815 w 1824"/>
                  <a:gd name="T35" fmla="*/ 1822 h 1823"/>
                  <a:gd name="T36" fmla="*/ 1810 w 1824"/>
                  <a:gd name="T37" fmla="*/ 1823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4" h="1823">
                    <a:moveTo>
                      <a:pt x="1810" y="1823"/>
                    </a:moveTo>
                    <a:lnTo>
                      <a:pt x="1805" y="1822"/>
                    </a:lnTo>
                    <a:lnTo>
                      <a:pt x="1800" y="1819"/>
                    </a:lnTo>
                    <a:lnTo>
                      <a:pt x="5" y="22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9" y="1"/>
                    </a:lnTo>
                    <a:lnTo>
                      <a:pt x="23" y="4"/>
                    </a:lnTo>
                    <a:lnTo>
                      <a:pt x="1820" y="1799"/>
                    </a:lnTo>
                    <a:lnTo>
                      <a:pt x="1823" y="1804"/>
                    </a:lnTo>
                    <a:lnTo>
                      <a:pt x="1824" y="1809"/>
                    </a:lnTo>
                    <a:lnTo>
                      <a:pt x="1823" y="1814"/>
                    </a:lnTo>
                    <a:lnTo>
                      <a:pt x="1820" y="1819"/>
                    </a:lnTo>
                    <a:lnTo>
                      <a:pt x="1815" y="1822"/>
                    </a:lnTo>
                    <a:lnTo>
                      <a:pt x="1810" y="18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41"/>
              <p:cNvSpPr>
                <a:spLocks/>
              </p:cNvSpPr>
              <p:nvPr userDrawn="1"/>
            </p:nvSpPr>
            <p:spPr bwMode="auto">
              <a:xfrm>
                <a:off x="1815" y="1539"/>
                <a:ext cx="809" cy="426"/>
              </a:xfrm>
              <a:custGeom>
                <a:avLst/>
                <a:gdLst>
                  <a:gd name="T0" fmla="*/ 2402 w 2429"/>
                  <a:gd name="T1" fmla="*/ 1265 h 1278"/>
                  <a:gd name="T2" fmla="*/ 2381 w 2429"/>
                  <a:gd name="T3" fmla="*/ 1172 h 1278"/>
                  <a:gd name="T4" fmla="*/ 2324 w 2429"/>
                  <a:gd name="T5" fmla="*/ 1049 h 1278"/>
                  <a:gd name="T6" fmla="*/ 2277 w 2429"/>
                  <a:gd name="T7" fmla="*/ 989 h 1278"/>
                  <a:gd name="T8" fmla="*/ 2228 w 2429"/>
                  <a:gd name="T9" fmla="*/ 944 h 1278"/>
                  <a:gd name="T10" fmla="*/ 2215 w 2429"/>
                  <a:gd name="T11" fmla="*/ 900 h 1278"/>
                  <a:gd name="T12" fmla="*/ 2233 w 2429"/>
                  <a:gd name="T13" fmla="*/ 788 h 1278"/>
                  <a:gd name="T14" fmla="*/ 2257 w 2429"/>
                  <a:gd name="T15" fmla="*/ 658 h 1278"/>
                  <a:gd name="T16" fmla="*/ 2244 w 2429"/>
                  <a:gd name="T17" fmla="*/ 576 h 1278"/>
                  <a:gd name="T18" fmla="*/ 2222 w 2429"/>
                  <a:gd name="T19" fmla="*/ 543 h 1278"/>
                  <a:gd name="T20" fmla="*/ 2182 w 2429"/>
                  <a:gd name="T21" fmla="*/ 514 h 1278"/>
                  <a:gd name="T22" fmla="*/ 2125 w 2429"/>
                  <a:gd name="T23" fmla="*/ 500 h 1278"/>
                  <a:gd name="T24" fmla="*/ 2057 w 2429"/>
                  <a:gd name="T25" fmla="*/ 505 h 1278"/>
                  <a:gd name="T26" fmla="*/ 1978 w 2429"/>
                  <a:gd name="T27" fmla="*/ 530 h 1278"/>
                  <a:gd name="T28" fmla="*/ 1847 w 2429"/>
                  <a:gd name="T29" fmla="*/ 599 h 1278"/>
                  <a:gd name="T30" fmla="*/ 1640 w 2429"/>
                  <a:gd name="T31" fmla="*/ 749 h 1278"/>
                  <a:gd name="T32" fmla="*/ 1479 w 2429"/>
                  <a:gd name="T33" fmla="*/ 850 h 1278"/>
                  <a:gd name="T34" fmla="*/ 1342 w 2429"/>
                  <a:gd name="T35" fmla="*/ 913 h 1278"/>
                  <a:gd name="T36" fmla="*/ 1181 w 2429"/>
                  <a:gd name="T37" fmla="*/ 962 h 1278"/>
                  <a:gd name="T38" fmla="*/ 999 w 2429"/>
                  <a:gd name="T39" fmla="*/ 984 h 1278"/>
                  <a:gd name="T40" fmla="*/ 799 w 2429"/>
                  <a:gd name="T41" fmla="*/ 971 h 1278"/>
                  <a:gd name="T42" fmla="*/ 657 w 2429"/>
                  <a:gd name="T43" fmla="*/ 936 h 1278"/>
                  <a:gd name="T44" fmla="*/ 569 w 2429"/>
                  <a:gd name="T45" fmla="*/ 897 h 1278"/>
                  <a:gd name="T46" fmla="*/ 490 w 2429"/>
                  <a:gd name="T47" fmla="*/ 842 h 1278"/>
                  <a:gd name="T48" fmla="*/ 382 w 2429"/>
                  <a:gd name="T49" fmla="*/ 737 h 1278"/>
                  <a:gd name="T50" fmla="*/ 216 w 2429"/>
                  <a:gd name="T51" fmla="*/ 519 h 1278"/>
                  <a:gd name="T52" fmla="*/ 72 w 2429"/>
                  <a:gd name="T53" fmla="*/ 283 h 1278"/>
                  <a:gd name="T54" fmla="*/ 10 w 2429"/>
                  <a:gd name="T55" fmla="*/ 118 h 1278"/>
                  <a:gd name="T56" fmla="*/ 0 w 2429"/>
                  <a:gd name="T57" fmla="*/ 26 h 1278"/>
                  <a:gd name="T58" fmla="*/ 18 w 2429"/>
                  <a:gd name="T59" fmla="*/ 0 h 1278"/>
                  <a:gd name="T60" fmla="*/ 30 w 2429"/>
                  <a:gd name="T61" fmla="*/ 18 h 1278"/>
                  <a:gd name="T62" fmla="*/ 30 w 2429"/>
                  <a:gd name="T63" fmla="*/ 74 h 1278"/>
                  <a:gd name="T64" fmla="*/ 65 w 2429"/>
                  <a:gd name="T65" fmla="*/ 202 h 1278"/>
                  <a:gd name="T66" fmla="*/ 170 w 2429"/>
                  <a:gd name="T67" fmla="*/ 401 h 1278"/>
                  <a:gd name="T68" fmla="*/ 337 w 2429"/>
                  <a:gd name="T69" fmla="*/ 641 h 1278"/>
                  <a:gd name="T70" fmla="*/ 474 w 2429"/>
                  <a:gd name="T71" fmla="*/ 793 h 1278"/>
                  <a:gd name="T72" fmla="*/ 550 w 2429"/>
                  <a:gd name="T73" fmla="*/ 852 h 1278"/>
                  <a:gd name="T74" fmla="*/ 631 w 2429"/>
                  <a:gd name="T75" fmla="*/ 897 h 1278"/>
                  <a:gd name="T76" fmla="*/ 722 w 2429"/>
                  <a:gd name="T77" fmla="*/ 928 h 1278"/>
                  <a:gd name="T78" fmla="*/ 923 w 2429"/>
                  <a:gd name="T79" fmla="*/ 957 h 1278"/>
                  <a:gd name="T80" fmla="*/ 1107 w 2429"/>
                  <a:gd name="T81" fmla="*/ 947 h 1278"/>
                  <a:gd name="T82" fmla="*/ 1272 w 2429"/>
                  <a:gd name="T83" fmla="*/ 909 h 1278"/>
                  <a:gd name="T84" fmla="*/ 1416 w 2429"/>
                  <a:gd name="T85" fmla="*/ 851 h 1278"/>
                  <a:gd name="T86" fmla="*/ 1554 w 2429"/>
                  <a:gd name="T87" fmla="*/ 775 h 1278"/>
                  <a:gd name="T88" fmla="*/ 1750 w 2429"/>
                  <a:gd name="T89" fmla="*/ 632 h 1278"/>
                  <a:gd name="T90" fmla="*/ 1940 w 2429"/>
                  <a:gd name="T91" fmla="*/ 517 h 1278"/>
                  <a:gd name="T92" fmla="*/ 2028 w 2429"/>
                  <a:gd name="T93" fmla="*/ 483 h 1278"/>
                  <a:gd name="T94" fmla="*/ 2105 w 2429"/>
                  <a:gd name="T95" fmla="*/ 471 h 1278"/>
                  <a:gd name="T96" fmla="*/ 2172 w 2429"/>
                  <a:gd name="T97" fmla="*/ 480 h 1278"/>
                  <a:gd name="T98" fmla="*/ 2226 w 2429"/>
                  <a:gd name="T99" fmla="*/ 509 h 1278"/>
                  <a:gd name="T100" fmla="*/ 2259 w 2429"/>
                  <a:gd name="T101" fmla="*/ 546 h 1278"/>
                  <a:gd name="T102" fmla="*/ 2282 w 2429"/>
                  <a:gd name="T103" fmla="*/ 616 h 1278"/>
                  <a:gd name="T104" fmla="*/ 2277 w 2429"/>
                  <a:gd name="T105" fmla="*/ 715 h 1278"/>
                  <a:gd name="T106" fmla="*/ 2245 w 2429"/>
                  <a:gd name="T107" fmla="*/ 861 h 1278"/>
                  <a:gd name="T108" fmla="*/ 2244 w 2429"/>
                  <a:gd name="T109" fmla="*/ 914 h 1278"/>
                  <a:gd name="T110" fmla="*/ 2270 w 2429"/>
                  <a:gd name="T111" fmla="*/ 946 h 1278"/>
                  <a:gd name="T112" fmla="*/ 2327 w 2429"/>
                  <a:gd name="T113" fmla="*/ 1006 h 1278"/>
                  <a:gd name="T114" fmla="*/ 2388 w 2429"/>
                  <a:gd name="T115" fmla="*/ 1112 h 1278"/>
                  <a:gd name="T116" fmla="*/ 2422 w 2429"/>
                  <a:gd name="T117" fmla="*/ 1223 h 1278"/>
                  <a:gd name="T118" fmla="*/ 2422 w 2429"/>
                  <a:gd name="T119" fmla="*/ 1276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29" h="1278">
                    <a:moveTo>
                      <a:pt x="2416" y="1278"/>
                    </a:moveTo>
                    <a:lnTo>
                      <a:pt x="2411" y="1277"/>
                    </a:lnTo>
                    <a:lnTo>
                      <a:pt x="2406" y="1273"/>
                    </a:lnTo>
                    <a:lnTo>
                      <a:pt x="2404" y="1270"/>
                    </a:lnTo>
                    <a:lnTo>
                      <a:pt x="2402" y="1265"/>
                    </a:lnTo>
                    <a:lnTo>
                      <a:pt x="2401" y="1255"/>
                    </a:lnTo>
                    <a:lnTo>
                      <a:pt x="2397" y="1230"/>
                    </a:lnTo>
                    <a:lnTo>
                      <a:pt x="2392" y="1214"/>
                    </a:lnTo>
                    <a:lnTo>
                      <a:pt x="2388" y="1194"/>
                    </a:lnTo>
                    <a:lnTo>
                      <a:pt x="2381" y="1172"/>
                    </a:lnTo>
                    <a:lnTo>
                      <a:pt x="2373" y="1149"/>
                    </a:lnTo>
                    <a:lnTo>
                      <a:pt x="2364" y="1125"/>
                    </a:lnTo>
                    <a:lnTo>
                      <a:pt x="2352" y="1100"/>
                    </a:lnTo>
                    <a:lnTo>
                      <a:pt x="2339" y="1074"/>
                    </a:lnTo>
                    <a:lnTo>
                      <a:pt x="2324" y="1049"/>
                    </a:lnTo>
                    <a:lnTo>
                      <a:pt x="2316" y="1036"/>
                    </a:lnTo>
                    <a:lnTo>
                      <a:pt x="2307" y="1024"/>
                    </a:lnTo>
                    <a:lnTo>
                      <a:pt x="2297" y="1011"/>
                    </a:lnTo>
                    <a:lnTo>
                      <a:pt x="2287" y="999"/>
                    </a:lnTo>
                    <a:lnTo>
                      <a:pt x="2277" y="989"/>
                    </a:lnTo>
                    <a:lnTo>
                      <a:pt x="2265" y="978"/>
                    </a:lnTo>
                    <a:lnTo>
                      <a:pt x="2253" y="967"/>
                    </a:lnTo>
                    <a:lnTo>
                      <a:pt x="2240" y="957"/>
                    </a:lnTo>
                    <a:lnTo>
                      <a:pt x="2233" y="951"/>
                    </a:lnTo>
                    <a:lnTo>
                      <a:pt x="2228" y="944"/>
                    </a:lnTo>
                    <a:lnTo>
                      <a:pt x="2223" y="937"/>
                    </a:lnTo>
                    <a:lnTo>
                      <a:pt x="2219" y="928"/>
                    </a:lnTo>
                    <a:lnTo>
                      <a:pt x="2217" y="919"/>
                    </a:lnTo>
                    <a:lnTo>
                      <a:pt x="2216" y="910"/>
                    </a:lnTo>
                    <a:lnTo>
                      <a:pt x="2215" y="900"/>
                    </a:lnTo>
                    <a:lnTo>
                      <a:pt x="2215" y="889"/>
                    </a:lnTo>
                    <a:lnTo>
                      <a:pt x="2217" y="867"/>
                    </a:lnTo>
                    <a:lnTo>
                      <a:pt x="2222" y="842"/>
                    </a:lnTo>
                    <a:lnTo>
                      <a:pt x="2227" y="815"/>
                    </a:lnTo>
                    <a:lnTo>
                      <a:pt x="2233" y="788"/>
                    </a:lnTo>
                    <a:lnTo>
                      <a:pt x="2242" y="751"/>
                    </a:lnTo>
                    <a:lnTo>
                      <a:pt x="2250" y="713"/>
                    </a:lnTo>
                    <a:lnTo>
                      <a:pt x="2253" y="695"/>
                    </a:lnTo>
                    <a:lnTo>
                      <a:pt x="2255" y="677"/>
                    </a:lnTo>
                    <a:lnTo>
                      <a:pt x="2257" y="658"/>
                    </a:lnTo>
                    <a:lnTo>
                      <a:pt x="2257" y="641"/>
                    </a:lnTo>
                    <a:lnTo>
                      <a:pt x="2256" y="624"/>
                    </a:lnTo>
                    <a:lnTo>
                      <a:pt x="2254" y="607"/>
                    </a:lnTo>
                    <a:lnTo>
                      <a:pt x="2250" y="591"/>
                    </a:lnTo>
                    <a:lnTo>
                      <a:pt x="2244" y="576"/>
                    </a:lnTo>
                    <a:lnTo>
                      <a:pt x="2241" y="569"/>
                    </a:lnTo>
                    <a:lnTo>
                      <a:pt x="2237" y="562"/>
                    </a:lnTo>
                    <a:lnTo>
                      <a:pt x="2232" y="556"/>
                    </a:lnTo>
                    <a:lnTo>
                      <a:pt x="2227" y="548"/>
                    </a:lnTo>
                    <a:lnTo>
                      <a:pt x="2222" y="543"/>
                    </a:lnTo>
                    <a:lnTo>
                      <a:pt x="2216" y="536"/>
                    </a:lnTo>
                    <a:lnTo>
                      <a:pt x="2209" y="531"/>
                    </a:lnTo>
                    <a:lnTo>
                      <a:pt x="2202" y="525"/>
                    </a:lnTo>
                    <a:lnTo>
                      <a:pt x="2192" y="519"/>
                    </a:lnTo>
                    <a:lnTo>
                      <a:pt x="2182" y="514"/>
                    </a:lnTo>
                    <a:lnTo>
                      <a:pt x="2172" y="509"/>
                    </a:lnTo>
                    <a:lnTo>
                      <a:pt x="2161" y="506"/>
                    </a:lnTo>
                    <a:lnTo>
                      <a:pt x="2149" y="503"/>
                    </a:lnTo>
                    <a:lnTo>
                      <a:pt x="2137" y="501"/>
                    </a:lnTo>
                    <a:lnTo>
                      <a:pt x="2125" y="500"/>
                    </a:lnTo>
                    <a:lnTo>
                      <a:pt x="2113" y="498"/>
                    </a:lnTo>
                    <a:lnTo>
                      <a:pt x="2100" y="500"/>
                    </a:lnTo>
                    <a:lnTo>
                      <a:pt x="2086" y="501"/>
                    </a:lnTo>
                    <a:lnTo>
                      <a:pt x="2071" y="502"/>
                    </a:lnTo>
                    <a:lnTo>
                      <a:pt x="2057" y="505"/>
                    </a:lnTo>
                    <a:lnTo>
                      <a:pt x="2042" y="508"/>
                    </a:lnTo>
                    <a:lnTo>
                      <a:pt x="2026" y="512"/>
                    </a:lnTo>
                    <a:lnTo>
                      <a:pt x="2011" y="518"/>
                    </a:lnTo>
                    <a:lnTo>
                      <a:pt x="1995" y="523"/>
                    </a:lnTo>
                    <a:lnTo>
                      <a:pt x="1978" y="530"/>
                    </a:lnTo>
                    <a:lnTo>
                      <a:pt x="1960" y="537"/>
                    </a:lnTo>
                    <a:lnTo>
                      <a:pt x="1942" y="546"/>
                    </a:lnTo>
                    <a:lnTo>
                      <a:pt x="1925" y="555"/>
                    </a:lnTo>
                    <a:lnTo>
                      <a:pt x="1887" y="575"/>
                    </a:lnTo>
                    <a:lnTo>
                      <a:pt x="1847" y="599"/>
                    </a:lnTo>
                    <a:lnTo>
                      <a:pt x="1805" y="627"/>
                    </a:lnTo>
                    <a:lnTo>
                      <a:pt x="1762" y="657"/>
                    </a:lnTo>
                    <a:lnTo>
                      <a:pt x="1715" y="691"/>
                    </a:lnTo>
                    <a:lnTo>
                      <a:pt x="1668" y="727"/>
                    </a:lnTo>
                    <a:lnTo>
                      <a:pt x="1640" y="749"/>
                    </a:lnTo>
                    <a:lnTo>
                      <a:pt x="1607" y="773"/>
                    </a:lnTo>
                    <a:lnTo>
                      <a:pt x="1569" y="797"/>
                    </a:lnTo>
                    <a:lnTo>
                      <a:pt x="1526" y="824"/>
                    </a:lnTo>
                    <a:lnTo>
                      <a:pt x="1502" y="837"/>
                    </a:lnTo>
                    <a:lnTo>
                      <a:pt x="1479" y="850"/>
                    </a:lnTo>
                    <a:lnTo>
                      <a:pt x="1454" y="863"/>
                    </a:lnTo>
                    <a:lnTo>
                      <a:pt x="1427" y="876"/>
                    </a:lnTo>
                    <a:lnTo>
                      <a:pt x="1400" y="889"/>
                    </a:lnTo>
                    <a:lnTo>
                      <a:pt x="1371" y="901"/>
                    </a:lnTo>
                    <a:lnTo>
                      <a:pt x="1342" y="913"/>
                    </a:lnTo>
                    <a:lnTo>
                      <a:pt x="1311" y="924"/>
                    </a:lnTo>
                    <a:lnTo>
                      <a:pt x="1280" y="935"/>
                    </a:lnTo>
                    <a:lnTo>
                      <a:pt x="1248" y="944"/>
                    </a:lnTo>
                    <a:lnTo>
                      <a:pt x="1215" y="953"/>
                    </a:lnTo>
                    <a:lnTo>
                      <a:pt x="1181" y="962"/>
                    </a:lnTo>
                    <a:lnTo>
                      <a:pt x="1146" y="968"/>
                    </a:lnTo>
                    <a:lnTo>
                      <a:pt x="1110" y="974"/>
                    </a:lnTo>
                    <a:lnTo>
                      <a:pt x="1074" y="979"/>
                    </a:lnTo>
                    <a:lnTo>
                      <a:pt x="1037" y="982"/>
                    </a:lnTo>
                    <a:lnTo>
                      <a:pt x="999" y="984"/>
                    </a:lnTo>
                    <a:lnTo>
                      <a:pt x="960" y="985"/>
                    </a:lnTo>
                    <a:lnTo>
                      <a:pt x="921" y="984"/>
                    </a:lnTo>
                    <a:lnTo>
                      <a:pt x="882" y="982"/>
                    </a:lnTo>
                    <a:lnTo>
                      <a:pt x="841" y="978"/>
                    </a:lnTo>
                    <a:lnTo>
                      <a:pt x="799" y="971"/>
                    </a:lnTo>
                    <a:lnTo>
                      <a:pt x="757" y="964"/>
                    </a:lnTo>
                    <a:lnTo>
                      <a:pt x="715" y="954"/>
                    </a:lnTo>
                    <a:lnTo>
                      <a:pt x="696" y="949"/>
                    </a:lnTo>
                    <a:lnTo>
                      <a:pt x="676" y="942"/>
                    </a:lnTo>
                    <a:lnTo>
                      <a:pt x="657" y="936"/>
                    </a:lnTo>
                    <a:lnTo>
                      <a:pt x="639" y="929"/>
                    </a:lnTo>
                    <a:lnTo>
                      <a:pt x="621" y="922"/>
                    </a:lnTo>
                    <a:lnTo>
                      <a:pt x="604" y="914"/>
                    </a:lnTo>
                    <a:lnTo>
                      <a:pt x="587" y="905"/>
                    </a:lnTo>
                    <a:lnTo>
                      <a:pt x="569" y="897"/>
                    </a:lnTo>
                    <a:lnTo>
                      <a:pt x="553" y="887"/>
                    </a:lnTo>
                    <a:lnTo>
                      <a:pt x="537" y="876"/>
                    </a:lnTo>
                    <a:lnTo>
                      <a:pt x="521" y="865"/>
                    </a:lnTo>
                    <a:lnTo>
                      <a:pt x="505" y="854"/>
                    </a:lnTo>
                    <a:lnTo>
                      <a:pt x="490" y="842"/>
                    </a:lnTo>
                    <a:lnTo>
                      <a:pt x="473" y="829"/>
                    </a:lnTo>
                    <a:lnTo>
                      <a:pt x="458" y="816"/>
                    </a:lnTo>
                    <a:lnTo>
                      <a:pt x="443" y="801"/>
                    </a:lnTo>
                    <a:lnTo>
                      <a:pt x="412" y="770"/>
                    </a:lnTo>
                    <a:lnTo>
                      <a:pt x="382" y="737"/>
                    </a:lnTo>
                    <a:lnTo>
                      <a:pt x="350" y="700"/>
                    </a:lnTo>
                    <a:lnTo>
                      <a:pt x="318" y="660"/>
                    </a:lnTo>
                    <a:lnTo>
                      <a:pt x="285" y="616"/>
                    </a:lnTo>
                    <a:lnTo>
                      <a:pt x="252" y="570"/>
                    </a:lnTo>
                    <a:lnTo>
                      <a:pt x="216" y="519"/>
                    </a:lnTo>
                    <a:lnTo>
                      <a:pt x="179" y="465"/>
                    </a:lnTo>
                    <a:lnTo>
                      <a:pt x="146" y="415"/>
                    </a:lnTo>
                    <a:lnTo>
                      <a:pt x="118" y="368"/>
                    </a:lnTo>
                    <a:lnTo>
                      <a:pt x="93" y="324"/>
                    </a:lnTo>
                    <a:lnTo>
                      <a:pt x="72" y="283"/>
                    </a:lnTo>
                    <a:lnTo>
                      <a:pt x="53" y="244"/>
                    </a:lnTo>
                    <a:lnTo>
                      <a:pt x="39" y="208"/>
                    </a:lnTo>
                    <a:lnTo>
                      <a:pt x="26" y="175"/>
                    </a:lnTo>
                    <a:lnTo>
                      <a:pt x="18" y="145"/>
                    </a:lnTo>
                    <a:lnTo>
                      <a:pt x="10" y="118"/>
                    </a:lnTo>
                    <a:lnTo>
                      <a:pt x="5" y="94"/>
                    </a:lnTo>
                    <a:lnTo>
                      <a:pt x="1" y="72"/>
                    </a:lnTo>
                    <a:lnTo>
                      <a:pt x="0" y="54"/>
                    </a:lnTo>
                    <a:lnTo>
                      <a:pt x="0" y="39"/>
                    </a:lnTo>
                    <a:lnTo>
                      <a:pt x="0" y="26"/>
                    </a:lnTo>
                    <a:lnTo>
                      <a:pt x="3" y="15"/>
                    </a:lnTo>
                    <a:lnTo>
                      <a:pt x="5" y="7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7" y="4"/>
                    </a:lnTo>
                    <a:lnTo>
                      <a:pt x="30" y="8"/>
                    </a:lnTo>
                    <a:lnTo>
                      <a:pt x="31" y="14"/>
                    </a:lnTo>
                    <a:lnTo>
                      <a:pt x="30" y="18"/>
                    </a:lnTo>
                    <a:lnTo>
                      <a:pt x="28" y="23"/>
                    </a:lnTo>
                    <a:lnTo>
                      <a:pt x="27" y="32"/>
                    </a:lnTo>
                    <a:lnTo>
                      <a:pt x="26" y="44"/>
                    </a:lnTo>
                    <a:lnTo>
                      <a:pt x="27" y="58"/>
                    </a:lnTo>
                    <a:lnTo>
                      <a:pt x="30" y="74"/>
                    </a:lnTo>
                    <a:lnTo>
                      <a:pt x="33" y="94"/>
                    </a:lnTo>
                    <a:lnTo>
                      <a:pt x="37" y="116"/>
                    </a:lnTo>
                    <a:lnTo>
                      <a:pt x="45" y="142"/>
                    </a:lnTo>
                    <a:lnTo>
                      <a:pt x="54" y="170"/>
                    </a:lnTo>
                    <a:lnTo>
                      <a:pt x="65" y="202"/>
                    </a:lnTo>
                    <a:lnTo>
                      <a:pt x="80" y="236"/>
                    </a:lnTo>
                    <a:lnTo>
                      <a:pt x="98" y="273"/>
                    </a:lnTo>
                    <a:lnTo>
                      <a:pt x="118" y="313"/>
                    </a:lnTo>
                    <a:lnTo>
                      <a:pt x="142" y="356"/>
                    </a:lnTo>
                    <a:lnTo>
                      <a:pt x="170" y="401"/>
                    </a:lnTo>
                    <a:lnTo>
                      <a:pt x="201" y="450"/>
                    </a:lnTo>
                    <a:lnTo>
                      <a:pt x="238" y="503"/>
                    </a:lnTo>
                    <a:lnTo>
                      <a:pt x="273" y="552"/>
                    </a:lnTo>
                    <a:lnTo>
                      <a:pt x="306" y="599"/>
                    </a:lnTo>
                    <a:lnTo>
                      <a:pt x="337" y="641"/>
                    </a:lnTo>
                    <a:lnTo>
                      <a:pt x="369" y="680"/>
                    </a:lnTo>
                    <a:lnTo>
                      <a:pt x="399" y="716"/>
                    </a:lnTo>
                    <a:lnTo>
                      <a:pt x="429" y="749"/>
                    </a:lnTo>
                    <a:lnTo>
                      <a:pt x="459" y="779"/>
                    </a:lnTo>
                    <a:lnTo>
                      <a:pt x="474" y="793"/>
                    </a:lnTo>
                    <a:lnTo>
                      <a:pt x="488" y="806"/>
                    </a:lnTo>
                    <a:lnTo>
                      <a:pt x="504" y="819"/>
                    </a:lnTo>
                    <a:lnTo>
                      <a:pt x="519" y="831"/>
                    </a:lnTo>
                    <a:lnTo>
                      <a:pt x="535" y="842"/>
                    </a:lnTo>
                    <a:lnTo>
                      <a:pt x="550" y="852"/>
                    </a:lnTo>
                    <a:lnTo>
                      <a:pt x="566" y="862"/>
                    </a:lnTo>
                    <a:lnTo>
                      <a:pt x="581" y="872"/>
                    </a:lnTo>
                    <a:lnTo>
                      <a:pt x="598" y="881"/>
                    </a:lnTo>
                    <a:lnTo>
                      <a:pt x="615" y="889"/>
                    </a:lnTo>
                    <a:lnTo>
                      <a:pt x="631" y="897"/>
                    </a:lnTo>
                    <a:lnTo>
                      <a:pt x="648" y="904"/>
                    </a:lnTo>
                    <a:lnTo>
                      <a:pt x="667" y="911"/>
                    </a:lnTo>
                    <a:lnTo>
                      <a:pt x="684" y="917"/>
                    </a:lnTo>
                    <a:lnTo>
                      <a:pt x="702" y="923"/>
                    </a:lnTo>
                    <a:lnTo>
                      <a:pt x="722" y="928"/>
                    </a:lnTo>
                    <a:lnTo>
                      <a:pt x="763" y="937"/>
                    </a:lnTo>
                    <a:lnTo>
                      <a:pt x="804" y="945"/>
                    </a:lnTo>
                    <a:lnTo>
                      <a:pt x="844" y="951"/>
                    </a:lnTo>
                    <a:lnTo>
                      <a:pt x="884" y="955"/>
                    </a:lnTo>
                    <a:lnTo>
                      <a:pt x="923" y="957"/>
                    </a:lnTo>
                    <a:lnTo>
                      <a:pt x="960" y="958"/>
                    </a:lnTo>
                    <a:lnTo>
                      <a:pt x="998" y="957"/>
                    </a:lnTo>
                    <a:lnTo>
                      <a:pt x="1035" y="955"/>
                    </a:lnTo>
                    <a:lnTo>
                      <a:pt x="1072" y="952"/>
                    </a:lnTo>
                    <a:lnTo>
                      <a:pt x="1107" y="947"/>
                    </a:lnTo>
                    <a:lnTo>
                      <a:pt x="1142" y="942"/>
                    </a:lnTo>
                    <a:lnTo>
                      <a:pt x="1175" y="935"/>
                    </a:lnTo>
                    <a:lnTo>
                      <a:pt x="1209" y="927"/>
                    </a:lnTo>
                    <a:lnTo>
                      <a:pt x="1241" y="918"/>
                    </a:lnTo>
                    <a:lnTo>
                      <a:pt x="1272" y="909"/>
                    </a:lnTo>
                    <a:lnTo>
                      <a:pt x="1303" y="899"/>
                    </a:lnTo>
                    <a:lnTo>
                      <a:pt x="1333" y="887"/>
                    </a:lnTo>
                    <a:lnTo>
                      <a:pt x="1361" y="876"/>
                    </a:lnTo>
                    <a:lnTo>
                      <a:pt x="1389" y="864"/>
                    </a:lnTo>
                    <a:lnTo>
                      <a:pt x="1416" y="851"/>
                    </a:lnTo>
                    <a:lnTo>
                      <a:pt x="1442" y="840"/>
                    </a:lnTo>
                    <a:lnTo>
                      <a:pt x="1467" y="827"/>
                    </a:lnTo>
                    <a:lnTo>
                      <a:pt x="1491" y="814"/>
                    </a:lnTo>
                    <a:lnTo>
                      <a:pt x="1512" y="801"/>
                    </a:lnTo>
                    <a:lnTo>
                      <a:pt x="1554" y="775"/>
                    </a:lnTo>
                    <a:lnTo>
                      <a:pt x="1592" y="750"/>
                    </a:lnTo>
                    <a:lnTo>
                      <a:pt x="1624" y="727"/>
                    </a:lnTo>
                    <a:lnTo>
                      <a:pt x="1651" y="706"/>
                    </a:lnTo>
                    <a:lnTo>
                      <a:pt x="1701" y="667"/>
                    </a:lnTo>
                    <a:lnTo>
                      <a:pt x="1750" y="632"/>
                    </a:lnTo>
                    <a:lnTo>
                      <a:pt x="1795" y="600"/>
                    </a:lnTo>
                    <a:lnTo>
                      <a:pt x="1839" y="572"/>
                    </a:lnTo>
                    <a:lnTo>
                      <a:pt x="1880" y="547"/>
                    </a:lnTo>
                    <a:lnTo>
                      <a:pt x="1920" y="526"/>
                    </a:lnTo>
                    <a:lnTo>
                      <a:pt x="1940" y="517"/>
                    </a:lnTo>
                    <a:lnTo>
                      <a:pt x="1958" y="508"/>
                    </a:lnTo>
                    <a:lnTo>
                      <a:pt x="1976" y="501"/>
                    </a:lnTo>
                    <a:lnTo>
                      <a:pt x="1994" y="494"/>
                    </a:lnTo>
                    <a:lnTo>
                      <a:pt x="2011" y="489"/>
                    </a:lnTo>
                    <a:lnTo>
                      <a:pt x="2028" y="483"/>
                    </a:lnTo>
                    <a:lnTo>
                      <a:pt x="2044" y="479"/>
                    </a:lnTo>
                    <a:lnTo>
                      <a:pt x="2061" y="476"/>
                    </a:lnTo>
                    <a:lnTo>
                      <a:pt x="2076" y="474"/>
                    </a:lnTo>
                    <a:lnTo>
                      <a:pt x="2091" y="473"/>
                    </a:lnTo>
                    <a:lnTo>
                      <a:pt x="2105" y="471"/>
                    </a:lnTo>
                    <a:lnTo>
                      <a:pt x="2119" y="471"/>
                    </a:lnTo>
                    <a:lnTo>
                      <a:pt x="2133" y="473"/>
                    </a:lnTo>
                    <a:lnTo>
                      <a:pt x="2146" y="475"/>
                    </a:lnTo>
                    <a:lnTo>
                      <a:pt x="2159" y="477"/>
                    </a:lnTo>
                    <a:lnTo>
                      <a:pt x="2172" y="480"/>
                    </a:lnTo>
                    <a:lnTo>
                      <a:pt x="2184" y="484"/>
                    </a:lnTo>
                    <a:lnTo>
                      <a:pt x="2196" y="490"/>
                    </a:lnTo>
                    <a:lnTo>
                      <a:pt x="2206" y="496"/>
                    </a:lnTo>
                    <a:lnTo>
                      <a:pt x="2217" y="503"/>
                    </a:lnTo>
                    <a:lnTo>
                      <a:pt x="2226" y="509"/>
                    </a:lnTo>
                    <a:lnTo>
                      <a:pt x="2233" y="516"/>
                    </a:lnTo>
                    <a:lnTo>
                      <a:pt x="2241" y="523"/>
                    </a:lnTo>
                    <a:lnTo>
                      <a:pt x="2248" y="531"/>
                    </a:lnTo>
                    <a:lnTo>
                      <a:pt x="2254" y="538"/>
                    </a:lnTo>
                    <a:lnTo>
                      <a:pt x="2259" y="546"/>
                    </a:lnTo>
                    <a:lnTo>
                      <a:pt x="2264" y="555"/>
                    </a:lnTo>
                    <a:lnTo>
                      <a:pt x="2268" y="562"/>
                    </a:lnTo>
                    <a:lnTo>
                      <a:pt x="2274" y="579"/>
                    </a:lnTo>
                    <a:lnTo>
                      <a:pt x="2280" y="598"/>
                    </a:lnTo>
                    <a:lnTo>
                      <a:pt x="2282" y="616"/>
                    </a:lnTo>
                    <a:lnTo>
                      <a:pt x="2284" y="636"/>
                    </a:lnTo>
                    <a:lnTo>
                      <a:pt x="2284" y="655"/>
                    </a:lnTo>
                    <a:lnTo>
                      <a:pt x="2282" y="675"/>
                    </a:lnTo>
                    <a:lnTo>
                      <a:pt x="2280" y="695"/>
                    </a:lnTo>
                    <a:lnTo>
                      <a:pt x="2277" y="715"/>
                    </a:lnTo>
                    <a:lnTo>
                      <a:pt x="2269" y="755"/>
                    </a:lnTo>
                    <a:lnTo>
                      <a:pt x="2260" y="793"/>
                    </a:lnTo>
                    <a:lnTo>
                      <a:pt x="2255" y="817"/>
                    </a:lnTo>
                    <a:lnTo>
                      <a:pt x="2250" y="840"/>
                    </a:lnTo>
                    <a:lnTo>
                      <a:pt x="2245" y="861"/>
                    </a:lnTo>
                    <a:lnTo>
                      <a:pt x="2243" y="881"/>
                    </a:lnTo>
                    <a:lnTo>
                      <a:pt x="2242" y="890"/>
                    </a:lnTo>
                    <a:lnTo>
                      <a:pt x="2242" y="899"/>
                    </a:lnTo>
                    <a:lnTo>
                      <a:pt x="2243" y="906"/>
                    </a:lnTo>
                    <a:lnTo>
                      <a:pt x="2244" y="914"/>
                    </a:lnTo>
                    <a:lnTo>
                      <a:pt x="2245" y="921"/>
                    </a:lnTo>
                    <a:lnTo>
                      <a:pt x="2249" y="926"/>
                    </a:lnTo>
                    <a:lnTo>
                      <a:pt x="2252" y="931"/>
                    </a:lnTo>
                    <a:lnTo>
                      <a:pt x="2256" y="936"/>
                    </a:lnTo>
                    <a:lnTo>
                      <a:pt x="2270" y="946"/>
                    </a:lnTo>
                    <a:lnTo>
                      <a:pt x="2283" y="957"/>
                    </a:lnTo>
                    <a:lnTo>
                      <a:pt x="2295" y="969"/>
                    </a:lnTo>
                    <a:lnTo>
                      <a:pt x="2306" y="981"/>
                    </a:lnTo>
                    <a:lnTo>
                      <a:pt x="2317" y="993"/>
                    </a:lnTo>
                    <a:lnTo>
                      <a:pt x="2327" y="1006"/>
                    </a:lnTo>
                    <a:lnTo>
                      <a:pt x="2337" y="1019"/>
                    </a:lnTo>
                    <a:lnTo>
                      <a:pt x="2346" y="1032"/>
                    </a:lnTo>
                    <a:lnTo>
                      <a:pt x="2362" y="1059"/>
                    </a:lnTo>
                    <a:lnTo>
                      <a:pt x="2376" y="1085"/>
                    </a:lnTo>
                    <a:lnTo>
                      <a:pt x="2388" y="1112"/>
                    </a:lnTo>
                    <a:lnTo>
                      <a:pt x="2398" y="1137"/>
                    </a:lnTo>
                    <a:lnTo>
                      <a:pt x="2406" y="1161"/>
                    </a:lnTo>
                    <a:lnTo>
                      <a:pt x="2413" y="1184"/>
                    </a:lnTo>
                    <a:lnTo>
                      <a:pt x="2418" y="1204"/>
                    </a:lnTo>
                    <a:lnTo>
                      <a:pt x="2422" y="1223"/>
                    </a:lnTo>
                    <a:lnTo>
                      <a:pt x="2428" y="1251"/>
                    </a:lnTo>
                    <a:lnTo>
                      <a:pt x="2429" y="1263"/>
                    </a:lnTo>
                    <a:lnTo>
                      <a:pt x="2429" y="1268"/>
                    </a:lnTo>
                    <a:lnTo>
                      <a:pt x="2427" y="1272"/>
                    </a:lnTo>
                    <a:lnTo>
                      <a:pt x="2422" y="1276"/>
                    </a:lnTo>
                    <a:lnTo>
                      <a:pt x="2417" y="1277"/>
                    </a:lnTo>
                    <a:lnTo>
                      <a:pt x="2416" y="1278"/>
                    </a:lnTo>
                    <a:lnTo>
                      <a:pt x="2416" y="12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42"/>
              <p:cNvSpPr>
                <a:spLocks/>
              </p:cNvSpPr>
              <p:nvPr userDrawn="1"/>
            </p:nvSpPr>
            <p:spPr bwMode="auto">
              <a:xfrm>
                <a:off x="1834" y="1512"/>
                <a:ext cx="817" cy="428"/>
              </a:xfrm>
              <a:custGeom>
                <a:avLst/>
                <a:gdLst>
                  <a:gd name="T0" fmla="*/ 2425 w 2451"/>
                  <a:gd name="T1" fmla="*/ 1276 h 1284"/>
                  <a:gd name="T2" fmla="*/ 2400 w 2451"/>
                  <a:gd name="T3" fmla="*/ 1194 h 1284"/>
                  <a:gd name="T4" fmla="*/ 2325 w 2451"/>
                  <a:gd name="T5" fmla="*/ 1060 h 1284"/>
                  <a:gd name="T6" fmla="*/ 2242 w 2451"/>
                  <a:gd name="T7" fmla="*/ 980 h 1284"/>
                  <a:gd name="T8" fmla="*/ 2222 w 2451"/>
                  <a:gd name="T9" fmla="*/ 941 h 1284"/>
                  <a:gd name="T10" fmla="*/ 2226 w 2451"/>
                  <a:gd name="T11" fmla="*/ 850 h 1284"/>
                  <a:gd name="T12" fmla="*/ 2243 w 2451"/>
                  <a:gd name="T13" fmla="*/ 720 h 1284"/>
                  <a:gd name="T14" fmla="*/ 2232 w 2451"/>
                  <a:gd name="T15" fmla="*/ 640 h 1284"/>
                  <a:gd name="T16" fmla="*/ 2195 w 2451"/>
                  <a:gd name="T17" fmla="*/ 588 h 1284"/>
                  <a:gd name="T18" fmla="*/ 2139 w 2451"/>
                  <a:gd name="T19" fmla="*/ 559 h 1284"/>
                  <a:gd name="T20" fmla="*/ 2053 w 2451"/>
                  <a:gd name="T21" fmla="*/ 553 h 1284"/>
                  <a:gd name="T22" fmla="*/ 1948 w 2451"/>
                  <a:gd name="T23" fmla="*/ 582 h 1284"/>
                  <a:gd name="T24" fmla="*/ 1824 w 2451"/>
                  <a:gd name="T25" fmla="*/ 641 h 1284"/>
                  <a:gd name="T26" fmla="*/ 1679 w 2451"/>
                  <a:gd name="T27" fmla="*/ 734 h 1284"/>
                  <a:gd name="T28" fmla="*/ 1482 w 2451"/>
                  <a:gd name="T29" fmla="*/ 857 h 1284"/>
                  <a:gd name="T30" fmla="*/ 1350 w 2451"/>
                  <a:gd name="T31" fmla="*/ 917 h 1284"/>
                  <a:gd name="T32" fmla="*/ 1200 w 2451"/>
                  <a:gd name="T33" fmla="*/ 965 h 1284"/>
                  <a:gd name="T34" fmla="*/ 1032 w 2451"/>
                  <a:gd name="T35" fmla="*/ 993 h 1284"/>
                  <a:gd name="T36" fmla="*/ 849 w 2451"/>
                  <a:gd name="T37" fmla="*/ 992 h 1284"/>
                  <a:gd name="T38" fmla="*/ 676 w 2451"/>
                  <a:gd name="T39" fmla="*/ 959 h 1284"/>
                  <a:gd name="T40" fmla="*/ 586 w 2451"/>
                  <a:gd name="T41" fmla="*/ 926 h 1284"/>
                  <a:gd name="T42" fmla="*/ 505 w 2451"/>
                  <a:gd name="T43" fmla="*/ 876 h 1284"/>
                  <a:gd name="T44" fmla="*/ 428 w 2451"/>
                  <a:gd name="T45" fmla="*/ 810 h 1284"/>
                  <a:gd name="T46" fmla="*/ 273 w 2451"/>
                  <a:gd name="T47" fmla="*/ 623 h 1284"/>
                  <a:gd name="T48" fmla="*/ 114 w 2451"/>
                  <a:gd name="T49" fmla="*/ 380 h 1284"/>
                  <a:gd name="T50" fmla="*/ 27 w 2451"/>
                  <a:gd name="T51" fmla="*/ 193 h 1284"/>
                  <a:gd name="T52" fmla="*/ 0 w 2451"/>
                  <a:gd name="T53" fmla="*/ 63 h 1284"/>
                  <a:gd name="T54" fmla="*/ 11 w 2451"/>
                  <a:gd name="T55" fmla="*/ 3 h 1284"/>
                  <a:gd name="T56" fmla="*/ 33 w 2451"/>
                  <a:gd name="T57" fmla="*/ 9 h 1284"/>
                  <a:gd name="T58" fmla="*/ 27 w 2451"/>
                  <a:gd name="T59" fmla="*/ 44 h 1284"/>
                  <a:gd name="T60" fmla="*/ 41 w 2451"/>
                  <a:gd name="T61" fmla="*/ 143 h 1284"/>
                  <a:gd name="T62" fmla="*/ 110 w 2451"/>
                  <a:gd name="T63" fmla="*/ 316 h 1284"/>
                  <a:gd name="T64" fmla="*/ 261 w 2451"/>
                  <a:gd name="T65" fmla="*/ 558 h 1284"/>
                  <a:gd name="T66" fmla="*/ 414 w 2451"/>
                  <a:gd name="T67" fmla="*/ 757 h 1284"/>
                  <a:gd name="T68" fmla="*/ 504 w 2451"/>
                  <a:gd name="T69" fmla="*/ 841 h 1284"/>
                  <a:gd name="T70" fmla="*/ 581 w 2451"/>
                  <a:gd name="T71" fmla="*/ 892 h 1284"/>
                  <a:gd name="T72" fmla="*/ 665 w 2451"/>
                  <a:gd name="T73" fmla="*/ 928 h 1284"/>
                  <a:gd name="T74" fmla="*/ 815 w 2451"/>
                  <a:gd name="T75" fmla="*/ 960 h 1284"/>
                  <a:gd name="T76" fmla="*/ 995 w 2451"/>
                  <a:gd name="T77" fmla="*/ 968 h 1284"/>
                  <a:gd name="T78" fmla="*/ 1163 w 2451"/>
                  <a:gd name="T79" fmla="*/ 946 h 1284"/>
                  <a:gd name="T80" fmla="*/ 1314 w 2451"/>
                  <a:gd name="T81" fmla="*/ 902 h 1284"/>
                  <a:gd name="T82" fmla="*/ 1447 w 2451"/>
                  <a:gd name="T83" fmla="*/ 845 h 1284"/>
                  <a:gd name="T84" fmla="*/ 1629 w 2451"/>
                  <a:gd name="T85" fmla="*/ 736 h 1284"/>
                  <a:gd name="T86" fmla="*/ 1784 w 2451"/>
                  <a:gd name="T87" fmla="*/ 633 h 1284"/>
                  <a:gd name="T88" fmla="*/ 1915 w 2451"/>
                  <a:gd name="T89" fmla="*/ 565 h 1284"/>
                  <a:gd name="T90" fmla="*/ 2034 w 2451"/>
                  <a:gd name="T91" fmla="*/ 529 h 1284"/>
                  <a:gd name="T92" fmla="*/ 2131 w 2451"/>
                  <a:gd name="T93" fmla="*/ 529 h 1284"/>
                  <a:gd name="T94" fmla="*/ 2205 w 2451"/>
                  <a:gd name="T95" fmla="*/ 561 h 1284"/>
                  <a:gd name="T96" fmla="*/ 2238 w 2451"/>
                  <a:gd name="T97" fmla="*/ 596 h 1284"/>
                  <a:gd name="T98" fmla="*/ 2266 w 2451"/>
                  <a:gd name="T99" fmla="*/ 662 h 1284"/>
                  <a:gd name="T100" fmla="*/ 2267 w 2451"/>
                  <a:gd name="T101" fmla="*/ 754 h 1284"/>
                  <a:gd name="T102" fmla="*/ 2248 w 2451"/>
                  <a:gd name="T103" fmla="*/ 893 h 1284"/>
                  <a:gd name="T104" fmla="*/ 2251 w 2451"/>
                  <a:gd name="T105" fmla="*/ 943 h 1284"/>
                  <a:gd name="T106" fmla="*/ 2287 w 2451"/>
                  <a:gd name="T107" fmla="*/ 981 h 1284"/>
                  <a:gd name="T108" fmla="*/ 2382 w 2451"/>
                  <a:gd name="T109" fmla="*/ 1093 h 1284"/>
                  <a:gd name="T110" fmla="*/ 2442 w 2451"/>
                  <a:gd name="T111" fmla="*/ 1237 h 1284"/>
                  <a:gd name="T112" fmla="*/ 2451 w 2451"/>
                  <a:gd name="T113" fmla="*/ 1266 h 1284"/>
                  <a:gd name="T114" fmla="*/ 2440 w 2451"/>
                  <a:gd name="T115" fmla="*/ 1283 h 1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51" h="1284">
                    <a:moveTo>
                      <a:pt x="2438" y="1284"/>
                    </a:moveTo>
                    <a:lnTo>
                      <a:pt x="2435" y="1283"/>
                    </a:lnTo>
                    <a:lnTo>
                      <a:pt x="2431" y="1282"/>
                    </a:lnTo>
                    <a:lnTo>
                      <a:pt x="2428" y="1280"/>
                    </a:lnTo>
                    <a:lnTo>
                      <a:pt x="2425" y="1276"/>
                    </a:lnTo>
                    <a:lnTo>
                      <a:pt x="2423" y="1270"/>
                    </a:lnTo>
                    <a:lnTo>
                      <a:pt x="2421" y="1262"/>
                    </a:lnTo>
                    <a:lnTo>
                      <a:pt x="2416" y="1244"/>
                    </a:lnTo>
                    <a:lnTo>
                      <a:pt x="2410" y="1221"/>
                    </a:lnTo>
                    <a:lnTo>
                      <a:pt x="2400" y="1194"/>
                    </a:lnTo>
                    <a:lnTo>
                      <a:pt x="2387" y="1162"/>
                    </a:lnTo>
                    <a:lnTo>
                      <a:pt x="2373" y="1134"/>
                    </a:lnTo>
                    <a:lnTo>
                      <a:pt x="2358" y="1108"/>
                    </a:lnTo>
                    <a:lnTo>
                      <a:pt x="2343" y="1083"/>
                    </a:lnTo>
                    <a:lnTo>
                      <a:pt x="2325" y="1060"/>
                    </a:lnTo>
                    <a:lnTo>
                      <a:pt x="2308" y="1039"/>
                    </a:lnTo>
                    <a:lnTo>
                      <a:pt x="2290" y="1020"/>
                    </a:lnTo>
                    <a:lnTo>
                      <a:pt x="2269" y="1001"/>
                    </a:lnTo>
                    <a:lnTo>
                      <a:pt x="2249" y="986"/>
                    </a:lnTo>
                    <a:lnTo>
                      <a:pt x="2242" y="980"/>
                    </a:lnTo>
                    <a:lnTo>
                      <a:pt x="2236" y="973"/>
                    </a:lnTo>
                    <a:lnTo>
                      <a:pt x="2232" y="966"/>
                    </a:lnTo>
                    <a:lnTo>
                      <a:pt x="2227" y="958"/>
                    </a:lnTo>
                    <a:lnTo>
                      <a:pt x="2224" y="950"/>
                    </a:lnTo>
                    <a:lnTo>
                      <a:pt x="2222" y="941"/>
                    </a:lnTo>
                    <a:lnTo>
                      <a:pt x="2221" y="931"/>
                    </a:lnTo>
                    <a:lnTo>
                      <a:pt x="2220" y="920"/>
                    </a:lnTo>
                    <a:lnTo>
                      <a:pt x="2221" y="899"/>
                    </a:lnTo>
                    <a:lnTo>
                      <a:pt x="2223" y="875"/>
                    </a:lnTo>
                    <a:lnTo>
                      <a:pt x="2226" y="850"/>
                    </a:lnTo>
                    <a:lnTo>
                      <a:pt x="2230" y="823"/>
                    </a:lnTo>
                    <a:lnTo>
                      <a:pt x="2236" y="789"/>
                    </a:lnTo>
                    <a:lnTo>
                      <a:pt x="2240" y="754"/>
                    </a:lnTo>
                    <a:lnTo>
                      <a:pt x="2242" y="737"/>
                    </a:lnTo>
                    <a:lnTo>
                      <a:pt x="2243" y="720"/>
                    </a:lnTo>
                    <a:lnTo>
                      <a:pt x="2243" y="703"/>
                    </a:lnTo>
                    <a:lnTo>
                      <a:pt x="2242" y="687"/>
                    </a:lnTo>
                    <a:lnTo>
                      <a:pt x="2240" y="671"/>
                    </a:lnTo>
                    <a:lnTo>
                      <a:pt x="2237" y="655"/>
                    </a:lnTo>
                    <a:lnTo>
                      <a:pt x="2232" y="640"/>
                    </a:lnTo>
                    <a:lnTo>
                      <a:pt x="2225" y="626"/>
                    </a:lnTo>
                    <a:lnTo>
                      <a:pt x="2217" y="613"/>
                    </a:lnTo>
                    <a:lnTo>
                      <a:pt x="2207" y="600"/>
                    </a:lnTo>
                    <a:lnTo>
                      <a:pt x="2201" y="594"/>
                    </a:lnTo>
                    <a:lnTo>
                      <a:pt x="2195" y="588"/>
                    </a:lnTo>
                    <a:lnTo>
                      <a:pt x="2188" y="583"/>
                    </a:lnTo>
                    <a:lnTo>
                      <a:pt x="2181" y="578"/>
                    </a:lnTo>
                    <a:lnTo>
                      <a:pt x="2168" y="570"/>
                    </a:lnTo>
                    <a:lnTo>
                      <a:pt x="2154" y="564"/>
                    </a:lnTo>
                    <a:lnTo>
                      <a:pt x="2139" y="559"/>
                    </a:lnTo>
                    <a:lnTo>
                      <a:pt x="2124" y="555"/>
                    </a:lnTo>
                    <a:lnTo>
                      <a:pt x="2107" y="552"/>
                    </a:lnTo>
                    <a:lnTo>
                      <a:pt x="2090" y="551"/>
                    </a:lnTo>
                    <a:lnTo>
                      <a:pt x="2072" y="551"/>
                    </a:lnTo>
                    <a:lnTo>
                      <a:pt x="2053" y="553"/>
                    </a:lnTo>
                    <a:lnTo>
                      <a:pt x="2034" y="557"/>
                    </a:lnTo>
                    <a:lnTo>
                      <a:pt x="2013" y="561"/>
                    </a:lnTo>
                    <a:lnTo>
                      <a:pt x="1993" y="566"/>
                    </a:lnTo>
                    <a:lnTo>
                      <a:pt x="1970" y="573"/>
                    </a:lnTo>
                    <a:lnTo>
                      <a:pt x="1948" y="582"/>
                    </a:lnTo>
                    <a:lnTo>
                      <a:pt x="1924" y="591"/>
                    </a:lnTo>
                    <a:lnTo>
                      <a:pt x="1900" y="602"/>
                    </a:lnTo>
                    <a:lnTo>
                      <a:pt x="1874" y="614"/>
                    </a:lnTo>
                    <a:lnTo>
                      <a:pt x="1849" y="627"/>
                    </a:lnTo>
                    <a:lnTo>
                      <a:pt x="1824" y="641"/>
                    </a:lnTo>
                    <a:lnTo>
                      <a:pt x="1797" y="657"/>
                    </a:lnTo>
                    <a:lnTo>
                      <a:pt x="1769" y="673"/>
                    </a:lnTo>
                    <a:lnTo>
                      <a:pt x="1741" y="692"/>
                    </a:lnTo>
                    <a:lnTo>
                      <a:pt x="1710" y="712"/>
                    </a:lnTo>
                    <a:lnTo>
                      <a:pt x="1679" y="734"/>
                    </a:lnTo>
                    <a:lnTo>
                      <a:pt x="1645" y="757"/>
                    </a:lnTo>
                    <a:lnTo>
                      <a:pt x="1611" y="781"/>
                    </a:lnTo>
                    <a:lnTo>
                      <a:pt x="1572" y="806"/>
                    </a:lnTo>
                    <a:lnTo>
                      <a:pt x="1529" y="832"/>
                    </a:lnTo>
                    <a:lnTo>
                      <a:pt x="1482" y="857"/>
                    </a:lnTo>
                    <a:lnTo>
                      <a:pt x="1457" y="870"/>
                    </a:lnTo>
                    <a:lnTo>
                      <a:pt x="1432" y="882"/>
                    </a:lnTo>
                    <a:lnTo>
                      <a:pt x="1405" y="893"/>
                    </a:lnTo>
                    <a:lnTo>
                      <a:pt x="1378" y="905"/>
                    </a:lnTo>
                    <a:lnTo>
                      <a:pt x="1350" y="917"/>
                    </a:lnTo>
                    <a:lnTo>
                      <a:pt x="1322" y="928"/>
                    </a:lnTo>
                    <a:lnTo>
                      <a:pt x="1293" y="938"/>
                    </a:lnTo>
                    <a:lnTo>
                      <a:pt x="1263" y="947"/>
                    </a:lnTo>
                    <a:lnTo>
                      <a:pt x="1232" y="957"/>
                    </a:lnTo>
                    <a:lnTo>
                      <a:pt x="1200" y="965"/>
                    </a:lnTo>
                    <a:lnTo>
                      <a:pt x="1168" y="972"/>
                    </a:lnTo>
                    <a:lnTo>
                      <a:pt x="1134" y="979"/>
                    </a:lnTo>
                    <a:lnTo>
                      <a:pt x="1101" y="984"/>
                    </a:lnTo>
                    <a:lnTo>
                      <a:pt x="1066" y="990"/>
                    </a:lnTo>
                    <a:lnTo>
                      <a:pt x="1032" y="993"/>
                    </a:lnTo>
                    <a:lnTo>
                      <a:pt x="996" y="995"/>
                    </a:lnTo>
                    <a:lnTo>
                      <a:pt x="961" y="996"/>
                    </a:lnTo>
                    <a:lnTo>
                      <a:pt x="924" y="996"/>
                    </a:lnTo>
                    <a:lnTo>
                      <a:pt x="887" y="995"/>
                    </a:lnTo>
                    <a:lnTo>
                      <a:pt x="849" y="992"/>
                    </a:lnTo>
                    <a:lnTo>
                      <a:pt x="812" y="987"/>
                    </a:lnTo>
                    <a:lnTo>
                      <a:pt x="773" y="982"/>
                    </a:lnTo>
                    <a:lnTo>
                      <a:pt x="734" y="974"/>
                    </a:lnTo>
                    <a:lnTo>
                      <a:pt x="695" y="965"/>
                    </a:lnTo>
                    <a:lnTo>
                      <a:pt x="676" y="959"/>
                    </a:lnTo>
                    <a:lnTo>
                      <a:pt x="657" y="954"/>
                    </a:lnTo>
                    <a:lnTo>
                      <a:pt x="639" y="947"/>
                    </a:lnTo>
                    <a:lnTo>
                      <a:pt x="620" y="941"/>
                    </a:lnTo>
                    <a:lnTo>
                      <a:pt x="603" y="933"/>
                    </a:lnTo>
                    <a:lnTo>
                      <a:pt x="586" y="926"/>
                    </a:lnTo>
                    <a:lnTo>
                      <a:pt x="570" y="917"/>
                    </a:lnTo>
                    <a:lnTo>
                      <a:pt x="552" y="908"/>
                    </a:lnTo>
                    <a:lnTo>
                      <a:pt x="536" y="898"/>
                    </a:lnTo>
                    <a:lnTo>
                      <a:pt x="520" y="887"/>
                    </a:lnTo>
                    <a:lnTo>
                      <a:pt x="505" y="876"/>
                    </a:lnTo>
                    <a:lnTo>
                      <a:pt x="489" y="864"/>
                    </a:lnTo>
                    <a:lnTo>
                      <a:pt x="474" y="851"/>
                    </a:lnTo>
                    <a:lnTo>
                      <a:pt x="458" y="838"/>
                    </a:lnTo>
                    <a:lnTo>
                      <a:pt x="443" y="824"/>
                    </a:lnTo>
                    <a:lnTo>
                      <a:pt x="428" y="810"/>
                    </a:lnTo>
                    <a:lnTo>
                      <a:pt x="397" y="779"/>
                    </a:lnTo>
                    <a:lnTo>
                      <a:pt x="367" y="745"/>
                    </a:lnTo>
                    <a:lnTo>
                      <a:pt x="336" y="707"/>
                    </a:lnTo>
                    <a:lnTo>
                      <a:pt x="305" y="666"/>
                    </a:lnTo>
                    <a:lnTo>
                      <a:pt x="273" y="623"/>
                    </a:lnTo>
                    <a:lnTo>
                      <a:pt x="239" y="575"/>
                    </a:lnTo>
                    <a:lnTo>
                      <a:pt x="205" y="524"/>
                    </a:lnTo>
                    <a:lnTo>
                      <a:pt x="169" y="469"/>
                    </a:lnTo>
                    <a:lnTo>
                      <a:pt x="140" y="424"/>
                    </a:lnTo>
                    <a:lnTo>
                      <a:pt x="114" y="380"/>
                    </a:lnTo>
                    <a:lnTo>
                      <a:pt x="90" y="338"/>
                    </a:lnTo>
                    <a:lnTo>
                      <a:pt x="71" y="299"/>
                    </a:lnTo>
                    <a:lnTo>
                      <a:pt x="54" y="261"/>
                    </a:lnTo>
                    <a:lnTo>
                      <a:pt x="40" y="225"/>
                    </a:lnTo>
                    <a:lnTo>
                      <a:pt x="27" y="193"/>
                    </a:lnTo>
                    <a:lnTo>
                      <a:pt x="17" y="162"/>
                    </a:lnTo>
                    <a:lnTo>
                      <a:pt x="9" y="134"/>
                    </a:lnTo>
                    <a:lnTo>
                      <a:pt x="4" y="108"/>
                    </a:lnTo>
                    <a:lnTo>
                      <a:pt x="1" y="84"/>
                    </a:lnTo>
                    <a:lnTo>
                      <a:pt x="0" y="63"/>
                    </a:lnTo>
                    <a:lnTo>
                      <a:pt x="0" y="45"/>
                    </a:lnTo>
                    <a:lnTo>
                      <a:pt x="1" y="30"/>
                    </a:lnTo>
                    <a:lnTo>
                      <a:pt x="4" y="17"/>
                    </a:lnTo>
                    <a:lnTo>
                      <a:pt x="8" y="6"/>
                    </a:lnTo>
                    <a:lnTo>
                      <a:pt x="11" y="3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0" y="5"/>
                    </a:lnTo>
                    <a:lnTo>
                      <a:pt x="33" y="9"/>
                    </a:lnTo>
                    <a:lnTo>
                      <a:pt x="33" y="15"/>
                    </a:lnTo>
                    <a:lnTo>
                      <a:pt x="32" y="19"/>
                    </a:lnTo>
                    <a:lnTo>
                      <a:pt x="30" y="24"/>
                    </a:lnTo>
                    <a:lnTo>
                      <a:pt x="28" y="33"/>
                    </a:lnTo>
                    <a:lnTo>
                      <a:pt x="27" y="44"/>
                    </a:lnTo>
                    <a:lnTo>
                      <a:pt x="27" y="58"/>
                    </a:lnTo>
                    <a:lnTo>
                      <a:pt x="28" y="75"/>
                    </a:lnTo>
                    <a:lnTo>
                      <a:pt x="30" y="95"/>
                    </a:lnTo>
                    <a:lnTo>
                      <a:pt x="34" y="117"/>
                    </a:lnTo>
                    <a:lnTo>
                      <a:pt x="41" y="143"/>
                    </a:lnTo>
                    <a:lnTo>
                      <a:pt x="49" y="172"/>
                    </a:lnTo>
                    <a:lnTo>
                      <a:pt x="60" y="204"/>
                    </a:lnTo>
                    <a:lnTo>
                      <a:pt x="73" y="238"/>
                    </a:lnTo>
                    <a:lnTo>
                      <a:pt x="89" y="275"/>
                    </a:lnTo>
                    <a:lnTo>
                      <a:pt x="110" y="316"/>
                    </a:lnTo>
                    <a:lnTo>
                      <a:pt x="132" y="359"/>
                    </a:lnTo>
                    <a:lnTo>
                      <a:pt x="160" y="406"/>
                    </a:lnTo>
                    <a:lnTo>
                      <a:pt x="192" y="455"/>
                    </a:lnTo>
                    <a:lnTo>
                      <a:pt x="226" y="508"/>
                    </a:lnTo>
                    <a:lnTo>
                      <a:pt x="261" y="558"/>
                    </a:lnTo>
                    <a:lnTo>
                      <a:pt x="293" y="604"/>
                    </a:lnTo>
                    <a:lnTo>
                      <a:pt x="325" y="647"/>
                    </a:lnTo>
                    <a:lnTo>
                      <a:pt x="355" y="687"/>
                    </a:lnTo>
                    <a:lnTo>
                      <a:pt x="385" y="724"/>
                    </a:lnTo>
                    <a:lnTo>
                      <a:pt x="414" y="757"/>
                    </a:lnTo>
                    <a:lnTo>
                      <a:pt x="444" y="788"/>
                    </a:lnTo>
                    <a:lnTo>
                      <a:pt x="458" y="803"/>
                    </a:lnTo>
                    <a:lnTo>
                      <a:pt x="474" y="816"/>
                    </a:lnTo>
                    <a:lnTo>
                      <a:pt x="489" y="829"/>
                    </a:lnTo>
                    <a:lnTo>
                      <a:pt x="504" y="841"/>
                    </a:lnTo>
                    <a:lnTo>
                      <a:pt x="519" y="852"/>
                    </a:lnTo>
                    <a:lnTo>
                      <a:pt x="534" y="863"/>
                    </a:lnTo>
                    <a:lnTo>
                      <a:pt x="549" y="874"/>
                    </a:lnTo>
                    <a:lnTo>
                      <a:pt x="565" y="884"/>
                    </a:lnTo>
                    <a:lnTo>
                      <a:pt x="581" y="892"/>
                    </a:lnTo>
                    <a:lnTo>
                      <a:pt x="597" y="901"/>
                    </a:lnTo>
                    <a:lnTo>
                      <a:pt x="614" y="909"/>
                    </a:lnTo>
                    <a:lnTo>
                      <a:pt x="630" y="916"/>
                    </a:lnTo>
                    <a:lnTo>
                      <a:pt x="647" y="923"/>
                    </a:lnTo>
                    <a:lnTo>
                      <a:pt x="665" y="928"/>
                    </a:lnTo>
                    <a:lnTo>
                      <a:pt x="683" y="933"/>
                    </a:lnTo>
                    <a:lnTo>
                      <a:pt x="701" y="939"/>
                    </a:lnTo>
                    <a:lnTo>
                      <a:pt x="739" y="947"/>
                    </a:lnTo>
                    <a:lnTo>
                      <a:pt x="778" y="955"/>
                    </a:lnTo>
                    <a:lnTo>
                      <a:pt x="815" y="960"/>
                    </a:lnTo>
                    <a:lnTo>
                      <a:pt x="853" y="965"/>
                    </a:lnTo>
                    <a:lnTo>
                      <a:pt x="888" y="968"/>
                    </a:lnTo>
                    <a:lnTo>
                      <a:pt x="925" y="969"/>
                    </a:lnTo>
                    <a:lnTo>
                      <a:pt x="961" y="969"/>
                    </a:lnTo>
                    <a:lnTo>
                      <a:pt x="995" y="968"/>
                    </a:lnTo>
                    <a:lnTo>
                      <a:pt x="1030" y="966"/>
                    </a:lnTo>
                    <a:lnTo>
                      <a:pt x="1064" y="963"/>
                    </a:lnTo>
                    <a:lnTo>
                      <a:pt x="1098" y="958"/>
                    </a:lnTo>
                    <a:lnTo>
                      <a:pt x="1130" y="952"/>
                    </a:lnTo>
                    <a:lnTo>
                      <a:pt x="1163" y="946"/>
                    </a:lnTo>
                    <a:lnTo>
                      <a:pt x="1194" y="939"/>
                    </a:lnTo>
                    <a:lnTo>
                      <a:pt x="1225" y="930"/>
                    </a:lnTo>
                    <a:lnTo>
                      <a:pt x="1255" y="922"/>
                    </a:lnTo>
                    <a:lnTo>
                      <a:pt x="1285" y="912"/>
                    </a:lnTo>
                    <a:lnTo>
                      <a:pt x="1314" y="902"/>
                    </a:lnTo>
                    <a:lnTo>
                      <a:pt x="1342" y="891"/>
                    </a:lnTo>
                    <a:lnTo>
                      <a:pt x="1369" y="881"/>
                    </a:lnTo>
                    <a:lnTo>
                      <a:pt x="1396" y="869"/>
                    </a:lnTo>
                    <a:lnTo>
                      <a:pt x="1422" y="857"/>
                    </a:lnTo>
                    <a:lnTo>
                      <a:pt x="1447" y="845"/>
                    </a:lnTo>
                    <a:lnTo>
                      <a:pt x="1470" y="833"/>
                    </a:lnTo>
                    <a:lnTo>
                      <a:pt x="1516" y="808"/>
                    </a:lnTo>
                    <a:lnTo>
                      <a:pt x="1558" y="783"/>
                    </a:lnTo>
                    <a:lnTo>
                      <a:pt x="1596" y="759"/>
                    </a:lnTo>
                    <a:lnTo>
                      <a:pt x="1629" y="736"/>
                    </a:lnTo>
                    <a:lnTo>
                      <a:pt x="1664" y="711"/>
                    </a:lnTo>
                    <a:lnTo>
                      <a:pt x="1696" y="689"/>
                    </a:lnTo>
                    <a:lnTo>
                      <a:pt x="1726" y="669"/>
                    </a:lnTo>
                    <a:lnTo>
                      <a:pt x="1756" y="651"/>
                    </a:lnTo>
                    <a:lnTo>
                      <a:pt x="1784" y="633"/>
                    </a:lnTo>
                    <a:lnTo>
                      <a:pt x="1811" y="617"/>
                    </a:lnTo>
                    <a:lnTo>
                      <a:pt x="1837" y="603"/>
                    </a:lnTo>
                    <a:lnTo>
                      <a:pt x="1862" y="590"/>
                    </a:lnTo>
                    <a:lnTo>
                      <a:pt x="1889" y="577"/>
                    </a:lnTo>
                    <a:lnTo>
                      <a:pt x="1915" y="565"/>
                    </a:lnTo>
                    <a:lnTo>
                      <a:pt x="1941" y="556"/>
                    </a:lnTo>
                    <a:lnTo>
                      <a:pt x="1966" y="547"/>
                    </a:lnTo>
                    <a:lnTo>
                      <a:pt x="1989" y="539"/>
                    </a:lnTo>
                    <a:lnTo>
                      <a:pt x="2012" y="533"/>
                    </a:lnTo>
                    <a:lnTo>
                      <a:pt x="2034" y="529"/>
                    </a:lnTo>
                    <a:lnTo>
                      <a:pt x="2054" y="526"/>
                    </a:lnTo>
                    <a:lnTo>
                      <a:pt x="2075" y="524"/>
                    </a:lnTo>
                    <a:lnTo>
                      <a:pt x="2094" y="524"/>
                    </a:lnTo>
                    <a:lnTo>
                      <a:pt x="2114" y="526"/>
                    </a:lnTo>
                    <a:lnTo>
                      <a:pt x="2131" y="529"/>
                    </a:lnTo>
                    <a:lnTo>
                      <a:pt x="2148" y="533"/>
                    </a:lnTo>
                    <a:lnTo>
                      <a:pt x="2165" y="539"/>
                    </a:lnTo>
                    <a:lnTo>
                      <a:pt x="2181" y="547"/>
                    </a:lnTo>
                    <a:lnTo>
                      <a:pt x="2196" y="556"/>
                    </a:lnTo>
                    <a:lnTo>
                      <a:pt x="2205" y="561"/>
                    </a:lnTo>
                    <a:lnTo>
                      <a:pt x="2212" y="567"/>
                    </a:lnTo>
                    <a:lnTo>
                      <a:pt x="2220" y="574"/>
                    </a:lnTo>
                    <a:lnTo>
                      <a:pt x="2226" y="582"/>
                    </a:lnTo>
                    <a:lnTo>
                      <a:pt x="2233" y="588"/>
                    </a:lnTo>
                    <a:lnTo>
                      <a:pt x="2238" y="596"/>
                    </a:lnTo>
                    <a:lnTo>
                      <a:pt x="2243" y="603"/>
                    </a:lnTo>
                    <a:lnTo>
                      <a:pt x="2248" y="611"/>
                    </a:lnTo>
                    <a:lnTo>
                      <a:pt x="2255" y="628"/>
                    </a:lnTo>
                    <a:lnTo>
                      <a:pt x="2262" y="644"/>
                    </a:lnTo>
                    <a:lnTo>
                      <a:pt x="2266" y="662"/>
                    </a:lnTo>
                    <a:lnTo>
                      <a:pt x="2268" y="680"/>
                    </a:lnTo>
                    <a:lnTo>
                      <a:pt x="2269" y="698"/>
                    </a:lnTo>
                    <a:lnTo>
                      <a:pt x="2270" y="718"/>
                    </a:lnTo>
                    <a:lnTo>
                      <a:pt x="2269" y="736"/>
                    </a:lnTo>
                    <a:lnTo>
                      <a:pt x="2267" y="754"/>
                    </a:lnTo>
                    <a:lnTo>
                      <a:pt x="2263" y="792"/>
                    </a:lnTo>
                    <a:lnTo>
                      <a:pt x="2257" y="828"/>
                    </a:lnTo>
                    <a:lnTo>
                      <a:pt x="2253" y="851"/>
                    </a:lnTo>
                    <a:lnTo>
                      <a:pt x="2250" y="873"/>
                    </a:lnTo>
                    <a:lnTo>
                      <a:pt x="2248" y="893"/>
                    </a:lnTo>
                    <a:lnTo>
                      <a:pt x="2247" y="912"/>
                    </a:lnTo>
                    <a:lnTo>
                      <a:pt x="2247" y="920"/>
                    </a:lnTo>
                    <a:lnTo>
                      <a:pt x="2248" y="929"/>
                    </a:lnTo>
                    <a:lnTo>
                      <a:pt x="2249" y="937"/>
                    </a:lnTo>
                    <a:lnTo>
                      <a:pt x="2251" y="943"/>
                    </a:lnTo>
                    <a:lnTo>
                      <a:pt x="2253" y="950"/>
                    </a:lnTo>
                    <a:lnTo>
                      <a:pt x="2256" y="955"/>
                    </a:lnTo>
                    <a:lnTo>
                      <a:pt x="2260" y="959"/>
                    </a:lnTo>
                    <a:lnTo>
                      <a:pt x="2265" y="964"/>
                    </a:lnTo>
                    <a:lnTo>
                      <a:pt x="2287" y="981"/>
                    </a:lnTo>
                    <a:lnTo>
                      <a:pt x="2308" y="999"/>
                    </a:lnTo>
                    <a:lnTo>
                      <a:pt x="2328" y="1021"/>
                    </a:lnTo>
                    <a:lnTo>
                      <a:pt x="2347" y="1044"/>
                    </a:lnTo>
                    <a:lnTo>
                      <a:pt x="2364" y="1067"/>
                    </a:lnTo>
                    <a:lnTo>
                      <a:pt x="2382" y="1093"/>
                    </a:lnTo>
                    <a:lnTo>
                      <a:pt x="2397" y="1121"/>
                    </a:lnTo>
                    <a:lnTo>
                      <a:pt x="2411" y="1151"/>
                    </a:lnTo>
                    <a:lnTo>
                      <a:pt x="2425" y="1184"/>
                    </a:lnTo>
                    <a:lnTo>
                      <a:pt x="2435" y="1213"/>
                    </a:lnTo>
                    <a:lnTo>
                      <a:pt x="2442" y="1237"/>
                    </a:lnTo>
                    <a:lnTo>
                      <a:pt x="2446" y="1254"/>
                    </a:lnTo>
                    <a:lnTo>
                      <a:pt x="2449" y="1259"/>
                    </a:lnTo>
                    <a:lnTo>
                      <a:pt x="2450" y="1263"/>
                    </a:lnTo>
                    <a:lnTo>
                      <a:pt x="2450" y="1265"/>
                    </a:lnTo>
                    <a:lnTo>
                      <a:pt x="2451" y="1266"/>
                    </a:lnTo>
                    <a:lnTo>
                      <a:pt x="2451" y="1271"/>
                    </a:lnTo>
                    <a:lnTo>
                      <a:pt x="2450" y="1277"/>
                    </a:lnTo>
                    <a:lnTo>
                      <a:pt x="2446" y="1280"/>
                    </a:lnTo>
                    <a:lnTo>
                      <a:pt x="2442" y="1283"/>
                    </a:lnTo>
                    <a:lnTo>
                      <a:pt x="2440" y="1283"/>
                    </a:lnTo>
                    <a:lnTo>
                      <a:pt x="2438" y="12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3"/>
              <p:cNvSpPr>
                <a:spLocks/>
              </p:cNvSpPr>
              <p:nvPr userDrawn="1"/>
            </p:nvSpPr>
            <p:spPr bwMode="auto">
              <a:xfrm>
                <a:off x="1852" y="1484"/>
                <a:ext cx="825" cy="431"/>
              </a:xfrm>
              <a:custGeom>
                <a:avLst/>
                <a:gdLst>
                  <a:gd name="T0" fmla="*/ 2448 w 2475"/>
                  <a:gd name="T1" fmla="*/ 1282 h 1291"/>
                  <a:gd name="T2" fmla="*/ 2415 w 2475"/>
                  <a:gd name="T3" fmla="*/ 1204 h 1291"/>
                  <a:gd name="T4" fmla="*/ 2338 w 2475"/>
                  <a:gd name="T5" fmla="*/ 1085 h 1291"/>
                  <a:gd name="T6" fmla="*/ 2251 w 2475"/>
                  <a:gd name="T7" fmla="*/ 1009 h 1291"/>
                  <a:gd name="T8" fmla="*/ 2230 w 2475"/>
                  <a:gd name="T9" fmla="*/ 970 h 1291"/>
                  <a:gd name="T10" fmla="*/ 2226 w 2475"/>
                  <a:gd name="T11" fmla="*/ 884 h 1291"/>
                  <a:gd name="T12" fmla="*/ 2232 w 2475"/>
                  <a:gd name="T13" fmla="*/ 764 h 1291"/>
                  <a:gd name="T14" fmla="*/ 2214 w 2475"/>
                  <a:gd name="T15" fmla="*/ 689 h 1291"/>
                  <a:gd name="T16" fmla="*/ 2160 w 2475"/>
                  <a:gd name="T17" fmla="*/ 630 h 1291"/>
                  <a:gd name="T18" fmla="*/ 2087 w 2475"/>
                  <a:gd name="T19" fmla="*/ 605 h 1291"/>
                  <a:gd name="T20" fmla="*/ 1994 w 2475"/>
                  <a:gd name="T21" fmla="*/ 611 h 1291"/>
                  <a:gd name="T22" fmla="*/ 1881 w 2475"/>
                  <a:gd name="T23" fmla="*/ 647 h 1291"/>
                  <a:gd name="T24" fmla="*/ 1751 w 2475"/>
                  <a:gd name="T25" fmla="*/ 711 h 1291"/>
                  <a:gd name="T26" fmla="*/ 1592 w 2475"/>
                  <a:gd name="T27" fmla="*/ 806 h 1291"/>
                  <a:gd name="T28" fmla="*/ 1442 w 2475"/>
                  <a:gd name="T29" fmla="*/ 887 h 1291"/>
                  <a:gd name="T30" fmla="*/ 1293 w 2475"/>
                  <a:gd name="T31" fmla="*/ 947 h 1291"/>
                  <a:gd name="T32" fmla="*/ 1144 w 2475"/>
                  <a:gd name="T33" fmla="*/ 987 h 1291"/>
                  <a:gd name="T34" fmla="*/ 996 w 2475"/>
                  <a:gd name="T35" fmla="*/ 1007 h 1291"/>
                  <a:gd name="T36" fmla="*/ 850 w 2475"/>
                  <a:gd name="T37" fmla="*/ 1006 h 1291"/>
                  <a:gd name="T38" fmla="*/ 704 w 2475"/>
                  <a:gd name="T39" fmla="*/ 983 h 1291"/>
                  <a:gd name="T40" fmla="*/ 603 w 2475"/>
                  <a:gd name="T41" fmla="*/ 953 h 1291"/>
                  <a:gd name="T42" fmla="*/ 521 w 2475"/>
                  <a:gd name="T43" fmla="*/ 907 h 1291"/>
                  <a:gd name="T44" fmla="*/ 444 w 2475"/>
                  <a:gd name="T45" fmla="*/ 846 h 1291"/>
                  <a:gd name="T46" fmla="*/ 321 w 2475"/>
                  <a:gd name="T47" fmla="*/ 711 h 1291"/>
                  <a:gd name="T48" fmla="*/ 160 w 2475"/>
                  <a:gd name="T49" fmla="*/ 475 h 1291"/>
                  <a:gd name="T50" fmla="*/ 47 w 2475"/>
                  <a:gd name="T51" fmla="*/ 263 h 1291"/>
                  <a:gd name="T52" fmla="*/ 3 w 2475"/>
                  <a:gd name="T53" fmla="*/ 109 h 1291"/>
                  <a:gd name="T54" fmla="*/ 6 w 2475"/>
                  <a:gd name="T55" fmla="*/ 17 h 1291"/>
                  <a:gd name="T56" fmla="*/ 30 w 2475"/>
                  <a:gd name="T57" fmla="*/ 2 h 1291"/>
                  <a:gd name="T58" fmla="*/ 31 w 2475"/>
                  <a:gd name="T59" fmla="*/ 28 h 1291"/>
                  <a:gd name="T60" fmla="*/ 30 w 2475"/>
                  <a:gd name="T61" fmla="*/ 108 h 1291"/>
                  <a:gd name="T62" fmla="*/ 73 w 2475"/>
                  <a:gd name="T63" fmla="*/ 253 h 1291"/>
                  <a:gd name="T64" fmla="*/ 182 w 2475"/>
                  <a:gd name="T65" fmla="*/ 459 h 1291"/>
                  <a:gd name="T66" fmla="*/ 342 w 2475"/>
                  <a:gd name="T67" fmla="*/ 694 h 1291"/>
                  <a:gd name="T68" fmla="*/ 460 w 2475"/>
                  <a:gd name="T69" fmla="*/ 825 h 1291"/>
                  <a:gd name="T70" fmla="*/ 534 w 2475"/>
                  <a:gd name="T71" fmla="*/ 885 h 1291"/>
                  <a:gd name="T72" fmla="*/ 613 w 2475"/>
                  <a:gd name="T73" fmla="*/ 927 h 1291"/>
                  <a:gd name="T74" fmla="*/ 710 w 2475"/>
                  <a:gd name="T75" fmla="*/ 957 h 1291"/>
                  <a:gd name="T76" fmla="*/ 852 w 2475"/>
                  <a:gd name="T77" fmla="*/ 979 h 1291"/>
                  <a:gd name="T78" fmla="*/ 995 w 2475"/>
                  <a:gd name="T79" fmla="*/ 980 h 1291"/>
                  <a:gd name="T80" fmla="*/ 1140 w 2475"/>
                  <a:gd name="T81" fmla="*/ 960 h 1291"/>
                  <a:gd name="T82" fmla="*/ 1286 w 2475"/>
                  <a:gd name="T83" fmla="*/ 922 h 1291"/>
                  <a:gd name="T84" fmla="*/ 1432 w 2475"/>
                  <a:gd name="T85" fmla="*/ 862 h 1291"/>
                  <a:gd name="T86" fmla="*/ 1579 w 2475"/>
                  <a:gd name="T87" fmla="*/ 783 h 1291"/>
                  <a:gd name="T88" fmla="*/ 1739 w 2475"/>
                  <a:gd name="T89" fmla="*/ 687 h 1291"/>
                  <a:gd name="T90" fmla="*/ 1871 w 2475"/>
                  <a:gd name="T91" fmla="*/ 622 h 1291"/>
                  <a:gd name="T92" fmla="*/ 1993 w 2475"/>
                  <a:gd name="T93" fmla="*/ 584 h 1291"/>
                  <a:gd name="T94" fmla="*/ 2093 w 2475"/>
                  <a:gd name="T95" fmla="*/ 579 h 1291"/>
                  <a:gd name="T96" fmla="*/ 2176 w 2475"/>
                  <a:gd name="T97" fmla="*/ 607 h 1291"/>
                  <a:gd name="T98" fmla="*/ 2219 w 2475"/>
                  <a:gd name="T99" fmla="*/ 645 h 1291"/>
                  <a:gd name="T100" fmla="*/ 2254 w 2475"/>
                  <a:gd name="T101" fmla="*/ 724 h 1291"/>
                  <a:gd name="T102" fmla="*/ 2258 w 2475"/>
                  <a:gd name="T103" fmla="*/ 829 h 1291"/>
                  <a:gd name="T104" fmla="*/ 2252 w 2475"/>
                  <a:gd name="T105" fmla="*/ 942 h 1291"/>
                  <a:gd name="T106" fmla="*/ 2261 w 2475"/>
                  <a:gd name="T107" fmla="*/ 979 h 1291"/>
                  <a:gd name="T108" fmla="*/ 2317 w 2475"/>
                  <a:gd name="T109" fmla="*/ 1026 h 1291"/>
                  <a:gd name="T110" fmla="*/ 2411 w 2475"/>
                  <a:gd name="T111" fmla="*/ 1140 h 1291"/>
                  <a:gd name="T112" fmla="*/ 2464 w 2475"/>
                  <a:gd name="T113" fmla="*/ 1253 h 1291"/>
                  <a:gd name="T114" fmla="*/ 2475 w 2475"/>
                  <a:gd name="T115" fmla="*/ 1278 h 1291"/>
                  <a:gd name="T116" fmla="*/ 2460 w 2475"/>
                  <a:gd name="T117" fmla="*/ 1291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5" h="1291">
                    <a:moveTo>
                      <a:pt x="2460" y="1291"/>
                    </a:moveTo>
                    <a:lnTo>
                      <a:pt x="2456" y="1290"/>
                    </a:lnTo>
                    <a:lnTo>
                      <a:pt x="2453" y="1289"/>
                    </a:lnTo>
                    <a:lnTo>
                      <a:pt x="2450" y="1286"/>
                    </a:lnTo>
                    <a:lnTo>
                      <a:pt x="2448" y="1282"/>
                    </a:lnTo>
                    <a:lnTo>
                      <a:pt x="2443" y="1273"/>
                    </a:lnTo>
                    <a:lnTo>
                      <a:pt x="2439" y="1262"/>
                    </a:lnTo>
                    <a:lnTo>
                      <a:pt x="2433" y="1246"/>
                    </a:lnTo>
                    <a:lnTo>
                      <a:pt x="2425" y="1227"/>
                    </a:lnTo>
                    <a:lnTo>
                      <a:pt x="2415" y="1204"/>
                    </a:lnTo>
                    <a:lnTo>
                      <a:pt x="2403" y="1181"/>
                    </a:lnTo>
                    <a:lnTo>
                      <a:pt x="2387" y="1155"/>
                    </a:lnTo>
                    <a:lnTo>
                      <a:pt x="2372" y="1130"/>
                    </a:lnTo>
                    <a:lnTo>
                      <a:pt x="2355" y="1106"/>
                    </a:lnTo>
                    <a:lnTo>
                      <a:pt x="2338" y="1085"/>
                    </a:lnTo>
                    <a:lnTo>
                      <a:pt x="2318" y="1065"/>
                    </a:lnTo>
                    <a:lnTo>
                      <a:pt x="2300" y="1047"/>
                    </a:lnTo>
                    <a:lnTo>
                      <a:pt x="2279" y="1029"/>
                    </a:lnTo>
                    <a:lnTo>
                      <a:pt x="2259" y="1014"/>
                    </a:lnTo>
                    <a:lnTo>
                      <a:pt x="2251" y="1009"/>
                    </a:lnTo>
                    <a:lnTo>
                      <a:pt x="2246" y="1002"/>
                    </a:lnTo>
                    <a:lnTo>
                      <a:pt x="2240" y="996"/>
                    </a:lnTo>
                    <a:lnTo>
                      <a:pt x="2236" y="987"/>
                    </a:lnTo>
                    <a:lnTo>
                      <a:pt x="2232" y="980"/>
                    </a:lnTo>
                    <a:lnTo>
                      <a:pt x="2230" y="970"/>
                    </a:lnTo>
                    <a:lnTo>
                      <a:pt x="2227" y="961"/>
                    </a:lnTo>
                    <a:lnTo>
                      <a:pt x="2225" y="952"/>
                    </a:lnTo>
                    <a:lnTo>
                      <a:pt x="2224" y="930"/>
                    </a:lnTo>
                    <a:lnTo>
                      <a:pt x="2224" y="907"/>
                    </a:lnTo>
                    <a:lnTo>
                      <a:pt x="2226" y="884"/>
                    </a:lnTo>
                    <a:lnTo>
                      <a:pt x="2228" y="860"/>
                    </a:lnTo>
                    <a:lnTo>
                      <a:pt x="2231" y="828"/>
                    </a:lnTo>
                    <a:lnTo>
                      <a:pt x="2232" y="796"/>
                    </a:lnTo>
                    <a:lnTo>
                      <a:pt x="2232" y="780"/>
                    </a:lnTo>
                    <a:lnTo>
                      <a:pt x="2232" y="764"/>
                    </a:lnTo>
                    <a:lnTo>
                      <a:pt x="2231" y="748"/>
                    </a:lnTo>
                    <a:lnTo>
                      <a:pt x="2228" y="733"/>
                    </a:lnTo>
                    <a:lnTo>
                      <a:pt x="2224" y="717"/>
                    </a:lnTo>
                    <a:lnTo>
                      <a:pt x="2220" y="703"/>
                    </a:lnTo>
                    <a:lnTo>
                      <a:pt x="2214" y="689"/>
                    </a:lnTo>
                    <a:lnTo>
                      <a:pt x="2207" y="675"/>
                    </a:lnTo>
                    <a:lnTo>
                      <a:pt x="2198" y="664"/>
                    </a:lnTo>
                    <a:lnTo>
                      <a:pt x="2187" y="652"/>
                    </a:lnTo>
                    <a:lnTo>
                      <a:pt x="2176" y="641"/>
                    </a:lnTo>
                    <a:lnTo>
                      <a:pt x="2160" y="630"/>
                    </a:lnTo>
                    <a:lnTo>
                      <a:pt x="2147" y="622"/>
                    </a:lnTo>
                    <a:lnTo>
                      <a:pt x="2133" y="617"/>
                    </a:lnTo>
                    <a:lnTo>
                      <a:pt x="2118" y="612"/>
                    </a:lnTo>
                    <a:lnTo>
                      <a:pt x="2103" y="608"/>
                    </a:lnTo>
                    <a:lnTo>
                      <a:pt x="2087" y="605"/>
                    </a:lnTo>
                    <a:lnTo>
                      <a:pt x="2070" y="604"/>
                    </a:lnTo>
                    <a:lnTo>
                      <a:pt x="2052" y="604"/>
                    </a:lnTo>
                    <a:lnTo>
                      <a:pt x="2034" y="605"/>
                    </a:lnTo>
                    <a:lnTo>
                      <a:pt x="2015" y="607"/>
                    </a:lnTo>
                    <a:lnTo>
                      <a:pt x="1994" y="611"/>
                    </a:lnTo>
                    <a:lnTo>
                      <a:pt x="1974" y="616"/>
                    </a:lnTo>
                    <a:lnTo>
                      <a:pt x="1951" y="622"/>
                    </a:lnTo>
                    <a:lnTo>
                      <a:pt x="1928" y="629"/>
                    </a:lnTo>
                    <a:lnTo>
                      <a:pt x="1905" y="638"/>
                    </a:lnTo>
                    <a:lnTo>
                      <a:pt x="1881" y="647"/>
                    </a:lnTo>
                    <a:lnTo>
                      <a:pt x="1855" y="658"/>
                    </a:lnTo>
                    <a:lnTo>
                      <a:pt x="1831" y="670"/>
                    </a:lnTo>
                    <a:lnTo>
                      <a:pt x="1805" y="682"/>
                    </a:lnTo>
                    <a:lnTo>
                      <a:pt x="1779" y="696"/>
                    </a:lnTo>
                    <a:lnTo>
                      <a:pt x="1751" y="711"/>
                    </a:lnTo>
                    <a:lnTo>
                      <a:pt x="1722" y="727"/>
                    </a:lnTo>
                    <a:lnTo>
                      <a:pt x="1692" y="746"/>
                    </a:lnTo>
                    <a:lnTo>
                      <a:pt x="1658" y="766"/>
                    </a:lnTo>
                    <a:lnTo>
                      <a:pt x="1623" y="788"/>
                    </a:lnTo>
                    <a:lnTo>
                      <a:pt x="1592" y="806"/>
                    </a:lnTo>
                    <a:lnTo>
                      <a:pt x="1563" y="824"/>
                    </a:lnTo>
                    <a:lnTo>
                      <a:pt x="1533" y="842"/>
                    </a:lnTo>
                    <a:lnTo>
                      <a:pt x="1503" y="858"/>
                    </a:lnTo>
                    <a:lnTo>
                      <a:pt x="1473" y="873"/>
                    </a:lnTo>
                    <a:lnTo>
                      <a:pt x="1442" y="887"/>
                    </a:lnTo>
                    <a:lnTo>
                      <a:pt x="1412" y="901"/>
                    </a:lnTo>
                    <a:lnTo>
                      <a:pt x="1383" y="914"/>
                    </a:lnTo>
                    <a:lnTo>
                      <a:pt x="1353" y="926"/>
                    </a:lnTo>
                    <a:lnTo>
                      <a:pt x="1322" y="937"/>
                    </a:lnTo>
                    <a:lnTo>
                      <a:pt x="1293" y="947"/>
                    </a:lnTo>
                    <a:lnTo>
                      <a:pt x="1263" y="957"/>
                    </a:lnTo>
                    <a:lnTo>
                      <a:pt x="1233" y="966"/>
                    </a:lnTo>
                    <a:lnTo>
                      <a:pt x="1204" y="974"/>
                    </a:lnTo>
                    <a:lnTo>
                      <a:pt x="1173" y="981"/>
                    </a:lnTo>
                    <a:lnTo>
                      <a:pt x="1144" y="987"/>
                    </a:lnTo>
                    <a:lnTo>
                      <a:pt x="1114" y="993"/>
                    </a:lnTo>
                    <a:lnTo>
                      <a:pt x="1085" y="997"/>
                    </a:lnTo>
                    <a:lnTo>
                      <a:pt x="1055" y="1001"/>
                    </a:lnTo>
                    <a:lnTo>
                      <a:pt x="1026" y="1005"/>
                    </a:lnTo>
                    <a:lnTo>
                      <a:pt x="996" y="1007"/>
                    </a:lnTo>
                    <a:lnTo>
                      <a:pt x="966" y="1008"/>
                    </a:lnTo>
                    <a:lnTo>
                      <a:pt x="937" y="1009"/>
                    </a:lnTo>
                    <a:lnTo>
                      <a:pt x="908" y="1008"/>
                    </a:lnTo>
                    <a:lnTo>
                      <a:pt x="879" y="1007"/>
                    </a:lnTo>
                    <a:lnTo>
                      <a:pt x="850" y="1006"/>
                    </a:lnTo>
                    <a:lnTo>
                      <a:pt x="820" y="1002"/>
                    </a:lnTo>
                    <a:lnTo>
                      <a:pt x="791" y="999"/>
                    </a:lnTo>
                    <a:lnTo>
                      <a:pt x="762" y="995"/>
                    </a:lnTo>
                    <a:lnTo>
                      <a:pt x="733" y="990"/>
                    </a:lnTo>
                    <a:lnTo>
                      <a:pt x="704" y="983"/>
                    </a:lnTo>
                    <a:lnTo>
                      <a:pt x="676" y="977"/>
                    </a:lnTo>
                    <a:lnTo>
                      <a:pt x="657" y="971"/>
                    </a:lnTo>
                    <a:lnTo>
                      <a:pt x="639" y="966"/>
                    </a:lnTo>
                    <a:lnTo>
                      <a:pt x="622" y="959"/>
                    </a:lnTo>
                    <a:lnTo>
                      <a:pt x="603" y="953"/>
                    </a:lnTo>
                    <a:lnTo>
                      <a:pt x="587" y="945"/>
                    </a:lnTo>
                    <a:lnTo>
                      <a:pt x="570" y="937"/>
                    </a:lnTo>
                    <a:lnTo>
                      <a:pt x="554" y="928"/>
                    </a:lnTo>
                    <a:lnTo>
                      <a:pt x="537" y="918"/>
                    </a:lnTo>
                    <a:lnTo>
                      <a:pt x="521" y="907"/>
                    </a:lnTo>
                    <a:lnTo>
                      <a:pt x="505" y="897"/>
                    </a:lnTo>
                    <a:lnTo>
                      <a:pt x="490" y="885"/>
                    </a:lnTo>
                    <a:lnTo>
                      <a:pt x="474" y="873"/>
                    </a:lnTo>
                    <a:lnTo>
                      <a:pt x="459" y="860"/>
                    </a:lnTo>
                    <a:lnTo>
                      <a:pt x="444" y="846"/>
                    </a:lnTo>
                    <a:lnTo>
                      <a:pt x="428" y="832"/>
                    </a:lnTo>
                    <a:lnTo>
                      <a:pt x="413" y="817"/>
                    </a:lnTo>
                    <a:lnTo>
                      <a:pt x="383" y="784"/>
                    </a:lnTo>
                    <a:lnTo>
                      <a:pt x="353" y="749"/>
                    </a:lnTo>
                    <a:lnTo>
                      <a:pt x="321" y="711"/>
                    </a:lnTo>
                    <a:lnTo>
                      <a:pt x="291" y="670"/>
                    </a:lnTo>
                    <a:lnTo>
                      <a:pt x="259" y="626"/>
                    </a:lnTo>
                    <a:lnTo>
                      <a:pt x="228" y="578"/>
                    </a:lnTo>
                    <a:lnTo>
                      <a:pt x="194" y="527"/>
                    </a:lnTo>
                    <a:lnTo>
                      <a:pt x="160" y="475"/>
                    </a:lnTo>
                    <a:lnTo>
                      <a:pt x="131" y="428"/>
                    </a:lnTo>
                    <a:lnTo>
                      <a:pt x="106" y="383"/>
                    </a:lnTo>
                    <a:lnTo>
                      <a:pt x="83" y="341"/>
                    </a:lnTo>
                    <a:lnTo>
                      <a:pt x="65" y="301"/>
                    </a:lnTo>
                    <a:lnTo>
                      <a:pt x="47" y="263"/>
                    </a:lnTo>
                    <a:lnTo>
                      <a:pt x="34" y="227"/>
                    </a:lnTo>
                    <a:lnTo>
                      <a:pt x="22" y="194"/>
                    </a:lnTo>
                    <a:lnTo>
                      <a:pt x="14" y="163"/>
                    </a:lnTo>
                    <a:lnTo>
                      <a:pt x="7" y="135"/>
                    </a:lnTo>
                    <a:lnTo>
                      <a:pt x="3" y="109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1" y="46"/>
                    </a:lnTo>
                    <a:lnTo>
                      <a:pt x="3" y="30"/>
                    </a:lnTo>
                    <a:lnTo>
                      <a:pt x="6" y="17"/>
                    </a:lnTo>
                    <a:lnTo>
                      <a:pt x="12" y="6"/>
                    </a:lnTo>
                    <a:lnTo>
                      <a:pt x="15" y="2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5"/>
                    </a:lnTo>
                    <a:lnTo>
                      <a:pt x="36" y="9"/>
                    </a:lnTo>
                    <a:lnTo>
                      <a:pt x="36" y="15"/>
                    </a:lnTo>
                    <a:lnTo>
                      <a:pt x="34" y="20"/>
                    </a:lnTo>
                    <a:lnTo>
                      <a:pt x="31" y="28"/>
                    </a:lnTo>
                    <a:lnTo>
                      <a:pt x="28" y="38"/>
                    </a:lnTo>
                    <a:lnTo>
                      <a:pt x="27" y="51"/>
                    </a:lnTo>
                    <a:lnTo>
                      <a:pt x="27" y="68"/>
                    </a:lnTo>
                    <a:lnTo>
                      <a:pt x="28" y="87"/>
                    </a:lnTo>
                    <a:lnTo>
                      <a:pt x="30" y="108"/>
                    </a:lnTo>
                    <a:lnTo>
                      <a:pt x="34" y="132"/>
                    </a:lnTo>
                    <a:lnTo>
                      <a:pt x="41" y="158"/>
                    </a:lnTo>
                    <a:lnTo>
                      <a:pt x="49" y="187"/>
                    </a:lnTo>
                    <a:lnTo>
                      <a:pt x="60" y="220"/>
                    </a:lnTo>
                    <a:lnTo>
                      <a:pt x="73" y="253"/>
                    </a:lnTo>
                    <a:lnTo>
                      <a:pt x="89" y="290"/>
                    </a:lnTo>
                    <a:lnTo>
                      <a:pt x="108" y="329"/>
                    </a:lnTo>
                    <a:lnTo>
                      <a:pt x="129" y="370"/>
                    </a:lnTo>
                    <a:lnTo>
                      <a:pt x="154" y="414"/>
                    </a:lnTo>
                    <a:lnTo>
                      <a:pt x="182" y="459"/>
                    </a:lnTo>
                    <a:lnTo>
                      <a:pt x="217" y="513"/>
                    </a:lnTo>
                    <a:lnTo>
                      <a:pt x="249" y="563"/>
                    </a:lnTo>
                    <a:lnTo>
                      <a:pt x="282" y="611"/>
                    </a:lnTo>
                    <a:lnTo>
                      <a:pt x="312" y="654"/>
                    </a:lnTo>
                    <a:lnTo>
                      <a:pt x="342" y="694"/>
                    </a:lnTo>
                    <a:lnTo>
                      <a:pt x="372" y="732"/>
                    </a:lnTo>
                    <a:lnTo>
                      <a:pt x="401" y="766"/>
                    </a:lnTo>
                    <a:lnTo>
                      <a:pt x="431" y="797"/>
                    </a:lnTo>
                    <a:lnTo>
                      <a:pt x="445" y="811"/>
                    </a:lnTo>
                    <a:lnTo>
                      <a:pt x="460" y="825"/>
                    </a:lnTo>
                    <a:lnTo>
                      <a:pt x="475" y="838"/>
                    </a:lnTo>
                    <a:lnTo>
                      <a:pt x="489" y="851"/>
                    </a:lnTo>
                    <a:lnTo>
                      <a:pt x="504" y="863"/>
                    </a:lnTo>
                    <a:lnTo>
                      <a:pt x="519" y="874"/>
                    </a:lnTo>
                    <a:lnTo>
                      <a:pt x="534" y="885"/>
                    </a:lnTo>
                    <a:lnTo>
                      <a:pt x="549" y="895"/>
                    </a:lnTo>
                    <a:lnTo>
                      <a:pt x="566" y="903"/>
                    </a:lnTo>
                    <a:lnTo>
                      <a:pt x="581" y="912"/>
                    </a:lnTo>
                    <a:lnTo>
                      <a:pt x="597" y="920"/>
                    </a:lnTo>
                    <a:lnTo>
                      <a:pt x="613" y="927"/>
                    </a:lnTo>
                    <a:lnTo>
                      <a:pt x="630" y="934"/>
                    </a:lnTo>
                    <a:lnTo>
                      <a:pt x="647" y="940"/>
                    </a:lnTo>
                    <a:lnTo>
                      <a:pt x="665" y="945"/>
                    </a:lnTo>
                    <a:lnTo>
                      <a:pt x="682" y="951"/>
                    </a:lnTo>
                    <a:lnTo>
                      <a:pt x="710" y="957"/>
                    </a:lnTo>
                    <a:lnTo>
                      <a:pt x="738" y="963"/>
                    </a:lnTo>
                    <a:lnTo>
                      <a:pt x="766" y="968"/>
                    </a:lnTo>
                    <a:lnTo>
                      <a:pt x="796" y="972"/>
                    </a:lnTo>
                    <a:lnTo>
                      <a:pt x="824" y="975"/>
                    </a:lnTo>
                    <a:lnTo>
                      <a:pt x="852" y="979"/>
                    </a:lnTo>
                    <a:lnTo>
                      <a:pt x="881" y="980"/>
                    </a:lnTo>
                    <a:lnTo>
                      <a:pt x="909" y="981"/>
                    </a:lnTo>
                    <a:lnTo>
                      <a:pt x="938" y="982"/>
                    </a:lnTo>
                    <a:lnTo>
                      <a:pt x="966" y="981"/>
                    </a:lnTo>
                    <a:lnTo>
                      <a:pt x="995" y="980"/>
                    </a:lnTo>
                    <a:lnTo>
                      <a:pt x="1024" y="978"/>
                    </a:lnTo>
                    <a:lnTo>
                      <a:pt x="1053" y="974"/>
                    </a:lnTo>
                    <a:lnTo>
                      <a:pt x="1082" y="971"/>
                    </a:lnTo>
                    <a:lnTo>
                      <a:pt x="1111" y="966"/>
                    </a:lnTo>
                    <a:lnTo>
                      <a:pt x="1140" y="960"/>
                    </a:lnTo>
                    <a:lnTo>
                      <a:pt x="1169" y="955"/>
                    </a:lnTo>
                    <a:lnTo>
                      <a:pt x="1198" y="947"/>
                    </a:lnTo>
                    <a:lnTo>
                      <a:pt x="1227" y="940"/>
                    </a:lnTo>
                    <a:lnTo>
                      <a:pt x="1257" y="931"/>
                    </a:lnTo>
                    <a:lnTo>
                      <a:pt x="1286" y="922"/>
                    </a:lnTo>
                    <a:lnTo>
                      <a:pt x="1315" y="912"/>
                    </a:lnTo>
                    <a:lnTo>
                      <a:pt x="1344" y="900"/>
                    </a:lnTo>
                    <a:lnTo>
                      <a:pt x="1373" y="888"/>
                    </a:lnTo>
                    <a:lnTo>
                      <a:pt x="1402" y="876"/>
                    </a:lnTo>
                    <a:lnTo>
                      <a:pt x="1432" y="862"/>
                    </a:lnTo>
                    <a:lnTo>
                      <a:pt x="1462" y="848"/>
                    </a:lnTo>
                    <a:lnTo>
                      <a:pt x="1491" y="833"/>
                    </a:lnTo>
                    <a:lnTo>
                      <a:pt x="1520" y="817"/>
                    </a:lnTo>
                    <a:lnTo>
                      <a:pt x="1549" y="801"/>
                    </a:lnTo>
                    <a:lnTo>
                      <a:pt x="1579" y="783"/>
                    </a:lnTo>
                    <a:lnTo>
                      <a:pt x="1609" y="765"/>
                    </a:lnTo>
                    <a:lnTo>
                      <a:pt x="1644" y="742"/>
                    </a:lnTo>
                    <a:lnTo>
                      <a:pt x="1678" y="722"/>
                    </a:lnTo>
                    <a:lnTo>
                      <a:pt x="1709" y="703"/>
                    </a:lnTo>
                    <a:lnTo>
                      <a:pt x="1739" y="687"/>
                    </a:lnTo>
                    <a:lnTo>
                      <a:pt x="1767" y="671"/>
                    </a:lnTo>
                    <a:lnTo>
                      <a:pt x="1793" y="658"/>
                    </a:lnTo>
                    <a:lnTo>
                      <a:pt x="1819" y="645"/>
                    </a:lnTo>
                    <a:lnTo>
                      <a:pt x="1844" y="633"/>
                    </a:lnTo>
                    <a:lnTo>
                      <a:pt x="1871" y="622"/>
                    </a:lnTo>
                    <a:lnTo>
                      <a:pt x="1897" y="612"/>
                    </a:lnTo>
                    <a:lnTo>
                      <a:pt x="1923" y="603"/>
                    </a:lnTo>
                    <a:lnTo>
                      <a:pt x="1947" y="596"/>
                    </a:lnTo>
                    <a:lnTo>
                      <a:pt x="1970" y="589"/>
                    </a:lnTo>
                    <a:lnTo>
                      <a:pt x="1993" y="584"/>
                    </a:lnTo>
                    <a:lnTo>
                      <a:pt x="2015" y="580"/>
                    </a:lnTo>
                    <a:lnTo>
                      <a:pt x="2036" y="578"/>
                    </a:lnTo>
                    <a:lnTo>
                      <a:pt x="2056" y="577"/>
                    </a:lnTo>
                    <a:lnTo>
                      <a:pt x="2075" y="577"/>
                    </a:lnTo>
                    <a:lnTo>
                      <a:pt x="2093" y="579"/>
                    </a:lnTo>
                    <a:lnTo>
                      <a:pt x="2111" y="583"/>
                    </a:lnTo>
                    <a:lnTo>
                      <a:pt x="2128" y="587"/>
                    </a:lnTo>
                    <a:lnTo>
                      <a:pt x="2144" y="592"/>
                    </a:lnTo>
                    <a:lnTo>
                      <a:pt x="2160" y="599"/>
                    </a:lnTo>
                    <a:lnTo>
                      <a:pt x="2176" y="607"/>
                    </a:lnTo>
                    <a:lnTo>
                      <a:pt x="2184" y="613"/>
                    </a:lnTo>
                    <a:lnTo>
                      <a:pt x="2192" y="619"/>
                    </a:lnTo>
                    <a:lnTo>
                      <a:pt x="2199" y="626"/>
                    </a:lnTo>
                    <a:lnTo>
                      <a:pt x="2207" y="632"/>
                    </a:lnTo>
                    <a:lnTo>
                      <a:pt x="2219" y="645"/>
                    </a:lnTo>
                    <a:lnTo>
                      <a:pt x="2230" y="660"/>
                    </a:lnTo>
                    <a:lnTo>
                      <a:pt x="2238" y="675"/>
                    </a:lnTo>
                    <a:lnTo>
                      <a:pt x="2245" y="692"/>
                    </a:lnTo>
                    <a:lnTo>
                      <a:pt x="2250" y="708"/>
                    </a:lnTo>
                    <a:lnTo>
                      <a:pt x="2254" y="724"/>
                    </a:lnTo>
                    <a:lnTo>
                      <a:pt x="2257" y="741"/>
                    </a:lnTo>
                    <a:lnTo>
                      <a:pt x="2259" y="759"/>
                    </a:lnTo>
                    <a:lnTo>
                      <a:pt x="2259" y="777"/>
                    </a:lnTo>
                    <a:lnTo>
                      <a:pt x="2259" y="794"/>
                    </a:lnTo>
                    <a:lnTo>
                      <a:pt x="2258" y="829"/>
                    </a:lnTo>
                    <a:lnTo>
                      <a:pt x="2254" y="862"/>
                    </a:lnTo>
                    <a:lnTo>
                      <a:pt x="2253" y="884"/>
                    </a:lnTo>
                    <a:lnTo>
                      <a:pt x="2252" y="905"/>
                    </a:lnTo>
                    <a:lnTo>
                      <a:pt x="2251" y="925"/>
                    </a:lnTo>
                    <a:lnTo>
                      <a:pt x="2252" y="942"/>
                    </a:lnTo>
                    <a:lnTo>
                      <a:pt x="2252" y="951"/>
                    </a:lnTo>
                    <a:lnTo>
                      <a:pt x="2254" y="958"/>
                    </a:lnTo>
                    <a:lnTo>
                      <a:pt x="2255" y="966"/>
                    </a:lnTo>
                    <a:lnTo>
                      <a:pt x="2259" y="972"/>
                    </a:lnTo>
                    <a:lnTo>
                      <a:pt x="2261" y="979"/>
                    </a:lnTo>
                    <a:lnTo>
                      <a:pt x="2265" y="984"/>
                    </a:lnTo>
                    <a:lnTo>
                      <a:pt x="2268" y="988"/>
                    </a:lnTo>
                    <a:lnTo>
                      <a:pt x="2274" y="993"/>
                    </a:lnTo>
                    <a:lnTo>
                      <a:pt x="2295" y="1008"/>
                    </a:lnTo>
                    <a:lnTo>
                      <a:pt x="2317" y="1026"/>
                    </a:lnTo>
                    <a:lnTo>
                      <a:pt x="2338" y="1046"/>
                    </a:lnTo>
                    <a:lnTo>
                      <a:pt x="2357" y="1066"/>
                    </a:lnTo>
                    <a:lnTo>
                      <a:pt x="2375" y="1090"/>
                    </a:lnTo>
                    <a:lnTo>
                      <a:pt x="2394" y="1114"/>
                    </a:lnTo>
                    <a:lnTo>
                      <a:pt x="2411" y="1140"/>
                    </a:lnTo>
                    <a:lnTo>
                      <a:pt x="2426" y="1168"/>
                    </a:lnTo>
                    <a:lnTo>
                      <a:pt x="2440" y="1194"/>
                    </a:lnTo>
                    <a:lnTo>
                      <a:pt x="2450" y="1216"/>
                    </a:lnTo>
                    <a:lnTo>
                      <a:pt x="2458" y="1237"/>
                    </a:lnTo>
                    <a:lnTo>
                      <a:pt x="2464" y="1253"/>
                    </a:lnTo>
                    <a:lnTo>
                      <a:pt x="2467" y="1260"/>
                    </a:lnTo>
                    <a:lnTo>
                      <a:pt x="2469" y="1267"/>
                    </a:lnTo>
                    <a:lnTo>
                      <a:pt x="2471" y="1269"/>
                    </a:lnTo>
                    <a:lnTo>
                      <a:pt x="2474" y="1272"/>
                    </a:lnTo>
                    <a:lnTo>
                      <a:pt x="2475" y="1278"/>
                    </a:lnTo>
                    <a:lnTo>
                      <a:pt x="2472" y="1283"/>
                    </a:lnTo>
                    <a:lnTo>
                      <a:pt x="2469" y="1286"/>
                    </a:lnTo>
                    <a:lnTo>
                      <a:pt x="2465" y="1290"/>
                    </a:lnTo>
                    <a:lnTo>
                      <a:pt x="2462" y="1291"/>
                    </a:lnTo>
                    <a:lnTo>
                      <a:pt x="2460" y="12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4"/>
              <p:cNvSpPr>
                <a:spLocks/>
              </p:cNvSpPr>
              <p:nvPr userDrawn="1"/>
            </p:nvSpPr>
            <p:spPr bwMode="auto">
              <a:xfrm>
                <a:off x="1871" y="1457"/>
                <a:ext cx="832" cy="432"/>
              </a:xfrm>
              <a:custGeom>
                <a:avLst/>
                <a:gdLst>
                  <a:gd name="T0" fmla="*/ 2470 w 2498"/>
                  <a:gd name="T1" fmla="*/ 1288 h 1297"/>
                  <a:gd name="T2" fmla="*/ 2433 w 2498"/>
                  <a:gd name="T3" fmla="*/ 1218 h 1297"/>
                  <a:gd name="T4" fmla="*/ 2348 w 2498"/>
                  <a:gd name="T5" fmla="*/ 1109 h 1297"/>
                  <a:gd name="T6" fmla="*/ 2262 w 2498"/>
                  <a:gd name="T7" fmla="*/ 1038 h 1297"/>
                  <a:gd name="T8" fmla="*/ 2237 w 2498"/>
                  <a:gd name="T9" fmla="*/ 1001 h 1297"/>
                  <a:gd name="T10" fmla="*/ 2226 w 2498"/>
                  <a:gd name="T11" fmla="*/ 919 h 1297"/>
                  <a:gd name="T12" fmla="*/ 2221 w 2498"/>
                  <a:gd name="T13" fmla="*/ 808 h 1297"/>
                  <a:gd name="T14" fmla="*/ 2198 w 2498"/>
                  <a:gd name="T15" fmla="*/ 738 h 1297"/>
                  <a:gd name="T16" fmla="*/ 2142 w 2498"/>
                  <a:gd name="T17" fmla="*/ 683 h 1297"/>
                  <a:gd name="T18" fmla="*/ 2068 w 2498"/>
                  <a:gd name="T19" fmla="*/ 659 h 1297"/>
                  <a:gd name="T20" fmla="*/ 1976 w 2498"/>
                  <a:gd name="T21" fmla="*/ 662 h 1297"/>
                  <a:gd name="T22" fmla="*/ 1861 w 2498"/>
                  <a:gd name="T23" fmla="*/ 693 h 1297"/>
                  <a:gd name="T24" fmla="*/ 1717 w 2498"/>
                  <a:gd name="T25" fmla="*/ 756 h 1297"/>
                  <a:gd name="T26" fmla="*/ 1570 w 2498"/>
                  <a:gd name="T27" fmla="*/ 835 h 1297"/>
                  <a:gd name="T28" fmla="*/ 1414 w 2498"/>
                  <a:gd name="T29" fmla="*/ 911 h 1297"/>
                  <a:gd name="T30" fmla="*/ 1263 w 2498"/>
                  <a:gd name="T31" fmla="*/ 966 h 1297"/>
                  <a:gd name="T32" fmla="*/ 1114 w 2498"/>
                  <a:gd name="T33" fmla="*/ 1001 h 1297"/>
                  <a:gd name="T34" fmla="*/ 968 w 2498"/>
                  <a:gd name="T35" fmla="*/ 1019 h 1297"/>
                  <a:gd name="T36" fmla="*/ 826 w 2498"/>
                  <a:gd name="T37" fmla="*/ 1016 h 1297"/>
                  <a:gd name="T38" fmla="*/ 685 w 2498"/>
                  <a:gd name="T39" fmla="*/ 995 h 1297"/>
                  <a:gd name="T40" fmla="*/ 587 w 2498"/>
                  <a:gd name="T41" fmla="*/ 964 h 1297"/>
                  <a:gd name="T42" fmla="*/ 506 w 2498"/>
                  <a:gd name="T43" fmla="*/ 918 h 1297"/>
                  <a:gd name="T44" fmla="*/ 428 w 2498"/>
                  <a:gd name="T45" fmla="*/ 856 h 1297"/>
                  <a:gd name="T46" fmla="*/ 309 w 2498"/>
                  <a:gd name="T47" fmla="*/ 716 h 1297"/>
                  <a:gd name="T48" fmla="*/ 151 w 2498"/>
                  <a:gd name="T49" fmla="*/ 479 h 1297"/>
                  <a:gd name="T50" fmla="*/ 47 w 2498"/>
                  <a:gd name="T51" fmla="*/ 275 h 1297"/>
                  <a:gd name="T52" fmla="*/ 3 w 2498"/>
                  <a:gd name="T53" fmla="*/ 118 h 1297"/>
                  <a:gd name="T54" fmla="*/ 6 w 2498"/>
                  <a:gd name="T55" fmla="*/ 25 h 1297"/>
                  <a:gd name="T56" fmla="*/ 25 w 2498"/>
                  <a:gd name="T57" fmla="*/ 0 h 1297"/>
                  <a:gd name="T58" fmla="*/ 41 w 2498"/>
                  <a:gd name="T59" fmla="*/ 15 h 1297"/>
                  <a:gd name="T60" fmla="*/ 28 w 2498"/>
                  <a:gd name="T61" fmla="*/ 73 h 1297"/>
                  <a:gd name="T62" fmla="*/ 48 w 2498"/>
                  <a:gd name="T63" fmla="*/ 196 h 1297"/>
                  <a:gd name="T64" fmla="*/ 125 w 2498"/>
                  <a:gd name="T65" fmla="*/ 377 h 1297"/>
                  <a:gd name="T66" fmla="*/ 269 w 2498"/>
                  <a:gd name="T67" fmla="*/ 614 h 1297"/>
                  <a:gd name="T68" fmla="*/ 416 w 2498"/>
                  <a:gd name="T69" fmla="*/ 803 h 1297"/>
                  <a:gd name="T70" fmla="*/ 489 w 2498"/>
                  <a:gd name="T71" fmla="*/ 872 h 1297"/>
                  <a:gd name="T72" fmla="*/ 565 w 2498"/>
                  <a:gd name="T73" fmla="*/ 923 h 1297"/>
                  <a:gd name="T74" fmla="*/ 647 w 2498"/>
                  <a:gd name="T75" fmla="*/ 957 h 1297"/>
                  <a:gd name="T76" fmla="*/ 773 w 2498"/>
                  <a:gd name="T77" fmla="*/ 983 h 1297"/>
                  <a:gd name="T78" fmla="*/ 912 w 2498"/>
                  <a:gd name="T79" fmla="*/ 993 h 1297"/>
                  <a:gd name="T80" fmla="*/ 1054 w 2498"/>
                  <a:gd name="T81" fmla="*/ 984 h 1297"/>
                  <a:gd name="T82" fmla="*/ 1197 w 2498"/>
                  <a:gd name="T83" fmla="*/ 956 h 1297"/>
                  <a:gd name="T84" fmla="*/ 1345 w 2498"/>
                  <a:gd name="T85" fmla="*/ 910 h 1297"/>
                  <a:gd name="T86" fmla="*/ 1496 w 2498"/>
                  <a:gd name="T87" fmla="*/ 843 h 1297"/>
                  <a:gd name="T88" fmla="*/ 1645 w 2498"/>
                  <a:gd name="T89" fmla="*/ 764 h 1297"/>
                  <a:gd name="T90" fmla="*/ 1796 w 2498"/>
                  <a:gd name="T91" fmla="*/ 689 h 1297"/>
                  <a:gd name="T92" fmla="*/ 1928 w 2498"/>
                  <a:gd name="T93" fmla="*/ 644 h 1297"/>
                  <a:gd name="T94" fmla="*/ 2037 w 2498"/>
                  <a:gd name="T95" fmla="*/ 630 h 1297"/>
                  <a:gd name="T96" fmla="*/ 2125 w 2498"/>
                  <a:gd name="T97" fmla="*/ 645 h 1297"/>
                  <a:gd name="T98" fmla="*/ 2200 w 2498"/>
                  <a:gd name="T99" fmla="*/ 695 h 1297"/>
                  <a:gd name="T100" fmla="*/ 2240 w 2498"/>
                  <a:gd name="T101" fmla="*/ 768 h 1297"/>
                  <a:gd name="T102" fmla="*/ 2252 w 2498"/>
                  <a:gd name="T103" fmla="*/ 865 h 1297"/>
                  <a:gd name="T104" fmla="*/ 2258 w 2498"/>
                  <a:gd name="T105" fmla="*/ 972 h 1297"/>
                  <a:gd name="T106" fmla="*/ 2271 w 2498"/>
                  <a:gd name="T107" fmla="*/ 1007 h 1297"/>
                  <a:gd name="T108" fmla="*/ 2327 w 2498"/>
                  <a:gd name="T109" fmla="*/ 1052 h 1297"/>
                  <a:gd name="T110" fmla="*/ 2425 w 2498"/>
                  <a:gd name="T111" fmla="*/ 1158 h 1297"/>
                  <a:gd name="T112" fmla="*/ 2482 w 2498"/>
                  <a:gd name="T113" fmla="*/ 1254 h 1297"/>
                  <a:gd name="T114" fmla="*/ 2498 w 2498"/>
                  <a:gd name="T115" fmla="*/ 1284 h 1297"/>
                  <a:gd name="T116" fmla="*/ 2483 w 2498"/>
                  <a:gd name="T117" fmla="*/ 129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98" h="1297">
                    <a:moveTo>
                      <a:pt x="2483" y="1297"/>
                    </a:moveTo>
                    <a:lnTo>
                      <a:pt x="2480" y="1296"/>
                    </a:lnTo>
                    <a:lnTo>
                      <a:pt x="2476" y="1295"/>
                    </a:lnTo>
                    <a:lnTo>
                      <a:pt x="2473" y="1292"/>
                    </a:lnTo>
                    <a:lnTo>
                      <a:pt x="2470" y="1288"/>
                    </a:lnTo>
                    <a:lnTo>
                      <a:pt x="2464" y="1279"/>
                    </a:lnTo>
                    <a:lnTo>
                      <a:pt x="2457" y="1266"/>
                    </a:lnTo>
                    <a:lnTo>
                      <a:pt x="2451" y="1252"/>
                    </a:lnTo>
                    <a:lnTo>
                      <a:pt x="2442" y="1236"/>
                    </a:lnTo>
                    <a:lnTo>
                      <a:pt x="2433" y="1218"/>
                    </a:lnTo>
                    <a:lnTo>
                      <a:pt x="2421" y="1199"/>
                    </a:lnTo>
                    <a:lnTo>
                      <a:pt x="2403" y="1174"/>
                    </a:lnTo>
                    <a:lnTo>
                      <a:pt x="2385" y="1151"/>
                    </a:lnTo>
                    <a:lnTo>
                      <a:pt x="2368" y="1129"/>
                    </a:lnTo>
                    <a:lnTo>
                      <a:pt x="2348" y="1109"/>
                    </a:lnTo>
                    <a:lnTo>
                      <a:pt x="2330" y="1091"/>
                    </a:lnTo>
                    <a:lnTo>
                      <a:pt x="2311" y="1074"/>
                    </a:lnTo>
                    <a:lnTo>
                      <a:pt x="2290" y="1057"/>
                    </a:lnTo>
                    <a:lnTo>
                      <a:pt x="2270" y="1043"/>
                    </a:lnTo>
                    <a:lnTo>
                      <a:pt x="2262" y="1038"/>
                    </a:lnTo>
                    <a:lnTo>
                      <a:pt x="2256" y="1032"/>
                    </a:lnTo>
                    <a:lnTo>
                      <a:pt x="2250" y="1025"/>
                    </a:lnTo>
                    <a:lnTo>
                      <a:pt x="2245" y="1018"/>
                    </a:lnTo>
                    <a:lnTo>
                      <a:pt x="2240" y="1010"/>
                    </a:lnTo>
                    <a:lnTo>
                      <a:pt x="2237" y="1001"/>
                    </a:lnTo>
                    <a:lnTo>
                      <a:pt x="2235" y="993"/>
                    </a:lnTo>
                    <a:lnTo>
                      <a:pt x="2232" y="983"/>
                    </a:lnTo>
                    <a:lnTo>
                      <a:pt x="2229" y="964"/>
                    </a:lnTo>
                    <a:lnTo>
                      <a:pt x="2227" y="942"/>
                    </a:lnTo>
                    <a:lnTo>
                      <a:pt x="2226" y="919"/>
                    </a:lnTo>
                    <a:lnTo>
                      <a:pt x="2226" y="897"/>
                    </a:lnTo>
                    <a:lnTo>
                      <a:pt x="2225" y="867"/>
                    </a:lnTo>
                    <a:lnTo>
                      <a:pt x="2224" y="837"/>
                    </a:lnTo>
                    <a:lnTo>
                      <a:pt x="2223" y="822"/>
                    </a:lnTo>
                    <a:lnTo>
                      <a:pt x="2221" y="808"/>
                    </a:lnTo>
                    <a:lnTo>
                      <a:pt x="2219" y="793"/>
                    </a:lnTo>
                    <a:lnTo>
                      <a:pt x="2214" y="779"/>
                    </a:lnTo>
                    <a:lnTo>
                      <a:pt x="2210" y="765"/>
                    </a:lnTo>
                    <a:lnTo>
                      <a:pt x="2205" y="751"/>
                    </a:lnTo>
                    <a:lnTo>
                      <a:pt x="2198" y="738"/>
                    </a:lnTo>
                    <a:lnTo>
                      <a:pt x="2190" y="726"/>
                    </a:lnTo>
                    <a:lnTo>
                      <a:pt x="2181" y="714"/>
                    </a:lnTo>
                    <a:lnTo>
                      <a:pt x="2169" y="702"/>
                    </a:lnTo>
                    <a:lnTo>
                      <a:pt x="2156" y="693"/>
                    </a:lnTo>
                    <a:lnTo>
                      <a:pt x="2142" y="683"/>
                    </a:lnTo>
                    <a:lnTo>
                      <a:pt x="2128" y="676"/>
                    </a:lnTo>
                    <a:lnTo>
                      <a:pt x="2114" y="670"/>
                    </a:lnTo>
                    <a:lnTo>
                      <a:pt x="2100" y="666"/>
                    </a:lnTo>
                    <a:lnTo>
                      <a:pt x="2084" y="661"/>
                    </a:lnTo>
                    <a:lnTo>
                      <a:pt x="2068" y="659"/>
                    </a:lnTo>
                    <a:lnTo>
                      <a:pt x="2051" y="657"/>
                    </a:lnTo>
                    <a:lnTo>
                      <a:pt x="2033" y="657"/>
                    </a:lnTo>
                    <a:lnTo>
                      <a:pt x="2015" y="657"/>
                    </a:lnTo>
                    <a:lnTo>
                      <a:pt x="1995" y="659"/>
                    </a:lnTo>
                    <a:lnTo>
                      <a:pt x="1976" y="662"/>
                    </a:lnTo>
                    <a:lnTo>
                      <a:pt x="1954" y="666"/>
                    </a:lnTo>
                    <a:lnTo>
                      <a:pt x="1933" y="671"/>
                    </a:lnTo>
                    <a:lnTo>
                      <a:pt x="1910" y="678"/>
                    </a:lnTo>
                    <a:lnTo>
                      <a:pt x="1886" y="685"/>
                    </a:lnTo>
                    <a:lnTo>
                      <a:pt x="1861" y="693"/>
                    </a:lnTo>
                    <a:lnTo>
                      <a:pt x="1835" y="702"/>
                    </a:lnTo>
                    <a:lnTo>
                      <a:pt x="1806" y="714"/>
                    </a:lnTo>
                    <a:lnTo>
                      <a:pt x="1776" y="728"/>
                    </a:lnTo>
                    <a:lnTo>
                      <a:pt x="1746" y="742"/>
                    </a:lnTo>
                    <a:lnTo>
                      <a:pt x="1717" y="756"/>
                    </a:lnTo>
                    <a:lnTo>
                      <a:pt x="1686" y="772"/>
                    </a:lnTo>
                    <a:lnTo>
                      <a:pt x="1657" y="788"/>
                    </a:lnTo>
                    <a:lnTo>
                      <a:pt x="1629" y="803"/>
                    </a:lnTo>
                    <a:lnTo>
                      <a:pt x="1602" y="818"/>
                    </a:lnTo>
                    <a:lnTo>
                      <a:pt x="1570" y="835"/>
                    </a:lnTo>
                    <a:lnTo>
                      <a:pt x="1539" y="852"/>
                    </a:lnTo>
                    <a:lnTo>
                      <a:pt x="1507" y="867"/>
                    </a:lnTo>
                    <a:lnTo>
                      <a:pt x="1476" y="883"/>
                    </a:lnTo>
                    <a:lnTo>
                      <a:pt x="1446" y="897"/>
                    </a:lnTo>
                    <a:lnTo>
                      <a:pt x="1414" y="911"/>
                    </a:lnTo>
                    <a:lnTo>
                      <a:pt x="1384" y="923"/>
                    </a:lnTo>
                    <a:lnTo>
                      <a:pt x="1354" y="934"/>
                    </a:lnTo>
                    <a:lnTo>
                      <a:pt x="1323" y="946"/>
                    </a:lnTo>
                    <a:lnTo>
                      <a:pt x="1292" y="956"/>
                    </a:lnTo>
                    <a:lnTo>
                      <a:pt x="1263" y="966"/>
                    </a:lnTo>
                    <a:lnTo>
                      <a:pt x="1233" y="974"/>
                    </a:lnTo>
                    <a:lnTo>
                      <a:pt x="1203" y="983"/>
                    </a:lnTo>
                    <a:lnTo>
                      <a:pt x="1174" y="989"/>
                    </a:lnTo>
                    <a:lnTo>
                      <a:pt x="1143" y="996"/>
                    </a:lnTo>
                    <a:lnTo>
                      <a:pt x="1114" y="1001"/>
                    </a:lnTo>
                    <a:lnTo>
                      <a:pt x="1085" y="1007"/>
                    </a:lnTo>
                    <a:lnTo>
                      <a:pt x="1056" y="1011"/>
                    </a:lnTo>
                    <a:lnTo>
                      <a:pt x="1027" y="1014"/>
                    </a:lnTo>
                    <a:lnTo>
                      <a:pt x="998" y="1016"/>
                    </a:lnTo>
                    <a:lnTo>
                      <a:pt x="968" y="1019"/>
                    </a:lnTo>
                    <a:lnTo>
                      <a:pt x="940" y="1020"/>
                    </a:lnTo>
                    <a:lnTo>
                      <a:pt x="911" y="1020"/>
                    </a:lnTo>
                    <a:lnTo>
                      <a:pt x="883" y="1020"/>
                    </a:lnTo>
                    <a:lnTo>
                      <a:pt x="854" y="1019"/>
                    </a:lnTo>
                    <a:lnTo>
                      <a:pt x="826" y="1016"/>
                    </a:lnTo>
                    <a:lnTo>
                      <a:pt x="798" y="1013"/>
                    </a:lnTo>
                    <a:lnTo>
                      <a:pt x="770" y="1010"/>
                    </a:lnTo>
                    <a:lnTo>
                      <a:pt x="741" y="1006"/>
                    </a:lnTo>
                    <a:lnTo>
                      <a:pt x="712" y="1000"/>
                    </a:lnTo>
                    <a:lnTo>
                      <a:pt x="685" y="995"/>
                    </a:lnTo>
                    <a:lnTo>
                      <a:pt x="657" y="987"/>
                    </a:lnTo>
                    <a:lnTo>
                      <a:pt x="639" y="983"/>
                    </a:lnTo>
                    <a:lnTo>
                      <a:pt x="622" y="978"/>
                    </a:lnTo>
                    <a:lnTo>
                      <a:pt x="604" y="971"/>
                    </a:lnTo>
                    <a:lnTo>
                      <a:pt x="587" y="964"/>
                    </a:lnTo>
                    <a:lnTo>
                      <a:pt x="570" y="956"/>
                    </a:lnTo>
                    <a:lnTo>
                      <a:pt x="554" y="947"/>
                    </a:lnTo>
                    <a:lnTo>
                      <a:pt x="538" y="939"/>
                    </a:lnTo>
                    <a:lnTo>
                      <a:pt x="521" y="929"/>
                    </a:lnTo>
                    <a:lnTo>
                      <a:pt x="506" y="918"/>
                    </a:lnTo>
                    <a:lnTo>
                      <a:pt x="490" y="907"/>
                    </a:lnTo>
                    <a:lnTo>
                      <a:pt x="475" y="896"/>
                    </a:lnTo>
                    <a:lnTo>
                      <a:pt x="459" y="883"/>
                    </a:lnTo>
                    <a:lnTo>
                      <a:pt x="444" y="870"/>
                    </a:lnTo>
                    <a:lnTo>
                      <a:pt x="428" y="856"/>
                    </a:lnTo>
                    <a:lnTo>
                      <a:pt x="413" y="841"/>
                    </a:lnTo>
                    <a:lnTo>
                      <a:pt x="398" y="824"/>
                    </a:lnTo>
                    <a:lnTo>
                      <a:pt x="369" y="792"/>
                    </a:lnTo>
                    <a:lnTo>
                      <a:pt x="339" y="755"/>
                    </a:lnTo>
                    <a:lnTo>
                      <a:pt x="309" y="716"/>
                    </a:lnTo>
                    <a:lnTo>
                      <a:pt x="278" y="675"/>
                    </a:lnTo>
                    <a:lnTo>
                      <a:pt x="248" y="631"/>
                    </a:lnTo>
                    <a:lnTo>
                      <a:pt x="217" y="584"/>
                    </a:lnTo>
                    <a:lnTo>
                      <a:pt x="184" y="533"/>
                    </a:lnTo>
                    <a:lnTo>
                      <a:pt x="151" y="479"/>
                    </a:lnTo>
                    <a:lnTo>
                      <a:pt x="125" y="435"/>
                    </a:lnTo>
                    <a:lnTo>
                      <a:pt x="101" y="393"/>
                    </a:lnTo>
                    <a:lnTo>
                      <a:pt x="81" y="352"/>
                    </a:lnTo>
                    <a:lnTo>
                      <a:pt x="62" y="313"/>
                    </a:lnTo>
                    <a:lnTo>
                      <a:pt x="47" y="275"/>
                    </a:lnTo>
                    <a:lnTo>
                      <a:pt x="34" y="239"/>
                    </a:lnTo>
                    <a:lnTo>
                      <a:pt x="22" y="206"/>
                    </a:lnTo>
                    <a:lnTo>
                      <a:pt x="14" y="174"/>
                    </a:lnTo>
                    <a:lnTo>
                      <a:pt x="7" y="145"/>
                    </a:lnTo>
                    <a:lnTo>
                      <a:pt x="3" y="118"/>
                    </a:lnTo>
                    <a:lnTo>
                      <a:pt x="1" y="94"/>
                    </a:lnTo>
                    <a:lnTo>
                      <a:pt x="0" y="71"/>
                    </a:lnTo>
                    <a:lnTo>
                      <a:pt x="2" y="51"/>
                    </a:lnTo>
                    <a:lnTo>
                      <a:pt x="4" y="33"/>
                    </a:lnTo>
                    <a:lnTo>
                      <a:pt x="6" y="25"/>
                    </a:lnTo>
                    <a:lnTo>
                      <a:pt x="10" y="18"/>
                    </a:lnTo>
                    <a:lnTo>
                      <a:pt x="13" y="11"/>
                    </a:lnTo>
                    <a:lnTo>
                      <a:pt x="16" y="6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4" y="2"/>
                    </a:lnTo>
                    <a:lnTo>
                      <a:pt x="39" y="5"/>
                    </a:lnTo>
                    <a:lnTo>
                      <a:pt x="40" y="10"/>
                    </a:lnTo>
                    <a:lnTo>
                      <a:pt x="41" y="15"/>
                    </a:lnTo>
                    <a:lnTo>
                      <a:pt x="39" y="20"/>
                    </a:lnTo>
                    <a:lnTo>
                      <a:pt x="34" y="30"/>
                    </a:lnTo>
                    <a:lnTo>
                      <a:pt x="30" y="42"/>
                    </a:lnTo>
                    <a:lnTo>
                      <a:pt x="28" y="56"/>
                    </a:lnTo>
                    <a:lnTo>
                      <a:pt x="28" y="73"/>
                    </a:lnTo>
                    <a:lnTo>
                      <a:pt x="28" y="92"/>
                    </a:lnTo>
                    <a:lnTo>
                      <a:pt x="30" y="115"/>
                    </a:lnTo>
                    <a:lnTo>
                      <a:pt x="34" y="140"/>
                    </a:lnTo>
                    <a:lnTo>
                      <a:pt x="41" y="167"/>
                    </a:lnTo>
                    <a:lnTo>
                      <a:pt x="48" y="196"/>
                    </a:lnTo>
                    <a:lnTo>
                      <a:pt x="59" y="228"/>
                    </a:lnTo>
                    <a:lnTo>
                      <a:pt x="71" y="262"/>
                    </a:lnTo>
                    <a:lnTo>
                      <a:pt x="86" y="299"/>
                    </a:lnTo>
                    <a:lnTo>
                      <a:pt x="105" y="337"/>
                    </a:lnTo>
                    <a:lnTo>
                      <a:pt x="125" y="377"/>
                    </a:lnTo>
                    <a:lnTo>
                      <a:pt x="148" y="421"/>
                    </a:lnTo>
                    <a:lnTo>
                      <a:pt x="175" y="465"/>
                    </a:lnTo>
                    <a:lnTo>
                      <a:pt x="207" y="518"/>
                    </a:lnTo>
                    <a:lnTo>
                      <a:pt x="238" y="566"/>
                    </a:lnTo>
                    <a:lnTo>
                      <a:pt x="269" y="614"/>
                    </a:lnTo>
                    <a:lnTo>
                      <a:pt x="299" y="657"/>
                    </a:lnTo>
                    <a:lnTo>
                      <a:pt x="328" y="698"/>
                    </a:lnTo>
                    <a:lnTo>
                      <a:pt x="357" y="736"/>
                    </a:lnTo>
                    <a:lnTo>
                      <a:pt x="386" y="771"/>
                    </a:lnTo>
                    <a:lnTo>
                      <a:pt x="416" y="803"/>
                    </a:lnTo>
                    <a:lnTo>
                      <a:pt x="430" y="819"/>
                    </a:lnTo>
                    <a:lnTo>
                      <a:pt x="445" y="833"/>
                    </a:lnTo>
                    <a:lnTo>
                      <a:pt x="460" y="847"/>
                    </a:lnTo>
                    <a:lnTo>
                      <a:pt x="474" y="860"/>
                    </a:lnTo>
                    <a:lnTo>
                      <a:pt x="489" y="872"/>
                    </a:lnTo>
                    <a:lnTo>
                      <a:pt x="504" y="884"/>
                    </a:lnTo>
                    <a:lnTo>
                      <a:pt x="519" y="894"/>
                    </a:lnTo>
                    <a:lnTo>
                      <a:pt x="534" y="904"/>
                    </a:lnTo>
                    <a:lnTo>
                      <a:pt x="549" y="914"/>
                    </a:lnTo>
                    <a:lnTo>
                      <a:pt x="565" y="923"/>
                    </a:lnTo>
                    <a:lnTo>
                      <a:pt x="581" y="931"/>
                    </a:lnTo>
                    <a:lnTo>
                      <a:pt x="597" y="939"/>
                    </a:lnTo>
                    <a:lnTo>
                      <a:pt x="613" y="945"/>
                    </a:lnTo>
                    <a:lnTo>
                      <a:pt x="629" y="952"/>
                    </a:lnTo>
                    <a:lnTo>
                      <a:pt x="647" y="957"/>
                    </a:lnTo>
                    <a:lnTo>
                      <a:pt x="664" y="961"/>
                    </a:lnTo>
                    <a:lnTo>
                      <a:pt x="691" y="968"/>
                    </a:lnTo>
                    <a:lnTo>
                      <a:pt x="718" y="973"/>
                    </a:lnTo>
                    <a:lnTo>
                      <a:pt x="746" y="979"/>
                    </a:lnTo>
                    <a:lnTo>
                      <a:pt x="773" y="983"/>
                    </a:lnTo>
                    <a:lnTo>
                      <a:pt x="801" y="986"/>
                    </a:lnTo>
                    <a:lnTo>
                      <a:pt x="828" y="989"/>
                    </a:lnTo>
                    <a:lnTo>
                      <a:pt x="856" y="992"/>
                    </a:lnTo>
                    <a:lnTo>
                      <a:pt x="884" y="993"/>
                    </a:lnTo>
                    <a:lnTo>
                      <a:pt x="912" y="993"/>
                    </a:lnTo>
                    <a:lnTo>
                      <a:pt x="940" y="993"/>
                    </a:lnTo>
                    <a:lnTo>
                      <a:pt x="968" y="992"/>
                    </a:lnTo>
                    <a:lnTo>
                      <a:pt x="996" y="989"/>
                    </a:lnTo>
                    <a:lnTo>
                      <a:pt x="1025" y="987"/>
                    </a:lnTo>
                    <a:lnTo>
                      <a:pt x="1054" y="984"/>
                    </a:lnTo>
                    <a:lnTo>
                      <a:pt x="1082" y="980"/>
                    </a:lnTo>
                    <a:lnTo>
                      <a:pt x="1111" y="975"/>
                    </a:lnTo>
                    <a:lnTo>
                      <a:pt x="1139" y="969"/>
                    </a:lnTo>
                    <a:lnTo>
                      <a:pt x="1168" y="964"/>
                    </a:lnTo>
                    <a:lnTo>
                      <a:pt x="1197" y="956"/>
                    </a:lnTo>
                    <a:lnTo>
                      <a:pt x="1226" y="948"/>
                    </a:lnTo>
                    <a:lnTo>
                      <a:pt x="1256" y="940"/>
                    </a:lnTo>
                    <a:lnTo>
                      <a:pt x="1286" y="930"/>
                    </a:lnTo>
                    <a:lnTo>
                      <a:pt x="1315" y="920"/>
                    </a:lnTo>
                    <a:lnTo>
                      <a:pt x="1345" y="910"/>
                    </a:lnTo>
                    <a:lnTo>
                      <a:pt x="1374" y="898"/>
                    </a:lnTo>
                    <a:lnTo>
                      <a:pt x="1405" y="885"/>
                    </a:lnTo>
                    <a:lnTo>
                      <a:pt x="1435" y="872"/>
                    </a:lnTo>
                    <a:lnTo>
                      <a:pt x="1465" y="858"/>
                    </a:lnTo>
                    <a:lnTo>
                      <a:pt x="1496" y="843"/>
                    </a:lnTo>
                    <a:lnTo>
                      <a:pt x="1527" y="828"/>
                    </a:lnTo>
                    <a:lnTo>
                      <a:pt x="1558" y="811"/>
                    </a:lnTo>
                    <a:lnTo>
                      <a:pt x="1589" y="794"/>
                    </a:lnTo>
                    <a:lnTo>
                      <a:pt x="1616" y="779"/>
                    </a:lnTo>
                    <a:lnTo>
                      <a:pt x="1645" y="764"/>
                    </a:lnTo>
                    <a:lnTo>
                      <a:pt x="1675" y="748"/>
                    </a:lnTo>
                    <a:lnTo>
                      <a:pt x="1705" y="733"/>
                    </a:lnTo>
                    <a:lnTo>
                      <a:pt x="1735" y="717"/>
                    </a:lnTo>
                    <a:lnTo>
                      <a:pt x="1765" y="703"/>
                    </a:lnTo>
                    <a:lnTo>
                      <a:pt x="1796" y="689"/>
                    </a:lnTo>
                    <a:lnTo>
                      <a:pt x="1826" y="678"/>
                    </a:lnTo>
                    <a:lnTo>
                      <a:pt x="1853" y="668"/>
                    </a:lnTo>
                    <a:lnTo>
                      <a:pt x="1880" y="658"/>
                    </a:lnTo>
                    <a:lnTo>
                      <a:pt x="1905" y="651"/>
                    </a:lnTo>
                    <a:lnTo>
                      <a:pt x="1928" y="644"/>
                    </a:lnTo>
                    <a:lnTo>
                      <a:pt x="1952" y="639"/>
                    </a:lnTo>
                    <a:lnTo>
                      <a:pt x="1975" y="635"/>
                    </a:lnTo>
                    <a:lnTo>
                      <a:pt x="1996" y="632"/>
                    </a:lnTo>
                    <a:lnTo>
                      <a:pt x="2017" y="630"/>
                    </a:lnTo>
                    <a:lnTo>
                      <a:pt x="2037" y="630"/>
                    </a:lnTo>
                    <a:lnTo>
                      <a:pt x="2056" y="630"/>
                    </a:lnTo>
                    <a:lnTo>
                      <a:pt x="2074" y="632"/>
                    </a:lnTo>
                    <a:lnTo>
                      <a:pt x="2092" y="635"/>
                    </a:lnTo>
                    <a:lnTo>
                      <a:pt x="2109" y="640"/>
                    </a:lnTo>
                    <a:lnTo>
                      <a:pt x="2125" y="645"/>
                    </a:lnTo>
                    <a:lnTo>
                      <a:pt x="2141" y="652"/>
                    </a:lnTo>
                    <a:lnTo>
                      <a:pt x="2155" y="659"/>
                    </a:lnTo>
                    <a:lnTo>
                      <a:pt x="2172" y="671"/>
                    </a:lnTo>
                    <a:lnTo>
                      <a:pt x="2187" y="683"/>
                    </a:lnTo>
                    <a:lnTo>
                      <a:pt x="2200" y="695"/>
                    </a:lnTo>
                    <a:lnTo>
                      <a:pt x="2211" y="709"/>
                    </a:lnTo>
                    <a:lnTo>
                      <a:pt x="2221" y="723"/>
                    </a:lnTo>
                    <a:lnTo>
                      <a:pt x="2229" y="738"/>
                    </a:lnTo>
                    <a:lnTo>
                      <a:pt x="2235" y="753"/>
                    </a:lnTo>
                    <a:lnTo>
                      <a:pt x="2240" y="768"/>
                    </a:lnTo>
                    <a:lnTo>
                      <a:pt x="2245" y="784"/>
                    </a:lnTo>
                    <a:lnTo>
                      <a:pt x="2247" y="801"/>
                    </a:lnTo>
                    <a:lnTo>
                      <a:pt x="2250" y="817"/>
                    </a:lnTo>
                    <a:lnTo>
                      <a:pt x="2251" y="833"/>
                    </a:lnTo>
                    <a:lnTo>
                      <a:pt x="2252" y="865"/>
                    </a:lnTo>
                    <a:lnTo>
                      <a:pt x="2253" y="897"/>
                    </a:lnTo>
                    <a:lnTo>
                      <a:pt x="2253" y="917"/>
                    </a:lnTo>
                    <a:lnTo>
                      <a:pt x="2254" y="938"/>
                    </a:lnTo>
                    <a:lnTo>
                      <a:pt x="2256" y="956"/>
                    </a:lnTo>
                    <a:lnTo>
                      <a:pt x="2258" y="972"/>
                    </a:lnTo>
                    <a:lnTo>
                      <a:pt x="2259" y="981"/>
                    </a:lnTo>
                    <a:lnTo>
                      <a:pt x="2261" y="988"/>
                    </a:lnTo>
                    <a:lnTo>
                      <a:pt x="2264" y="995"/>
                    </a:lnTo>
                    <a:lnTo>
                      <a:pt x="2266" y="1001"/>
                    </a:lnTo>
                    <a:lnTo>
                      <a:pt x="2271" y="1007"/>
                    </a:lnTo>
                    <a:lnTo>
                      <a:pt x="2274" y="1012"/>
                    </a:lnTo>
                    <a:lnTo>
                      <a:pt x="2279" y="1016"/>
                    </a:lnTo>
                    <a:lnTo>
                      <a:pt x="2285" y="1021"/>
                    </a:lnTo>
                    <a:lnTo>
                      <a:pt x="2306" y="1036"/>
                    </a:lnTo>
                    <a:lnTo>
                      <a:pt x="2327" y="1052"/>
                    </a:lnTo>
                    <a:lnTo>
                      <a:pt x="2348" y="1070"/>
                    </a:lnTo>
                    <a:lnTo>
                      <a:pt x="2368" y="1090"/>
                    </a:lnTo>
                    <a:lnTo>
                      <a:pt x="2387" y="1111"/>
                    </a:lnTo>
                    <a:lnTo>
                      <a:pt x="2407" y="1134"/>
                    </a:lnTo>
                    <a:lnTo>
                      <a:pt x="2425" y="1158"/>
                    </a:lnTo>
                    <a:lnTo>
                      <a:pt x="2442" y="1184"/>
                    </a:lnTo>
                    <a:lnTo>
                      <a:pt x="2455" y="1204"/>
                    </a:lnTo>
                    <a:lnTo>
                      <a:pt x="2466" y="1224"/>
                    </a:lnTo>
                    <a:lnTo>
                      <a:pt x="2475" y="1240"/>
                    </a:lnTo>
                    <a:lnTo>
                      <a:pt x="2482" y="1254"/>
                    </a:lnTo>
                    <a:lnTo>
                      <a:pt x="2487" y="1264"/>
                    </a:lnTo>
                    <a:lnTo>
                      <a:pt x="2491" y="1271"/>
                    </a:lnTo>
                    <a:lnTo>
                      <a:pt x="2495" y="1274"/>
                    </a:lnTo>
                    <a:lnTo>
                      <a:pt x="2497" y="1279"/>
                    </a:lnTo>
                    <a:lnTo>
                      <a:pt x="2498" y="1284"/>
                    </a:lnTo>
                    <a:lnTo>
                      <a:pt x="2496" y="1290"/>
                    </a:lnTo>
                    <a:lnTo>
                      <a:pt x="2493" y="1294"/>
                    </a:lnTo>
                    <a:lnTo>
                      <a:pt x="2489" y="1296"/>
                    </a:lnTo>
                    <a:lnTo>
                      <a:pt x="2486" y="1297"/>
                    </a:lnTo>
                    <a:lnTo>
                      <a:pt x="2483" y="12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"/>
              <p:cNvSpPr>
                <a:spLocks/>
              </p:cNvSpPr>
              <p:nvPr userDrawn="1"/>
            </p:nvSpPr>
            <p:spPr bwMode="auto">
              <a:xfrm>
                <a:off x="1889" y="1430"/>
                <a:ext cx="841" cy="434"/>
              </a:xfrm>
              <a:custGeom>
                <a:avLst/>
                <a:gdLst>
                  <a:gd name="T0" fmla="*/ 2491 w 2521"/>
                  <a:gd name="T1" fmla="*/ 1295 h 1304"/>
                  <a:gd name="T2" fmla="*/ 2448 w 2521"/>
                  <a:gd name="T3" fmla="*/ 1232 h 1304"/>
                  <a:gd name="T4" fmla="*/ 2371 w 2521"/>
                  <a:gd name="T5" fmla="*/ 1145 h 1304"/>
                  <a:gd name="T6" fmla="*/ 2272 w 2521"/>
                  <a:gd name="T7" fmla="*/ 1067 h 1304"/>
                  <a:gd name="T8" fmla="*/ 2245 w 2521"/>
                  <a:gd name="T9" fmla="*/ 1033 h 1304"/>
                  <a:gd name="T10" fmla="*/ 2225 w 2521"/>
                  <a:gd name="T11" fmla="*/ 956 h 1304"/>
                  <a:gd name="T12" fmla="*/ 2209 w 2521"/>
                  <a:gd name="T13" fmla="*/ 852 h 1304"/>
                  <a:gd name="T14" fmla="*/ 2181 w 2521"/>
                  <a:gd name="T15" fmla="*/ 788 h 1304"/>
                  <a:gd name="T16" fmla="*/ 2122 w 2521"/>
                  <a:gd name="T17" fmla="*/ 736 h 1304"/>
                  <a:gd name="T18" fmla="*/ 2047 w 2521"/>
                  <a:gd name="T19" fmla="*/ 712 h 1304"/>
                  <a:gd name="T20" fmla="*/ 1955 w 2521"/>
                  <a:gd name="T21" fmla="*/ 713 h 1304"/>
                  <a:gd name="T22" fmla="*/ 1842 w 2521"/>
                  <a:gd name="T23" fmla="*/ 739 h 1304"/>
                  <a:gd name="T24" fmla="*/ 1697 w 2521"/>
                  <a:gd name="T25" fmla="*/ 793 h 1304"/>
                  <a:gd name="T26" fmla="*/ 1533 w 2521"/>
                  <a:gd name="T27" fmla="*/ 871 h 1304"/>
                  <a:gd name="T28" fmla="*/ 1273 w 2521"/>
                  <a:gd name="T29" fmla="*/ 973 h 1304"/>
                  <a:gd name="T30" fmla="*/ 1127 w 2521"/>
                  <a:gd name="T31" fmla="*/ 1009 h 1304"/>
                  <a:gd name="T32" fmla="*/ 972 w 2521"/>
                  <a:gd name="T33" fmla="*/ 1029 h 1304"/>
                  <a:gd name="T34" fmla="*/ 809 w 2521"/>
                  <a:gd name="T35" fmla="*/ 1027 h 1304"/>
                  <a:gd name="T36" fmla="*/ 638 w 2521"/>
                  <a:gd name="T37" fmla="*/ 999 h 1304"/>
                  <a:gd name="T38" fmla="*/ 553 w 2521"/>
                  <a:gd name="T39" fmla="*/ 967 h 1304"/>
                  <a:gd name="T40" fmla="*/ 473 w 2521"/>
                  <a:gd name="T41" fmla="*/ 916 h 1304"/>
                  <a:gd name="T42" fmla="*/ 396 w 2521"/>
                  <a:gd name="T43" fmla="*/ 846 h 1304"/>
                  <a:gd name="T44" fmla="*/ 263 w 2521"/>
                  <a:gd name="T45" fmla="*/ 677 h 1304"/>
                  <a:gd name="T46" fmla="*/ 117 w 2521"/>
                  <a:gd name="T47" fmla="*/ 439 h 1304"/>
                  <a:gd name="T48" fmla="*/ 29 w 2521"/>
                  <a:gd name="T49" fmla="*/ 242 h 1304"/>
                  <a:gd name="T50" fmla="*/ 0 w 2521"/>
                  <a:gd name="T51" fmla="*/ 96 h 1304"/>
                  <a:gd name="T52" fmla="*/ 12 w 2521"/>
                  <a:gd name="T53" fmla="*/ 19 h 1304"/>
                  <a:gd name="T54" fmla="*/ 32 w 2521"/>
                  <a:gd name="T55" fmla="*/ 0 h 1304"/>
                  <a:gd name="T56" fmla="*/ 42 w 2521"/>
                  <a:gd name="T57" fmla="*/ 20 h 1304"/>
                  <a:gd name="T58" fmla="*/ 28 w 2521"/>
                  <a:gd name="T59" fmla="*/ 95 h 1304"/>
                  <a:gd name="T60" fmla="*/ 55 w 2521"/>
                  <a:gd name="T61" fmla="*/ 232 h 1304"/>
                  <a:gd name="T62" fmla="*/ 140 w 2521"/>
                  <a:gd name="T63" fmla="*/ 425 h 1304"/>
                  <a:gd name="T64" fmla="*/ 284 w 2521"/>
                  <a:gd name="T65" fmla="*/ 659 h 1304"/>
                  <a:gd name="T66" fmla="*/ 414 w 2521"/>
                  <a:gd name="T67" fmla="*/ 824 h 1304"/>
                  <a:gd name="T68" fmla="*/ 487 w 2521"/>
                  <a:gd name="T69" fmla="*/ 892 h 1304"/>
                  <a:gd name="T70" fmla="*/ 563 w 2521"/>
                  <a:gd name="T71" fmla="*/ 942 h 1304"/>
                  <a:gd name="T72" fmla="*/ 645 w 2521"/>
                  <a:gd name="T73" fmla="*/ 973 h 1304"/>
                  <a:gd name="T74" fmla="*/ 811 w 2521"/>
                  <a:gd name="T75" fmla="*/ 1000 h 1304"/>
                  <a:gd name="T76" fmla="*/ 972 w 2521"/>
                  <a:gd name="T77" fmla="*/ 1002 h 1304"/>
                  <a:gd name="T78" fmla="*/ 1123 w 2521"/>
                  <a:gd name="T79" fmla="*/ 983 h 1304"/>
                  <a:gd name="T80" fmla="*/ 1267 w 2521"/>
                  <a:gd name="T81" fmla="*/ 946 h 1304"/>
                  <a:gd name="T82" fmla="*/ 1522 w 2521"/>
                  <a:gd name="T83" fmla="*/ 846 h 1304"/>
                  <a:gd name="T84" fmla="*/ 1688 w 2521"/>
                  <a:gd name="T85" fmla="*/ 768 h 1304"/>
                  <a:gd name="T86" fmla="*/ 1835 w 2521"/>
                  <a:gd name="T87" fmla="*/ 712 h 1304"/>
                  <a:gd name="T88" fmla="*/ 1955 w 2521"/>
                  <a:gd name="T89" fmla="*/ 685 h 1304"/>
                  <a:gd name="T90" fmla="*/ 2054 w 2521"/>
                  <a:gd name="T91" fmla="*/ 685 h 1304"/>
                  <a:gd name="T92" fmla="*/ 2135 w 2521"/>
                  <a:gd name="T93" fmla="*/ 712 h 1304"/>
                  <a:gd name="T94" fmla="*/ 2203 w 2521"/>
                  <a:gd name="T95" fmla="*/ 770 h 1304"/>
                  <a:gd name="T96" fmla="*/ 2235 w 2521"/>
                  <a:gd name="T97" fmla="*/ 843 h 1304"/>
                  <a:gd name="T98" fmla="*/ 2252 w 2521"/>
                  <a:gd name="T99" fmla="*/ 951 h 1304"/>
                  <a:gd name="T100" fmla="*/ 2274 w 2521"/>
                  <a:gd name="T101" fmla="*/ 1030 h 1304"/>
                  <a:gd name="T102" fmla="*/ 2320 w 2521"/>
                  <a:gd name="T103" fmla="*/ 1067 h 1304"/>
                  <a:gd name="T104" fmla="*/ 2427 w 2521"/>
                  <a:gd name="T105" fmla="*/ 1164 h 1304"/>
                  <a:gd name="T106" fmla="*/ 2490 w 2521"/>
                  <a:gd name="T107" fmla="*/ 1245 h 1304"/>
                  <a:gd name="T108" fmla="*/ 2517 w 2521"/>
                  <a:gd name="T109" fmla="*/ 1280 h 1304"/>
                  <a:gd name="T110" fmla="*/ 2517 w 2521"/>
                  <a:gd name="T111" fmla="*/ 1300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21" h="1304">
                    <a:moveTo>
                      <a:pt x="2506" y="1304"/>
                    </a:moveTo>
                    <a:lnTo>
                      <a:pt x="2502" y="1302"/>
                    </a:lnTo>
                    <a:lnTo>
                      <a:pt x="2499" y="1301"/>
                    </a:lnTo>
                    <a:lnTo>
                      <a:pt x="2494" y="1298"/>
                    </a:lnTo>
                    <a:lnTo>
                      <a:pt x="2491" y="1295"/>
                    </a:lnTo>
                    <a:lnTo>
                      <a:pt x="2484" y="1285"/>
                    </a:lnTo>
                    <a:lnTo>
                      <a:pt x="2475" y="1271"/>
                    </a:lnTo>
                    <a:lnTo>
                      <a:pt x="2467" y="1260"/>
                    </a:lnTo>
                    <a:lnTo>
                      <a:pt x="2459" y="1247"/>
                    </a:lnTo>
                    <a:lnTo>
                      <a:pt x="2448" y="1232"/>
                    </a:lnTo>
                    <a:lnTo>
                      <a:pt x="2437" y="1217"/>
                    </a:lnTo>
                    <a:lnTo>
                      <a:pt x="2423" y="1200"/>
                    </a:lnTo>
                    <a:lnTo>
                      <a:pt x="2407" y="1183"/>
                    </a:lnTo>
                    <a:lnTo>
                      <a:pt x="2391" y="1163"/>
                    </a:lnTo>
                    <a:lnTo>
                      <a:pt x="2371" y="1145"/>
                    </a:lnTo>
                    <a:lnTo>
                      <a:pt x="2352" y="1125"/>
                    </a:lnTo>
                    <a:lnTo>
                      <a:pt x="2329" y="1107"/>
                    </a:lnTo>
                    <a:lnTo>
                      <a:pt x="2305" y="1090"/>
                    </a:lnTo>
                    <a:lnTo>
                      <a:pt x="2279" y="1073"/>
                    </a:lnTo>
                    <a:lnTo>
                      <a:pt x="2272" y="1067"/>
                    </a:lnTo>
                    <a:lnTo>
                      <a:pt x="2265" y="1062"/>
                    </a:lnTo>
                    <a:lnTo>
                      <a:pt x="2259" y="1055"/>
                    </a:lnTo>
                    <a:lnTo>
                      <a:pt x="2254" y="1048"/>
                    </a:lnTo>
                    <a:lnTo>
                      <a:pt x="2249" y="1040"/>
                    </a:lnTo>
                    <a:lnTo>
                      <a:pt x="2245" y="1033"/>
                    </a:lnTo>
                    <a:lnTo>
                      <a:pt x="2241" y="1024"/>
                    </a:lnTo>
                    <a:lnTo>
                      <a:pt x="2237" y="1015"/>
                    </a:lnTo>
                    <a:lnTo>
                      <a:pt x="2233" y="996"/>
                    </a:lnTo>
                    <a:lnTo>
                      <a:pt x="2229" y="976"/>
                    </a:lnTo>
                    <a:lnTo>
                      <a:pt x="2225" y="956"/>
                    </a:lnTo>
                    <a:lnTo>
                      <a:pt x="2223" y="934"/>
                    </a:lnTo>
                    <a:lnTo>
                      <a:pt x="2220" y="907"/>
                    </a:lnTo>
                    <a:lnTo>
                      <a:pt x="2216" y="879"/>
                    </a:lnTo>
                    <a:lnTo>
                      <a:pt x="2214" y="865"/>
                    </a:lnTo>
                    <a:lnTo>
                      <a:pt x="2209" y="852"/>
                    </a:lnTo>
                    <a:lnTo>
                      <a:pt x="2206" y="838"/>
                    </a:lnTo>
                    <a:lnTo>
                      <a:pt x="2201" y="825"/>
                    </a:lnTo>
                    <a:lnTo>
                      <a:pt x="2195" y="812"/>
                    </a:lnTo>
                    <a:lnTo>
                      <a:pt x="2189" y="799"/>
                    </a:lnTo>
                    <a:lnTo>
                      <a:pt x="2181" y="788"/>
                    </a:lnTo>
                    <a:lnTo>
                      <a:pt x="2173" y="776"/>
                    </a:lnTo>
                    <a:lnTo>
                      <a:pt x="2162" y="765"/>
                    </a:lnTo>
                    <a:lnTo>
                      <a:pt x="2150" y="754"/>
                    </a:lnTo>
                    <a:lnTo>
                      <a:pt x="2137" y="744"/>
                    </a:lnTo>
                    <a:lnTo>
                      <a:pt x="2122" y="736"/>
                    </a:lnTo>
                    <a:lnTo>
                      <a:pt x="2109" y="729"/>
                    </a:lnTo>
                    <a:lnTo>
                      <a:pt x="2094" y="723"/>
                    </a:lnTo>
                    <a:lnTo>
                      <a:pt x="2080" y="718"/>
                    </a:lnTo>
                    <a:lnTo>
                      <a:pt x="2063" y="714"/>
                    </a:lnTo>
                    <a:lnTo>
                      <a:pt x="2047" y="712"/>
                    </a:lnTo>
                    <a:lnTo>
                      <a:pt x="2031" y="710"/>
                    </a:lnTo>
                    <a:lnTo>
                      <a:pt x="2014" y="709"/>
                    </a:lnTo>
                    <a:lnTo>
                      <a:pt x="1995" y="709"/>
                    </a:lnTo>
                    <a:lnTo>
                      <a:pt x="1976" y="710"/>
                    </a:lnTo>
                    <a:lnTo>
                      <a:pt x="1955" y="713"/>
                    </a:lnTo>
                    <a:lnTo>
                      <a:pt x="1935" y="715"/>
                    </a:lnTo>
                    <a:lnTo>
                      <a:pt x="1913" y="720"/>
                    </a:lnTo>
                    <a:lnTo>
                      <a:pt x="1891" y="725"/>
                    </a:lnTo>
                    <a:lnTo>
                      <a:pt x="1867" y="731"/>
                    </a:lnTo>
                    <a:lnTo>
                      <a:pt x="1842" y="739"/>
                    </a:lnTo>
                    <a:lnTo>
                      <a:pt x="1816" y="747"/>
                    </a:lnTo>
                    <a:lnTo>
                      <a:pt x="1787" y="757"/>
                    </a:lnTo>
                    <a:lnTo>
                      <a:pt x="1757" y="768"/>
                    </a:lnTo>
                    <a:lnTo>
                      <a:pt x="1728" y="780"/>
                    </a:lnTo>
                    <a:lnTo>
                      <a:pt x="1697" y="793"/>
                    </a:lnTo>
                    <a:lnTo>
                      <a:pt x="1668" y="806"/>
                    </a:lnTo>
                    <a:lnTo>
                      <a:pt x="1638" y="820"/>
                    </a:lnTo>
                    <a:lnTo>
                      <a:pt x="1609" y="834"/>
                    </a:lnTo>
                    <a:lnTo>
                      <a:pt x="1580" y="848"/>
                    </a:lnTo>
                    <a:lnTo>
                      <a:pt x="1533" y="871"/>
                    </a:lnTo>
                    <a:lnTo>
                      <a:pt x="1485" y="892"/>
                    </a:lnTo>
                    <a:lnTo>
                      <a:pt x="1434" y="915"/>
                    </a:lnTo>
                    <a:lnTo>
                      <a:pt x="1382" y="935"/>
                    </a:lnTo>
                    <a:lnTo>
                      <a:pt x="1328" y="955"/>
                    </a:lnTo>
                    <a:lnTo>
                      <a:pt x="1273" y="973"/>
                    </a:lnTo>
                    <a:lnTo>
                      <a:pt x="1244" y="981"/>
                    </a:lnTo>
                    <a:lnTo>
                      <a:pt x="1216" y="989"/>
                    </a:lnTo>
                    <a:lnTo>
                      <a:pt x="1187" y="997"/>
                    </a:lnTo>
                    <a:lnTo>
                      <a:pt x="1156" y="1003"/>
                    </a:lnTo>
                    <a:lnTo>
                      <a:pt x="1127" y="1009"/>
                    </a:lnTo>
                    <a:lnTo>
                      <a:pt x="1097" y="1015"/>
                    </a:lnTo>
                    <a:lnTo>
                      <a:pt x="1066" y="1020"/>
                    </a:lnTo>
                    <a:lnTo>
                      <a:pt x="1035" y="1024"/>
                    </a:lnTo>
                    <a:lnTo>
                      <a:pt x="1003" y="1027"/>
                    </a:lnTo>
                    <a:lnTo>
                      <a:pt x="972" y="1029"/>
                    </a:lnTo>
                    <a:lnTo>
                      <a:pt x="939" y="1030"/>
                    </a:lnTo>
                    <a:lnTo>
                      <a:pt x="907" y="1032"/>
                    </a:lnTo>
                    <a:lnTo>
                      <a:pt x="875" y="1032"/>
                    </a:lnTo>
                    <a:lnTo>
                      <a:pt x="842" y="1030"/>
                    </a:lnTo>
                    <a:lnTo>
                      <a:pt x="809" y="1027"/>
                    </a:lnTo>
                    <a:lnTo>
                      <a:pt x="775" y="1024"/>
                    </a:lnTo>
                    <a:lnTo>
                      <a:pt x="741" y="1020"/>
                    </a:lnTo>
                    <a:lnTo>
                      <a:pt x="707" y="1014"/>
                    </a:lnTo>
                    <a:lnTo>
                      <a:pt x="673" y="1007"/>
                    </a:lnTo>
                    <a:lnTo>
                      <a:pt x="638" y="999"/>
                    </a:lnTo>
                    <a:lnTo>
                      <a:pt x="620" y="995"/>
                    </a:lnTo>
                    <a:lnTo>
                      <a:pt x="602" y="988"/>
                    </a:lnTo>
                    <a:lnTo>
                      <a:pt x="586" y="982"/>
                    </a:lnTo>
                    <a:lnTo>
                      <a:pt x="569" y="975"/>
                    </a:lnTo>
                    <a:lnTo>
                      <a:pt x="553" y="967"/>
                    </a:lnTo>
                    <a:lnTo>
                      <a:pt x="537" y="958"/>
                    </a:lnTo>
                    <a:lnTo>
                      <a:pt x="520" y="948"/>
                    </a:lnTo>
                    <a:lnTo>
                      <a:pt x="504" y="939"/>
                    </a:lnTo>
                    <a:lnTo>
                      <a:pt x="488" y="928"/>
                    </a:lnTo>
                    <a:lnTo>
                      <a:pt x="473" y="916"/>
                    </a:lnTo>
                    <a:lnTo>
                      <a:pt x="457" y="903"/>
                    </a:lnTo>
                    <a:lnTo>
                      <a:pt x="442" y="890"/>
                    </a:lnTo>
                    <a:lnTo>
                      <a:pt x="426" y="876"/>
                    </a:lnTo>
                    <a:lnTo>
                      <a:pt x="411" y="861"/>
                    </a:lnTo>
                    <a:lnTo>
                      <a:pt x="396" y="846"/>
                    </a:lnTo>
                    <a:lnTo>
                      <a:pt x="381" y="830"/>
                    </a:lnTo>
                    <a:lnTo>
                      <a:pt x="352" y="796"/>
                    </a:lnTo>
                    <a:lnTo>
                      <a:pt x="322" y="758"/>
                    </a:lnTo>
                    <a:lnTo>
                      <a:pt x="293" y="720"/>
                    </a:lnTo>
                    <a:lnTo>
                      <a:pt x="263" y="677"/>
                    </a:lnTo>
                    <a:lnTo>
                      <a:pt x="233" y="633"/>
                    </a:lnTo>
                    <a:lnTo>
                      <a:pt x="203" y="586"/>
                    </a:lnTo>
                    <a:lnTo>
                      <a:pt x="173" y="536"/>
                    </a:lnTo>
                    <a:lnTo>
                      <a:pt x="142" y="484"/>
                    </a:lnTo>
                    <a:lnTo>
                      <a:pt x="117" y="439"/>
                    </a:lnTo>
                    <a:lnTo>
                      <a:pt x="94" y="397"/>
                    </a:lnTo>
                    <a:lnTo>
                      <a:pt x="74" y="355"/>
                    </a:lnTo>
                    <a:lnTo>
                      <a:pt x="57" y="316"/>
                    </a:lnTo>
                    <a:lnTo>
                      <a:pt x="42" y="278"/>
                    </a:lnTo>
                    <a:lnTo>
                      <a:pt x="29" y="242"/>
                    </a:lnTo>
                    <a:lnTo>
                      <a:pt x="19" y="209"/>
                    </a:lnTo>
                    <a:lnTo>
                      <a:pt x="12" y="178"/>
                    </a:lnTo>
                    <a:lnTo>
                      <a:pt x="5" y="147"/>
                    </a:lnTo>
                    <a:lnTo>
                      <a:pt x="2" y="120"/>
                    </a:lnTo>
                    <a:lnTo>
                      <a:pt x="0" y="96"/>
                    </a:lnTo>
                    <a:lnTo>
                      <a:pt x="1" y="73"/>
                    </a:lnTo>
                    <a:lnTo>
                      <a:pt x="3" y="52"/>
                    </a:lnTo>
                    <a:lnTo>
                      <a:pt x="6" y="34"/>
                    </a:lnTo>
                    <a:lnTo>
                      <a:pt x="9" y="27"/>
                    </a:lnTo>
                    <a:lnTo>
                      <a:pt x="12" y="19"/>
                    </a:lnTo>
                    <a:lnTo>
                      <a:pt x="15" y="11"/>
                    </a:lnTo>
                    <a:lnTo>
                      <a:pt x="19" y="5"/>
                    </a:lnTo>
                    <a:lnTo>
                      <a:pt x="23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2"/>
                    </a:lnTo>
                    <a:lnTo>
                      <a:pt x="42" y="5"/>
                    </a:lnTo>
                    <a:lnTo>
                      <a:pt x="43" y="10"/>
                    </a:lnTo>
                    <a:lnTo>
                      <a:pt x="43" y="15"/>
                    </a:lnTo>
                    <a:lnTo>
                      <a:pt x="42" y="20"/>
                    </a:lnTo>
                    <a:lnTo>
                      <a:pt x="37" y="30"/>
                    </a:lnTo>
                    <a:lnTo>
                      <a:pt x="32" y="43"/>
                    </a:lnTo>
                    <a:lnTo>
                      <a:pt x="29" y="58"/>
                    </a:lnTo>
                    <a:lnTo>
                      <a:pt x="28" y="75"/>
                    </a:lnTo>
                    <a:lnTo>
                      <a:pt x="28" y="95"/>
                    </a:lnTo>
                    <a:lnTo>
                      <a:pt x="29" y="117"/>
                    </a:lnTo>
                    <a:lnTo>
                      <a:pt x="32" y="142"/>
                    </a:lnTo>
                    <a:lnTo>
                      <a:pt x="38" y="170"/>
                    </a:lnTo>
                    <a:lnTo>
                      <a:pt x="45" y="199"/>
                    </a:lnTo>
                    <a:lnTo>
                      <a:pt x="55" y="232"/>
                    </a:lnTo>
                    <a:lnTo>
                      <a:pt x="67" y="265"/>
                    </a:lnTo>
                    <a:lnTo>
                      <a:pt x="81" y="302"/>
                    </a:lnTo>
                    <a:lnTo>
                      <a:pt x="97" y="341"/>
                    </a:lnTo>
                    <a:lnTo>
                      <a:pt x="118" y="382"/>
                    </a:lnTo>
                    <a:lnTo>
                      <a:pt x="140" y="425"/>
                    </a:lnTo>
                    <a:lnTo>
                      <a:pt x="165" y="470"/>
                    </a:lnTo>
                    <a:lnTo>
                      <a:pt x="195" y="521"/>
                    </a:lnTo>
                    <a:lnTo>
                      <a:pt x="226" y="570"/>
                    </a:lnTo>
                    <a:lnTo>
                      <a:pt x="255" y="616"/>
                    </a:lnTo>
                    <a:lnTo>
                      <a:pt x="284" y="659"/>
                    </a:lnTo>
                    <a:lnTo>
                      <a:pt x="312" y="700"/>
                    </a:lnTo>
                    <a:lnTo>
                      <a:pt x="341" y="739"/>
                    </a:lnTo>
                    <a:lnTo>
                      <a:pt x="369" y="776"/>
                    </a:lnTo>
                    <a:lnTo>
                      <a:pt x="398" y="809"/>
                    </a:lnTo>
                    <a:lnTo>
                      <a:pt x="414" y="824"/>
                    </a:lnTo>
                    <a:lnTo>
                      <a:pt x="428" y="839"/>
                    </a:lnTo>
                    <a:lnTo>
                      <a:pt x="442" y="853"/>
                    </a:lnTo>
                    <a:lnTo>
                      <a:pt x="457" y="867"/>
                    </a:lnTo>
                    <a:lnTo>
                      <a:pt x="472" y="880"/>
                    </a:lnTo>
                    <a:lnTo>
                      <a:pt x="487" y="892"/>
                    </a:lnTo>
                    <a:lnTo>
                      <a:pt x="501" y="904"/>
                    </a:lnTo>
                    <a:lnTo>
                      <a:pt x="516" y="914"/>
                    </a:lnTo>
                    <a:lnTo>
                      <a:pt x="532" y="925"/>
                    </a:lnTo>
                    <a:lnTo>
                      <a:pt x="547" y="933"/>
                    </a:lnTo>
                    <a:lnTo>
                      <a:pt x="563" y="942"/>
                    </a:lnTo>
                    <a:lnTo>
                      <a:pt x="579" y="949"/>
                    </a:lnTo>
                    <a:lnTo>
                      <a:pt x="595" y="957"/>
                    </a:lnTo>
                    <a:lnTo>
                      <a:pt x="611" y="962"/>
                    </a:lnTo>
                    <a:lnTo>
                      <a:pt x="627" y="968"/>
                    </a:lnTo>
                    <a:lnTo>
                      <a:pt x="645" y="973"/>
                    </a:lnTo>
                    <a:lnTo>
                      <a:pt x="678" y="981"/>
                    </a:lnTo>
                    <a:lnTo>
                      <a:pt x="712" y="987"/>
                    </a:lnTo>
                    <a:lnTo>
                      <a:pt x="745" y="993"/>
                    </a:lnTo>
                    <a:lnTo>
                      <a:pt x="778" y="997"/>
                    </a:lnTo>
                    <a:lnTo>
                      <a:pt x="811" y="1000"/>
                    </a:lnTo>
                    <a:lnTo>
                      <a:pt x="844" y="1003"/>
                    </a:lnTo>
                    <a:lnTo>
                      <a:pt x="877" y="1005"/>
                    </a:lnTo>
                    <a:lnTo>
                      <a:pt x="908" y="1005"/>
                    </a:lnTo>
                    <a:lnTo>
                      <a:pt x="940" y="1003"/>
                    </a:lnTo>
                    <a:lnTo>
                      <a:pt x="972" y="1002"/>
                    </a:lnTo>
                    <a:lnTo>
                      <a:pt x="1002" y="1000"/>
                    </a:lnTo>
                    <a:lnTo>
                      <a:pt x="1033" y="997"/>
                    </a:lnTo>
                    <a:lnTo>
                      <a:pt x="1064" y="993"/>
                    </a:lnTo>
                    <a:lnTo>
                      <a:pt x="1094" y="988"/>
                    </a:lnTo>
                    <a:lnTo>
                      <a:pt x="1123" y="983"/>
                    </a:lnTo>
                    <a:lnTo>
                      <a:pt x="1153" y="976"/>
                    </a:lnTo>
                    <a:lnTo>
                      <a:pt x="1181" y="970"/>
                    </a:lnTo>
                    <a:lnTo>
                      <a:pt x="1210" y="962"/>
                    </a:lnTo>
                    <a:lnTo>
                      <a:pt x="1238" y="955"/>
                    </a:lnTo>
                    <a:lnTo>
                      <a:pt x="1267" y="946"/>
                    </a:lnTo>
                    <a:lnTo>
                      <a:pt x="1321" y="929"/>
                    </a:lnTo>
                    <a:lnTo>
                      <a:pt x="1373" y="910"/>
                    </a:lnTo>
                    <a:lnTo>
                      <a:pt x="1425" y="889"/>
                    </a:lnTo>
                    <a:lnTo>
                      <a:pt x="1475" y="867"/>
                    </a:lnTo>
                    <a:lnTo>
                      <a:pt x="1522" y="846"/>
                    </a:lnTo>
                    <a:lnTo>
                      <a:pt x="1568" y="824"/>
                    </a:lnTo>
                    <a:lnTo>
                      <a:pt x="1597" y="810"/>
                    </a:lnTo>
                    <a:lnTo>
                      <a:pt x="1627" y="795"/>
                    </a:lnTo>
                    <a:lnTo>
                      <a:pt x="1657" y="782"/>
                    </a:lnTo>
                    <a:lnTo>
                      <a:pt x="1688" y="768"/>
                    </a:lnTo>
                    <a:lnTo>
                      <a:pt x="1718" y="755"/>
                    </a:lnTo>
                    <a:lnTo>
                      <a:pt x="1748" y="743"/>
                    </a:lnTo>
                    <a:lnTo>
                      <a:pt x="1777" y="731"/>
                    </a:lnTo>
                    <a:lnTo>
                      <a:pt x="1808" y="721"/>
                    </a:lnTo>
                    <a:lnTo>
                      <a:pt x="1835" y="712"/>
                    </a:lnTo>
                    <a:lnTo>
                      <a:pt x="1860" y="704"/>
                    </a:lnTo>
                    <a:lnTo>
                      <a:pt x="1886" y="698"/>
                    </a:lnTo>
                    <a:lnTo>
                      <a:pt x="1910" y="693"/>
                    </a:lnTo>
                    <a:lnTo>
                      <a:pt x="1933" y="688"/>
                    </a:lnTo>
                    <a:lnTo>
                      <a:pt x="1955" y="685"/>
                    </a:lnTo>
                    <a:lnTo>
                      <a:pt x="1977" y="683"/>
                    </a:lnTo>
                    <a:lnTo>
                      <a:pt x="1998" y="682"/>
                    </a:lnTo>
                    <a:lnTo>
                      <a:pt x="2017" y="682"/>
                    </a:lnTo>
                    <a:lnTo>
                      <a:pt x="2035" y="683"/>
                    </a:lnTo>
                    <a:lnTo>
                      <a:pt x="2054" y="685"/>
                    </a:lnTo>
                    <a:lnTo>
                      <a:pt x="2071" y="688"/>
                    </a:lnTo>
                    <a:lnTo>
                      <a:pt x="2088" y="693"/>
                    </a:lnTo>
                    <a:lnTo>
                      <a:pt x="2104" y="698"/>
                    </a:lnTo>
                    <a:lnTo>
                      <a:pt x="2120" y="704"/>
                    </a:lnTo>
                    <a:lnTo>
                      <a:pt x="2135" y="712"/>
                    </a:lnTo>
                    <a:lnTo>
                      <a:pt x="2152" y="722"/>
                    </a:lnTo>
                    <a:lnTo>
                      <a:pt x="2167" y="734"/>
                    </a:lnTo>
                    <a:lnTo>
                      <a:pt x="2180" y="745"/>
                    </a:lnTo>
                    <a:lnTo>
                      <a:pt x="2192" y="757"/>
                    </a:lnTo>
                    <a:lnTo>
                      <a:pt x="2203" y="770"/>
                    </a:lnTo>
                    <a:lnTo>
                      <a:pt x="2211" y="784"/>
                    </a:lnTo>
                    <a:lnTo>
                      <a:pt x="2219" y="798"/>
                    </a:lnTo>
                    <a:lnTo>
                      <a:pt x="2225" y="813"/>
                    </a:lnTo>
                    <a:lnTo>
                      <a:pt x="2231" y="828"/>
                    </a:lnTo>
                    <a:lnTo>
                      <a:pt x="2235" y="843"/>
                    </a:lnTo>
                    <a:lnTo>
                      <a:pt x="2239" y="858"/>
                    </a:lnTo>
                    <a:lnTo>
                      <a:pt x="2242" y="873"/>
                    </a:lnTo>
                    <a:lnTo>
                      <a:pt x="2247" y="903"/>
                    </a:lnTo>
                    <a:lnTo>
                      <a:pt x="2250" y="931"/>
                    </a:lnTo>
                    <a:lnTo>
                      <a:pt x="2252" y="951"/>
                    </a:lnTo>
                    <a:lnTo>
                      <a:pt x="2255" y="969"/>
                    </a:lnTo>
                    <a:lnTo>
                      <a:pt x="2258" y="987"/>
                    </a:lnTo>
                    <a:lnTo>
                      <a:pt x="2262" y="1003"/>
                    </a:lnTo>
                    <a:lnTo>
                      <a:pt x="2268" y="1017"/>
                    </a:lnTo>
                    <a:lnTo>
                      <a:pt x="2274" y="1030"/>
                    </a:lnTo>
                    <a:lnTo>
                      <a:pt x="2278" y="1036"/>
                    </a:lnTo>
                    <a:lnTo>
                      <a:pt x="2283" y="1041"/>
                    </a:lnTo>
                    <a:lnTo>
                      <a:pt x="2288" y="1046"/>
                    </a:lnTo>
                    <a:lnTo>
                      <a:pt x="2293" y="1050"/>
                    </a:lnTo>
                    <a:lnTo>
                      <a:pt x="2320" y="1067"/>
                    </a:lnTo>
                    <a:lnTo>
                      <a:pt x="2345" y="1087"/>
                    </a:lnTo>
                    <a:lnTo>
                      <a:pt x="2369" y="1105"/>
                    </a:lnTo>
                    <a:lnTo>
                      <a:pt x="2390" y="1125"/>
                    </a:lnTo>
                    <a:lnTo>
                      <a:pt x="2409" y="1145"/>
                    </a:lnTo>
                    <a:lnTo>
                      <a:pt x="2427" y="1164"/>
                    </a:lnTo>
                    <a:lnTo>
                      <a:pt x="2444" y="1183"/>
                    </a:lnTo>
                    <a:lnTo>
                      <a:pt x="2458" y="1200"/>
                    </a:lnTo>
                    <a:lnTo>
                      <a:pt x="2471" y="1216"/>
                    </a:lnTo>
                    <a:lnTo>
                      <a:pt x="2480" y="1231"/>
                    </a:lnTo>
                    <a:lnTo>
                      <a:pt x="2490" y="1245"/>
                    </a:lnTo>
                    <a:lnTo>
                      <a:pt x="2498" y="1257"/>
                    </a:lnTo>
                    <a:lnTo>
                      <a:pt x="2504" y="1268"/>
                    </a:lnTo>
                    <a:lnTo>
                      <a:pt x="2510" y="1277"/>
                    </a:lnTo>
                    <a:lnTo>
                      <a:pt x="2514" y="1278"/>
                    </a:lnTo>
                    <a:lnTo>
                      <a:pt x="2517" y="1280"/>
                    </a:lnTo>
                    <a:lnTo>
                      <a:pt x="2519" y="1282"/>
                    </a:lnTo>
                    <a:lnTo>
                      <a:pt x="2520" y="1285"/>
                    </a:lnTo>
                    <a:lnTo>
                      <a:pt x="2521" y="1291"/>
                    </a:lnTo>
                    <a:lnTo>
                      <a:pt x="2519" y="1296"/>
                    </a:lnTo>
                    <a:lnTo>
                      <a:pt x="2517" y="1300"/>
                    </a:lnTo>
                    <a:lnTo>
                      <a:pt x="2512" y="1302"/>
                    </a:lnTo>
                    <a:lnTo>
                      <a:pt x="2508" y="1304"/>
                    </a:lnTo>
                    <a:lnTo>
                      <a:pt x="2506" y="13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6"/>
              <p:cNvSpPr>
                <a:spLocks/>
              </p:cNvSpPr>
              <p:nvPr userDrawn="1"/>
            </p:nvSpPr>
            <p:spPr bwMode="auto">
              <a:xfrm>
                <a:off x="1908" y="1402"/>
                <a:ext cx="848" cy="437"/>
              </a:xfrm>
              <a:custGeom>
                <a:avLst/>
                <a:gdLst>
                  <a:gd name="T0" fmla="*/ 2511 w 2544"/>
                  <a:gd name="T1" fmla="*/ 1301 h 1310"/>
                  <a:gd name="T2" fmla="*/ 2464 w 2544"/>
                  <a:gd name="T3" fmla="*/ 1247 h 1310"/>
                  <a:gd name="T4" fmla="*/ 2379 w 2544"/>
                  <a:gd name="T5" fmla="*/ 1165 h 1310"/>
                  <a:gd name="T6" fmla="*/ 2282 w 2544"/>
                  <a:gd name="T7" fmla="*/ 1096 h 1310"/>
                  <a:gd name="T8" fmla="*/ 2251 w 2544"/>
                  <a:gd name="T9" fmla="*/ 1064 h 1310"/>
                  <a:gd name="T10" fmla="*/ 2226 w 2544"/>
                  <a:gd name="T11" fmla="*/ 993 h 1310"/>
                  <a:gd name="T12" fmla="*/ 2199 w 2544"/>
                  <a:gd name="T13" fmla="*/ 897 h 1310"/>
                  <a:gd name="T14" fmla="*/ 2164 w 2544"/>
                  <a:gd name="T15" fmla="*/ 836 h 1310"/>
                  <a:gd name="T16" fmla="*/ 2102 w 2544"/>
                  <a:gd name="T17" fmla="*/ 789 h 1310"/>
                  <a:gd name="T18" fmla="*/ 2027 w 2544"/>
                  <a:gd name="T19" fmla="*/ 765 h 1310"/>
                  <a:gd name="T20" fmla="*/ 1935 w 2544"/>
                  <a:gd name="T21" fmla="*/ 764 h 1310"/>
                  <a:gd name="T22" fmla="*/ 1822 w 2544"/>
                  <a:gd name="T23" fmla="*/ 784 h 1310"/>
                  <a:gd name="T24" fmla="*/ 1682 w 2544"/>
                  <a:gd name="T25" fmla="*/ 829 h 1310"/>
                  <a:gd name="T26" fmla="*/ 1520 w 2544"/>
                  <a:gd name="T27" fmla="*/ 894 h 1310"/>
                  <a:gd name="T28" fmla="*/ 1281 w 2544"/>
                  <a:gd name="T29" fmla="*/ 982 h 1310"/>
                  <a:gd name="T30" fmla="*/ 1134 w 2544"/>
                  <a:gd name="T31" fmla="*/ 1017 h 1310"/>
                  <a:gd name="T32" fmla="*/ 973 w 2544"/>
                  <a:gd name="T33" fmla="*/ 1040 h 1310"/>
                  <a:gd name="T34" fmla="*/ 800 w 2544"/>
                  <a:gd name="T35" fmla="*/ 1040 h 1310"/>
                  <a:gd name="T36" fmla="*/ 619 w 2544"/>
                  <a:gd name="T37" fmla="*/ 1011 h 1310"/>
                  <a:gd name="T38" fmla="*/ 529 w 2544"/>
                  <a:gd name="T39" fmla="*/ 975 h 1310"/>
                  <a:gd name="T40" fmla="*/ 446 w 2544"/>
                  <a:gd name="T41" fmla="*/ 916 h 1310"/>
                  <a:gd name="T42" fmla="*/ 367 w 2544"/>
                  <a:gd name="T43" fmla="*/ 839 h 1310"/>
                  <a:gd name="T44" fmla="*/ 239 w 2544"/>
                  <a:gd name="T45" fmla="*/ 666 h 1310"/>
                  <a:gd name="T46" fmla="*/ 111 w 2544"/>
                  <a:gd name="T47" fmla="*/ 449 h 1310"/>
                  <a:gd name="T48" fmla="*/ 31 w 2544"/>
                  <a:gd name="T49" fmla="*/ 262 h 1310"/>
                  <a:gd name="T50" fmla="*/ 0 w 2544"/>
                  <a:gd name="T51" fmla="*/ 110 h 1310"/>
                  <a:gd name="T52" fmla="*/ 7 w 2544"/>
                  <a:gd name="T53" fmla="*/ 39 h 1310"/>
                  <a:gd name="T54" fmla="*/ 26 w 2544"/>
                  <a:gd name="T55" fmla="*/ 2 h 1310"/>
                  <a:gd name="T56" fmla="*/ 47 w 2544"/>
                  <a:gd name="T57" fmla="*/ 10 h 1310"/>
                  <a:gd name="T58" fmla="*/ 36 w 2544"/>
                  <a:gd name="T59" fmla="*/ 38 h 1310"/>
                  <a:gd name="T60" fmla="*/ 29 w 2544"/>
                  <a:gd name="T61" fmla="*/ 128 h 1310"/>
                  <a:gd name="T62" fmla="*/ 65 w 2544"/>
                  <a:gd name="T63" fmla="*/ 278 h 1310"/>
                  <a:gd name="T64" fmla="*/ 157 w 2544"/>
                  <a:gd name="T65" fmla="*/ 476 h 1310"/>
                  <a:gd name="T66" fmla="*/ 286 w 2544"/>
                  <a:gd name="T67" fmla="*/ 689 h 1310"/>
                  <a:gd name="T68" fmla="*/ 400 w 2544"/>
                  <a:gd name="T69" fmla="*/ 834 h 1310"/>
                  <a:gd name="T70" fmla="*/ 475 w 2544"/>
                  <a:gd name="T71" fmla="*/ 906 h 1310"/>
                  <a:gd name="T72" fmla="*/ 556 w 2544"/>
                  <a:gd name="T73" fmla="*/ 959 h 1310"/>
                  <a:gd name="T74" fmla="*/ 661 w 2544"/>
                  <a:gd name="T75" fmla="*/ 993 h 1310"/>
                  <a:gd name="T76" fmla="*/ 838 w 2544"/>
                  <a:gd name="T77" fmla="*/ 1014 h 1310"/>
                  <a:gd name="T78" fmla="*/ 1005 w 2544"/>
                  <a:gd name="T79" fmla="*/ 1010 h 1310"/>
                  <a:gd name="T80" fmla="*/ 1161 w 2544"/>
                  <a:gd name="T81" fmla="*/ 985 h 1310"/>
                  <a:gd name="T82" fmla="*/ 1328 w 2544"/>
                  <a:gd name="T83" fmla="*/ 939 h 1310"/>
                  <a:gd name="T84" fmla="*/ 1547 w 2544"/>
                  <a:gd name="T85" fmla="*/ 853 h 1310"/>
                  <a:gd name="T86" fmla="*/ 1703 w 2544"/>
                  <a:gd name="T87" fmla="*/ 792 h 1310"/>
                  <a:gd name="T88" fmla="*/ 1842 w 2544"/>
                  <a:gd name="T89" fmla="*/ 752 h 1310"/>
                  <a:gd name="T90" fmla="*/ 1957 w 2544"/>
                  <a:gd name="T91" fmla="*/ 735 h 1310"/>
                  <a:gd name="T92" fmla="*/ 2051 w 2544"/>
                  <a:gd name="T93" fmla="*/ 742 h 1310"/>
                  <a:gd name="T94" fmla="*/ 2132 w 2544"/>
                  <a:gd name="T95" fmla="*/ 773 h 1310"/>
                  <a:gd name="T96" fmla="*/ 2194 w 2544"/>
                  <a:gd name="T97" fmla="*/ 831 h 1310"/>
                  <a:gd name="T98" fmla="*/ 2228 w 2544"/>
                  <a:gd name="T99" fmla="*/ 899 h 1310"/>
                  <a:gd name="T100" fmla="*/ 2256 w 2544"/>
                  <a:gd name="T101" fmla="*/ 1001 h 1310"/>
                  <a:gd name="T102" fmla="*/ 2286 w 2544"/>
                  <a:gd name="T103" fmla="*/ 1065 h 1310"/>
                  <a:gd name="T104" fmla="*/ 2352 w 2544"/>
                  <a:gd name="T105" fmla="*/ 1110 h 1310"/>
                  <a:gd name="T106" fmla="*/ 2454 w 2544"/>
                  <a:gd name="T107" fmla="*/ 1199 h 1310"/>
                  <a:gd name="T108" fmla="*/ 2512 w 2544"/>
                  <a:gd name="T109" fmla="*/ 1261 h 1310"/>
                  <a:gd name="T110" fmla="*/ 2541 w 2544"/>
                  <a:gd name="T111" fmla="*/ 1288 h 1310"/>
                  <a:gd name="T112" fmla="*/ 2534 w 2544"/>
                  <a:gd name="T113" fmla="*/ 1309 h 1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44" h="1310">
                    <a:moveTo>
                      <a:pt x="2529" y="1310"/>
                    </a:moveTo>
                    <a:lnTo>
                      <a:pt x="2524" y="1309"/>
                    </a:lnTo>
                    <a:lnTo>
                      <a:pt x="2519" y="1308"/>
                    </a:lnTo>
                    <a:lnTo>
                      <a:pt x="2515" y="1305"/>
                    </a:lnTo>
                    <a:lnTo>
                      <a:pt x="2511" y="1301"/>
                    </a:lnTo>
                    <a:lnTo>
                      <a:pt x="2502" y="1292"/>
                    </a:lnTo>
                    <a:lnTo>
                      <a:pt x="2491" y="1279"/>
                    </a:lnTo>
                    <a:lnTo>
                      <a:pt x="2484" y="1269"/>
                    </a:lnTo>
                    <a:lnTo>
                      <a:pt x="2474" y="1259"/>
                    </a:lnTo>
                    <a:lnTo>
                      <a:pt x="2464" y="1247"/>
                    </a:lnTo>
                    <a:lnTo>
                      <a:pt x="2453" y="1236"/>
                    </a:lnTo>
                    <a:lnTo>
                      <a:pt x="2436" y="1218"/>
                    </a:lnTo>
                    <a:lnTo>
                      <a:pt x="2418" y="1201"/>
                    </a:lnTo>
                    <a:lnTo>
                      <a:pt x="2399" y="1183"/>
                    </a:lnTo>
                    <a:lnTo>
                      <a:pt x="2379" y="1165"/>
                    </a:lnTo>
                    <a:lnTo>
                      <a:pt x="2358" y="1149"/>
                    </a:lnTo>
                    <a:lnTo>
                      <a:pt x="2337" y="1132"/>
                    </a:lnTo>
                    <a:lnTo>
                      <a:pt x="2314" y="1117"/>
                    </a:lnTo>
                    <a:lnTo>
                      <a:pt x="2289" y="1102"/>
                    </a:lnTo>
                    <a:lnTo>
                      <a:pt x="2282" y="1096"/>
                    </a:lnTo>
                    <a:lnTo>
                      <a:pt x="2274" y="1091"/>
                    </a:lnTo>
                    <a:lnTo>
                      <a:pt x="2268" y="1084"/>
                    </a:lnTo>
                    <a:lnTo>
                      <a:pt x="2262" y="1078"/>
                    </a:lnTo>
                    <a:lnTo>
                      <a:pt x="2257" y="1071"/>
                    </a:lnTo>
                    <a:lnTo>
                      <a:pt x="2251" y="1064"/>
                    </a:lnTo>
                    <a:lnTo>
                      <a:pt x="2247" y="1055"/>
                    </a:lnTo>
                    <a:lnTo>
                      <a:pt x="2243" y="1048"/>
                    </a:lnTo>
                    <a:lnTo>
                      <a:pt x="2236" y="1030"/>
                    </a:lnTo>
                    <a:lnTo>
                      <a:pt x="2231" y="1011"/>
                    </a:lnTo>
                    <a:lnTo>
                      <a:pt x="2226" y="993"/>
                    </a:lnTo>
                    <a:lnTo>
                      <a:pt x="2220" y="972"/>
                    </a:lnTo>
                    <a:lnTo>
                      <a:pt x="2215" y="947"/>
                    </a:lnTo>
                    <a:lnTo>
                      <a:pt x="2207" y="921"/>
                    </a:lnTo>
                    <a:lnTo>
                      <a:pt x="2203" y="908"/>
                    </a:lnTo>
                    <a:lnTo>
                      <a:pt x="2199" y="897"/>
                    </a:lnTo>
                    <a:lnTo>
                      <a:pt x="2193" y="884"/>
                    </a:lnTo>
                    <a:lnTo>
                      <a:pt x="2187" y="872"/>
                    </a:lnTo>
                    <a:lnTo>
                      <a:pt x="2180" y="860"/>
                    </a:lnTo>
                    <a:lnTo>
                      <a:pt x="2173" y="848"/>
                    </a:lnTo>
                    <a:lnTo>
                      <a:pt x="2164" y="836"/>
                    </a:lnTo>
                    <a:lnTo>
                      <a:pt x="2154" y="825"/>
                    </a:lnTo>
                    <a:lnTo>
                      <a:pt x="2144" y="816"/>
                    </a:lnTo>
                    <a:lnTo>
                      <a:pt x="2131" y="806"/>
                    </a:lnTo>
                    <a:lnTo>
                      <a:pt x="2118" y="796"/>
                    </a:lnTo>
                    <a:lnTo>
                      <a:pt x="2102" y="789"/>
                    </a:lnTo>
                    <a:lnTo>
                      <a:pt x="2088" y="782"/>
                    </a:lnTo>
                    <a:lnTo>
                      <a:pt x="2074" y="776"/>
                    </a:lnTo>
                    <a:lnTo>
                      <a:pt x="2059" y="771"/>
                    </a:lnTo>
                    <a:lnTo>
                      <a:pt x="2043" y="768"/>
                    </a:lnTo>
                    <a:lnTo>
                      <a:pt x="2027" y="765"/>
                    </a:lnTo>
                    <a:lnTo>
                      <a:pt x="2011" y="763"/>
                    </a:lnTo>
                    <a:lnTo>
                      <a:pt x="1993" y="762"/>
                    </a:lnTo>
                    <a:lnTo>
                      <a:pt x="1974" y="762"/>
                    </a:lnTo>
                    <a:lnTo>
                      <a:pt x="1956" y="762"/>
                    </a:lnTo>
                    <a:lnTo>
                      <a:pt x="1935" y="764"/>
                    </a:lnTo>
                    <a:lnTo>
                      <a:pt x="1915" y="766"/>
                    </a:lnTo>
                    <a:lnTo>
                      <a:pt x="1893" y="769"/>
                    </a:lnTo>
                    <a:lnTo>
                      <a:pt x="1870" y="773"/>
                    </a:lnTo>
                    <a:lnTo>
                      <a:pt x="1847" y="778"/>
                    </a:lnTo>
                    <a:lnTo>
                      <a:pt x="1822" y="784"/>
                    </a:lnTo>
                    <a:lnTo>
                      <a:pt x="1796" y="791"/>
                    </a:lnTo>
                    <a:lnTo>
                      <a:pt x="1769" y="799"/>
                    </a:lnTo>
                    <a:lnTo>
                      <a:pt x="1741" y="808"/>
                    </a:lnTo>
                    <a:lnTo>
                      <a:pt x="1712" y="818"/>
                    </a:lnTo>
                    <a:lnTo>
                      <a:pt x="1682" y="829"/>
                    </a:lnTo>
                    <a:lnTo>
                      <a:pt x="1653" y="839"/>
                    </a:lnTo>
                    <a:lnTo>
                      <a:pt x="1623" y="851"/>
                    </a:lnTo>
                    <a:lnTo>
                      <a:pt x="1591" y="865"/>
                    </a:lnTo>
                    <a:lnTo>
                      <a:pt x="1558" y="878"/>
                    </a:lnTo>
                    <a:lnTo>
                      <a:pt x="1520" y="894"/>
                    </a:lnTo>
                    <a:lnTo>
                      <a:pt x="1479" y="912"/>
                    </a:lnTo>
                    <a:lnTo>
                      <a:pt x="1434" y="929"/>
                    </a:lnTo>
                    <a:lnTo>
                      <a:pt x="1387" y="947"/>
                    </a:lnTo>
                    <a:lnTo>
                      <a:pt x="1336" y="965"/>
                    </a:lnTo>
                    <a:lnTo>
                      <a:pt x="1281" y="982"/>
                    </a:lnTo>
                    <a:lnTo>
                      <a:pt x="1253" y="989"/>
                    </a:lnTo>
                    <a:lnTo>
                      <a:pt x="1225" y="997"/>
                    </a:lnTo>
                    <a:lnTo>
                      <a:pt x="1195" y="1005"/>
                    </a:lnTo>
                    <a:lnTo>
                      <a:pt x="1165" y="1012"/>
                    </a:lnTo>
                    <a:lnTo>
                      <a:pt x="1134" y="1017"/>
                    </a:lnTo>
                    <a:lnTo>
                      <a:pt x="1104" y="1024"/>
                    </a:lnTo>
                    <a:lnTo>
                      <a:pt x="1071" y="1028"/>
                    </a:lnTo>
                    <a:lnTo>
                      <a:pt x="1039" y="1034"/>
                    </a:lnTo>
                    <a:lnTo>
                      <a:pt x="1006" y="1037"/>
                    </a:lnTo>
                    <a:lnTo>
                      <a:pt x="973" y="1040"/>
                    </a:lnTo>
                    <a:lnTo>
                      <a:pt x="940" y="1041"/>
                    </a:lnTo>
                    <a:lnTo>
                      <a:pt x="905" y="1042"/>
                    </a:lnTo>
                    <a:lnTo>
                      <a:pt x="870" y="1042"/>
                    </a:lnTo>
                    <a:lnTo>
                      <a:pt x="836" y="1041"/>
                    </a:lnTo>
                    <a:lnTo>
                      <a:pt x="800" y="1040"/>
                    </a:lnTo>
                    <a:lnTo>
                      <a:pt x="765" y="1036"/>
                    </a:lnTo>
                    <a:lnTo>
                      <a:pt x="728" y="1031"/>
                    </a:lnTo>
                    <a:lnTo>
                      <a:pt x="692" y="1026"/>
                    </a:lnTo>
                    <a:lnTo>
                      <a:pt x="656" y="1019"/>
                    </a:lnTo>
                    <a:lnTo>
                      <a:pt x="619" y="1011"/>
                    </a:lnTo>
                    <a:lnTo>
                      <a:pt x="600" y="1006"/>
                    </a:lnTo>
                    <a:lnTo>
                      <a:pt x="582" y="999"/>
                    </a:lnTo>
                    <a:lnTo>
                      <a:pt x="564" y="992"/>
                    </a:lnTo>
                    <a:lnTo>
                      <a:pt x="546" y="984"/>
                    </a:lnTo>
                    <a:lnTo>
                      <a:pt x="529" y="975"/>
                    </a:lnTo>
                    <a:lnTo>
                      <a:pt x="512" y="965"/>
                    </a:lnTo>
                    <a:lnTo>
                      <a:pt x="495" y="954"/>
                    </a:lnTo>
                    <a:lnTo>
                      <a:pt x="478" y="942"/>
                    </a:lnTo>
                    <a:lnTo>
                      <a:pt x="462" y="930"/>
                    </a:lnTo>
                    <a:lnTo>
                      <a:pt x="446" y="916"/>
                    </a:lnTo>
                    <a:lnTo>
                      <a:pt x="430" y="902"/>
                    </a:lnTo>
                    <a:lnTo>
                      <a:pt x="414" y="888"/>
                    </a:lnTo>
                    <a:lnTo>
                      <a:pt x="399" y="872"/>
                    </a:lnTo>
                    <a:lnTo>
                      <a:pt x="382" y="857"/>
                    </a:lnTo>
                    <a:lnTo>
                      <a:pt x="367" y="839"/>
                    </a:lnTo>
                    <a:lnTo>
                      <a:pt x="352" y="822"/>
                    </a:lnTo>
                    <a:lnTo>
                      <a:pt x="323" y="785"/>
                    </a:lnTo>
                    <a:lnTo>
                      <a:pt x="294" y="748"/>
                    </a:lnTo>
                    <a:lnTo>
                      <a:pt x="266" y="708"/>
                    </a:lnTo>
                    <a:lnTo>
                      <a:pt x="239" y="666"/>
                    </a:lnTo>
                    <a:lnTo>
                      <a:pt x="211" y="622"/>
                    </a:lnTo>
                    <a:lnTo>
                      <a:pt x="185" y="579"/>
                    </a:lnTo>
                    <a:lnTo>
                      <a:pt x="159" y="534"/>
                    </a:lnTo>
                    <a:lnTo>
                      <a:pt x="133" y="489"/>
                    </a:lnTo>
                    <a:lnTo>
                      <a:pt x="111" y="449"/>
                    </a:lnTo>
                    <a:lnTo>
                      <a:pt x="92" y="410"/>
                    </a:lnTo>
                    <a:lnTo>
                      <a:pt x="74" y="371"/>
                    </a:lnTo>
                    <a:lnTo>
                      <a:pt x="57" y="334"/>
                    </a:lnTo>
                    <a:lnTo>
                      <a:pt x="43" y="297"/>
                    </a:lnTo>
                    <a:lnTo>
                      <a:pt x="31" y="262"/>
                    </a:lnTo>
                    <a:lnTo>
                      <a:pt x="21" y="228"/>
                    </a:lnTo>
                    <a:lnTo>
                      <a:pt x="12" y="196"/>
                    </a:lnTo>
                    <a:lnTo>
                      <a:pt x="7" y="166"/>
                    </a:lnTo>
                    <a:lnTo>
                      <a:pt x="2" y="137"/>
                    </a:lnTo>
                    <a:lnTo>
                      <a:pt x="0" y="110"/>
                    </a:lnTo>
                    <a:lnTo>
                      <a:pt x="0" y="84"/>
                    </a:lnTo>
                    <a:lnTo>
                      <a:pt x="1" y="72"/>
                    </a:lnTo>
                    <a:lnTo>
                      <a:pt x="2" y="61"/>
                    </a:lnTo>
                    <a:lnTo>
                      <a:pt x="4" y="50"/>
                    </a:lnTo>
                    <a:lnTo>
                      <a:pt x="7" y="39"/>
                    </a:lnTo>
                    <a:lnTo>
                      <a:pt x="10" y="30"/>
                    </a:lnTo>
                    <a:lnTo>
                      <a:pt x="13" y="21"/>
                    </a:lnTo>
                    <a:lnTo>
                      <a:pt x="17" y="12"/>
                    </a:lnTo>
                    <a:lnTo>
                      <a:pt x="23" y="5"/>
                    </a:lnTo>
                    <a:lnTo>
                      <a:pt x="26" y="2"/>
                    </a:lnTo>
                    <a:lnTo>
                      <a:pt x="31" y="0"/>
                    </a:lnTo>
                    <a:lnTo>
                      <a:pt x="36" y="0"/>
                    </a:lnTo>
                    <a:lnTo>
                      <a:pt x="41" y="2"/>
                    </a:lnTo>
                    <a:lnTo>
                      <a:pt x="44" y="5"/>
                    </a:lnTo>
                    <a:lnTo>
                      <a:pt x="47" y="10"/>
                    </a:lnTo>
                    <a:lnTo>
                      <a:pt x="47" y="16"/>
                    </a:lnTo>
                    <a:lnTo>
                      <a:pt x="44" y="20"/>
                    </a:lnTo>
                    <a:lnTo>
                      <a:pt x="41" y="25"/>
                    </a:lnTo>
                    <a:lnTo>
                      <a:pt x="38" y="32"/>
                    </a:lnTo>
                    <a:lnTo>
                      <a:pt x="36" y="38"/>
                    </a:lnTo>
                    <a:lnTo>
                      <a:pt x="34" y="46"/>
                    </a:lnTo>
                    <a:lnTo>
                      <a:pt x="30" y="63"/>
                    </a:lnTo>
                    <a:lnTo>
                      <a:pt x="28" y="83"/>
                    </a:lnTo>
                    <a:lnTo>
                      <a:pt x="28" y="104"/>
                    </a:lnTo>
                    <a:lnTo>
                      <a:pt x="29" y="128"/>
                    </a:lnTo>
                    <a:lnTo>
                      <a:pt x="32" y="154"/>
                    </a:lnTo>
                    <a:lnTo>
                      <a:pt x="38" y="182"/>
                    </a:lnTo>
                    <a:lnTo>
                      <a:pt x="44" y="212"/>
                    </a:lnTo>
                    <a:lnTo>
                      <a:pt x="54" y="243"/>
                    </a:lnTo>
                    <a:lnTo>
                      <a:pt x="65" y="278"/>
                    </a:lnTo>
                    <a:lnTo>
                      <a:pt x="79" y="314"/>
                    </a:lnTo>
                    <a:lnTo>
                      <a:pt x="94" y="352"/>
                    </a:lnTo>
                    <a:lnTo>
                      <a:pt x="112" y="391"/>
                    </a:lnTo>
                    <a:lnTo>
                      <a:pt x="133" y="432"/>
                    </a:lnTo>
                    <a:lnTo>
                      <a:pt x="157" y="476"/>
                    </a:lnTo>
                    <a:lnTo>
                      <a:pt x="181" y="520"/>
                    </a:lnTo>
                    <a:lnTo>
                      <a:pt x="207" y="564"/>
                    </a:lnTo>
                    <a:lnTo>
                      <a:pt x="233" y="606"/>
                    </a:lnTo>
                    <a:lnTo>
                      <a:pt x="259" y="648"/>
                    </a:lnTo>
                    <a:lnTo>
                      <a:pt x="286" y="689"/>
                    </a:lnTo>
                    <a:lnTo>
                      <a:pt x="313" y="728"/>
                    </a:lnTo>
                    <a:lnTo>
                      <a:pt x="341" y="766"/>
                    </a:lnTo>
                    <a:lnTo>
                      <a:pt x="370" y="802"/>
                    </a:lnTo>
                    <a:lnTo>
                      <a:pt x="384" y="818"/>
                    </a:lnTo>
                    <a:lnTo>
                      <a:pt x="400" y="834"/>
                    </a:lnTo>
                    <a:lnTo>
                      <a:pt x="415" y="850"/>
                    </a:lnTo>
                    <a:lnTo>
                      <a:pt x="430" y="865"/>
                    </a:lnTo>
                    <a:lnTo>
                      <a:pt x="445" y="879"/>
                    </a:lnTo>
                    <a:lnTo>
                      <a:pt x="460" y="893"/>
                    </a:lnTo>
                    <a:lnTo>
                      <a:pt x="475" y="906"/>
                    </a:lnTo>
                    <a:lnTo>
                      <a:pt x="491" y="918"/>
                    </a:lnTo>
                    <a:lnTo>
                      <a:pt x="508" y="930"/>
                    </a:lnTo>
                    <a:lnTo>
                      <a:pt x="524" y="941"/>
                    </a:lnTo>
                    <a:lnTo>
                      <a:pt x="540" y="949"/>
                    </a:lnTo>
                    <a:lnTo>
                      <a:pt x="556" y="959"/>
                    </a:lnTo>
                    <a:lnTo>
                      <a:pt x="573" y="967"/>
                    </a:lnTo>
                    <a:lnTo>
                      <a:pt x="591" y="973"/>
                    </a:lnTo>
                    <a:lnTo>
                      <a:pt x="608" y="980"/>
                    </a:lnTo>
                    <a:lnTo>
                      <a:pt x="625" y="984"/>
                    </a:lnTo>
                    <a:lnTo>
                      <a:pt x="661" y="993"/>
                    </a:lnTo>
                    <a:lnTo>
                      <a:pt x="697" y="999"/>
                    </a:lnTo>
                    <a:lnTo>
                      <a:pt x="732" y="1006"/>
                    </a:lnTo>
                    <a:lnTo>
                      <a:pt x="768" y="1010"/>
                    </a:lnTo>
                    <a:lnTo>
                      <a:pt x="802" y="1013"/>
                    </a:lnTo>
                    <a:lnTo>
                      <a:pt x="838" y="1014"/>
                    </a:lnTo>
                    <a:lnTo>
                      <a:pt x="871" y="1015"/>
                    </a:lnTo>
                    <a:lnTo>
                      <a:pt x="906" y="1015"/>
                    </a:lnTo>
                    <a:lnTo>
                      <a:pt x="940" y="1014"/>
                    </a:lnTo>
                    <a:lnTo>
                      <a:pt x="972" y="1012"/>
                    </a:lnTo>
                    <a:lnTo>
                      <a:pt x="1005" y="1010"/>
                    </a:lnTo>
                    <a:lnTo>
                      <a:pt x="1038" y="1006"/>
                    </a:lnTo>
                    <a:lnTo>
                      <a:pt x="1069" y="1001"/>
                    </a:lnTo>
                    <a:lnTo>
                      <a:pt x="1100" y="997"/>
                    </a:lnTo>
                    <a:lnTo>
                      <a:pt x="1131" y="990"/>
                    </a:lnTo>
                    <a:lnTo>
                      <a:pt x="1161" y="985"/>
                    </a:lnTo>
                    <a:lnTo>
                      <a:pt x="1190" y="978"/>
                    </a:lnTo>
                    <a:lnTo>
                      <a:pt x="1219" y="971"/>
                    </a:lnTo>
                    <a:lnTo>
                      <a:pt x="1247" y="963"/>
                    </a:lnTo>
                    <a:lnTo>
                      <a:pt x="1275" y="955"/>
                    </a:lnTo>
                    <a:lnTo>
                      <a:pt x="1328" y="939"/>
                    </a:lnTo>
                    <a:lnTo>
                      <a:pt x="1379" y="921"/>
                    </a:lnTo>
                    <a:lnTo>
                      <a:pt x="1425" y="903"/>
                    </a:lnTo>
                    <a:lnTo>
                      <a:pt x="1470" y="886"/>
                    </a:lnTo>
                    <a:lnTo>
                      <a:pt x="1511" y="870"/>
                    </a:lnTo>
                    <a:lnTo>
                      <a:pt x="1547" y="853"/>
                    </a:lnTo>
                    <a:lnTo>
                      <a:pt x="1581" y="839"/>
                    </a:lnTo>
                    <a:lnTo>
                      <a:pt x="1612" y="826"/>
                    </a:lnTo>
                    <a:lnTo>
                      <a:pt x="1644" y="815"/>
                    </a:lnTo>
                    <a:lnTo>
                      <a:pt x="1674" y="803"/>
                    </a:lnTo>
                    <a:lnTo>
                      <a:pt x="1703" y="792"/>
                    </a:lnTo>
                    <a:lnTo>
                      <a:pt x="1732" y="782"/>
                    </a:lnTo>
                    <a:lnTo>
                      <a:pt x="1761" y="773"/>
                    </a:lnTo>
                    <a:lnTo>
                      <a:pt x="1789" y="765"/>
                    </a:lnTo>
                    <a:lnTo>
                      <a:pt x="1816" y="757"/>
                    </a:lnTo>
                    <a:lnTo>
                      <a:pt x="1842" y="752"/>
                    </a:lnTo>
                    <a:lnTo>
                      <a:pt x="1867" y="747"/>
                    </a:lnTo>
                    <a:lnTo>
                      <a:pt x="1891" y="742"/>
                    </a:lnTo>
                    <a:lnTo>
                      <a:pt x="1914" y="739"/>
                    </a:lnTo>
                    <a:lnTo>
                      <a:pt x="1936" y="737"/>
                    </a:lnTo>
                    <a:lnTo>
                      <a:pt x="1957" y="735"/>
                    </a:lnTo>
                    <a:lnTo>
                      <a:pt x="1977" y="735"/>
                    </a:lnTo>
                    <a:lnTo>
                      <a:pt x="1997" y="735"/>
                    </a:lnTo>
                    <a:lnTo>
                      <a:pt x="2016" y="736"/>
                    </a:lnTo>
                    <a:lnTo>
                      <a:pt x="2033" y="739"/>
                    </a:lnTo>
                    <a:lnTo>
                      <a:pt x="2051" y="742"/>
                    </a:lnTo>
                    <a:lnTo>
                      <a:pt x="2068" y="745"/>
                    </a:lnTo>
                    <a:lnTo>
                      <a:pt x="2084" y="751"/>
                    </a:lnTo>
                    <a:lnTo>
                      <a:pt x="2099" y="757"/>
                    </a:lnTo>
                    <a:lnTo>
                      <a:pt x="2114" y="764"/>
                    </a:lnTo>
                    <a:lnTo>
                      <a:pt x="2132" y="773"/>
                    </a:lnTo>
                    <a:lnTo>
                      <a:pt x="2147" y="784"/>
                    </a:lnTo>
                    <a:lnTo>
                      <a:pt x="2161" y="795"/>
                    </a:lnTo>
                    <a:lnTo>
                      <a:pt x="2173" y="806"/>
                    </a:lnTo>
                    <a:lnTo>
                      <a:pt x="2185" y="819"/>
                    </a:lnTo>
                    <a:lnTo>
                      <a:pt x="2194" y="831"/>
                    </a:lnTo>
                    <a:lnTo>
                      <a:pt x="2203" y="845"/>
                    </a:lnTo>
                    <a:lnTo>
                      <a:pt x="2210" y="858"/>
                    </a:lnTo>
                    <a:lnTo>
                      <a:pt x="2217" y="871"/>
                    </a:lnTo>
                    <a:lnTo>
                      <a:pt x="2223" y="885"/>
                    </a:lnTo>
                    <a:lnTo>
                      <a:pt x="2228" y="899"/>
                    </a:lnTo>
                    <a:lnTo>
                      <a:pt x="2233" y="913"/>
                    </a:lnTo>
                    <a:lnTo>
                      <a:pt x="2241" y="940"/>
                    </a:lnTo>
                    <a:lnTo>
                      <a:pt x="2247" y="967"/>
                    </a:lnTo>
                    <a:lnTo>
                      <a:pt x="2251" y="984"/>
                    </a:lnTo>
                    <a:lnTo>
                      <a:pt x="2256" y="1001"/>
                    </a:lnTo>
                    <a:lnTo>
                      <a:pt x="2261" y="1019"/>
                    </a:lnTo>
                    <a:lnTo>
                      <a:pt x="2267" y="1034"/>
                    </a:lnTo>
                    <a:lnTo>
                      <a:pt x="2273" y="1047"/>
                    </a:lnTo>
                    <a:lnTo>
                      <a:pt x="2282" y="1060"/>
                    </a:lnTo>
                    <a:lnTo>
                      <a:pt x="2286" y="1065"/>
                    </a:lnTo>
                    <a:lnTo>
                      <a:pt x="2291" y="1069"/>
                    </a:lnTo>
                    <a:lnTo>
                      <a:pt x="2297" y="1074"/>
                    </a:lnTo>
                    <a:lnTo>
                      <a:pt x="2303" y="1078"/>
                    </a:lnTo>
                    <a:lnTo>
                      <a:pt x="2328" y="1094"/>
                    </a:lnTo>
                    <a:lnTo>
                      <a:pt x="2352" y="1110"/>
                    </a:lnTo>
                    <a:lnTo>
                      <a:pt x="2375" y="1128"/>
                    </a:lnTo>
                    <a:lnTo>
                      <a:pt x="2396" y="1145"/>
                    </a:lnTo>
                    <a:lnTo>
                      <a:pt x="2417" y="1163"/>
                    </a:lnTo>
                    <a:lnTo>
                      <a:pt x="2436" y="1180"/>
                    </a:lnTo>
                    <a:lnTo>
                      <a:pt x="2454" y="1199"/>
                    </a:lnTo>
                    <a:lnTo>
                      <a:pt x="2473" y="1217"/>
                    </a:lnTo>
                    <a:lnTo>
                      <a:pt x="2485" y="1229"/>
                    </a:lnTo>
                    <a:lnTo>
                      <a:pt x="2494" y="1241"/>
                    </a:lnTo>
                    <a:lnTo>
                      <a:pt x="2504" y="1252"/>
                    </a:lnTo>
                    <a:lnTo>
                      <a:pt x="2512" y="1261"/>
                    </a:lnTo>
                    <a:lnTo>
                      <a:pt x="2523" y="1274"/>
                    </a:lnTo>
                    <a:lnTo>
                      <a:pt x="2530" y="1283"/>
                    </a:lnTo>
                    <a:lnTo>
                      <a:pt x="2534" y="1283"/>
                    </a:lnTo>
                    <a:lnTo>
                      <a:pt x="2539" y="1285"/>
                    </a:lnTo>
                    <a:lnTo>
                      <a:pt x="2541" y="1288"/>
                    </a:lnTo>
                    <a:lnTo>
                      <a:pt x="2543" y="1292"/>
                    </a:lnTo>
                    <a:lnTo>
                      <a:pt x="2544" y="1297"/>
                    </a:lnTo>
                    <a:lnTo>
                      <a:pt x="2543" y="1302"/>
                    </a:lnTo>
                    <a:lnTo>
                      <a:pt x="2540" y="1307"/>
                    </a:lnTo>
                    <a:lnTo>
                      <a:pt x="2534" y="1309"/>
                    </a:lnTo>
                    <a:lnTo>
                      <a:pt x="2531" y="1310"/>
                    </a:lnTo>
                    <a:lnTo>
                      <a:pt x="2529" y="13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7"/>
              <p:cNvSpPr>
                <a:spLocks/>
              </p:cNvSpPr>
              <p:nvPr userDrawn="1"/>
            </p:nvSpPr>
            <p:spPr bwMode="auto">
              <a:xfrm>
                <a:off x="1927" y="1375"/>
                <a:ext cx="856" cy="439"/>
              </a:xfrm>
              <a:custGeom>
                <a:avLst/>
                <a:gdLst>
                  <a:gd name="T0" fmla="*/ 2530 w 2568"/>
                  <a:gd name="T1" fmla="*/ 1310 h 1317"/>
                  <a:gd name="T2" fmla="*/ 2481 w 2568"/>
                  <a:gd name="T3" fmla="*/ 1265 h 1317"/>
                  <a:gd name="T4" fmla="*/ 2410 w 2568"/>
                  <a:gd name="T5" fmla="*/ 1206 h 1317"/>
                  <a:gd name="T6" fmla="*/ 2299 w 2568"/>
                  <a:gd name="T7" fmla="*/ 1132 h 1317"/>
                  <a:gd name="T8" fmla="*/ 2259 w 2568"/>
                  <a:gd name="T9" fmla="*/ 1096 h 1317"/>
                  <a:gd name="T10" fmla="*/ 2218 w 2568"/>
                  <a:gd name="T11" fmla="*/ 1012 h 1317"/>
                  <a:gd name="T12" fmla="*/ 2180 w 2568"/>
                  <a:gd name="T13" fmla="*/ 929 h 1317"/>
                  <a:gd name="T14" fmla="*/ 2136 w 2568"/>
                  <a:gd name="T15" fmla="*/ 876 h 1317"/>
                  <a:gd name="T16" fmla="*/ 2068 w 2568"/>
                  <a:gd name="T17" fmla="*/ 836 h 1317"/>
                  <a:gd name="T18" fmla="*/ 1990 w 2568"/>
                  <a:gd name="T19" fmla="*/ 817 h 1317"/>
                  <a:gd name="T20" fmla="*/ 1894 w 2568"/>
                  <a:gd name="T21" fmla="*/ 817 h 1317"/>
                  <a:gd name="T22" fmla="*/ 1777 w 2568"/>
                  <a:gd name="T23" fmla="*/ 836 h 1317"/>
                  <a:gd name="T24" fmla="*/ 1624 w 2568"/>
                  <a:gd name="T25" fmla="*/ 879 h 1317"/>
                  <a:gd name="T26" fmla="*/ 1442 w 2568"/>
                  <a:gd name="T27" fmla="*/ 943 h 1317"/>
                  <a:gd name="T28" fmla="*/ 1174 w 2568"/>
                  <a:gd name="T29" fmla="*/ 1021 h 1317"/>
                  <a:gd name="T30" fmla="*/ 995 w 2568"/>
                  <a:gd name="T31" fmla="*/ 1050 h 1317"/>
                  <a:gd name="T32" fmla="*/ 835 w 2568"/>
                  <a:gd name="T33" fmla="*/ 1055 h 1317"/>
                  <a:gd name="T34" fmla="*/ 668 w 2568"/>
                  <a:gd name="T35" fmla="*/ 1038 h 1317"/>
                  <a:gd name="T36" fmla="*/ 544 w 2568"/>
                  <a:gd name="T37" fmla="*/ 1003 h 1317"/>
                  <a:gd name="T38" fmla="*/ 457 w 2568"/>
                  <a:gd name="T39" fmla="*/ 950 h 1317"/>
                  <a:gd name="T40" fmla="*/ 376 w 2568"/>
                  <a:gd name="T41" fmla="*/ 876 h 1317"/>
                  <a:gd name="T42" fmla="*/ 273 w 2568"/>
                  <a:gd name="T43" fmla="*/ 745 h 1317"/>
                  <a:gd name="T44" fmla="*/ 146 w 2568"/>
                  <a:gd name="T45" fmla="*/ 536 h 1317"/>
                  <a:gd name="T46" fmla="*/ 51 w 2568"/>
                  <a:gd name="T47" fmla="*/ 337 h 1317"/>
                  <a:gd name="T48" fmla="*/ 5 w 2568"/>
                  <a:gd name="T49" fmla="*/ 168 h 1317"/>
                  <a:gd name="T50" fmla="*/ 3 w 2568"/>
                  <a:gd name="T51" fmla="*/ 63 h 1317"/>
                  <a:gd name="T52" fmla="*/ 21 w 2568"/>
                  <a:gd name="T53" fmla="*/ 13 h 1317"/>
                  <a:gd name="T54" fmla="*/ 45 w 2568"/>
                  <a:gd name="T55" fmla="*/ 3 h 1317"/>
                  <a:gd name="T56" fmla="*/ 43 w 2568"/>
                  <a:gd name="T57" fmla="*/ 29 h 1317"/>
                  <a:gd name="T58" fmla="*/ 29 w 2568"/>
                  <a:gd name="T59" fmla="*/ 73 h 1317"/>
                  <a:gd name="T60" fmla="*/ 33 w 2568"/>
                  <a:gd name="T61" fmla="*/ 172 h 1317"/>
                  <a:gd name="T62" fmla="*/ 79 w 2568"/>
                  <a:gd name="T63" fmla="*/ 334 h 1317"/>
                  <a:gd name="T64" fmla="*/ 170 w 2568"/>
                  <a:gd name="T65" fmla="*/ 523 h 1317"/>
                  <a:gd name="T66" fmla="*/ 293 w 2568"/>
                  <a:gd name="T67" fmla="*/ 727 h 1317"/>
                  <a:gd name="T68" fmla="*/ 393 w 2568"/>
                  <a:gd name="T69" fmla="*/ 854 h 1317"/>
                  <a:gd name="T70" fmla="*/ 471 w 2568"/>
                  <a:gd name="T71" fmla="*/ 927 h 1317"/>
                  <a:gd name="T72" fmla="*/ 553 w 2568"/>
                  <a:gd name="T73" fmla="*/ 978 h 1317"/>
                  <a:gd name="T74" fmla="*/ 673 w 2568"/>
                  <a:gd name="T75" fmla="*/ 1011 h 1317"/>
                  <a:gd name="T76" fmla="*/ 837 w 2568"/>
                  <a:gd name="T77" fmla="*/ 1028 h 1317"/>
                  <a:gd name="T78" fmla="*/ 994 w 2568"/>
                  <a:gd name="T79" fmla="*/ 1023 h 1317"/>
                  <a:gd name="T80" fmla="*/ 1171 w 2568"/>
                  <a:gd name="T81" fmla="*/ 995 h 1317"/>
                  <a:gd name="T82" fmla="*/ 1434 w 2568"/>
                  <a:gd name="T83" fmla="*/ 917 h 1317"/>
                  <a:gd name="T84" fmla="*/ 1617 w 2568"/>
                  <a:gd name="T85" fmla="*/ 853 h 1317"/>
                  <a:gd name="T86" fmla="*/ 1771 w 2568"/>
                  <a:gd name="T87" fmla="*/ 809 h 1317"/>
                  <a:gd name="T88" fmla="*/ 1894 w 2568"/>
                  <a:gd name="T89" fmla="*/ 790 h 1317"/>
                  <a:gd name="T90" fmla="*/ 1995 w 2568"/>
                  <a:gd name="T91" fmla="*/ 790 h 1317"/>
                  <a:gd name="T92" fmla="*/ 2079 w 2568"/>
                  <a:gd name="T93" fmla="*/ 811 h 1317"/>
                  <a:gd name="T94" fmla="*/ 2153 w 2568"/>
                  <a:gd name="T95" fmla="*/ 855 h 1317"/>
                  <a:gd name="T96" fmla="*/ 2203 w 2568"/>
                  <a:gd name="T97" fmla="*/ 915 h 1317"/>
                  <a:gd name="T98" fmla="*/ 2243 w 2568"/>
                  <a:gd name="T99" fmla="*/ 1002 h 1317"/>
                  <a:gd name="T100" fmla="*/ 2280 w 2568"/>
                  <a:gd name="T101" fmla="*/ 1078 h 1317"/>
                  <a:gd name="T102" fmla="*/ 2312 w 2568"/>
                  <a:gd name="T103" fmla="*/ 1108 h 1317"/>
                  <a:gd name="T104" fmla="*/ 2427 w 2568"/>
                  <a:gd name="T105" fmla="*/ 1185 h 1317"/>
                  <a:gd name="T106" fmla="*/ 2498 w 2568"/>
                  <a:gd name="T107" fmla="*/ 1244 h 1317"/>
                  <a:gd name="T108" fmla="*/ 2552 w 2568"/>
                  <a:gd name="T109" fmla="*/ 1290 h 1317"/>
                  <a:gd name="T110" fmla="*/ 2568 w 2568"/>
                  <a:gd name="T111" fmla="*/ 1302 h 1317"/>
                  <a:gd name="T112" fmla="*/ 2557 w 2568"/>
                  <a:gd name="T113" fmla="*/ 1316 h 1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68" h="1317">
                    <a:moveTo>
                      <a:pt x="2551" y="1317"/>
                    </a:moveTo>
                    <a:lnTo>
                      <a:pt x="2545" y="1317"/>
                    </a:lnTo>
                    <a:lnTo>
                      <a:pt x="2541" y="1315"/>
                    </a:lnTo>
                    <a:lnTo>
                      <a:pt x="2536" y="1313"/>
                    </a:lnTo>
                    <a:lnTo>
                      <a:pt x="2530" y="1310"/>
                    </a:lnTo>
                    <a:lnTo>
                      <a:pt x="2519" y="1300"/>
                    </a:lnTo>
                    <a:lnTo>
                      <a:pt x="2506" y="1288"/>
                    </a:lnTo>
                    <a:lnTo>
                      <a:pt x="2499" y="1281"/>
                    </a:lnTo>
                    <a:lnTo>
                      <a:pt x="2490" y="1272"/>
                    </a:lnTo>
                    <a:lnTo>
                      <a:pt x="2481" y="1265"/>
                    </a:lnTo>
                    <a:lnTo>
                      <a:pt x="2470" y="1255"/>
                    </a:lnTo>
                    <a:lnTo>
                      <a:pt x="2462" y="1248"/>
                    </a:lnTo>
                    <a:lnTo>
                      <a:pt x="2446" y="1235"/>
                    </a:lnTo>
                    <a:lnTo>
                      <a:pt x="2429" y="1220"/>
                    </a:lnTo>
                    <a:lnTo>
                      <a:pt x="2410" y="1206"/>
                    </a:lnTo>
                    <a:lnTo>
                      <a:pt x="2390" y="1191"/>
                    </a:lnTo>
                    <a:lnTo>
                      <a:pt x="2369" y="1176"/>
                    </a:lnTo>
                    <a:lnTo>
                      <a:pt x="2347" y="1161"/>
                    </a:lnTo>
                    <a:lnTo>
                      <a:pt x="2324" y="1146"/>
                    </a:lnTo>
                    <a:lnTo>
                      <a:pt x="2299" y="1132"/>
                    </a:lnTo>
                    <a:lnTo>
                      <a:pt x="2292" y="1126"/>
                    </a:lnTo>
                    <a:lnTo>
                      <a:pt x="2284" y="1121"/>
                    </a:lnTo>
                    <a:lnTo>
                      <a:pt x="2276" y="1116"/>
                    </a:lnTo>
                    <a:lnTo>
                      <a:pt x="2270" y="1109"/>
                    </a:lnTo>
                    <a:lnTo>
                      <a:pt x="2259" y="1096"/>
                    </a:lnTo>
                    <a:lnTo>
                      <a:pt x="2249" y="1081"/>
                    </a:lnTo>
                    <a:lnTo>
                      <a:pt x="2241" y="1065"/>
                    </a:lnTo>
                    <a:lnTo>
                      <a:pt x="2232" y="1048"/>
                    </a:lnTo>
                    <a:lnTo>
                      <a:pt x="2226" y="1030"/>
                    </a:lnTo>
                    <a:lnTo>
                      <a:pt x="2218" y="1012"/>
                    </a:lnTo>
                    <a:lnTo>
                      <a:pt x="2208" y="988"/>
                    </a:lnTo>
                    <a:lnTo>
                      <a:pt x="2199" y="964"/>
                    </a:lnTo>
                    <a:lnTo>
                      <a:pt x="2193" y="953"/>
                    </a:lnTo>
                    <a:lnTo>
                      <a:pt x="2187" y="941"/>
                    </a:lnTo>
                    <a:lnTo>
                      <a:pt x="2180" y="929"/>
                    </a:lnTo>
                    <a:lnTo>
                      <a:pt x="2173" y="918"/>
                    </a:lnTo>
                    <a:lnTo>
                      <a:pt x="2165" y="907"/>
                    </a:lnTo>
                    <a:lnTo>
                      <a:pt x="2157" y="896"/>
                    </a:lnTo>
                    <a:lnTo>
                      <a:pt x="2147" y="887"/>
                    </a:lnTo>
                    <a:lnTo>
                      <a:pt x="2136" y="876"/>
                    </a:lnTo>
                    <a:lnTo>
                      <a:pt x="2124" y="867"/>
                    </a:lnTo>
                    <a:lnTo>
                      <a:pt x="2111" y="858"/>
                    </a:lnTo>
                    <a:lnTo>
                      <a:pt x="2097" y="850"/>
                    </a:lnTo>
                    <a:lnTo>
                      <a:pt x="2082" y="841"/>
                    </a:lnTo>
                    <a:lnTo>
                      <a:pt x="2068" y="836"/>
                    </a:lnTo>
                    <a:lnTo>
                      <a:pt x="2054" y="831"/>
                    </a:lnTo>
                    <a:lnTo>
                      <a:pt x="2039" y="825"/>
                    </a:lnTo>
                    <a:lnTo>
                      <a:pt x="2023" y="822"/>
                    </a:lnTo>
                    <a:lnTo>
                      <a:pt x="2007" y="819"/>
                    </a:lnTo>
                    <a:lnTo>
                      <a:pt x="1990" y="817"/>
                    </a:lnTo>
                    <a:lnTo>
                      <a:pt x="1972" y="815"/>
                    </a:lnTo>
                    <a:lnTo>
                      <a:pt x="1954" y="814"/>
                    </a:lnTo>
                    <a:lnTo>
                      <a:pt x="1935" y="814"/>
                    </a:lnTo>
                    <a:lnTo>
                      <a:pt x="1915" y="815"/>
                    </a:lnTo>
                    <a:lnTo>
                      <a:pt x="1894" y="817"/>
                    </a:lnTo>
                    <a:lnTo>
                      <a:pt x="1873" y="819"/>
                    </a:lnTo>
                    <a:lnTo>
                      <a:pt x="1850" y="822"/>
                    </a:lnTo>
                    <a:lnTo>
                      <a:pt x="1826" y="826"/>
                    </a:lnTo>
                    <a:lnTo>
                      <a:pt x="1802" y="831"/>
                    </a:lnTo>
                    <a:lnTo>
                      <a:pt x="1777" y="836"/>
                    </a:lnTo>
                    <a:lnTo>
                      <a:pt x="1746" y="842"/>
                    </a:lnTo>
                    <a:lnTo>
                      <a:pt x="1716" y="851"/>
                    </a:lnTo>
                    <a:lnTo>
                      <a:pt x="1686" y="860"/>
                    </a:lnTo>
                    <a:lnTo>
                      <a:pt x="1655" y="869"/>
                    </a:lnTo>
                    <a:lnTo>
                      <a:pt x="1624" y="879"/>
                    </a:lnTo>
                    <a:lnTo>
                      <a:pt x="1595" y="889"/>
                    </a:lnTo>
                    <a:lnTo>
                      <a:pt x="1565" y="900"/>
                    </a:lnTo>
                    <a:lnTo>
                      <a:pt x="1536" y="909"/>
                    </a:lnTo>
                    <a:lnTo>
                      <a:pt x="1489" y="927"/>
                    </a:lnTo>
                    <a:lnTo>
                      <a:pt x="1442" y="943"/>
                    </a:lnTo>
                    <a:lnTo>
                      <a:pt x="1392" y="960"/>
                    </a:lnTo>
                    <a:lnTo>
                      <a:pt x="1340" y="976"/>
                    </a:lnTo>
                    <a:lnTo>
                      <a:pt x="1286" y="993"/>
                    </a:lnTo>
                    <a:lnTo>
                      <a:pt x="1231" y="1008"/>
                    </a:lnTo>
                    <a:lnTo>
                      <a:pt x="1174" y="1021"/>
                    </a:lnTo>
                    <a:lnTo>
                      <a:pt x="1116" y="1032"/>
                    </a:lnTo>
                    <a:lnTo>
                      <a:pt x="1087" y="1038"/>
                    </a:lnTo>
                    <a:lnTo>
                      <a:pt x="1056" y="1042"/>
                    </a:lnTo>
                    <a:lnTo>
                      <a:pt x="1025" y="1046"/>
                    </a:lnTo>
                    <a:lnTo>
                      <a:pt x="995" y="1050"/>
                    </a:lnTo>
                    <a:lnTo>
                      <a:pt x="963" y="1053"/>
                    </a:lnTo>
                    <a:lnTo>
                      <a:pt x="931" y="1054"/>
                    </a:lnTo>
                    <a:lnTo>
                      <a:pt x="900" y="1055"/>
                    </a:lnTo>
                    <a:lnTo>
                      <a:pt x="867" y="1056"/>
                    </a:lnTo>
                    <a:lnTo>
                      <a:pt x="835" y="1055"/>
                    </a:lnTo>
                    <a:lnTo>
                      <a:pt x="803" y="1054"/>
                    </a:lnTo>
                    <a:lnTo>
                      <a:pt x="769" y="1051"/>
                    </a:lnTo>
                    <a:lnTo>
                      <a:pt x="736" y="1048"/>
                    </a:lnTo>
                    <a:lnTo>
                      <a:pt x="702" y="1043"/>
                    </a:lnTo>
                    <a:lnTo>
                      <a:pt x="668" y="1038"/>
                    </a:lnTo>
                    <a:lnTo>
                      <a:pt x="633" y="1030"/>
                    </a:lnTo>
                    <a:lnTo>
                      <a:pt x="600" y="1023"/>
                    </a:lnTo>
                    <a:lnTo>
                      <a:pt x="580" y="1017"/>
                    </a:lnTo>
                    <a:lnTo>
                      <a:pt x="562" y="1011"/>
                    </a:lnTo>
                    <a:lnTo>
                      <a:pt x="544" y="1003"/>
                    </a:lnTo>
                    <a:lnTo>
                      <a:pt x="526" y="995"/>
                    </a:lnTo>
                    <a:lnTo>
                      <a:pt x="509" y="985"/>
                    </a:lnTo>
                    <a:lnTo>
                      <a:pt x="492" y="975"/>
                    </a:lnTo>
                    <a:lnTo>
                      <a:pt x="474" y="963"/>
                    </a:lnTo>
                    <a:lnTo>
                      <a:pt x="457" y="950"/>
                    </a:lnTo>
                    <a:lnTo>
                      <a:pt x="441" y="937"/>
                    </a:lnTo>
                    <a:lnTo>
                      <a:pt x="425" y="923"/>
                    </a:lnTo>
                    <a:lnTo>
                      <a:pt x="408" y="908"/>
                    </a:lnTo>
                    <a:lnTo>
                      <a:pt x="392" y="892"/>
                    </a:lnTo>
                    <a:lnTo>
                      <a:pt x="376" y="876"/>
                    </a:lnTo>
                    <a:lnTo>
                      <a:pt x="361" y="859"/>
                    </a:lnTo>
                    <a:lnTo>
                      <a:pt x="346" y="841"/>
                    </a:lnTo>
                    <a:lnTo>
                      <a:pt x="331" y="823"/>
                    </a:lnTo>
                    <a:lnTo>
                      <a:pt x="302" y="785"/>
                    </a:lnTo>
                    <a:lnTo>
                      <a:pt x="273" y="745"/>
                    </a:lnTo>
                    <a:lnTo>
                      <a:pt x="245" y="705"/>
                    </a:lnTo>
                    <a:lnTo>
                      <a:pt x="219" y="663"/>
                    </a:lnTo>
                    <a:lnTo>
                      <a:pt x="194" y="621"/>
                    </a:lnTo>
                    <a:lnTo>
                      <a:pt x="170" y="579"/>
                    </a:lnTo>
                    <a:lnTo>
                      <a:pt x="146" y="536"/>
                    </a:lnTo>
                    <a:lnTo>
                      <a:pt x="123" y="495"/>
                    </a:lnTo>
                    <a:lnTo>
                      <a:pt x="103" y="454"/>
                    </a:lnTo>
                    <a:lnTo>
                      <a:pt x="83" y="414"/>
                    </a:lnTo>
                    <a:lnTo>
                      <a:pt x="66" y="375"/>
                    </a:lnTo>
                    <a:lnTo>
                      <a:pt x="51" y="337"/>
                    </a:lnTo>
                    <a:lnTo>
                      <a:pt x="38" y="301"/>
                    </a:lnTo>
                    <a:lnTo>
                      <a:pt x="26" y="265"/>
                    </a:lnTo>
                    <a:lnTo>
                      <a:pt x="18" y="231"/>
                    </a:lnTo>
                    <a:lnTo>
                      <a:pt x="10" y="199"/>
                    </a:lnTo>
                    <a:lnTo>
                      <a:pt x="5" y="168"/>
                    </a:lnTo>
                    <a:lnTo>
                      <a:pt x="1" y="139"/>
                    </a:lnTo>
                    <a:lnTo>
                      <a:pt x="0" y="112"/>
                    </a:lnTo>
                    <a:lnTo>
                      <a:pt x="1" y="86"/>
                    </a:lnTo>
                    <a:lnTo>
                      <a:pt x="2" y="74"/>
                    </a:lnTo>
                    <a:lnTo>
                      <a:pt x="3" y="63"/>
                    </a:lnTo>
                    <a:lnTo>
                      <a:pt x="6" y="52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16" y="22"/>
                    </a:lnTo>
                    <a:lnTo>
                      <a:pt x="21" y="13"/>
                    </a:lnTo>
                    <a:lnTo>
                      <a:pt x="25" y="6"/>
                    </a:lnTo>
                    <a:lnTo>
                      <a:pt x="29" y="3"/>
                    </a:lnTo>
                    <a:lnTo>
                      <a:pt x="35" y="0"/>
                    </a:lnTo>
                    <a:lnTo>
                      <a:pt x="39" y="0"/>
                    </a:lnTo>
                    <a:lnTo>
                      <a:pt x="45" y="3"/>
                    </a:lnTo>
                    <a:lnTo>
                      <a:pt x="48" y="6"/>
                    </a:lnTo>
                    <a:lnTo>
                      <a:pt x="50" y="11"/>
                    </a:lnTo>
                    <a:lnTo>
                      <a:pt x="50" y="17"/>
                    </a:lnTo>
                    <a:lnTo>
                      <a:pt x="48" y="21"/>
                    </a:lnTo>
                    <a:lnTo>
                      <a:pt x="43" y="29"/>
                    </a:lnTo>
                    <a:lnTo>
                      <a:pt x="40" y="36"/>
                    </a:lnTo>
                    <a:lnTo>
                      <a:pt x="37" y="45"/>
                    </a:lnTo>
                    <a:lnTo>
                      <a:pt x="34" y="53"/>
                    </a:lnTo>
                    <a:lnTo>
                      <a:pt x="32" y="63"/>
                    </a:lnTo>
                    <a:lnTo>
                      <a:pt x="29" y="73"/>
                    </a:lnTo>
                    <a:lnTo>
                      <a:pt x="28" y="84"/>
                    </a:lnTo>
                    <a:lnTo>
                      <a:pt x="27" y="94"/>
                    </a:lnTo>
                    <a:lnTo>
                      <a:pt x="27" y="118"/>
                    </a:lnTo>
                    <a:lnTo>
                      <a:pt x="29" y="144"/>
                    </a:lnTo>
                    <a:lnTo>
                      <a:pt x="33" y="172"/>
                    </a:lnTo>
                    <a:lnTo>
                      <a:pt x="39" y="201"/>
                    </a:lnTo>
                    <a:lnTo>
                      <a:pt x="46" y="233"/>
                    </a:lnTo>
                    <a:lnTo>
                      <a:pt x="55" y="265"/>
                    </a:lnTo>
                    <a:lnTo>
                      <a:pt x="66" y="299"/>
                    </a:lnTo>
                    <a:lnTo>
                      <a:pt x="79" y="334"/>
                    </a:lnTo>
                    <a:lnTo>
                      <a:pt x="94" y="370"/>
                    </a:lnTo>
                    <a:lnTo>
                      <a:pt x="110" y="406"/>
                    </a:lnTo>
                    <a:lnTo>
                      <a:pt x="128" y="444"/>
                    </a:lnTo>
                    <a:lnTo>
                      <a:pt x="147" y="482"/>
                    </a:lnTo>
                    <a:lnTo>
                      <a:pt x="170" y="523"/>
                    </a:lnTo>
                    <a:lnTo>
                      <a:pt x="192" y="564"/>
                    </a:lnTo>
                    <a:lnTo>
                      <a:pt x="216" y="605"/>
                    </a:lnTo>
                    <a:lnTo>
                      <a:pt x="241" y="647"/>
                    </a:lnTo>
                    <a:lnTo>
                      <a:pt x="267" y="687"/>
                    </a:lnTo>
                    <a:lnTo>
                      <a:pt x="293" y="727"/>
                    </a:lnTo>
                    <a:lnTo>
                      <a:pt x="321" y="766"/>
                    </a:lnTo>
                    <a:lnTo>
                      <a:pt x="349" y="803"/>
                    </a:lnTo>
                    <a:lnTo>
                      <a:pt x="363" y="820"/>
                    </a:lnTo>
                    <a:lnTo>
                      <a:pt x="378" y="837"/>
                    </a:lnTo>
                    <a:lnTo>
                      <a:pt x="393" y="854"/>
                    </a:lnTo>
                    <a:lnTo>
                      <a:pt x="408" y="871"/>
                    </a:lnTo>
                    <a:lnTo>
                      <a:pt x="424" y="886"/>
                    </a:lnTo>
                    <a:lnTo>
                      <a:pt x="439" y="900"/>
                    </a:lnTo>
                    <a:lnTo>
                      <a:pt x="455" y="914"/>
                    </a:lnTo>
                    <a:lnTo>
                      <a:pt x="471" y="927"/>
                    </a:lnTo>
                    <a:lnTo>
                      <a:pt x="487" y="939"/>
                    </a:lnTo>
                    <a:lnTo>
                      <a:pt x="503" y="950"/>
                    </a:lnTo>
                    <a:lnTo>
                      <a:pt x="520" y="960"/>
                    </a:lnTo>
                    <a:lnTo>
                      <a:pt x="537" y="970"/>
                    </a:lnTo>
                    <a:lnTo>
                      <a:pt x="553" y="978"/>
                    </a:lnTo>
                    <a:lnTo>
                      <a:pt x="570" y="986"/>
                    </a:lnTo>
                    <a:lnTo>
                      <a:pt x="588" y="991"/>
                    </a:lnTo>
                    <a:lnTo>
                      <a:pt x="606" y="997"/>
                    </a:lnTo>
                    <a:lnTo>
                      <a:pt x="639" y="1004"/>
                    </a:lnTo>
                    <a:lnTo>
                      <a:pt x="673" y="1011"/>
                    </a:lnTo>
                    <a:lnTo>
                      <a:pt x="706" y="1016"/>
                    </a:lnTo>
                    <a:lnTo>
                      <a:pt x="739" y="1021"/>
                    </a:lnTo>
                    <a:lnTo>
                      <a:pt x="772" y="1024"/>
                    </a:lnTo>
                    <a:lnTo>
                      <a:pt x="805" y="1027"/>
                    </a:lnTo>
                    <a:lnTo>
                      <a:pt x="837" y="1028"/>
                    </a:lnTo>
                    <a:lnTo>
                      <a:pt x="868" y="1028"/>
                    </a:lnTo>
                    <a:lnTo>
                      <a:pt x="901" y="1028"/>
                    </a:lnTo>
                    <a:lnTo>
                      <a:pt x="932" y="1027"/>
                    </a:lnTo>
                    <a:lnTo>
                      <a:pt x="962" y="1025"/>
                    </a:lnTo>
                    <a:lnTo>
                      <a:pt x="994" y="1023"/>
                    </a:lnTo>
                    <a:lnTo>
                      <a:pt x="1024" y="1019"/>
                    </a:lnTo>
                    <a:lnTo>
                      <a:pt x="1054" y="1015"/>
                    </a:lnTo>
                    <a:lnTo>
                      <a:pt x="1083" y="1011"/>
                    </a:lnTo>
                    <a:lnTo>
                      <a:pt x="1112" y="1005"/>
                    </a:lnTo>
                    <a:lnTo>
                      <a:pt x="1171" y="995"/>
                    </a:lnTo>
                    <a:lnTo>
                      <a:pt x="1227" y="981"/>
                    </a:lnTo>
                    <a:lnTo>
                      <a:pt x="1281" y="966"/>
                    </a:lnTo>
                    <a:lnTo>
                      <a:pt x="1334" y="950"/>
                    </a:lnTo>
                    <a:lnTo>
                      <a:pt x="1385" y="934"/>
                    </a:lnTo>
                    <a:lnTo>
                      <a:pt x="1434" y="917"/>
                    </a:lnTo>
                    <a:lnTo>
                      <a:pt x="1482" y="901"/>
                    </a:lnTo>
                    <a:lnTo>
                      <a:pt x="1527" y="885"/>
                    </a:lnTo>
                    <a:lnTo>
                      <a:pt x="1556" y="874"/>
                    </a:lnTo>
                    <a:lnTo>
                      <a:pt x="1586" y="863"/>
                    </a:lnTo>
                    <a:lnTo>
                      <a:pt x="1617" y="853"/>
                    </a:lnTo>
                    <a:lnTo>
                      <a:pt x="1647" y="844"/>
                    </a:lnTo>
                    <a:lnTo>
                      <a:pt x="1678" y="834"/>
                    </a:lnTo>
                    <a:lnTo>
                      <a:pt x="1708" y="825"/>
                    </a:lnTo>
                    <a:lnTo>
                      <a:pt x="1740" y="817"/>
                    </a:lnTo>
                    <a:lnTo>
                      <a:pt x="1771" y="809"/>
                    </a:lnTo>
                    <a:lnTo>
                      <a:pt x="1797" y="804"/>
                    </a:lnTo>
                    <a:lnTo>
                      <a:pt x="1823" y="799"/>
                    </a:lnTo>
                    <a:lnTo>
                      <a:pt x="1848" y="795"/>
                    </a:lnTo>
                    <a:lnTo>
                      <a:pt x="1872" y="792"/>
                    </a:lnTo>
                    <a:lnTo>
                      <a:pt x="1894" y="790"/>
                    </a:lnTo>
                    <a:lnTo>
                      <a:pt x="1916" y="788"/>
                    </a:lnTo>
                    <a:lnTo>
                      <a:pt x="1936" y="787"/>
                    </a:lnTo>
                    <a:lnTo>
                      <a:pt x="1957" y="787"/>
                    </a:lnTo>
                    <a:lnTo>
                      <a:pt x="1976" y="788"/>
                    </a:lnTo>
                    <a:lnTo>
                      <a:pt x="1995" y="790"/>
                    </a:lnTo>
                    <a:lnTo>
                      <a:pt x="2013" y="793"/>
                    </a:lnTo>
                    <a:lnTo>
                      <a:pt x="2030" y="796"/>
                    </a:lnTo>
                    <a:lnTo>
                      <a:pt x="2048" y="800"/>
                    </a:lnTo>
                    <a:lnTo>
                      <a:pt x="2064" y="805"/>
                    </a:lnTo>
                    <a:lnTo>
                      <a:pt x="2079" y="811"/>
                    </a:lnTo>
                    <a:lnTo>
                      <a:pt x="2094" y="818"/>
                    </a:lnTo>
                    <a:lnTo>
                      <a:pt x="2111" y="826"/>
                    </a:lnTo>
                    <a:lnTo>
                      <a:pt x="2126" y="835"/>
                    </a:lnTo>
                    <a:lnTo>
                      <a:pt x="2140" y="846"/>
                    </a:lnTo>
                    <a:lnTo>
                      <a:pt x="2153" y="855"/>
                    </a:lnTo>
                    <a:lnTo>
                      <a:pt x="2165" y="867"/>
                    </a:lnTo>
                    <a:lnTo>
                      <a:pt x="2176" y="878"/>
                    </a:lnTo>
                    <a:lnTo>
                      <a:pt x="2186" y="890"/>
                    </a:lnTo>
                    <a:lnTo>
                      <a:pt x="2194" y="902"/>
                    </a:lnTo>
                    <a:lnTo>
                      <a:pt x="2203" y="915"/>
                    </a:lnTo>
                    <a:lnTo>
                      <a:pt x="2210" y="927"/>
                    </a:lnTo>
                    <a:lnTo>
                      <a:pt x="2217" y="940"/>
                    </a:lnTo>
                    <a:lnTo>
                      <a:pt x="2222" y="951"/>
                    </a:lnTo>
                    <a:lnTo>
                      <a:pt x="2233" y="977"/>
                    </a:lnTo>
                    <a:lnTo>
                      <a:pt x="2243" y="1002"/>
                    </a:lnTo>
                    <a:lnTo>
                      <a:pt x="2249" y="1019"/>
                    </a:lnTo>
                    <a:lnTo>
                      <a:pt x="2257" y="1036"/>
                    </a:lnTo>
                    <a:lnTo>
                      <a:pt x="2264" y="1051"/>
                    </a:lnTo>
                    <a:lnTo>
                      <a:pt x="2271" y="1065"/>
                    </a:lnTo>
                    <a:lnTo>
                      <a:pt x="2280" y="1078"/>
                    </a:lnTo>
                    <a:lnTo>
                      <a:pt x="2289" y="1090"/>
                    </a:lnTo>
                    <a:lnTo>
                      <a:pt x="2294" y="1094"/>
                    </a:lnTo>
                    <a:lnTo>
                      <a:pt x="2300" y="1099"/>
                    </a:lnTo>
                    <a:lnTo>
                      <a:pt x="2306" y="1104"/>
                    </a:lnTo>
                    <a:lnTo>
                      <a:pt x="2312" y="1108"/>
                    </a:lnTo>
                    <a:lnTo>
                      <a:pt x="2338" y="1122"/>
                    </a:lnTo>
                    <a:lnTo>
                      <a:pt x="2362" y="1137"/>
                    </a:lnTo>
                    <a:lnTo>
                      <a:pt x="2384" y="1153"/>
                    </a:lnTo>
                    <a:lnTo>
                      <a:pt x="2406" y="1168"/>
                    </a:lnTo>
                    <a:lnTo>
                      <a:pt x="2427" y="1185"/>
                    </a:lnTo>
                    <a:lnTo>
                      <a:pt x="2445" y="1200"/>
                    </a:lnTo>
                    <a:lnTo>
                      <a:pt x="2463" y="1214"/>
                    </a:lnTo>
                    <a:lnTo>
                      <a:pt x="2479" y="1228"/>
                    </a:lnTo>
                    <a:lnTo>
                      <a:pt x="2487" y="1234"/>
                    </a:lnTo>
                    <a:lnTo>
                      <a:pt x="2498" y="1244"/>
                    </a:lnTo>
                    <a:lnTo>
                      <a:pt x="2508" y="1253"/>
                    </a:lnTo>
                    <a:lnTo>
                      <a:pt x="2517" y="1260"/>
                    </a:lnTo>
                    <a:lnTo>
                      <a:pt x="2525" y="1269"/>
                    </a:lnTo>
                    <a:lnTo>
                      <a:pt x="2540" y="1283"/>
                    </a:lnTo>
                    <a:lnTo>
                      <a:pt x="2552" y="1290"/>
                    </a:lnTo>
                    <a:lnTo>
                      <a:pt x="2556" y="1290"/>
                    </a:lnTo>
                    <a:lnTo>
                      <a:pt x="2562" y="1292"/>
                    </a:lnTo>
                    <a:lnTo>
                      <a:pt x="2565" y="1295"/>
                    </a:lnTo>
                    <a:lnTo>
                      <a:pt x="2567" y="1299"/>
                    </a:lnTo>
                    <a:lnTo>
                      <a:pt x="2568" y="1302"/>
                    </a:lnTo>
                    <a:lnTo>
                      <a:pt x="2568" y="1304"/>
                    </a:lnTo>
                    <a:lnTo>
                      <a:pt x="2567" y="1307"/>
                    </a:lnTo>
                    <a:lnTo>
                      <a:pt x="2566" y="1310"/>
                    </a:lnTo>
                    <a:lnTo>
                      <a:pt x="2563" y="1314"/>
                    </a:lnTo>
                    <a:lnTo>
                      <a:pt x="2557" y="1316"/>
                    </a:lnTo>
                    <a:lnTo>
                      <a:pt x="2554" y="1317"/>
                    </a:lnTo>
                    <a:lnTo>
                      <a:pt x="2551" y="13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8"/>
              <p:cNvSpPr>
                <a:spLocks/>
              </p:cNvSpPr>
              <p:nvPr userDrawn="1"/>
            </p:nvSpPr>
            <p:spPr bwMode="auto">
              <a:xfrm>
                <a:off x="1945" y="1347"/>
                <a:ext cx="864" cy="442"/>
              </a:xfrm>
              <a:custGeom>
                <a:avLst/>
                <a:gdLst>
                  <a:gd name="T0" fmla="*/ 2549 w 2590"/>
                  <a:gd name="T1" fmla="*/ 1316 h 1324"/>
                  <a:gd name="T2" fmla="*/ 2496 w 2590"/>
                  <a:gd name="T3" fmla="*/ 1280 h 1324"/>
                  <a:gd name="T4" fmla="*/ 2453 w 2590"/>
                  <a:gd name="T5" fmla="*/ 1250 h 1324"/>
                  <a:gd name="T6" fmla="*/ 2300 w 2590"/>
                  <a:gd name="T7" fmla="*/ 1155 h 1324"/>
                  <a:gd name="T8" fmla="*/ 2255 w 2590"/>
                  <a:gd name="T9" fmla="*/ 1113 h 1324"/>
                  <a:gd name="T10" fmla="*/ 2204 w 2590"/>
                  <a:gd name="T11" fmla="*/ 1030 h 1324"/>
                  <a:gd name="T12" fmla="*/ 2141 w 2590"/>
                  <a:gd name="T13" fmla="*/ 946 h 1324"/>
                  <a:gd name="T14" fmla="*/ 2078 w 2590"/>
                  <a:gd name="T15" fmla="*/ 902 h 1324"/>
                  <a:gd name="T16" fmla="*/ 2002 w 2590"/>
                  <a:gd name="T17" fmla="*/ 875 h 1324"/>
                  <a:gd name="T18" fmla="*/ 1914 w 2590"/>
                  <a:gd name="T19" fmla="*/ 866 h 1324"/>
                  <a:gd name="T20" fmla="*/ 1757 w 2590"/>
                  <a:gd name="T21" fmla="*/ 880 h 1324"/>
                  <a:gd name="T22" fmla="*/ 1602 w 2590"/>
                  <a:gd name="T23" fmla="*/ 915 h 1324"/>
                  <a:gd name="T24" fmla="*/ 1431 w 2590"/>
                  <a:gd name="T25" fmla="*/ 964 h 1324"/>
                  <a:gd name="T26" fmla="*/ 1170 w 2590"/>
                  <a:gd name="T27" fmla="*/ 1033 h 1324"/>
                  <a:gd name="T28" fmla="*/ 974 w 2590"/>
                  <a:gd name="T29" fmla="*/ 1063 h 1324"/>
                  <a:gd name="T30" fmla="*/ 828 w 2590"/>
                  <a:gd name="T31" fmla="*/ 1067 h 1324"/>
                  <a:gd name="T32" fmla="*/ 674 w 2590"/>
                  <a:gd name="T33" fmla="*/ 1053 h 1324"/>
                  <a:gd name="T34" fmla="*/ 551 w 2590"/>
                  <a:gd name="T35" fmla="*/ 1026 h 1324"/>
                  <a:gd name="T36" fmla="*/ 481 w 2590"/>
                  <a:gd name="T37" fmla="*/ 989 h 1324"/>
                  <a:gd name="T38" fmla="*/ 409 w 2590"/>
                  <a:gd name="T39" fmla="*/ 933 h 1324"/>
                  <a:gd name="T40" fmla="*/ 321 w 2590"/>
                  <a:gd name="T41" fmla="*/ 837 h 1324"/>
                  <a:gd name="T42" fmla="*/ 174 w 2590"/>
                  <a:gd name="T43" fmla="*/ 612 h 1324"/>
                  <a:gd name="T44" fmla="*/ 60 w 2590"/>
                  <a:gd name="T45" fmla="*/ 377 h 1324"/>
                  <a:gd name="T46" fmla="*/ 7 w 2590"/>
                  <a:gd name="T47" fmla="*/ 200 h 1324"/>
                  <a:gd name="T48" fmla="*/ 4 w 2590"/>
                  <a:gd name="T49" fmla="*/ 75 h 1324"/>
                  <a:gd name="T50" fmla="*/ 19 w 2590"/>
                  <a:gd name="T51" fmla="*/ 23 h 1324"/>
                  <a:gd name="T52" fmla="*/ 42 w 2590"/>
                  <a:gd name="T53" fmla="*/ 0 h 1324"/>
                  <a:gd name="T54" fmla="*/ 51 w 2590"/>
                  <a:gd name="T55" fmla="*/ 21 h 1324"/>
                  <a:gd name="T56" fmla="*/ 33 w 2590"/>
                  <a:gd name="T57" fmla="*/ 64 h 1324"/>
                  <a:gd name="T58" fmla="*/ 27 w 2590"/>
                  <a:gd name="T59" fmla="*/ 146 h 1324"/>
                  <a:gd name="T60" fmla="*/ 61 w 2590"/>
                  <a:gd name="T61" fmla="*/ 301 h 1324"/>
                  <a:gd name="T62" fmla="*/ 139 w 2590"/>
                  <a:gd name="T63" fmla="*/ 487 h 1324"/>
                  <a:gd name="T64" fmla="*/ 282 w 2590"/>
                  <a:gd name="T65" fmla="*/ 739 h 1324"/>
                  <a:gd name="T66" fmla="*/ 424 w 2590"/>
                  <a:gd name="T67" fmla="*/ 909 h 1324"/>
                  <a:gd name="T68" fmla="*/ 492 w 2590"/>
                  <a:gd name="T69" fmla="*/ 965 h 1324"/>
                  <a:gd name="T70" fmla="*/ 560 w 2590"/>
                  <a:gd name="T71" fmla="*/ 1000 h 1324"/>
                  <a:gd name="T72" fmla="*/ 680 w 2590"/>
                  <a:gd name="T73" fmla="*/ 1027 h 1324"/>
                  <a:gd name="T74" fmla="*/ 830 w 2590"/>
                  <a:gd name="T75" fmla="*/ 1040 h 1324"/>
                  <a:gd name="T76" fmla="*/ 973 w 2590"/>
                  <a:gd name="T77" fmla="*/ 1036 h 1324"/>
                  <a:gd name="T78" fmla="*/ 1167 w 2590"/>
                  <a:gd name="T79" fmla="*/ 1007 h 1324"/>
                  <a:gd name="T80" fmla="*/ 1424 w 2590"/>
                  <a:gd name="T81" fmla="*/ 938 h 1324"/>
                  <a:gd name="T82" fmla="*/ 1595 w 2590"/>
                  <a:gd name="T83" fmla="*/ 889 h 1324"/>
                  <a:gd name="T84" fmla="*/ 1752 w 2590"/>
                  <a:gd name="T85" fmla="*/ 853 h 1324"/>
                  <a:gd name="T86" fmla="*/ 1874 w 2590"/>
                  <a:gd name="T87" fmla="*/ 839 h 1324"/>
                  <a:gd name="T88" fmla="*/ 1974 w 2590"/>
                  <a:gd name="T89" fmla="*/ 842 h 1324"/>
                  <a:gd name="T90" fmla="*/ 2059 w 2590"/>
                  <a:gd name="T91" fmla="*/ 863 h 1324"/>
                  <a:gd name="T92" fmla="*/ 2135 w 2590"/>
                  <a:gd name="T93" fmla="*/ 905 h 1324"/>
                  <a:gd name="T94" fmla="*/ 2198 w 2590"/>
                  <a:gd name="T95" fmla="*/ 970 h 1324"/>
                  <a:gd name="T96" fmla="*/ 2257 w 2590"/>
                  <a:gd name="T97" fmla="*/ 1068 h 1324"/>
                  <a:gd name="T98" fmla="*/ 2308 w 2590"/>
                  <a:gd name="T99" fmla="*/ 1128 h 1324"/>
                  <a:gd name="T100" fmla="*/ 2469 w 2590"/>
                  <a:gd name="T101" fmla="*/ 1228 h 1324"/>
                  <a:gd name="T102" fmla="*/ 2511 w 2590"/>
                  <a:gd name="T103" fmla="*/ 1257 h 1324"/>
                  <a:gd name="T104" fmla="*/ 2557 w 2590"/>
                  <a:gd name="T105" fmla="*/ 1290 h 1324"/>
                  <a:gd name="T106" fmla="*/ 2587 w 2590"/>
                  <a:gd name="T107" fmla="*/ 1301 h 1324"/>
                  <a:gd name="T108" fmla="*/ 2581 w 2590"/>
                  <a:gd name="T109" fmla="*/ 1323 h 1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90" h="1324">
                    <a:moveTo>
                      <a:pt x="2571" y="1324"/>
                    </a:moveTo>
                    <a:lnTo>
                      <a:pt x="2566" y="1324"/>
                    </a:lnTo>
                    <a:lnTo>
                      <a:pt x="2561" y="1323"/>
                    </a:lnTo>
                    <a:lnTo>
                      <a:pt x="2555" y="1320"/>
                    </a:lnTo>
                    <a:lnTo>
                      <a:pt x="2549" y="1316"/>
                    </a:lnTo>
                    <a:lnTo>
                      <a:pt x="2536" y="1308"/>
                    </a:lnTo>
                    <a:lnTo>
                      <a:pt x="2520" y="1297"/>
                    </a:lnTo>
                    <a:lnTo>
                      <a:pt x="2513" y="1291"/>
                    </a:lnTo>
                    <a:lnTo>
                      <a:pt x="2504" y="1286"/>
                    </a:lnTo>
                    <a:lnTo>
                      <a:pt x="2496" y="1280"/>
                    </a:lnTo>
                    <a:lnTo>
                      <a:pt x="2487" y="1273"/>
                    </a:lnTo>
                    <a:lnTo>
                      <a:pt x="2479" y="1268"/>
                    </a:lnTo>
                    <a:lnTo>
                      <a:pt x="2470" y="1262"/>
                    </a:lnTo>
                    <a:lnTo>
                      <a:pt x="2461" y="1256"/>
                    </a:lnTo>
                    <a:lnTo>
                      <a:pt x="2453" y="1250"/>
                    </a:lnTo>
                    <a:lnTo>
                      <a:pt x="2421" y="1229"/>
                    </a:lnTo>
                    <a:lnTo>
                      <a:pt x="2387" y="1205"/>
                    </a:lnTo>
                    <a:lnTo>
                      <a:pt x="2349" y="1182"/>
                    </a:lnTo>
                    <a:lnTo>
                      <a:pt x="2309" y="1160"/>
                    </a:lnTo>
                    <a:lnTo>
                      <a:pt x="2300" y="1155"/>
                    </a:lnTo>
                    <a:lnTo>
                      <a:pt x="2293" y="1150"/>
                    </a:lnTo>
                    <a:lnTo>
                      <a:pt x="2286" y="1145"/>
                    </a:lnTo>
                    <a:lnTo>
                      <a:pt x="2279" y="1139"/>
                    </a:lnTo>
                    <a:lnTo>
                      <a:pt x="2267" y="1127"/>
                    </a:lnTo>
                    <a:lnTo>
                      <a:pt x="2255" y="1113"/>
                    </a:lnTo>
                    <a:lnTo>
                      <a:pt x="2244" y="1098"/>
                    </a:lnTo>
                    <a:lnTo>
                      <a:pt x="2235" y="1083"/>
                    </a:lnTo>
                    <a:lnTo>
                      <a:pt x="2226" y="1067"/>
                    </a:lnTo>
                    <a:lnTo>
                      <a:pt x="2216" y="1051"/>
                    </a:lnTo>
                    <a:lnTo>
                      <a:pt x="2204" y="1030"/>
                    </a:lnTo>
                    <a:lnTo>
                      <a:pt x="2191" y="1009"/>
                    </a:lnTo>
                    <a:lnTo>
                      <a:pt x="2176" y="987"/>
                    </a:lnTo>
                    <a:lnTo>
                      <a:pt x="2160" y="967"/>
                    </a:lnTo>
                    <a:lnTo>
                      <a:pt x="2151" y="956"/>
                    </a:lnTo>
                    <a:lnTo>
                      <a:pt x="2141" y="946"/>
                    </a:lnTo>
                    <a:lnTo>
                      <a:pt x="2130" y="936"/>
                    </a:lnTo>
                    <a:lnTo>
                      <a:pt x="2119" y="927"/>
                    </a:lnTo>
                    <a:lnTo>
                      <a:pt x="2106" y="918"/>
                    </a:lnTo>
                    <a:lnTo>
                      <a:pt x="2093" y="909"/>
                    </a:lnTo>
                    <a:lnTo>
                      <a:pt x="2078" y="902"/>
                    </a:lnTo>
                    <a:lnTo>
                      <a:pt x="2063" y="894"/>
                    </a:lnTo>
                    <a:lnTo>
                      <a:pt x="2048" y="889"/>
                    </a:lnTo>
                    <a:lnTo>
                      <a:pt x="2034" y="883"/>
                    </a:lnTo>
                    <a:lnTo>
                      <a:pt x="2019" y="879"/>
                    </a:lnTo>
                    <a:lnTo>
                      <a:pt x="2002" y="875"/>
                    </a:lnTo>
                    <a:lnTo>
                      <a:pt x="1986" y="872"/>
                    </a:lnTo>
                    <a:lnTo>
                      <a:pt x="1969" y="869"/>
                    </a:lnTo>
                    <a:lnTo>
                      <a:pt x="1952" y="867"/>
                    </a:lnTo>
                    <a:lnTo>
                      <a:pt x="1933" y="866"/>
                    </a:lnTo>
                    <a:lnTo>
                      <a:pt x="1914" y="866"/>
                    </a:lnTo>
                    <a:lnTo>
                      <a:pt x="1894" y="866"/>
                    </a:lnTo>
                    <a:lnTo>
                      <a:pt x="1873" y="866"/>
                    </a:lnTo>
                    <a:lnTo>
                      <a:pt x="1852" y="868"/>
                    </a:lnTo>
                    <a:lnTo>
                      <a:pt x="1806" y="873"/>
                    </a:lnTo>
                    <a:lnTo>
                      <a:pt x="1757" y="880"/>
                    </a:lnTo>
                    <a:lnTo>
                      <a:pt x="1726" y="886"/>
                    </a:lnTo>
                    <a:lnTo>
                      <a:pt x="1695" y="892"/>
                    </a:lnTo>
                    <a:lnTo>
                      <a:pt x="1663" y="899"/>
                    </a:lnTo>
                    <a:lnTo>
                      <a:pt x="1633" y="906"/>
                    </a:lnTo>
                    <a:lnTo>
                      <a:pt x="1602" y="915"/>
                    </a:lnTo>
                    <a:lnTo>
                      <a:pt x="1573" y="922"/>
                    </a:lnTo>
                    <a:lnTo>
                      <a:pt x="1542" y="931"/>
                    </a:lnTo>
                    <a:lnTo>
                      <a:pt x="1513" y="940"/>
                    </a:lnTo>
                    <a:lnTo>
                      <a:pt x="1481" y="950"/>
                    </a:lnTo>
                    <a:lnTo>
                      <a:pt x="1431" y="964"/>
                    </a:lnTo>
                    <a:lnTo>
                      <a:pt x="1380" y="980"/>
                    </a:lnTo>
                    <a:lnTo>
                      <a:pt x="1330" y="995"/>
                    </a:lnTo>
                    <a:lnTo>
                      <a:pt x="1277" y="1009"/>
                    </a:lnTo>
                    <a:lnTo>
                      <a:pt x="1224" y="1022"/>
                    </a:lnTo>
                    <a:lnTo>
                      <a:pt x="1170" y="1033"/>
                    </a:lnTo>
                    <a:lnTo>
                      <a:pt x="1116" y="1044"/>
                    </a:lnTo>
                    <a:lnTo>
                      <a:pt x="1060" y="1053"/>
                    </a:lnTo>
                    <a:lnTo>
                      <a:pt x="1032" y="1057"/>
                    </a:lnTo>
                    <a:lnTo>
                      <a:pt x="1004" y="1060"/>
                    </a:lnTo>
                    <a:lnTo>
                      <a:pt x="974" y="1063"/>
                    </a:lnTo>
                    <a:lnTo>
                      <a:pt x="945" y="1065"/>
                    </a:lnTo>
                    <a:lnTo>
                      <a:pt x="916" y="1067"/>
                    </a:lnTo>
                    <a:lnTo>
                      <a:pt x="887" y="1068"/>
                    </a:lnTo>
                    <a:lnTo>
                      <a:pt x="858" y="1068"/>
                    </a:lnTo>
                    <a:lnTo>
                      <a:pt x="828" y="1067"/>
                    </a:lnTo>
                    <a:lnTo>
                      <a:pt x="797" y="1066"/>
                    </a:lnTo>
                    <a:lnTo>
                      <a:pt x="767" y="1065"/>
                    </a:lnTo>
                    <a:lnTo>
                      <a:pt x="737" y="1062"/>
                    </a:lnTo>
                    <a:lnTo>
                      <a:pt x="706" y="1058"/>
                    </a:lnTo>
                    <a:lnTo>
                      <a:pt x="674" y="1053"/>
                    </a:lnTo>
                    <a:lnTo>
                      <a:pt x="643" y="1048"/>
                    </a:lnTo>
                    <a:lnTo>
                      <a:pt x="612" y="1042"/>
                    </a:lnTo>
                    <a:lnTo>
                      <a:pt x="580" y="1035"/>
                    </a:lnTo>
                    <a:lnTo>
                      <a:pt x="566" y="1030"/>
                    </a:lnTo>
                    <a:lnTo>
                      <a:pt x="551" y="1026"/>
                    </a:lnTo>
                    <a:lnTo>
                      <a:pt x="537" y="1021"/>
                    </a:lnTo>
                    <a:lnTo>
                      <a:pt x="523" y="1014"/>
                    </a:lnTo>
                    <a:lnTo>
                      <a:pt x="509" y="1007"/>
                    </a:lnTo>
                    <a:lnTo>
                      <a:pt x="495" y="999"/>
                    </a:lnTo>
                    <a:lnTo>
                      <a:pt x="481" y="989"/>
                    </a:lnTo>
                    <a:lnTo>
                      <a:pt x="466" y="980"/>
                    </a:lnTo>
                    <a:lnTo>
                      <a:pt x="452" y="970"/>
                    </a:lnTo>
                    <a:lnTo>
                      <a:pt x="438" y="958"/>
                    </a:lnTo>
                    <a:lnTo>
                      <a:pt x="423" y="946"/>
                    </a:lnTo>
                    <a:lnTo>
                      <a:pt x="409" y="933"/>
                    </a:lnTo>
                    <a:lnTo>
                      <a:pt x="395" y="919"/>
                    </a:lnTo>
                    <a:lnTo>
                      <a:pt x="379" y="904"/>
                    </a:lnTo>
                    <a:lnTo>
                      <a:pt x="365" y="889"/>
                    </a:lnTo>
                    <a:lnTo>
                      <a:pt x="350" y="873"/>
                    </a:lnTo>
                    <a:lnTo>
                      <a:pt x="321" y="837"/>
                    </a:lnTo>
                    <a:lnTo>
                      <a:pt x="292" y="799"/>
                    </a:lnTo>
                    <a:lnTo>
                      <a:pt x="263" y="757"/>
                    </a:lnTo>
                    <a:lnTo>
                      <a:pt x="234" y="712"/>
                    </a:lnTo>
                    <a:lnTo>
                      <a:pt x="203" y="663"/>
                    </a:lnTo>
                    <a:lnTo>
                      <a:pt x="174" y="612"/>
                    </a:lnTo>
                    <a:lnTo>
                      <a:pt x="144" y="557"/>
                    </a:lnTo>
                    <a:lnTo>
                      <a:pt x="115" y="499"/>
                    </a:lnTo>
                    <a:lnTo>
                      <a:pt x="94" y="458"/>
                    </a:lnTo>
                    <a:lnTo>
                      <a:pt x="76" y="417"/>
                    </a:lnTo>
                    <a:lnTo>
                      <a:pt x="60" y="377"/>
                    </a:lnTo>
                    <a:lnTo>
                      <a:pt x="46" y="339"/>
                    </a:lnTo>
                    <a:lnTo>
                      <a:pt x="33" y="303"/>
                    </a:lnTo>
                    <a:lnTo>
                      <a:pt x="22" y="267"/>
                    </a:lnTo>
                    <a:lnTo>
                      <a:pt x="14" y="233"/>
                    </a:lnTo>
                    <a:lnTo>
                      <a:pt x="7" y="200"/>
                    </a:lnTo>
                    <a:lnTo>
                      <a:pt x="3" y="169"/>
                    </a:lnTo>
                    <a:lnTo>
                      <a:pt x="0" y="140"/>
                    </a:lnTo>
                    <a:lnTo>
                      <a:pt x="0" y="113"/>
                    </a:lnTo>
                    <a:lnTo>
                      <a:pt x="1" y="87"/>
                    </a:lnTo>
                    <a:lnTo>
                      <a:pt x="4" y="75"/>
                    </a:lnTo>
                    <a:lnTo>
                      <a:pt x="6" y="63"/>
                    </a:lnTo>
                    <a:lnTo>
                      <a:pt x="8" y="52"/>
                    </a:lnTo>
                    <a:lnTo>
                      <a:pt x="11" y="41"/>
                    </a:lnTo>
                    <a:lnTo>
                      <a:pt x="14" y="32"/>
                    </a:lnTo>
                    <a:lnTo>
                      <a:pt x="19" y="23"/>
                    </a:lnTo>
                    <a:lnTo>
                      <a:pt x="24" y="14"/>
                    </a:lnTo>
                    <a:lnTo>
                      <a:pt x="28" y="6"/>
                    </a:lnTo>
                    <a:lnTo>
                      <a:pt x="33" y="2"/>
                    </a:lnTo>
                    <a:lnTo>
                      <a:pt x="37" y="0"/>
                    </a:lnTo>
                    <a:lnTo>
                      <a:pt x="42" y="0"/>
                    </a:lnTo>
                    <a:lnTo>
                      <a:pt x="48" y="3"/>
                    </a:lnTo>
                    <a:lnTo>
                      <a:pt x="51" y="6"/>
                    </a:lnTo>
                    <a:lnTo>
                      <a:pt x="53" y="11"/>
                    </a:lnTo>
                    <a:lnTo>
                      <a:pt x="53" y="17"/>
                    </a:lnTo>
                    <a:lnTo>
                      <a:pt x="51" y="21"/>
                    </a:lnTo>
                    <a:lnTo>
                      <a:pt x="47" y="28"/>
                    </a:lnTo>
                    <a:lnTo>
                      <a:pt x="42" y="36"/>
                    </a:lnTo>
                    <a:lnTo>
                      <a:pt x="38" y="45"/>
                    </a:lnTo>
                    <a:lnTo>
                      <a:pt x="35" y="54"/>
                    </a:lnTo>
                    <a:lnTo>
                      <a:pt x="33" y="64"/>
                    </a:lnTo>
                    <a:lnTo>
                      <a:pt x="31" y="74"/>
                    </a:lnTo>
                    <a:lnTo>
                      <a:pt x="28" y="85"/>
                    </a:lnTo>
                    <a:lnTo>
                      <a:pt x="27" y="95"/>
                    </a:lnTo>
                    <a:lnTo>
                      <a:pt x="26" y="120"/>
                    </a:lnTo>
                    <a:lnTo>
                      <a:pt x="27" y="146"/>
                    </a:lnTo>
                    <a:lnTo>
                      <a:pt x="31" y="173"/>
                    </a:lnTo>
                    <a:lnTo>
                      <a:pt x="35" y="202"/>
                    </a:lnTo>
                    <a:lnTo>
                      <a:pt x="41" y="234"/>
                    </a:lnTo>
                    <a:lnTo>
                      <a:pt x="50" y="266"/>
                    </a:lnTo>
                    <a:lnTo>
                      <a:pt x="61" y="301"/>
                    </a:lnTo>
                    <a:lnTo>
                      <a:pt x="73" y="335"/>
                    </a:lnTo>
                    <a:lnTo>
                      <a:pt x="87" y="372"/>
                    </a:lnTo>
                    <a:lnTo>
                      <a:pt x="102" y="410"/>
                    </a:lnTo>
                    <a:lnTo>
                      <a:pt x="119" y="448"/>
                    </a:lnTo>
                    <a:lnTo>
                      <a:pt x="139" y="487"/>
                    </a:lnTo>
                    <a:lnTo>
                      <a:pt x="168" y="544"/>
                    </a:lnTo>
                    <a:lnTo>
                      <a:pt x="197" y="597"/>
                    </a:lnTo>
                    <a:lnTo>
                      <a:pt x="225" y="648"/>
                    </a:lnTo>
                    <a:lnTo>
                      <a:pt x="254" y="695"/>
                    </a:lnTo>
                    <a:lnTo>
                      <a:pt x="282" y="739"/>
                    </a:lnTo>
                    <a:lnTo>
                      <a:pt x="311" y="780"/>
                    </a:lnTo>
                    <a:lnTo>
                      <a:pt x="339" y="817"/>
                    </a:lnTo>
                    <a:lnTo>
                      <a:pt x="368" y="851"/>
                    </a:lnTo>
                    <a:lnTo>
                      <a:pt x="396" y="882"/>
                    </a:lnTo>
                    <a:lnTo>
                      <a:pt x="424" y="909"/>
                    </a:lnTo>
                    <a:lnTo>
                      <a:pt x="437" y="922"/>
                    </a:lnTo>
                    <a:lnTo>
                      <a:pt x="451" y="934"/>
                    </a:lnTo>
                    <a:lnTo>
                      <a:pt x="465" y="945"/>
                    </a:lnTo>
                    <a:lnTo>
                      <a:pt x="479" y="956"/>
                    </a:lnTo>
                    <a:lnTo>
                      <a:pt x="492" y="965"/>
                    </a:lnTo>
                    <a:lnTo>
                      <a:pt x="506" y="974"/>
                    </a:lnTo>
                    <a:lnTo>
                      <a:pt x="519" y="982"/>
                    </a:lnTo>
                    <a:lnTo>
                      <a:pt x="533" y="988"/>
                    </a:lnTo>
                    <a:lnTo>
                      <a:pt x="546" y="995"/>
                    </a:lnTo>
                    <a:lnTo>
                      <a:pt x="560" y="1000"/>
                    </a:lnTo>
                    <a:lnTo>
                      <a:pt x="573" y="1004"/>
                    </a:lnTo>
                    <a:lnTo>
                      <a:pt x="586" y="1008"/>
                    </a:lnTo>
                    <a:lnTo>
                      <a:pt x="617" y="1015"/>
                    </a:lnTo>
                    <a:lnTo>
                      <a:pt x="648" y="1022"/>
                    </a:lnTo>
                    <a:lnTo>
                      <a:pt x="680" y="1027"/>
                    </a:lnTo>
                    <a:lnTo>
                      <a:pt x="710" y="1031"/>
                    </a:lnTo>
                    <a:lnTo>
                      <a:pt x="740" y="1035"/>
                    </a:lnTo>
                    <a:lnTo>
                      <a:pt x="770" y="1038"/>
                    </a:lnTo>
                    <a:lnTo>
                      <a:pt x="799" y="1039"/>
                    </a:lnTo>
                    <a:lnTo>
                      <a:pt x="830" y="1040"/>
                    </a:lnTo>
                    <a:lnTo>
                      <a:pt x="859" y="1041"/>
                    </a:lnTo>
                    <a:lnTo>
                      <a:pt x="888" y="1040"/>
                    </a:lnTo>
                    <a:lnTo>
                      <a:pt x="917" y="1040"/>
                    </a:lnTo>
                    <a:lnTo>
                      <a:pt x="945" y="1038"/>
                    </a:lnTo>
                    <a:lnTo>
                      <a:pt x="973" y="1036"/>
                    </a:lnTo>
                    <a:lnTo>
                      <a:pt x="1002" y="1033"/>
                    </a:lnTo>
                    <a:lnTo>
                      <a:pt x="1029" y="1030"/>
                    </a:lnTo>
                    <a:lnTo>
                      <a:pt x="1058" y="1026"/>
                    </a:lnTo>
                    <a:lnTo>
                      <a:pt x="1113" y="1017"/>
                    </a:lnTo>
                    <a:lnTo>
                      <a:pt x="1167" y="1007"/>
                    </a:lnTo>
                    <a:lnTo>
                      <a:pt x="1219" y="995"/>
                    </a:lnTo>
                    <a:lnTo>
                      <a:pt x="1272" y="982"/>
                    </a:lnTo>
                    <a:lnTo>
                      <a:pt x="1323" y="968"/>
                    </a:lnTo>
                    <a:lnTo>
                      <a:pt x="1374" y="954"/>
                    </a:lnTo>
                    <a:lnTo>
                      <a:pt x="1424" y="938"/>
                    </a:lnTo>
                    <a:lnTo>
                      <a:pt x="1472" y="924"/>
                    </a:lnTo>
                    <a:lnTo>
                      <a:pt x="1506" y="914"/>
                    </a:lnTo>
                    <a:lnTo>
                      <a:pt x="1535" y="905"/>
                    </a:lnTo>
                    <a:lnTo>
                      <a:pt x="1565" y="896"/>
                    </a:lnTo>
                    <a:lnTo>
                      <a:pt x="1595" y="889"/>
                    </a:lnTo>
                    <a:lnTo>
                      <a:pt x="1627" y="880"/>
                    </a:lnTo>
                    <a:lnTo>
                      <a:pt x="1658" y="873"/>
                    </a:lnTo>
                    <a:lnTo>
                      <a:pt x="1689" y="865"/>
                    </a:lnTo>
                    <a:lnTo>
                      <a:pt x="1721" y="859"/>
                    </a:lnTo>
                    <a:lnTo>
                      <a:pt x="1752" y="853"/>
                    </a:lnTo>
                    <a:lnTo>
                      <a:pt x="1779" y="849"/>
                    </a:lnTo>
                    <a:lnTo>
                      <a:pt x="1804" y="846"/>
                    </a:lnTo>
                    <a:lnTo>
                      <a:pt x="1827" y="842"/>
                    </a:lnTo>
                    <a:lnTo>
                      <a:pt x="1851" y="841"/>
                    </a:lnTo>
                    <a:lnTo>
                      <a:pt x="1874" y="839"/>
                    </a:lnTo>
                    <a:lnTo>
                      <a:pt x="1895" y="839"/>
                    </a:lnTo>
                    <a:lnTo>
                      <a:pt x="1916" y="839"/>
                    </a:lnTo>
                    <a:lnTo>
                      <a:pt x="1936" y="839"/>
                    </a:lnTo>
                    <a:lnTo>
                      <a:pt x="1956" y="840"/>
                    </a:lnTo>
                    <a:lnTo>
                      <a:pt x="1974" y="842"/>
                    </a:lnTo>
                    <a:lnTo>
                      <a:pt x="1993" y="846"/>
                    </a:lnTo>
                    <a:lnTo>
                      <a:pt x="2010" y="849"/>
                    </a:lnTo>
                    <a:lnTo>
                      <a:pt x="2026" y="853"/>
                    </a:lnTo>
                    <a:lnTo>
                      <a:pt x="2042" y="858"/>
                    </a:lnTo>
                    <a:lnTo>
                      <a:pt x="2059" y="863"/>
                    </a:lnTo>
                    <a:lnTo>
                      <a:pt x="2074" y="869"/>
                    </a:lnTo>
                    <a:lnTo>
                      <a:pt x="2091" y="878"/>
                    </a:lnTo>
                    <a:lnTo>
                      <a:pt x="2106" y="887"/>
                    </a:lnTo>
                    <a:lnTo>
                      <a:pt x="2121" y="895"/>
                    </a:lnTo>
                    <a:lnTo>
                      <a:pt x="2135" y="905"/>
                    </a:lnTo>
                    <a:lnTo>
                      <a:pt x="2147" y="915"/>
                    </a:lnTo>
                    <a:lnTo>
                      <a:pt x="2159" y="926"/>
                    </a:lnTo>
                    <a:lnTo>
                      <a:pt x="2170" y="936"/>
                    </a:lnTo>
                    <a:lnTo>
                      <a:pt x="2179" y="947"/>
                    </a:lnTo>
                    <a:lnTo>
                      <a:pt x="2198" y="970"/>
                    </a:lnTo>
                    <a:lnTo>
                      <a:pt x="2213" y="992"/>
                    </a:lnTo>
                    <a:lnTo>
                      <a:pt x="2227" y="1015"/>
                    </a:lnTo>
                    <a:lnTo>
                      <a:pt x="2240" y="1038"/>
                    </a:lnTo>
                    <a:lnTo>
                      <a:pt x="2249" y="1053"/>
                    </a:lnTo>
                    <a:lnTo>
                      <a:pt x="2257" y="1068"/>
                    </a:lnTo>
                    <a:lnTo>
                      <a:pt x="2266" y="1082"/>
                    </a:lnTo>
                    <a:lnTo>
                      <a:pt x="2276" y="1095"/>
                    </a:lnTo>
                    <a:lnTo>
                      <a:pt x="2285" y="1108"/>
                    </a:lnTo>
                    <a:lnTo>
                      <a:pt x="2296" y="1119"/>
                    </a:lnTo>
                    <a:lnTo>
                      <a:pt x="2308" y="1128"/>
                    </a:lnTo>
                    <a:lnTo>
                      <a:pt x="2322" y="1136"/>
                    </a:lnTo>
                    <a:lnTo>
                      <a:pt x="2363" y="1160"/>
                    </a:lnTo>
                    <a:lnTo>
                      <a:pt x="2401" y="1182"/>
                    </a:lnTo>
                    <a:lnTo>
                      <a:pt x="2435" y="1206"/>
                    </a:lnTo>
                    <a:lnTo>
                      <a:pt x="2469" y="1228"/>
                    </a:lnTo>
                    <a:lnTo>
                      <a:pt x="2477" y="1234"/>
                    </a:lnTo>
                    <a:lnTo>
                      <a:pt x="2485" y="1240"/>
                    </a:lnTo>
                    <a:lnTo>
                      <a:pt x="2494" y="1245"/>
                    </a:lnTo>
                    <a:lnTo>
                      <a:pt x="2502" y="1250"/>
                    </a:lnTo>
                    <a:lnTo>
                      <a:pt x="2511" y="1257"/>
                    </a:lnTo>
                    <a:lnTo>
                      <a:pt x="2521" y="1263"/>
                    </a:lnTo>
                    <a:lnTo>
                      <a:pt x="2528" y="1270"/>
                    </a:lnTo>
                    <a:lnTo>
                      <a:pt x="2536" y="1275"/>
                    </a:lnTo>
                    <a:lnTo>
                      <a:pt x="2547" y="1283"/>
                    </a:lnTo>
                    <a:lnTo>
                      <a:pt x="2557" y="1290"/>
                    </a:lnTo>
                    <a:lnTo>
                      <a:pt x="2566" y="1296"/>
                    </a:lnTo>
                    <a:lnTo>
                      <a:pt x="2572" y="1297"/>
                    </a:lnTo>
                    <a:lnTo>
                      <a:pt x="2578" y="1297"/>
                    </a:lnTo>
                    <a:lnTo>
                      <a:pt x="2582" y="1298"/>
                    </a:lnTo>
                    <a:lnTo>
                      <a:pt x="2587" y="1301"/>
                    </a:lnTo>
                    <a:lnTo>
                      <a:pt x="2589" y="1306"/>
                    </a:lnTo>
                    <a:lnTo>
                      <a:pt x="2590" y="1311"/>
                    </a:lnTo>
                    <a:lnTo>
                      <a:pt x="2589" y="1316"/>
                    </a:lnTo>
                    <a:lnTo>
                      <a:pt x="2585" y="1321"/>
                    </a:lnTo>
                    <a:lnTo>
                      <a:pt x="2581" y="1323"/>
                    </a:lnTo>
                    <a:lnTo>
                      <a:pt x="2576" y="1324"/>
                    </a:lnTo>
                    <a:lnTo>
                      <a:pt x="2571" y="13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9"/>
              <p:cNvSpPr>
                <a:spLocks/>
              </p:cNvSpPr>
              <p:nvPr userDrawn="1"/>
            </p:nvSpPr>
            <p:spPr bwMode="auto">
              <a:xfrm>
                <a:off x="1964" y="1320"/>
                <a:ext cx="871" cy="444"/>
              </a:xfrm>
              <a:custGeom>
                <a:avLst/>
                <a:gdLst>
                  <a:gd name="T0" fmla="*/ 2567 w 2614"/>
                  <a:gd name="T1" fmla="*/ 1324 h 1331"/>
                  <a:gd name="T2" fmla="*/ 2488 w 2614"/>
                  <a:gd name="T3" fmla="*/ 1283 h 1331"/>
                  <a:gd name="T4" fmla="*/ 2381 w 2614"/>
                  <a:gd name="T5" fmla="*/ 1221 h 1331"/>
                  <a:gd name="T6" fmla="*/ 2276 w 2614"/>
                  <a:gd name="T7" fmla="*/ 1159 h 1331"/>
                  <a:gd name="T8" fmla="*/ 2185 w 2614"/>
                  <a:gd name="T9" fmla="*/ 1052 h 1331"/>
                  <a:gd name="T10" fmla="*/ 2115 w 2614"/>
                  <a:gd name="T11" fmla="*/ 986 h 1331"/>
                  <a:gd name="T12" fmla="*/ 2043 w 2614"/>
                  <a:gd name="T13" fmla="*/ 947 h 1331"/>
                  <a:gd name="T14" fmla="*/ 1966 w 2614"/>
                  <a:gd name="T15" fmla="*/ 924 h 1331"/>
                  <a:gd name="T16" fmla="*/ 1874 w 2614"/>
                  <a:gd name="T17" fmla="*/ 916 h 1331"/>
                  <a:gd name="T18" fmla="*/ 1705 w 2614"/>
                  <a:gd name="T19" fmla="*/ 928 h 1331"/>
                  <a:gd name="T20" fmla="*/ 1549 w 2614"/>
                  <a:gd name="T21" fmla="*/ 957 h 1331"/>
                  <a:gd name="T22" fmla="*/ 1431 w 2614"/>
                  <a:gd name="T23" fmla="*/ 985 h 1331"/>
                  <a:gd name="T24" fmla="*/ 1217 w 2614"/>
                  <a:gd name="T25" fmla="*/ 1036 h 1331"/>
                  <a:gd name="T26" fmla="*/ 957 w 2614"/>
                  <a:gd name="T27" fmla="*/ 1074 h 1331"/>
                  <a:gd name="T28" fmla="*/ 792 w 2614"/>
                  <a:gd name="T29" fmla="*/ 1078 h 1331"/>
                  <a:gd name="T30" fmla="*/ 649 w 2614"/>
                  <a:gd name="T31" fmla="*/ 1064 h 1331"/>
                  <a:gd name="T32" fmla="*/ 523 w 2614"/>
                  <a:gd name="T33" fmla="*/ 1032 h 1331"/>
                  <a:gd name="T34" fmla="*/ 430 w 2614"/>
                  <a:gd name="T35" fmla="*/ 975 h 1331"/>
                  <a:gd name="T36" fmla="*/ 345 w 2614"/>
                  <a:gd name="T37" fmla="*/ 891 h 1331"/>
                  <a:gd name="T38" fmla="*/ 253 w 2614"/>
                  <a:gd name="T39" fmla="*/ 769 h 1331"/>
                  <a:gd name="T40" fmla="*/ 137 w 2614"/>
                  <a:gd name="T41" fmla="*/ 567 h 1331"/>
                  <a:gd name="T42" fmla="*/ 49 w 2614"/>
                  <a:gd name="T43" fmla="*/ 365 h 1331"/>
                  <a:gd name="T44" fmla="*/ 5 w 2614"/>
                  <a:gd name="T45" fmla="*/ 188 h 1331"/>
                  <a:gd name="T46" fmla="*/ 2 w 2614"/>
                  <a:gd name="T47" fmla="*/ 104 h 1331"/>
                  <a:gd name="T48" fmla="*/ 19 w 2614"/>
                  <a:gd name="T49" fmla="*/ 31 h 1331"/>
                  <a:gd name="T50" fmla="*/ 47 w 2614"/>
                  <a:gd name="T51" fmla="*/ 0 h 1331"/>
                  <a:gd name="T52" fmla="*/ 56 w 2614"/>
                  <a:gd name="T53" fmla="*/ 21 h 1331"/>
                  <a:gd name="T54" fmla="*/ 35 w 2614"/>
                  <a:gd name="T55" fmla="*/ 64 h 1331"/>
                  <a:gd name="T56" fmla="*/ 27 w 2614"/>
                  <a:gd name="T57" fmla="*/ 146 h 1331"/>
                  <a:gd name="T58" fmla="*/ 57 w 2614"/>
                  <a:gd name="T59" fmla="*/ 300 h 1331"/>
                  <a:gd name="T60" fmla="*/ 130 w 2614"/>
                  <a:gd name="T61" fmla="*/ 493 h 1331"/>
                  <a:gd name="T62" fmla="*/ 222 w 2614"/>
                  <a:gd name="T63" fmla="*/ 669 h 1331"/>
                  <a:gd name="T64" fmla="*/ 330 w 2614"/>
                  <a:gd name="T65" fmla="*/ 832 h 1331"/>
                  <a:gd name="T66" fmla="*/ 410 w 2614"/>
                  <a:gd name="T67" fmla="*/ 921 h 1331"/>
                  <a:gd name="T68" fmla="*/ 496 w 2614"/>
                  <a:gd name="T69" fmla="*/ 989 h 1331"/>
                  <a:gd name="T70" fmla="*/ 597 w 2614"/>
                  <a:gd name="T71" fmla="*/ 1026 h 1331"/>
                  <a:gd name="T72" fmla="*/ 738 w 2614"/>
                  <a:gd name="T73" fmla="*/ 1047 h 1331"/>
                  <a:gd name="T74" fmla="*/ 873 w 2614"/>
                  <a:gd name="T75" fmla="*/ 1053 h 1331"/>
                  <a:gd name="T76" fmla="*/ 1107 w 2614"/>
                  <a:gd name="T77" fmla="*/ 1029 h 1331"/>
                  <a:gd name="T78" fmla="*/ 1356 w 2614"/>
                  <a:gd name="T79" fmla="*/ 976 h 1331"/>
                  <a:gd name="T80" fmla="*/ 1486 w 2614"/>
                  <a:gd name="T81" fmla="*/ 944 h 1331"/>
                  <a:gd name="T82" fmla="*/ 1636 w 2614"/>
                  <a:gd name="T83" fmla="*/ 911 h 1331"/>
                  <a:gd name="T84" fmla="*/ 1832 w 2614"/>
                  <a:gd name="T85" fmla="*/ 890 h 1331"/>
                  <a:gd name="T86" fmla="*/ 1935 w 2614"/>
                  <a:gd name="T87" fmla="*/ 893 h 1331"/>
                  <a:gd name="T88" fmla="*/ 2023 w 2614"/>
                  <a:gd name="T89" fmla="*/ 910 h 1331"/>
                  <a:gd name="T90" fmla="*/ 2103 w 2614"/>
                  <a:gd name="T91" fmla="*/ 946 h 1331"/>
                  <a:gd name="T92" fmla="*/ 2165 w 2614"/>
                  <a:gd name="T93" fmla="*/ 992 h 1331"/>
                  <a:gd name="T94" fmla="*/ 2259 w 2614"/>
                  <a:gd name="T95" fmla="*/ 1101 h 1331"/>
                  <a:gd name="T96" fmla="*/ 2332 w 2614"/>
                  <a:gd name="T97" fmla="*/ 1165 h 1331"/>
                  <a:gd name="T98" fmla="*/ 2467 w 2614"/>
                  <a:gd name="T99" fmla="*/ 1240 h 1331"/>
                  <a:gd name="T100" fmla="*/ 2546 w 2614"/>
                  <a:gd name="T101" fmla="*/ 1283 h 1331"/>
                  <a:gd name="T102" fmla="*/ 2593 w 2614"/>
                  <a:gd name="T103" fmla="*/ 1304 h 1331"/>
                  <a:gd name="T104" fmla="*/ 2614 w 2614"/>
                  <a:gd name="T105" fmla="*/ 1312 h 1331"/>
                  <a:gd name="T106" fmla="*/ 2600 w 2614"/>
                  <a:gd name="T107" fmla="*/ 1330 h 1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14" h="1331">
                    <a:moveTo>
                      <a:pt x="2593" y="1331"/>
                    </a:moveTo>
                    <a:lnTo>
                      <a:pt x="2588" y="1330"/>
                    </a:lnTo>
                    <a:lnTo>
                      <a:pt x="2581" y="1329"/>
                    </a:lnTo>
                    <a:lnTo>
                      <a:pt x="2574" y="1327"/>
                    </a:lnTo>
                    <a:lnTo>
                      <a:pt x="2567" y="1324"/>
                    </a:lnTo>
                    <a:lnTo>
                      <a:pt x="2551" y="1316"/>
                    </a:lnTo>
                    <a:lnTo>
                      <a:pt x="2533" y="1307"/>
                    </a:lnTo>
                    <a:lnTo>
                      <a:pt x="2520" y="1299"/>
                    </a:lnTo>
                    <a:lnTo>
                      <a:pt x="2505" y="1291"/>
                    </a:lnTo>
                    <a:lnTo>
                      <a:pt x="2488" y="1283"/>
                    </a:lnTo>
                    <a:lnTo>
                      <a:pt x="2471" y="1273"/>
                    </a:lnTo>
                    <a:lnTo>
                      <a:pt x="2454" y="1263"/>
                    </a:lnTo>
                    <a:lnTo>
                      <a:pt x="2435" y="1253"/>
                    </a:lnTo>
                    <a:lnTo>
                      <a:pt x="2410" y="1237"/>
                    </a:lnTo>
                    <a:lnTo>
                      <a:pt x="2381" y="1221"/>
                    </a:lnTo>
                    <a:lnTo>
                      <a:pt x="2351" y="1205"/>
                    </a:lnTo>
                    <a:lnTo>
                      <a:pt x="2320" y="1189"/>
                    </a:lnTo>
                    <a:lnTo>
                      <a:pt x="2304" y="1180"/>
                    </a:lnTo>
                    <a:lnTo>
                      <a:pt x="2289" y="1169"/>
                    </a:lnTo>
                    <a:lnTo>
                      <a:pt x="2276" y="1159"/>
                    </a:lnTo>
                    <a:lnTo>
                      <a:pt x="2263" y="1146"/>
                    </a:lnTo>
                    <a:lnTo>
                      <a:pt x="2239" y="1119"/>
                    </a:lnTo>
                    <a:lnTo>
                      <a:pt x="2216" y="1091"/>
                    </a:lnTo>
                    <a:lnTo>
                      <a:pt x="2201" y="1071"/>
                    </a:lnTo>
                    <a:lnTo>
                      <a:pt x="2185" y="1052"/>
                    </a:lnTo>
                    <a:lnTo>
                      <a:pt x="2168" y="1032"/>
                    </a:lnTo>
                    <a:lnTo>
                      <a:pt x="2148" y="1013"/>
                    </a:lnTo>
                    <a:lnTo>
                      <a:pt x="2137" y="1004"/>
                    </a:lnTo>
                    <a:lnTo>
                      <a:pt x="2127" y="995"/>
                    </a:lnTo>
                    <a:lnTo>
                      <a:pt x="2115" y="986"/>
                    </a:lnTo>
                    <a:lnTo>
                      <a:pt x="2102" y="977"/>
                    </a:lnTo>
                    <a:lnTo>
                      <a:pt x="2089" y="969"/>
                    </a:lnTo>
                    <a:lnTo>
                      <a:pt x="2075" y="961"/>
                    </a:lnTo>
                    <a:lnTo>
                      <a:pt x="2060" y="954"/>
                    </a:lnTo>
                    <a:lnTo>
                      <a:pt x="2043" y="947"/>
                    </a:lnTo>
                    <a:lnTo>
                      <a:pt x="2029" y="942"/>
                    </a:lnTo>
                    <a:lnTo>
                      <a:pt x="2014" y="936"/>
                    </a:lnTo>
                    <a:lnTo>
                      <a:pt x="1998" y="932"/>
                    </a:lnTo>
                    <a:lnTo>
                      <a:pt x="1983" y="928"/>
                    </a:lnTo>
                    <a:lnTo>
                      <a:pt x="1966" y="924"/>
                    </a:lnTo>
                    <a:lnTo>
                      <a:pt x="1948" y="922"/>
                    </a:lnTo>
                    <a:lnTo>
                      <a:pt x="1931" y="920"/>
                    </a:lnTo>
                    <a:lnTo>
                      <a:pt x="1913" y="918"/>
                    </a:lnTo>
                    <a:lnTo>
                      <a:pt x="1893" y="917"/>
                    </a:lnTo>
                    <a:lnTo>
                      <a:pt x="1874" y="916"/>
                    </a:lnTo>
                    <a:lnTo>
                      <a:pt x="1853" y="916"/>
                    </a:lnTo>
                    <a:lnTo>
                      <a:pt x="1832" y="917"/>
                    </a:lnTo>
                    <a:lnTo>
                      <a:pt x="1786" y="919"/>
                    </a:lnTo>
                    <a:lnTo>
                      <a:pt x="1738" y="923"/>
                    </a:lnTo>
                    <a:lnTo>
                      <a:pt x="1705" y="928"/>
                    </a:lnTo>
                    <a:lnTo>
                      <a:pt x="1672" y="933"/>
                    </a:lnTo>
                    <a:lnTo>
                      <a:pt x="1641" y="938"/>
                    </a:lnTo>
                    <a:lnTo>
                      <a:pt x="1609" y="944"/>
                    </a:lnTo>
                    <a:lnTo>
                      <a:pt x="1578" y="950"/>
                    </a:lnTo>
                    <a:lnTo>
                      <a:pt x="1549" y="957"/>
                    </a:lnTo>
                    <a:lnTo>
                      <a:pt x="1520" y="963"/>
                    </a:lnTo>
                    <a:lnTo>
                      <a:pt x="1493" y="970"/>
                    </a:lnTo>
                    <a:lnTo>
                      <a:pt x="1472" y="975"/>
                    </a:lnTo>
                    <a:lnTo>
                      <a:pt x="1452" y="979"/>
                    </a:lnTo>
                    <a:lnTo>
                      <a:pt x="1431" y="985"/>
                    </a:lnTo>
                    <a:lnTo>
                      <a:pt x="1411" y="990"/>
                    </a:lnTo>
                    <a:lnTo>
                      <a:pt x="1364" y="1002"/>
                    </a:lnTo>
                    <a:lnTo>
                      <a:pt x="1316" y="1013"/>
                    </a:lnTo>
                    <a:lnTo>
                      <a:pt x="1267" y="1025"/>
                    </a:lnTo>
                    <a:lnTo>
                      <a:pt x="1217" y="1036"/>
                    </a:lnTo>
                    <a:lnTo>
                      <a:pt x="1167" y="1046"/>
                    </a:lnTo>
                    <a:lnTo>
                      <a:pt x="1116" y="1055"/>
                    </a:lnTo>
                    <a:lnTo>
                      <a:pt x="1063" y="1064"/>
                    </a:lnTo>
                    <a:lnTo>
                      <a:pt x="1011" y="1070"/>
                    </a:lnTo>
                    <a:lnTo>
                      <a:pt x="957" y="1074"/>
                    </a:lnTo>
                    <a:lnTo>
                      <a:pt x="903" y="1078"/>
                    </a:lnTo>
                    <a:lnTo>
                      <a:pt x="875" y="1079"/>
                    </a:lnTo>
                    <a:lnTo>
                      <a:pt x="848" y="1079"/>
                    </a:lnTo>
                    <a:lnTo>
                      <a:pt x="820" y="1079"/>
                    </a:lnTo>
                    <a:lnTo>
                      <a:pt x="792" y="1078"/>
                    </a:lnTo>
                    <a:lnTo>
                      <a:pt x="764" y="1077"/>
                    </a:lnTo>
                    <a:lnTo>
                      <a:pt x="736" y="1074"/>
                    </a:lnTo>
                    <a:lnTo>
                      <a:pt x="707" y="1071"/>
                    </a:lnTo>
                    <a:lnTo>
                      <a:pt x="679" y="1068"/>
                    </a:lnTo>
                    <a:lnTo>
                      <a:pt x="649" y="1064"/>
                    </a:lnTo>
                    <a:lnTo>
                      <a:pt x="620" y="1058"/>
                    </a:lnTo>
                    <a:lnTo>
                      <a:pt x="591" y="1053"/>
                    </a:lnTo>
                    <a:lnTo>
                      <a:pt x="561" y="1045"/>
                    </a:lnTo>
                    <a:lnTo>
                      <a:pt x="543" y="1040"/>
                    </a:lnTo>
                    <a:lnTo>
                      <a:pt x="523" y="1032"/>
                    </a:lnTo>
                    <a:lnTo>
                      <a:pt x="504" y="1024"/>
                    </a:lnTo>
                    <a:lnTo>
                      <a:pt x="485" y="1014"/>
                    </a:lnTo>
                    <a:lnTo>
                      <a:pt x="467" y="1002"/>
                    </a:lnTo>
                    <a:lnTo>
                      <a:pt x="449" y="989"/>
                    </a:lnTo>
                    <a:lnTo>
                      <a:pt x="430" y="975"/>
                    </a:lnTo>
                    <a:lnTo>
                      <a:pt x="413" y="960"/>
                    </a:lnTo>
                    <a:lnTo>
                      <a:pt x="395" y="944"/>
                    </a:lnTo>
                    <a:lnTo>
                      <a:pt x="378" y="927"/>
                    </a:lnTo>
                    <a:lnTo>
                      <a:pt x="361" y="909"/>
                    </a:lnTo>
                    <a:lnTo>
                      <a:pt x="345" y="891"/>
                    </a:lnTo>
                    <a:lnTo>
                      <a:pt x="328" y="872"/>
                    </a:lnTo>
                    <a:lnTo>
                      <a:pt x="313" y="852"/>
                    </a:lnTo>
                    <a:lnTo>
                      <a:pt x="296" y="832"/>
                    </a:lnTo>
                    <a:lnTo>
                      <a:pt x="281" y="811"/>
                    </a:lnTo>
                    <a:lnTo>
                      <a:pt x="253" y="769"/>
                    </a:lnTo>
                    <a:lnTo>
                      <a:pt x="225" y="726"/>
                    </a:lnTo>
                    <a:lnTo>
                      <a:pt x="200" y="684"/>
                    </a:lnTo>
                    <a:lnTo>
                      <a:pt x="176" y="643"/>
                    </a:lnTo>
                    <a:lnTo>
                      <a:pt x="156" y="604"/>
                    </a:lnTo>
                    <a:lnTo>
                      <a:pt x="137" y="567"/>
                    </a:lnTo>
                    <a:lnTo>
                      <a:pt x="120" y="534"/>
                    </a:lnTo>
                    <a:lnTo>
                      <a:pt x="106" y="505"/>
                    </a:lnTo>
                    <a:lnTo>
                      <a:pt x="85" y="456"/>
                    </a:lnTo>
                    <a:lnTo>
                      <a:pt x="61" y="398"/>
                    </a:lnTo>
                    <a:lnTo>
                      <a:pt x="49" y="365"/>
                    </a:lnTo>
                    <a:lnTo>
                      <a:pt x="38" y="331"/>
                    </a:lnTo>
                    <a:lnTo>
                      <a:pt x="27" y="296"/>
                    </a:lnTo>
                    <a:lnTo>
                      <a:pt x="18" y="259"/>
                    </a:lnTo>
                    <a:lnTo>
                      <a:pt x="10" y="224"/>
                    </a:lnTo>
                    <a:lnTo>
                      <a:pt x="5" y="188"/>
                    </a:lnTo>
                    <a:lnTo>
                      <a:pt x="3" y="171"/>
                    </a:lnTo>
                    <a:lnTo>
                      <a:pt x="2" y="154"/>
                    </a:lnTo>
                    <a:lnTo>
                      <a:pt x="0" y="136"/>
                    </a:lnTo>
                    <a:lnTo>
                      <a:pt x="0" y="120"/>
                    </a:lnTo>
                    <a:lnTo>
                      <a:pt x="2" y="104"/>
                    </a:lnTo>
                    <a:lnTo>
                      <a:pt x="4" y="88"/>
                    </a:lnTo>
                    <a:lnTo>
                      <a:pt x="6" y="73"/>
                    </a:lnTo>
                    <a:lnTo>
                      <a:pt x="9" y="58"/>
                    </a:lnTo>
                    <a:lnTo>
                      <a:pt x="13" y="44"/>
                    </a:lnTo>
                    <a:lnTo>
                      <a:pt x="19" y="31"/>
                    </a:lnTo>
                    <a:lnTo>
                      <a:pt x="25" y="18"/>
                    </a:lnTo>
                    <a:lnTo>
                      <a:pt x="33" y="6"/>
                    </a:lnTo>
                    <a:lnTo>
                      <a:pt x="37" y="1"/>
                    </a:lnTo>
                    <a:lnTo>
                      <a:pt x="41" y="0"/>
                    </a:lnTo>
                    <a:lnTo>
                      <a:pt x="47" y="0"/>
                    </a:lnTo>
                    <a:lnTo>
                      <a:pt x="52" y="3"/>
                    </a:lnTo>
                    <a:lnTo>
                      <a:pt x="56" y="6"/>
                    </a:lnTo>
                    <a:lnTo>
                      <a:pt x="58" y="11"/>
                    </a:lnTo>
                    <a:lnTo>
                      <a:pt x="58" y="17"/>
                    </a:lnTo>
                    <a:lnTo>
                      <a:pt x="56" y="21"/>
                    </a:lnTo>
                    <a:lnTo>
                      <a:pt x="50" y="28"/>
                    </a:lnTo>
                    <a:lnTo>
                      <a:pt x="46" y="37"/>
                    </a:lnTo>
                    <a:lnTo>
                      <a:pt x="41" y="46"/>
                    </a:lnTo>
                    <a:lnTo>
                      <a:pt x="38" y="54"/>
                    </a:lnTo>
                    <a:lnTo>
                      <a:pt x="35" y="64"/>
                    </a:lnTo>
                    <a:lnTo>
                      <a:pt x="33" y="75"/>
                    </a:lnTo>
                    <a:lnTo>
                      <a:pt x="31" y="86"/>
                    </a:lnTo>
                    <a:lnTo>
                      <a:pt x="30" y="96"/>
                    </a:lnTo>
                    <a:lnTo>
                      <a:pt x="27" y="120"/>
                    </a:lnTo>
                    <a:lnTo>
                      <a:pt x="27" y="146"/>
                    </a:lnTo>
                    <a:lnTo>
                      <a:pt x="30" y="174"/>
                    </a:lnTo>
                    <a:lnTo>
                      <a:pt x="34" y="203"/>
                    </a:lnTo>
                    <a:lnTo>
                      <a:pt x="39" y="235"/>
                    </a:lnTo>
                    <a:lnTo>
                      <a:pt x="47" y="267"/>
                    </a:lnTo>
                    <a:lnTo>
                      <a:pt x="57" y="300"/>
                    </a:lnTo>
                    <a:lnTo>
                      <a:pt x="67" y="336"/>
                    </a:lnTo>
                    <a:lnTo>
                      <a:pt x="80" y="374"/>
                    </a:lnTo>
                    <a:lnTo>
                      <a:pt x="95" y="412"/>
                    </a:lnTo>
                    <a:lnTo>
                      <a:pt x="112" y="452"/>
                    </a:lnTo>
                    <a:lnTo>
                      <a:pt x="130" y="493"/>
                    </a:lnTo>
                    <a:lnTo>
                      <a:pt x="144" y="522"/>
                    </a:lnTo>
                    <a:lnTo>
                      <a:pt x="160" y="554"/>
                    </a:lnTo>
                    <a:lnTo>
                      <a:pt x="179" y="590"/>
                    </a:lnTo>
                    <a:lnTo>
                      <a:pt x="199" y="629"/>
                    </a:lnTo>
                    <a:lnTo>
                      <a:pt x="222" y="669"/>
                    </a:lnTo>
                    <a:lnTo>
                      <a:pt x="247" y="710"/>
                    </a:lnTo>
                    <a:lnTo>
                      <a:pt x="273" y="751"/>
                    </a:lnTo>
                    <a:lnTo>
                      <a:pt x="301" y="792"/>
                    </a:lnTo>
                    <a:lnTo>
                      <a:pt x="316" y="812"/>
                    </a:lnTo>
                    <a:lnTo>
                      <a:pt x="330" y="832"/>
                    </a:lnTo>
                    <a:lnTo>
                      <a:pt x="346" y="851"/>
                    </a:lnTo>
                    <a:lnTo>
                      <a:pt x="361" y="869"/>
                    </a:lnTo>
                    <a:lnTo>
                      <a:pt x="377" y="888"/>
                    </a:lnTo>
                    <a:lnTo>
                      <a:pt x="394" y="905"/>
                    </a:lnTo>
                    <a:lnTo>
                      <a:pt x="410" y="921"/>
                    </a:lnTo>
                    <a:lnTo>
                      <a:pt x="426" y="937"/>
                    </a:lnTo>
                    <a:lnTo>
                      <a:pt x="443" y="951"/>
                    </a:lnTo>
                    <a:lnTo>
                      <a:pt x="460" y="965"/>
                    </a:lnTo>
                    <a:lnTo>
                      <a:pt x="478" y="977"/>
                    </a:lnTo>
                    <a:lnTo>
                      <a:pt x="496" y="989"/>
                    </a:lnTo>
                    <a:lnTo>
                      <a:pt x="513" y="999"/>
                    </a:lnTo>
                    <a:lnTo>
                      <a:pt x="532" y="1008"/>
                    </a:lnTo>
                    <a:lnTo>
                      <a:pt x="549" y="1014"/>
                    </a:lnTo>
                    <a:lnTo>
                      <a:pt x="567" y="1019"/>
                    </a:lnTo>
                    <a:lnTo>
                      <a:pt x="597" y="1026"/>
                    </a:lnTo>
                    <a:lnTo>
                      <a:pt x="626" y="1031"/>
                    </a:lnTo>
                    <a:lnTo>
                      <a:pt x="654" y="1037"/>
                    </a:lnTo>
                    <a:lnTo>
                      <a:pt x="682" y="1041"/>
                    </a:lnTo>
                    <a:lnTo>
                      <a:pt x="710" y="1044"/>
                    </a:lnTo>
                    <a:lnTo>
                      <a:pt x="738" y="1047"/>
                    </a:lnTo>
                    <a:lnTo>
                      <a:pt x="765" y="1050"/>
                    </a:lnTo>
                    <a:lnTo>
                      <a:pt x="792" y="1052"/>
                    </a:lnTo>
                    <a:lnTo>
                      <a:pt x="820" y="1053"/>
                    </a:lnTo>
                    <a:lnTo>
                      <a:pt x="847" y="1053"/>
                    </a:lnTo>
                    <a:lnTo>
                      <a:pt x="873" y="1053"/>
                    </a:lnTo>
                    <a:lnTo>
                      <a:pt x="900" y="1052"/>
                    </a:lnTo>
                    <a:lnTo>
                      <a:pt x="953" y="1049"/>
                    </a:lnTo>
                    <a:lnTo>
                      <a:pt x="1005" y="1044"/>
                    </a:lnTo>
                    <a:lnTo>
                      <a:pt x="1057" y="1038"/>
                    </a:lnTo>
                    <a:lnTo>
                      <a:pt x="1107" y="1029"/>
                    </a:lnTo>
                    <a:lnTo>
                      <a:pt x="1158" y="1020"/>
                    </a:lnTo>
                    <a:lnTo>
                      <a:pt x="1208" y="1010"/>
                    </a:lnTo>
                    <a:lnTo>
                      <a:pt x="1257" y="999"/>
                    </a:lnTo>
                    <a:lnTo>
                      <a:pt x="1307" y="988"/>
                    </a:lnTo>
                    <a:lnTo>
                      <a:pt x="1356" y="976"/>
                    </a:lnTo>
                    <a:lnTo>
                      <a:pt x="1404" y="963"/>
                    </a:lnTo>
                    <a:lnTo>
                      <a:pt x="1425" y="959"/>
                    </a:lnTo>
                    <a:lnTo>
                      <a:pt x="1445" y="954"/>
                    </a:lnTo>
                    <a:lnTo>
                      <a:pt x="1466" y="948"/>
                    </a:lnTo>
                    <a:lnTo>
                      <a:pt x="1486" y="944"/>
                    </a:lnTo>
                    <a:lnTo>
                      <a:pt x="1514" y="937"/>
                    </a:lnTo>
                    <a:lnTo>
                      <a:pt x="1544" y="931"/>
                    </a:lnTo>
                    <a:lnTo>
                      <a:pt x="1573" y="924"/>
                    </a:lnTo>
                    <a:lnTo>
                      <a:pt x="1604" y="918"/>
                    </a:lnTo>
                    <a:lnTo>
                      <a:pt x="1636" y="911"/>
                    </a:lnTo>
                    <a:lnTo>
                      <a:pt x="1669" y="906"/>
                    </a:lnTo>
                    <a:lnTo>
                      <a:pt x="1701" y="901"/>
                    </a:lnTo>
                    <a:lnTo>
                      <a:pt x="1735" y="897"/>
                    </a:lnTo>
                    <a:lnTo>
                      <a:pt x="1785" y="892"/>
                    </a:lnTo>
                    <a:lnTo>
                      <a:pt x="1832" y="890"/>
                    </a:lnTo>
                    <a:lnTo>
                      <a:pt x="1854" y="889"/>
                    </a:lnTo>
                    <a:lnTo>
                      <a:pt x="1876" y="889"/>
                    </a:lnTo>
                    <a:lnTo>
                      <a:pt x="1897" y="890"/>
                    </a:lnTo>
                    <a:lnTo>
                      <a:pt x="1916" y="891"/>
                    </a:lnTo>
                    <a:lnTo>
                      <a:pt x="1935" y="893"/>
                    </a:lnTo>
                    <a:lnTo>
                      <a:pt x="1954" y="895"/>
                    </a:lnTo>
                    <a:lnTo>
                      <a:pt x="1972" y="899"/>
                    </a:lnTo>
                    <a:lnTo>
                      <a:pt x="1989" y="902"/>
                    </a:lnTo>
                    <a:lnTo>
                      <a:pt x="2007" y="906"/>
                    </a:lnTo>
                    <a:lnTo>
                      <a:pt x="2023" y="910"/>
                    </a:lnTo>
                    <a:lnTo>
                      <a:pt x="2038" y="916"/>
                    </a:lnTo>
                    <a:lnTo>
                      <a:pt x="2054" y="922"/>
                    </a:lnTo>
                    <a:lnTo>
                      <a:pt x="2072" y="929"/>
                    </a:lnTo>
                    <a:lnTo>
                      <a:pt x="2088" y="937"/>
                    </a:lnTo>
                    <a:lnTo>
                      <a:pt x="2103" y="946"/>
                    </a:lnTo>
                    <a:lnTo>
                      <a:pt x="2117" y="955"/>
                    </a:lnTo>
                    <a:lnTo>
                      <a:pt x="2130" y="963"/>
                    </a:lnTo>
                    <a:lnTo>
                      <a:pt x="2143" y="973"/>
                    </a:lnTo>
                    <a:lnTo>
                      <a:pt x="2155" y="983"/>
                    </a:lnTo>
                    <a:lnTo>
                      <a:pt x="2165" y="992"/>
                    </a:lnTo>
                    <a:lnTo>
                      <a:pt x="2186" y="1013"/>
                    </a:lnTo>
                    <a:lnTo>
                      <a:pt x="2204" y="1033"/>
                    </a:lnTo>
                    <a:lnTo>
                      <a:pt x="2222" y="1054"/>
                    </a:lnTo>
                    <a:lnTo>
                      <a:pt x="2237" y="1073"/>
                    </a:lnTo>
                    <a:lnTo>
                      <a:pt x="2259" y="1101"/>
                    </a:lnTo>
                    <a:lnTo>
                      <a:pt x="2281" y="1126"/>
                    </a:lnTo>
                    <a:lnTo>
                      <a:pt x="2293" y="1137"/>
                    </a:lnTo>
                    <a:lnTo>
                      <a:pt x="2305" y="1148"/>
                    </a:lnTo>
                    <a:lnTo>
                      <a:pt x="2318" y="1157"/>
                    </a:lnTo>
                    <a:lnTo>
                      <a:pt x="2332" y="1165"/>
                    </a:lnTo>
                    <a:lnTo>
                      <a:pt x="2364" y="1181"/>
                    </a:lnTo>
                    <a:lnTo>
                      <a:pt x="2394" y="1198"/>
                    </a:lnTo>
                    <a:lnTo>
                      <a:pt x="2422" y="1214"/>
                    </a:lnTo>
                    <a:lnTo>
                      <a:pt x="2449" y="1229"/>
                    </a:lnTo>
                    <a:lnTo>
                      <a:pt x="2467" y="1240"/>
                    </a:lnTo>
                    <a:lnTo>
                      <a:pt x="2484" y="1249"/>
                    </a:lnTo>
                    <a:lnTo>
                      <a:pt x="2501" y="1259"/>
                    </a:lnTo>
                    <a:lnTo>
                      <a:pt x="2517" y="1268"/>
                    </a:lnTo>
                    <a:lnTo>
                      <a:pt x="2532" y="1275"/>
                    </a:lnTo>
                    <a:lnTo>
                      <a:pt x="2546" y="1283"/>
                    </a:lnTo>
                    <a:lnTo>
                      <a:pt x="2562" y="1291"/>
                    </a:lnTo>
                    <a:lnTo>
                      <a:pt x="2577" y="1299"/>
                    </a:lnTo>
                    <a:lnTo>
                      <a:pt x="2582" y="1301"/>
                    </a:lnTo>
                    <a:lnTo>
                      <a:pt x="2588" y="1303"/>
                    </a:lnTo>
                    <a:lnTo>
                      <a:pt x="2593" y="1304"/>
                    </a:lnTo>
                    <a:lnTo>
                      <a:pt x="2596" y="1303"/>
                    </a:lnTo>
                    <a:lnTo>
                      <a:pt x="2602" y="1303"/>
                    </a:lnTo>
                    <a:lnTo>
                      <a:pt x="2606" y="1304"/>
                    </a:lnTo>
                    <a:lnTo>
                      <a:pt x="2610" y="1308"/>
                    </a:lnTo>
                    <a:lnTo>
                      <a:pt x="2614" y="1312"/>
                    </a:lnTo>
                    <a:lnTo>
                      <a:pt x="2614" y="1317"/>
                    </a:lnTo>
                    <a:lnTo>
                      <a:pt x="2613" y="1323"/>
                    </a:lnTo>
                    <a:lnTo>
                      <a:pt x="2609" y="1327"/>
                    </a:lnTo>
                    <a:lnTo>
                      <a:pt x="2605" y="1329"/>
                    </a:lnTo>
                    <a:lnTo>
                      <a:pt x="2600" y="1330"/>
                    </a:lnTo>
                    <a:lnTo>
                      <a:pt x="2593" y="13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50"/>
              <p:cNvSpPr>
                <a:spLocks/>
              </p:cNvSpPr>
              <p:nvPr userDrawn="1"/>
            </p:nvSpPr>
            <p:spPr bwMode="auto">
              <a:xfrm>
                <a:off x="1983" y="1293"/>
                <a:ext cx="878" cy="446"/>
              </a:xfrm>
              <a:custGeom>
                <a:avLst/>
                <a:gdLst>
                  <a:gd name="T0" fmla="*/ 2588 w 2635"/>
                  <a:gd name="T1" fmla="*/ 1335 h 1338"/>
                  <a:gd name="T2" fmla="*/ 2521 w 2635"/>
                  <a:gd name="T3" fmla="*/ 1310 h 1338"/>
                  <a:gd name="T4" fmla="*/ 2407 w 2635"/>
                  <a:gd name="T5" fmla="*/ 1256 h 1338"/>
                  <a:gd name="T6" fmla="*/ 2329 w 2635"/>
                  <a:gd name="T7" fmla="*/ 1218 h 1338"/>
                  <a:gd name="T8" fmla="*/ 2268 w 2635"/>
                  <a:gd name="T9" fmla="*/ 1179 h 1338"/>
                  <a:gd name="T10" fmla="*/ 2178 w 2635"/>
                  <a:gd name="T11" fmla="*/ 1095 h 1338"/>
                  <a:gd name="T12" fmla="*/ 2085 w 2635"/>
                  <a:gd name="T13" fmla="*/ 1028 h 1338"/>
                  <a:gd name="T14" fmla="*/ 2023 w 2635"/>
                  <a:gd name="T15" fmla="*/ 999 h 1338"/>
                  <a:gd name="T16" fmla="*/ 1961 w 2635"/>
                  <a:gd name="T17" fmla="*/ 981 h 1338"/>
                  <a:gd name="T18" fmla="*/ 1809 w 2635"/>
                  <a:gd name="T19" fmla="*/ 965 h 1338"/>
                  <a:gd name="T20" fmla="*/ 1661 w 2635"/>
                  <a:gd name="T21" fmla="*/ 972 h 1338"/>
                  <a:gd name="T22" fmla="*/ 1539 w 2635"/>
                  <a:gd name="T23" fmla="*/ 988 h 1338"/>
                  <a:gd name="T24" fmla="*/ 1403 w 2635"/>
                  <a:gd name="T25" fmla="*/ 1013 h 1338"/>
                  <a:gd name="T26" fmla="*/ 1245 w 2635"/>
                  <a:gd name="T27" fmla="*/ 1044 h 1338"/>
                  <a:gd name="T28" fmla="*/ 1054 w 2635"/>
                  <a:gd name="T29" fmla="*/ 1076 h 1338"/>
                  <a:gd name="T30" fmla="*/ 856 w 2635"/>
                  <a:gd name="T31" fmla="*/ 1091 h 1338"/>
                  <a:gd name="T32" fmla="*/ 701 w 2635"/>
                  <a:gd name="T33" fmla="*/ 1084 h 1338"/>
                  <a:gd name="T34" fmla="*/ 596 w 2635"/>
                  <a:gd name="T35" fmla="*/ 1069 h 1338"/>
                  <a:gd name="T36" fmla="*/ 508 w 2635"/>
                  <a:gd name="T37" fmla="*/ 1046 h 1338"/>
                  <a:gd name="T38" fmla="*/ 443 w 2635"/>
                  <a:gd name="T39" fmla="*/ 1011 h 1338"/>
                  <a:gd name="T40" fmla="*/ 381 w 2635"/>
                  <a:gd name="T41" fmla="*/ 957 h 1338"/>
                  <a:gd name="T42" fmla="*/ 319 w 2635"/>
                  <a:gd name="T43" fmla="*/ 890 h 1338"/>
                  <a:gd name="T44" fmla="*/ 234 w 2635"/>
                  <a:gd name="T45" fmla="*/ 771 h 1338"/>
                  <a:gd name="T46" fmla="*/ 136 w 2635"/>
                  <a:gd name="T47" fmla="*/ 595 h 1338"/>
                  <a:gd name="T48" fmla="*/ 70 w 2635"/>
                  <a:gd name="T49" fmla="*/ 444 h 1338"/>
                  <a:gd name="T50" fmla="*/ 24 w 2635"/>
                  <a:gd name="T51" fmla="*/ 306 h 1338"/>
                  <a:gd name="T52" fmla="*/ 1 w 2635"/>
                  <a:gd name="T53" fmla="*/ 170 h 1338"/>
                  <a:gd name="T54" fmla="*/ 1 w 2635"/>
                  <a:gd name="T55" fmla="*/ 108 h 1338"/>
                  <a:gd name="T56" fmla="*/ 13 w 2635"/>
                  <a:gd name="T57" fmla="*/ 52 h 1338"/>
                  <a:gd name="T58" fmla="*/ 35 w 2635"/>
                  <a:gd name="T59" fmla="*/ 6 h 1338"/>
                  <a:gd name="T60" fmla="*/ 55 w 2635"/>
                  <a:gd name="T61" fmla="*/ 3 h 1338"/>
                  <a:gd name="T62" fmla="*/ 58 w 2635"/>
                  <a:gd name="T63" fmla="*/ 21 h 1338"/>
                  <a:gd name="T64" fmla="*/ 36 w 2635"/>
                  <a:gd name="T65" fmla="*/ 64 h 1338"/>
                  <a:gd name="T66" fmla="*/ 27 w 2635"/>
                  <a:gd name="T67" fmla="*/ 116 h 1338"/>
                  <a:gd name="T68" fmla="*/ 28 w 2635"/>
                  <a:gd name="T69" fmla="*/ 174 h 1338"/>
                  <a:gd name="T70" fmla="*/ 51 w 2635"/>
                  <a:gd name="T71" fmla="*/ 304 h 1338"/>
                  <a:gd name="T72" fmla="*/ 95 w 2635"/>
                  <a:gd name="T73" fmla="*/ 435 h 1338"/>
                  <a:gd name="T74" fmla="*/ 159 w 2635"/>
                  <a:gd name="T75" fmla="*/ 583 h 1338"/>
                  <a:gd name="T76" fmla="*/ 254 w 2635"/>
                  <a:gd name="T77" fmla="*/ 753 h 1338"/>
                  <a:gd name="T78" fmla="*/ 366 w 2635"/>
                  <a:gd name="T79" fmla="*/ 903 h 1338"/>
                  <a:gd name="T80" fmla="*/ 425 w 2635"/>
                  <a:gd name="T81" fmla="*/ 962 h 1338"/>
                  <a:gd name="T82" fmla="*/ 486 w 2635"/>
                  <a:gd name="T83" fmla="*/ 1005 h 1338"/>
                  <a:gd name="T84" fmla="*/ 547 w 2635"/>
                  <a:gd name="T85" fmla="*/ 1030 h 1338"/>
                  <a:gd name="T86" fmla="*/ 653 w 2635"/>
                  <a:gd name="T87" fmla="*/ 1051 h 1338"/>
                  <a:gd name="T88" fmla="*/ 755 w 2635"/>
                  <a:gd name="T89" fmla="*/ 1061 h 1338"/>
                  <a:gd name="T90" fmla="*/ 955 w 2635"/>
                  <a:gd name="T91" fmla="*/ 1059 h 1338"/>
                  <a:gd name="T92" fmla="*/ 1146 w 2635"/>
                  <a:gd name="T93" fmla="*/ 1034 h 1338"/>
                  <a:gd name="T94" fmla="*/ 1333 w 2635"/>
                  <a:gd name="T95" fmla="*/ 999 h 1338"/>
                  <a:gd name="T96" fmla="*/ 1465 w 2635"/>
                  <a:gd name="T97" fmla="*/ 974 h 1338"/>
                  <a:gd name="T98" fmla="*/ 1600 w 2635"/>
                  <a:gd name="T99" fmla="*/ 952 h 1338"/>
                  <a:gd name="T100" fmla="*/ 1715 w 2635"/>
                  <a:gd name="T101" fmla="*/ 941 h 1338"/>
                  <a:gd name="T102" fmla="*/ 1894 w 2635"/>
                  <a:gd name="T103" fmla="*/ 943 h 1338"/>
                  <a:gd name="T104" fmla="*/ 2000 w 2635"/>
                  <a:gd name="T105" fmla="*/ 963 h 1338"/>
                  <a:gd name="T106" fmla="*/ 2066 w 2635"/>
                  <a:gd name="T107" fmla="*/ 988 h 1338"/>
                  <a:gd name="T108" fmla="*/ 2151 w 2635"/>
                  <a:gd name="T109" fmla="*/ 1038 h 1338"/>
                  <a:gd name="T110" fmla="*/ 2234 w 2635"/>
                  <a:gd name="T111" fmla="*/ 1111 h 1338"/>
                  <a:gd name="T112" fmla="*/ 2311 w 2635"/>
                  <a:gd name="T113" fmla="*/ 1177 h 1338"/>
                  <a:gd name="T114" fmla="*/ 2381 w 2635"/>
                  <a:gd name="T115" fmla="*/ 1213 h 1338"/>
                  <a:gd name="T116" fmla="*/ 2478 w 2635"/>
                  <a:gd name="T117" fmla="*/ 1261 h 1338"/>
                  <a:gd name="T118" fmla="*/ 2571 w 2635"/>
                  <a:gd name="T119" fmla="*/ 1300 h 1338"/>
                  <a:gd name="T120" fmla="*/ 2613 w 2635"/>
                  <a:gd name="T121" fmla="*/ 1311 h 1338"/>
                  <a:gd name="T122" fmla="*/ 2632 w 2635"/>
                  <a:gd name="T123" fmla="*/ 1314 h 1338"/>
                  <a:gd name="T124" fmla="*/ 2631 w 2635"/>
                  <a:gd name="T125" fmla="*/ 1334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35" h="1338">
                    <a:moveTo>
                      <a:pt x="2612" y="1338"/>
                    </a:moveTo>
                    <a:lnTo>
                      <a:pt x="2604" y="1338"/>
                    </a:lnTo>
                    <a:lnTo>
                      <a:pt x="2597" y="1337"/>
                    </a:lnTo>
                    <a:lnTo>
                      <a:pt x="2588" y="1335"/>
                    </a:lnTo>
                    <a:lnTo>
                      <a:pt x="2579" y="1332"/>
                    </a:lnTo>
                    <a:lnTo>
                      <a:pt x="2560" y="1325"/>
                    </a:lnTo>
                    <a:lnTo>
                      <a:pt x="2536" y="1316"/>
                    </a:lnTo>
                    <a:lnTo>
                      <a:pt x="2521" y="1310"/>
                    </a:lnTo>
                    <a:lnTo>
                      <a:pt x="2494" y="1298"/>
                    </a:lnTo>
                    <a:lnTo>
                      <a:pt x="2466" y="1285"/>
                    </a:lnTo>
                    <a:lnTo>
                      <a:pt x="2437" y="1271"/>
                    </a:lnTo>
                    <a:lnTo>
                      <a:pt x="2407" y="1256"/>
                    </a:lnTo>
                    <a:lnTo>
                      <a:pt x="2387" y="1247"/>
                    </a:lnTo>
                    <a:lnTo>
                      <a:pt x="2369" y="1237"/>
                    </a:lnTo>
                    <a:lnTo>
                      <a:pt x="2349" y="1228"/>
                    </a:lnTo>
                    <a:lnTo>
                      <a:pt x="2329" y="1218"/>
                    </a:lnTo>
                    <a:lnTo>
                      <a:pt x="2313" y="1209"/>
                    </a:lnTo>
                    <a:lnTo>
                      <a:pt x="2297" y="1200"/>
                    </a:lnTo>
                    <a:lnTo>
                      <a:pt x="2282" y="1190"/>
                    </a:lnTo>
                    <a:lnTo>
                      <a:pt x="2268" y="1179"/>
                    </a:lnTo>
                    <a:lnTo>
                      <a:pt x="2241" y="1155"/>
                    </a:lnTo>
                    <a:lnTo>
                      <a:pt x="2215" y="1131"/>
                    </a:lnTo>
                    <a:lnTo>
                      <a:pt x="2197" y="1113"/>
                    </a:lnTo>
                    <a:lnTo>
                      <a:pt x="2178" y="1095"/>
                    </a:lnTo>
                    <a:lnTo>
                      <a:pt x="2157" y="1078"/>
                    </a:lnTo>
                    <a:lnTo>
                      <a:pt x="2135" y="1060"/>
                    </a:lnTo>
                    <a:lnTo>
                      <a:pt x="2111" y="1043"/>
                    </a:lnTo>
                    <a:lnTo>
                      <a:pt x="2085" y="1028"/>
                    </a:lnTo>
                    <a:lnTo>
                      <a:pt x="2070" y="1020"/>
                    </a:lnTo>
                    <a:lnTo>
                      <a:pt x="2056" y="1013"/>
                    </a:lnTo>
                    <a:lnTo>
                      <a:pt x="2039" y="1005"/>
                    </a:lnTo>
                    <a:lnTo>
                      <a:pt x="2023" y="999"/>
                    </a:lnTo>
                    <a:lnTo>
                      <a:pt x="2008" y="995"/>
                    </a:lnTo>
                    <a:lnTo>
                      <a:pt x="1993" y="989"/>
                    </a:lnTo>
                    <a:lnTo>
                      <a:pt x="1977" y="985"/>
                    </a:lnTo>
                    <a:lnTo>
                      <a:pt x="1961" y="981"/>
                    </a:lnTo>
                    <a:lnTo>
                      <a:pt x="1926" y="974"/>
                    </a:lnTo>
                    <a:lnTo>
                      <a:pt x="1889" y="970"/>
                    </a:lnTo>
                    <a:lnTo>
                      <a:pt x="1850" y="966"/>
                    </a:lnTo>
                    <a:lnTo>
                      <a:pt x="1809" y="965"/>
                    </a:lnTo>
                    <a:lnTo>
                      <a:pt x="1764" y="965"/>
                    </a:lnTo>
                    <a:lnTo>
                      <a:pt x="1717" y="968"/>
                    </a:lnTo>
                    <a:lnTo>
                      <a:pt x="1690" y="970"/>
                    </a:lnTo>
                    <a:lnTo>
                      <a:pt x="1661" y="972"/>
                    </a:lnTo>
                    <a:lnTo>
                      <a:pt x="1632" y="975"/>
                    </a:lnTo>
                    <a:lnTo>
                      <a:pt x="1603" y="978"/>
                    </a:lnTo>
                    <a:lnTo>
                      <a:pt x="1572" y="983"/>
                    </a:lnTo>
                    <a:lnTo>
                      <a:pt x="1539" y="988"/>
                    </a:lnTo>
                    <a:lnTo>
                      <a:pt x="1505" y="993"/>
                    </a:lnTo>
                    <a:lnTo>
                      <a:pt x="1469" y="1000"/>
                    </a:lnTo>
                    <a:lnTo>
                      <a:pt x="1437" y="1006"/>
                    </a:lnTo>
                    <a:lnTo>
                      <a:pt x="1403" y="1013"/>
                    </a:lnTo>
                    <a:lnTo>
                      <a:pt x="1371" y="1019"/>
                    </a:lnTo>
                    <a:lnTo>
                      <a:pt x="1339" y="1026"/>
                    </a:lnTo>
                    <a:lnTo>
                      <a:pt x="1291" y="1036"/>
                    </a:lnTo>
                    <a:lnTo>
                      <a:pt x="1245" y="1044"/>
                    </a:lnTo>
                    <a:lnTo>
                      <a:pt x="1197" y="1053"/>
                    </a:lnTo>
                    <a:lnTo>
                      <a:pt x="1150" y="1061"/>
                    </a:lnTo>
                    <a:lnTo>
                      <a:pt x="1102" y="1069"/>
                    </a:lnTo>
                    <a:lnTo>
                      <a:pt x="1054" y="1076"/>
                    </a:lnTo>
                    <a:lnTo>
                      <a:pt x="1005" y="1082"/>
                    </a:lnTo>
                    <a:lnTo>
                      <a:pt x="955" y="1086"/>
                    </a:lnTo>
                    <a:lnTo>
                      <a:pt x="906" y="1090"/>
                    </a:lnTo>
                    <a:lnTo>
                      <a:pt x="856" y="1091"/>
                    </a:lnTo>
                    <a:lnTo>
                      <a:pt x="805" y="1091"/>
                    </a:lnTo>
                    <a:lnTo>
                      <a:pt x="753" y="1088"/>
                    </a:lnTo>
                    <a:lnTo>
                      <a:pt x="727" y="1086"/>
                    </a:lnTo>
                    <a:lnTo>
                      <a:pt x="701" y="1084"/>
                    </a:lnTo>
                    <a:lnTo>
                      <a:pt x="674" y="1081"/>
                    </a:lnTo>
                    <a:lnTo>
                      <a:pt x="649" y="1078"/>
                    </a:lnTo>
                    <a:lnTo>
                      <a:pt x="622" y="1073"/>
                    </a:lnTo>
                    <a:lnTo>
                      <a:pt x="596" y="1069"/>
                    </a:lnTo>
                    <a:lnTo>
                      <a:pt x="569" y="1064"/>
                    </a:lnTo>
                    <a:lnTo>
                      <a:pt x="541" y="1057"/>
                    </a:lnTo>
                    <a:lnTo>
                      <a:pt x="524" y="1053"/>
                    </a:lnTo>
                    <a:lnTo>
                      <a:pt x="508" y="1046"/>
                    </a:lnTo>
                    <a:lnTo>
                      <a:pt x="492" y="1039"/>
                    </a:lnTo>
                    <a:lnTo>
                      <a:pt x="476" y="1030"/>
                    </a:lnTo>
                    <a:lnTo>
                      <a:pt x="460" y="1020"/>
                    </a:lnTo>
                    <a:lnTo>
                      <a:pt x="443" y="1011"/>
                    </a:lnTo>
                    <a:lnTo>
                      <a:pt x="428" y="999"/>
                    </a:lnTo>
                    <a:lnTo>
                      <a:pt x="412" y="986"/>
                    </a:lnTo>
                    <a:lnTo>
                      <a:pt x="396" y="972"/>
                    </a:lnTo>
                    <a:lnTo>
                      <a:pt x="381" y="957"/>
                    </a:lnTo>
                    <a:lnTo>
                      <a:pt x="365" y="942"/>
                    </a:lnTo>
                    <a:lnTo>
                      <a:pt x="349" y="924"/>
                    </a:lnTo>
                    <a:lnTo>
                      <a:pt x="334" y="908"/>
                    </a:lnTo>
                    <a:lnTo>
                      <a:pt x="319" y="890"/>
                    </a:lnTo>
                    <a:lnTo>
                      <a:pt x="304" y="871"/>
                    </a:lnTo>
                    <a:lnTo>
                      <a:pt x="290" y="852"/>
                    </a:lnTo>
                    <a:lnTo>
                      <a:pt x="261" y="812"/>
                    </a:lnTo>
                    <a:lnTo>
                      <a:pt x="234" y="771"/>
                    </a:lnTo>
                    <a:lnTo>
                      <a:pt x="207" y="728"/>
                    </a:lnTo>
                    <a:lnTo>
                      <a:pt x="182" y="684"/>
                    </a:lnTo>
                    <a:lnTo>
                      <a:pt x="158" y="639"/>
                    </a:lnTo>
                    <a:lnTo>
                      <a:pt x="136" y="595"/>
                    </a:lnTo>
                    <a:lnTo>
                      <a:pt x="115" y="552"/>
                    </a:lnTo>
                    <a:lnTo>
                      <a:pt x="96" y="509"/>
                    </a:lnTo>
                    <a:lnTo>
                      <a:pt x="83" y="476"/>
                    </a:lnTo>
                    <a:lnTo>
                      <a:pt x="70" y="444"/>
                    </a:lnTo>
                    <a:lnTo>
                      <a:pt x="57" y="409"/>
                    </a:lnTo>
                    <a:lnTo>
                      <a:pt x="45" y="375"/>
                    </a:lnTo>
                    <a:lnTo>
                      <a:pt x="34" y="340"/>
                    </a:lnTo>
                    <a:lnTo>
                      <a:pt x="24" y="306"/>
                    </a:lnTo>
                    <a:lnTo>
                      <a:pt x="16" y="270"/>
                    </a:lnTo>
                    <a:lnTo>
                      <a:pt x="8" y="237"/>
                    </a:lnTo>
                    <a:lnTo>
                      <a:pt x="4" y="202"/>
                    </a:lnTo>
                    <a:lnTo>
                      <a:pt x="1" y="170"/>
                    </a:lnTo>
                    <a:lnTo>
                      <a:pt x="0" y="154"/>
                    </a:lnTo>
                    <a:lnTo>
                      <a:pt x="0" y="139"/>
                    </a:lnTo>
                    <a:lnTo>
                      <a:pt x="0" y="122"/>
                    </a:lnTo>
                    <a:lnTo>
                      <a:pt x="1" y="108"/>
                    </a:lnTo>
                    <a:lnTo>
                      <a:pt x="3" y="93"/>
                    </a:lnTo>
                    <a:lnTo>
                      <a:pt x="5" y="79"/>
                    </a:lnTo>
                    <a:lnTo>
                      <a:pt x="8" y="65"/>
                    </a:lnTo>
                    <a:lnTo>
                      <a:pt x="13" y="52"/>
                    </a:lnTo>
                    <a:lnTo>
                      <a:pt x="17" y="40"/>
                    </a:lnTo>
                    <a:lnTo>
                      <a:pt x="22" y="27"/>
                    </a:lnTo>
                    <a:lnTo>
                      <a:pt x="29" y="17"/>
                    </a:lnTo>
                    <a:lnTo>
                      <a:pt x="35" y="6"/>
                    </a:lnTo>
                    <a:lnTo>
                      <a:pt x="40" y="1"/>
                    </a:lnTo>
                    <a:lnTo>
                      <a:pt x="44" y="0"/>
                    </a:lnTo>
                    <a:lnTo>
                      <a:pt x="49" y="0"/>
                    </a:lnTo>
                    <a:lnTo>
                      <a:pt x="55" y="3"/>
                    </a:lnTo>
                    <a:lnTo>
                      <a:pt x="58" y="6"/>
                    </a:lnTo>
                    <a:lnTo>
                      <a:pt x="60" y="11"/>
                    </a:lnTo>
                    <a:lnTo>
                      <a:pt x="60" y="17"/>
                    </a:lnTo>
                    <a:lnTo>
                      <a:pt x="58" y="21"/>
                    </a:lnTo>
                    <a:lnTo>
                      <a:pt x="51" y="31"/>
                    </a:lnTo>
                    <a:lnTo>
                      <a:pt x="45" y="41"/>
                    </a:lnTo>
                    <a:lnTo>
                      <a:pt x="41" y="52"/>
                    </a:lnTo>
                    <a:lnTo>
                      <a:pt x="36" y="64"/>
                    </a:lnTo>
                    <a:lnTo>
                      <a:pt x="33" y="77"/>
                    </a:lnTo>
                    <a:lnTo>
                      <a:pt x="30" y="89"/>
                    </a:lnTo>
                    <a:lnTo>
                      <a:pt x="29" y="103"/>
                    </a:lnTo>
                    <a:lnTo>
                      <a:pt x="27" y="116"/>
                    </a:lnTo>
                    <a:lnTo>
                      <a:pt x="27" y="130"/>
                    </a:lnTo>
                    <a:lnTo>
                      <a:pt x="26" y="145"/>
                    </a:lnTo>
                    <a:lnTo>
                      <a:pt x="27" y="159"/>
                    </a:lnTo>
                    <a:lnTo>
                      <a:pt x="28" y="174"/>
                    </a:lnTo>
                    <a:lnTo>
                      <a:pt x="31" y="205"/>
                    </a:lnTo>
                    <a:lnTo>
                      <a:pt x="36" y="238"/>
                    </a:lnTo>
                    <a:lnTo>
                      <a:pt x="43" y="270"/>
                    </a:lnTo>
                    <a:lnTo>
                      <a:pt x="51" y="304"/>
                    </a:lnTo>
                    <a:lnTo>
                      <a:pt x="61" y="336"/>
                    </a:lnTo>
                    <a:lnTo>
                      <a:pt x="71" y="370"/>
                    </a:lnTo>
                    <a:lnTo>
                      <a:pt x="83" y="403"/>
                    </a:lnTo>
                    <a:lnTo>
                      <a:pt x="95" y="435"/>
                    </a:lnTo>
                    <a:lnTo>
                      <a:pt x="108" y="468"/>
                    </a:lnTo>
                    <a:lnTo>
                      <a:pt x="121" y="498"/>
                    </a:lnTo>
                    <a:lnTo>
                      <a:pt x="139" y="540"/>
                    </a:lnTo>
                    <a:lnTo>
                      <a:pt x="159" y="583"/>
                    </a:lnTo>
                    <a:lnTo>
                      <a:pt x="181" y="625"/>
                    </a:lnTo>
                    <a:lnTo>
                      <a:pt x="204" y="669"/>
                    </a:lnTo>
                    <a:lnTo>
                      <a:pt x="229" y="712"/>
                    </a:lnTo>
                    <a:lnTo>
                      <a:pt x="254" y="753"/>
                    </a:lnTo>
                    <a:lnTo>
                      <a:pt x="280" y="794"/>
                    </a:lnTo>
                    <a:lnTo>
                      <a:pt x="308" y="833"/>
                    </a:lnTo>
                    <a:lnTo>
                      <a:pt x="337" y="869"/>
                    </a:lnTo>
                    <a:lnTo>
                      <a:pt x="366" y="903"/>
                    </a:lnTo>
                    <a:lnTo>
                      <a:pt x="380" y="919"/>
                    </a:lnTo>
                    <a:lnTo>
                      <a:pt x="395" y="934"/>
                    </a:lnTo>
                    <a:lnTo>
                      <a:pt x="410" y="948"/>
                    </a:lnTo>
                    <a:lnTo>
                      <a:pt x="425" y="962"/>
                    </a:lnTo>
                    <a:lnTo>
                      <a:pt x="440" y="974"/>
                    </a:lnTo>
                    <a:lnTo>
                      <a:pt x="455" y="986"/>
                    </a:lnTo>
                    <a:lnTo>
                      <a:pt x="470" y="997"/>
                    </a:lnTo>
                    <a:lnTo>
                      <a:pt x="486" y="1005"/>
                    </a:lnTo>
                    <a:lnTo>
                      <a:pt x="502" y="1014"/>
                    </a:lnTo>
                    <a:lnTo>
                      <a:pt x="517" y="1020"/>
                    </a:lnTo>
                    <a:lnTo>
                      <a:pt x="532" y="1026"/>
                    </a:lnTo>
                    <a:lnTo>
                      <a:pt x="547" y="1030"/>
                    </a:lnTo>
                    <a:lnTo>
                      <a:pt x="574" y="1037"/>
                    </a:lnTo>
                    <a:lnTo>
                      <a:pt x="600" y="1042"/>
                    </a:lnTo>
                    <a:lnTo>
                      <a:pt x="627" y="1047"/>
                    </a:lnTo>
                    <a:lnTo>
                      <a:pt x="653" y="1051"/>
                    </a:lnTo>
                    <a:lnTo>
                      <a:pt x="679" y="1055"/>
                    </a:lnTo>
                    <a:lnTo>
                      <a:pt x="705" y="1057"/>
                    </a:lnTo>
                    <a:lnTo>
                      <a:pt x="731" y="1060"/>
                    </a:lnTo>
                    <a:lnTo>
                      <a:pt x="755" y="1061"/>
                    </a:lnTo>
                    <a:lnTo>
                      <a:pt x="806" y="1064"/>
                    </a:lnTo>
                    <a:lnTo>
                      <a:pt x="856" y="1064"/>
                    </a:lnTo>
                    <a:lnTo>
                      <a:pt x="906" y="1063"/>
                    </a:lnTo>
                    <a:lnTo>
                      <a:pt x="955" y="1059"/>
                    </a:lnTo>
                    <a:lnTo>
                      <a:pt x="1003" y="1055"/>
                    </a:lnTo>
                    <a:lnTo>
                      <a:pt x="1051" y="1049"/>
                    </a:lnTo>
                    <a:lnTo>
                      <a:pt x="1099" y="1042"/>
                    </a:lnTo>
                    <a:lnTo>
                      <a:pt x="1146" y="1034"/>
                    </a:lnTo>
                    <a:lnTo>
                      <a:pt x="1194" y="1026"/>
                    </a:lnTo>
                    <a:lnTo>
                      <a:pt x="1240" y="1017"/>
                    </a:lnTo>
                    <a:lnTo>
                      <a:pt x="1287" y="1009"/>
                    </a:lnTo>
                    <a:lnTo>
                      <a:pt x="1333" y="999"/>
                    </a:lnTo>
                    <a:lnTo>
                      <a:pt x="1366" y="992"/>
                    </a:lnTo>
                    <a:lnTo>
                      <a:pt x="1399" y="986"/>
                    </a:lnTo>
                    <a:lnTo>
                      <a:pt x="1431" y="979"/>
                    </a:lnTo>
                    <a:lnTo>
                      <a:pt x="1465" y="974"/>
                    </a:lnTo>
                    <a:lnTo>
                      <a:pt x="1501" y="968"/>
                    </a:lnTo>
                    <a:lnTo>
                      <a:pt x="1535" y="961"/>
                    </a:lnTo>
                    <a:lnTo>
                      <a:pt x="1569" y="957"/>
                    </a:lnTo>
                    <a:lnTo>
                      <a:pt x="1600" y="952"/>
                    </a:lnTo>
                    <a:lnTo>
                      <a:pt x="1630" y="948"/>
                    </a:lnTo>
                    <a:lnTo>
                      <a:pt x="1659" y="945"/>
                    </a:lnTo>
                    <a:lnTo>
                      <a:pt x="1687" y="943"/>
                    </a:lnTo>
                    <a:lnTo>
                      <a:pt x="1715" y="941"/>
                    </a:lnTo>
                    <a:lnTo>
                      <a:pt x="1764" y="938"/>
                    </a:lnTo>
                    <a:lnTo>
                      <a:pt x="1810" y="938"/>
                    </a:lnTo>
                    <a:lnTo>
                      <a:pt x="1854" y="939"/>
                    </a:lnTo>
                    <a:lnTo>
                      <a:pt x="1894" y="943"/>
                    </a:lnTo>
                    <a:lnTo>
                      <a:pt x="1931" y="948"/>
                    </a:lnTo>
                    <a:lnTo>
                      <a:pt x="1967" y="955"/>
                    </a:lnTo>
                    <a:lnTo>
                      <a:pt x="1984" y="959"/>
                    </a:lnTo>
                    <a:lnTo>
                      <a:pt x="2000" y="963"/>
                    </a:lnTo>
                    <a:lnTo>
                      <a:pt x="2017" y="969"/>
                    </a:lnTo>
                    <a:lnTo>
                      <a:pt x="2032" y="974"/>
                    </a:lnTo>
                    <a:lnTo>
                      <a:pt x="2050" y="981"/>
                    </a:lnTo>
                    <a:lnTo>
                      <a:pt x="2066" y="988"/>
                    </a:lnTo>
                    <a:lnTo>
                      <a:pt x="2083" y="996"/>
                    </a:lnTo>
                    <a:lnTo>
                      <a:pt x="2098" y="1004"/>
                    </a:lnTo>
                    <a:lnTo>
                      <a:pt x="2125" y="1020"/>
                    </a:lnTo>
                    <a:lnTo>
                      <a:pt x="2151" y="1038"/>
                    </a:lnTo>
                    <a:lnTo>
                      <a:pt x="2173" y="1056"/>
                    </a:lnTo>
                    <a:lnTo>
                      <a:pt x="2195" y="1074"/>
                    </a:lnTo>
                    <a:lnTo>
                      <a:pt x="2214" y="1093"/>
                    </a:lnTo>
                    <a:lnTo>
                      <a:pt x="2234" y="1111"/>
                    </a:lnTo>
                    <a:lnTo>
                      <a:pt x="2260" y="1136"/>
                    </a:lnTo>
                    <a:lnTo>
                      <a:pt x="2286" y="1158"/>
                    </a:lnTo>
                    <a:lnTo>
                      <a:pt x="2299" y="1168"/>
                    </a:lnTo>
                    <a:lnTo>
                      <a:pt x="2311" y="1177"/>
                    </a:lnTo>
                    <a:lnTo>
                      <a:pt x="2326" y="1186"/>
                    </a:lnTo>
                    <a:lnTo>
                      <a:pt x="2341" y="1193"/>
                    </a:lnTo>
                    <a:lnTo>
                      <a:pt x="2360" y="1203"/>
                    </a:lnTo>
                    <a:lnTo>
                      <a:pt x="2381" y="1213"/>
                    </a:lnTo>
                    <a:lnTo>
                      <a:pt x="2400" y="1222"/>
                    </a:lnTo>
                    <a:lnTo>
                      <a:pt x="2418" y="1232"/>
                    </a:lnTo>
                    <a:lnTo>
                      <a:pt x="2449" y="1247"/>
                    </a:lnTo>
                    <a:lnTo>
                      <a:pt x="2478" y="1261"/>
                    </a:lnTo>
                    <a:lnTo>
                      <a:pt x="2505" y="1273"/>
                    </a:lnTo>
                    <a:lnTo>
                      <a:pt x="2531" y="1285"/>
                    </a:lnTo>
                    <a:lnTo>
                      <a:pt x="2547" y="1290"/>
                    </a:lnTo>
                    <a:lnTo>
                      <a:pt x="2571" y="1300"/>
                    </a:lnTo>
                    <a:lnTo>
                      <a:pt x="2590" y="1308"/>
                    </a:lnTo>
                    <a:lnTo>
                      <a:pt x="2599" y="1310"/>
                    </a:lnTo>
                    <a:lnTo>
                      <a:pt x="2606" y="1311"/>
                    </a:lnTo>
                    <a:lnTo>
                      <a:pt x="2613" y="1311"/>
                    </a:lnTo>
                    <a:lnTo>
                      <a:pt x="2618" y="1310"/>
                    </a:lnTo>
                    <a:lnTo>
                      <a:pt x="2624" y="1310"/>
                    </a:lnTo>
                    <a:lnTo>
                      <a:pt x="2628" y="1311"/>
                    </a:lnTo>
                    <a:lnTo>
                      <a:pt x="2632" y="1314"/>
                    </a:lnTo>
                    <a:lnTo>
                      <a:pt x="2635" y="1318"/>
                    </a:lnTo>
                    <a:lnTo>
                      <a:pt x="2635" y="1324"/>
                    </a:lnTo>
                    <a:lnTo>
                      <a:pt x="2634" y="1329"/>
                    </a:lnTo>
                    <a:lnTo>
                      <a:pt x="2631" y="1334"/>
                    </a:lnTo>
                    <a:lnTo>
                      <a:pt x="2627" y="1336"/>
                    </a:lnTo>
                    <a:lnTo>
                      <a:pt x="2619" y="1338"/>
                    </a:lnTo>
                    <a:lnTo>
                      <a:pt x="2612" y="13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51"/>
              <p:cNvSpPr>
                <a:spLocks/>
              </p:cNvSpPr>
              <p:nvPr userDrawn="1"/>
            </p:nvSpPr>
            <p:spPr bwMode="auto">
              <a:xfrm>
                <a:off x="2001" y="1265"/>
                <a:ext cx="886" cy="449"/>
              </a:xfrm>
              <a:custGeom>
                <a:avLst/>
                <a:gdLst>
                  <a:gd name="T0" fmla="*/ 2566 w 2659"/>
                  <a:gd name="T1" fmla="*/ 1335 h 1345"/>
                  <a:gd name="T2" fmla="*/ 2479 w 2659"/>
                  <a:gd name="T3" fmla="*/ 1308 h 1345"/>
                  <a:gd name="T4" fmla="*/ 2394 w 2659"/>
                  <a:gd name="T5" fmla="*/ 1271 h 1345"/>
                  <a:gd name="T6" fmla="*/ 2308 w 2659"/>
                  <a:gd name="T7" fmla="*/ 1231 h 1345"/>
                  <a:gd name="T8" fmla="*/ 2219 w 2659"/>
                  <a:gd name="T9" fmla="*/ 1172 h 1345"/>
                  <a:gd name="T10" fmla="*/ 2126 w 2659"/>
                  <a:gd name="T11" fmla="*/ 1108 h 1345"/>
                  <a:gd name="T12" fmla="*/ 2004 w 2659"/>
                  <a:gd name="T13" fmla="*/ 1052 h 1345"/>
                  <a:gd name="T14" fmla="*/ 1868 w 2659"/>
                  <a:gd name="T15" fmla="*/ 1021 h 1345"/>
                  <a:gd name="T16" fmla="*/ 1698 w 2659"/>
                  <a:gd name="T17" fmla="*/ 1012 h 1345"/>
                  <a:gd name="T18" fmla="*/ 1581 w 2659"/>
                  <a:gd name="T19" fmla="*/ 1016 h 1345"/>
                  <a:gd name="T20" fmla="*/ 1448 w 2659"/>
                  <a:gd name="T21" fmla="*/ 1030 h 1345"/>
                  <a:gd name="T22" fmla="*/ 1356 w 2659"/>
                  <a:gd name="T23" fmla="*/ 1043 h 1345"/>
                  <a:gd name="T24" fmla="*/ 1266 w 2659"/>
                  <a:gd name="T25" fmla="*/ 1057 h 1345"/>
                  <a:gd name="T26" fmla="*/ 999 w 2659"/>
                  <a:gd name="T27" fmla="*/ 1094 h 1345"/>
                  <a:gd name="T28" fmla="*/ 814 w 2659"/>
                  <a:gd name="T29" fmla="*/ 1102 h 1345"/>
                  <a:gd name="T30" fmla="*/ 622 w 2659"/>
                  <a:gd name="T31" fmla="*/ 1087 h 1345"/>
                  <a:gd name="T32" fmla="*/ 489 w 2659"/>
                  <a:gd name="T33" fmla="*/ 1057 h 1345"/>
                  <a:gd name="T34" fmla="*/ 423 w 2659"/>
                  <a:gd name="T35" fmla="*/ 1018 h 1345"/>
                  <a:gd name="T36" fmla="*/ 358 w 2659"/>
                  <a:gd name="T37" fmla="*/ 961 h 1345"/>
                  <a:gd name="T38" fmla="*/ 297 w 2659"/>
                  <a:gd name="T39" fmla="*/ 890 h 1345"/>
                  <a:gd name="T40" fmla="*/ 212 w 2659"/>
                  <a:gd name="T41" fmla="*/ 766 h 1345"/>
                  <a:gd name="T42" fmla="*/ 121 w 2659"/>
                  <a:gd name="T43" fmla="*/ 593 h 1345"/>
                  <a:gd name="T44" fmla="*/ 64 w 2659"/>
                  <a:gd name="T45" fmla="*/ 450 h 1345"/>
                  <a:gd name="T46" fmla="*/ 22 w 2659"/>
                  <a:gd name="T47" fmla="*/ 313 h 1345"/>
                  <a:gd name="T48" fmla="*/ 1 w 2659"/>
                  <a:gd name="T49" fmla="*/ 176 h 1345"/>
                  <a:gd name="T50" fmla="*/ 2 w 2659"/>
                  <a:gd name="T51" fmla="*/ 113 h 1345"/>
                  <a:gd name="T52" fmla="*/ 15 w 2659"/>
                  <a:gd name="T53" fmla="*/ 55 h 1345"/>
                  <a:gd name="T54" fmla="*/ 40 w 2659"/>
                  <a:gd name="T55" fmla="*/ 6 h 1345"/>
                  <a:gd name="T56" fmla="*/ 59 w 2659"/>
                  <a:gd name="T57" fmla="*/ 2 h 1345"/>
                  <a:gd name="T58" fmla="*/ 61 w 2659"/>
                  <a:gd name="T59" fmla="*/ 21 h 1345"/>
                  <a:gd name="T60" fmla="*/ 39 w 2659"/>
                  <a:gd name="T61" fmla="*/ 67 h 1345"/>
                  <a:gd name="T62" fmla="*/ 28 w 2659"/>
                  <a:gd name="T63" fmla="*/ 121 h 1345"/>
                  <a:gd name="T64" fmla="*/ 28 w 2659"/>
                  <a:gd name="T65" fmla="*/ 182 h 1345"/>
                  <a:gd name="T66" fmla="*/ 49 w 2659"/>
                  <a:gd name="T67" fmla="*/ 312 h 1345"/>
                  <a:gd name="T68" fmla="*/ 113 w 2659"/>
                  <a:gd name="T69" fmla="*/ 503 h 1345"/>
                  <a:gd name="T70" fmla="*/ 195 w 2659"/>
                  <a:gd name="T71" fmla="*/ 681 h 1345"/>
                  <a:gd name="T72" fmla="*/ 299 w 2659"/>
                  <a:gd name="T73" fmla="*/ 848 h 1345"/>
                  <a:gd name="T74" fmla="*/ 385 w 2659"/>
                  <a:gd name="T75" fmla="*/ 948 h 1345"/>
                  <a:gd name="T76" fmla="*/ 443 w 2659"/>
                  <a:gd name="T77" fmla="*/ 999 h 1345"/>
                  <a:gd name="T78" fmla="*/ 501 w 2659"/>
                  <a:gd name="T79" fmla="*/ 1032 h 1345"/>
                  <a:gd name="T80" fmla="*/ 626 w 2659"/>
                  <a:gd name="T81" fmla="*/ 1061 h 1345"/>
                  <a:gd name="T82" fmla="*/ 815 w 2659"/>
                  <a:gd name="T83" fmla="*/ 1075 h 1345"/>
                  <a:gd name="T84" fmla="*/ 997 w 2659"/>
                  <a:gd name="T85" fmla="*/ 1067 h 1345"/>
                  <a:gd name="T86" fmla="*/ 1262 w 2659"/>
                  <a:gd name="T87" fmla="*/ 1030 h 1345"/>
                  <a:gd name="T88" fmla="*/ 1353 w 2659"/>
                  <a:gd name="T89" fmla="*/ 1016 h 1345"/>
                  <a:gd name="T90" fmla="*/ 1444 w 2659"/>
                  <a:gd name="T91" fmla="*/ 1003 h 1345"/>
                  <a:gd name="T92" fmla="*/ 1578 w 2659"/>
                  <a:gd name="T93" fmla="*/ 989 h 1345"/>
                  <a:gd name="T94" fmla="*/ 1698 w 2659"/>
                  <a:gd name="T95" fmla="*/ 985 h 1345"/>
                  <a:gd name="T96" fmla="*/ 1871 w 2659"/>
                  <a:gd name="T97" fmla="*/ 995 h 1345"/>
                  <a:gd name="T98" fmla="*/ 2012 w 2659"/>
                  <a:gd name="T99" fmla="*/ 1026 h 1345"/>
                  <a:gd name="T100" fmla="*/ 2139 w 2659"/>
                  <a:gd name="T101" fmla="*/ 1085 h 1345"/>
                  <a:gd name="T102" fmla="*/ 2235 w 2659"/>
                  <a:gd name="T103" fmla="*/ 1150 h 1345"/>
                  <a:gd name="T104" fmla="*/ 2320 w 2659"/>
                  <a:gd name="T105" fmla="*/ 1207 h 1345"/>
                  <a:gd name="T106" fmla="*/ 2403 w 2659"/>
                  <a:gd name="T107" fmla="*/ 1246 h 1345"/>
                  <a:gd name="T108" fmla="*/ 2488 w 2659"/>
                  <a:gd name="T109" fmla="*/ 1282 h 1345"/>
                  <a:gd name="T110" fmla="*/ 2578 w 2659"/>
                  <a:gd name="T111" fmla="*/ 1310 h 1345"/>
                  <a:gd name="T112" fmla="*/ 2634 w 2659"/>
                  <a:gd name="T113" fmla="*/ 1318 h 1345"/>
                  <a:gd name="T114" fmla="*/ 2656 w 2659"/>
                  <a:gd name="T115" fmla="*/ 1321 h 1345"/>
                  <a:gd name="T116" fmla="*/ 2655 w 2659"/>
                  <a:gd name="T117" fmla="*/ 1340 h 1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59" h="1345">
                    <a:moveTo>
                      <a:pt x="2628" y="1345"/>
                    </a:moveTo>
                    <a:lnTo>
                      <a:pt x="2610" y="1344"/>
                    </a:lnTo>
                    <a:lnTo>
                      <a:pt x="2589" y="1341"/>
                    </a:lnTo>
                    <a:lnTo>
                      <a:pt x="2566" y="1335"/>
                    </a:lnTo>
                    <a:lnTo>
                      <a:pt x="2539" y="1328"/>
                    </a:lnTo>
                    <a:lnTo>
                      <a:pt x="2519" y="1322"/>
                    </a:lnTo>
                    <a:lnTo>
                      <a:pt x="2499" y="1315"/>
                    </a:lnTo>
                    <a:lnTo>
                      <a:pt x="2479" y="1308"/>
                    </a:lnTo>
                    <a:lnTo>
                      <a:pt x="2458" y="1299"/>
                    </a:lnTo>
                    <a:lnTo>
                      <a:pt x="2437" y="1290"/>
                    </a:lnTo>
                    <a:lnTo>
                      <a:pt x="2415" y="1281"/>
                    </a:lnTo>
                    <a:lnTo>
                      <a:pt x="2394" y="1271"/>
                    </a:lnTo>
                    <a:lnTo>
                      <a:pt x="2370" y="1260"/>
                    </a:lnTo>
                    <a:lnTo>
                      <a:pt x="2340" y="1247"/>
                    </a:lnTo>
                    <a:lnTo>
                      <a:pt x="2323" y="1240"/>
                    </a:lnTo>
                    <a:lnTo>
                      <a:pt x="2308" y="1231"/>
                    </a:lnTo>
                    <a:lnTo>
                      <a:pt x="2293" y="1222"/>
                    </a:lnTo>
                    <a:lnTo>
                      <a:pt x="2278" y="1213"/>
                    </a:lnTo>
                    <a:lnTo>
                      <a:pt x="2249" y="1192"/>
                    </a:lnTo>
                    <a:lnTo>
                      <a:pt x="2219" y="1172"/>
                    </a:lnTo>
                    <a:lnTo>
                      <a:pt x="2197" y="1155"/>
                    </a:lnTo>
                    <a:lnTo>
                      <a:pt x="2174" y="1140"/>
                    </a:lnTo>
                    <a:lnTo>
                      <a:pt x="2151" y="1124"/>
                    </a:lnTo>
                    <a:lnTo>
                      <a:pt x="2126" y="1108"/>
                    </a:lnTo>
                    <a:lnTo>
                      <a:pt x="2099" y="1093"/>
                    </a:lnTo>
                    <a:lnTo>
                      <a:pt x="2070" y="1079"/>
                    </a:lnTo>
                    <a:lnTo>
                      <a:pt x="2037" y="1065"/>
                    </a:lnTo>
                    <a:lnTo>
                      <a:pt x="2004" y="1052"/>
                    </a:lnTo>
                    <a:lnTo>
                      <a:pt x="1972" y="1042"/>
                    </a:lnTo>
                    <a:lnTo>
                      <a:pt x="1939" y="1033"/>
                    </a:lnTo>
                    <a:lnTo>
                      <a:pt x="1904" y="1027"/>
                    </a:lnTo>
                    <a:lnTo>
                      <a:pt x="1868" y="1021"/>
                    </a:lnTo>
                    <a:lnTo>
                      <a:pt x="1829" y="1017"/>
                    </a:lnTo>
                    <a:lnTo>
                      <a:pt x="1787" y="1014"/>
                    </a:lnTo>
                    <a:lnTo>
                      <a:pt x="1744" y="1012"/>
                    </a:lnTo>
                    <a:lnTo>
                      <a:pt x="1698" y="1012"/>
                    </a:lnTo>
                    <a:lnTo>
                      <a:pt x="1670" y="1012"/>
                    </a:lnTo>
                    <a:lnTo>
                      <a:pt x="1641" y="1013"/>
                    </a:lnTo>
                    <a:lnTo>
                      <a:pt x="1611" y="1014"/>
                    </a:lnTo>
                    <a:lnTo>
                      <a:pt x="1581" y="1016"/>
                    </a:lnTo>
                    <a:lnTo>
                      <a:pt x="1549" y="1019"/>
                    </a:lnTo>
                    <a:lnTo>
                      <a:pt x="1517" y="1023"/>
                    </a:lnTo>
                    <a:lnTo>
                      <a:pt x="1483" y="1026"/>
                    </a:lnTo>
                    <a:lnTo>
                      <a:pt x="1448" y="1030"/>
                    </a:lnTo>
                    <a:lnTo>
                      <a:pt x="1425" y="1033"/>
                    </a:lnTo>
                    <a:lnTo>
                      <a:pt x="1402" y="1037"/>
                    </a:lnTo>
                    <a:lnTo>
                      <a:pt x="1380" y="1040"/>
                    </a:lnTo>
                    <a:lnTo>
                      <a:pt x="1356" y="1043"/>
                    </a:lnTo>
                    <a:lnTo>
                      <a:pt x="1333" y="1046"/>
                    </a:lnTo>
                    <a:lnTo>
                      <a:pt x="1311" y="1051"/>
                    </a:lnTo>
                    <a:lnTo>
                      <a:pt x="1288" y="1054"/>
                    </a:lnTo>
                    <a:lnTo>
                      <a:pt x="1266" y="1057"/>
                    </a:lnTo>
                    <a:lnTo>
                      <a:pt x="1178" y="1071"/>
                    </a:lnTo>
                    <a:lnTo>
                      <a:pt x="1088" y="1083"/>
                    </a:lnTo>
                    <a:lnTo>
                      <a:pt x="1044" y="1090"/>
                    </a:lnTo>
                    <a:lnTo>
                      <a:pt x="999" y="1094"/>
                    </a:lnTo>
                    <a:lnTo>
                      <a:pt x="953" y="1098"/>
                    </a:lnTo>
                    <a:lnTo>
                      <a:pt x="907" y="1100"/>
                    </a:lnTo>
                    <a:lnTo>
                      <a:pt x="860" y="1102"/>
                    </a:lnTo>
                    <a:lnTo>
                      <a:pt x="814" y="1102"/>
                    </a:lnTo>
                    <a:lnTo>
                      <a:pt x="766" y="1101"/>
                    </a:lnTo>
                    <a:lnTo>
                      <a:pt x="719" y="1099"/>
                    </a:lnTo>
                    <a:lnTo>
                      <a:pt x="670" y="1094"/>
                    </a:lnTo>
                    <a:lnTo>
                      <a:pt x="622" y="1087"/>
                    </a:lnTo>
                    <a:lnTo>
                      <a:pt x="573" y="1079"/>
                    </a:lnTo>
                    <a:lnTo>
                      <a:pt x="522" y="1068"/>
                    </a:lnTo>
                    <a:lnTo>
                      <a:pt x="506" y="1064"/>
                    </a:lnTo>
                    <a:lnTo>
                      <a:pt x="489" y="1057"/>
                    </a:lnTo>
                    <a:lnTo>
                      <a:pt x="473" y="1050"/>
                    </a:lnTo>
                    <a:lnTo>
                      <a:pt x="456" y="1040"/>
                    </a:lnTo>
                    <a:lnTo>
                      <a:pt x="439" y="1030"/>
                    </a:lnTo>
                    <a:lnTo>
                      <a:pt x="423" y="1018"/>
                    </a:lnTo>
                    <a:lnTo>
                      <a:pt x="407" y="1005"/>
                    </a:lnTo>
                    <a:lnTo>
                      <a:pt x="391" y="991"/>
                    </a:lnTo>
                    <a:lnTo>
                      <a:pt x="374" y="976"/>
                    </a:lnTo>
                    <a:lnTo>
                      <a:pt x="358" y="961"/>
                    </a:lnTo>
                    <a:lnTo>
                      <a:pt x="342" y="944"/>
                    </a:lnTo>
                    <a:lnTo>
                      <a:pt x="327" y="927"/>
                    </a:lnTo>
                    <a:lnTo>
                      <a:pt x="312" y="908"/>
                    </a:lnTo>
                    <a:lnTo>
                      <a:pt x="297" y="890"/>
                    </a:lnTo>
                    <a:lnTo>
                      <a:pt x="282" y="869"/>
                    </a:lnTo>
                    <a:lnTo>
                      <a:pt x="267" y="850"/>
                    </a:lnTo>
                    <a:lnTo>
                      <a:pt x="239" y="808"/>
                    </a:lnTo>
                    <a:lnTo>
                      <a:pt x="212" y="766"/>
                    </a:lnTo>
                    <a:lnTo>
                      <a:pt x="186" y="721"/>
                    </a:lnTo>
                    <a:lnTo>
                      <a:pt x="163" y="678"/>
                    </a:lnTo>
                    <a:lnTo>
                      <a:pt x="141" y="635"/>
                    </a:lnTo>
                    <a:lnTo>
                      <a:pt x="121" y="593"/>
                    </a:lnTo>
                    <a:lnTo>
                      <a:pt x="103" y="552"/>
                    </a:lnTo>
                    <a:lnTo>
                      <a:pt x="87" y="513"/>
                    </a:lnTo>
                    <a:lnTo>
                      <a:pt x="75" y="483"/>
                    </a:lnTo>
                    <a:lnTo>
                      <a:pt x="64" y="450"/>
                    </a:lnTo>
                    <a:lnTo>
                      <a:pt x="53" y="417"/>
                    </a:lnTo>
                    <a:lnTo>
                      <a:pt x="42" y="384"/>
                    </a:lnTo>
                    <a:lnTo>
                      <a:pt x="31" y="349"/>
                    </a:lnTo>
                    <a:lnTo>
                      <a:pt x="22" y="313"/>
                    </a:lnTo>
                    <a:lnTo>
                      <a:pt x="15" y="279"/>
                    </a:lnTo>
                    <a:lnTo>
                      <a:pt x="8" y="244"/>
                    </a:lnTo>
                    <a:lnTo>
                      <a:pt x="3" y="210"/>
                    </a:lnTo>
                    <a:lnTo>
                      <a:pt x="1" y="176"/>
                    </a:lnTo>
                    <a:lnTo>
                      <a:pt x="0" y="160"/>
                    </a:lnTo>
                    <a:lnTo>
                      <a:pt x="0" y="144"/>
                    </a:lnTo>
                    <a:lnTo>
                      <a:pt x="1" y="129"/>
                    </a:lnTo>
                    <a:lnTo>
                      <a:pt x="2" y="113"/>
                    </a:lnTo>
                    <a:lnTo>
                      <a:pt x="4" y="97"/>
                    </a:lnTo>
                    <a:lnTo>
                      <a:pt x="6" y="83"/>
                    </a:lnTo>
                    <a:lnTo>
                      <a:pt x="10" y="69"/>
                    </a:lnTo>
                    <a:lnTo>
                      <a:pt x="15" y="55"/>
                    </a:lnTo>
                    <a:lnTo>
                      <a:pt x="19" y="41"/>
                    </a:lnTo>
                    <a:lnTo>
                      <a:pt x="26" y="29"/>
                    </a:lnTo>
                    <a:lnTo>
                      <a:pt x="32" y="17"/>
                    </a:lnTo>
                    <a:lnTo>
                      <a:pt x="40" y="6"/>
                    </a:lnTo>
                    <a:lnTo>
                      <a:pt x="44" y="1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59" y="2"/>
                    </a:lnTo>
                    <a:lnTo>
                      <a:pt x="62" y="6"/>
                    </a:lnTo>
                    <a:lnTo>
                      <a:pt x="64" y="11"/>
                    </a:lnTo>
                    <a:lnTo>
                      <a:pt x="63" y="17"/>
                    </a:lnTo>
                    <a:lnTo>
                      <a:pt x="61" y="21"/>
                    </a:lnTo>
                    <a:lnTo>
                      <a:pt x="55" y="32"/>
                    </a:lnTo>
                    <a:lnTo>
                      <a:pt x="48" y="42"/>
                    </a:lnTo>
                    <a:lnTo>
                      <a:pt x="43" y="54"/>
                    </a:lnTo>
                    <a:lnTo>
                      <a:pt x="39" y="67"/>
                    </a:lnTo>
                    <a:lnTo>
                      <a:pt x="35" y="80"/>
                    </a:lnTo>
                    <a:lnTo>
                      <a:pt x="32" y="93"/>
                    </a:lnTo>
                    <a:lnTo>
                      <a:pt x="30" y="107"/>
                    </a:lnTo>
                    <a:lnTo>
                      <a:pt x="28" y="121"/>
                    </a:lnTo>
                    <a:lnTo>
                      <a:pt x="27" y="135"/>
                    </a:lnTo>
                    <a:lnTo>
                      <a:pt x="27" y="150"/>
                    </a:lnTo>
                    <a:lnTo>
                      <a:pt x="27" y="165"/>
                    </a:lnTo>
                    <a:lnTo>
                      <a:pt x="28" y="182"/>
                    </a:lnTo>
                    <a:lnTo>
                      <a:pt x="30" y="213"/>
                    </a:lnTo>
                    <a:lnTo>
                      <a:pt x="35" y="245"/>
                    </a:lnTo>
                    <a:lnTo>
                      <a:pt x="42" y="279"/>
                    </a:lnTo>
                    <a:lnTo>
                      <a:pt x="49" y="312"/>
                    </a:lnTo>
                    <a:lnTo>
                      <a:pt x="58" y="346"/>
                    </a:lnTo>
                    <a:lnTo>
                      <a:pt x="69" y="378"/>
                    </a:lnTo>
                    <a:lnTo>
                      <a:pt x="90" y="443"/>
                    </a:lnTo>
                    <a:lnTo>
                      <a:pt x="113" y="503"/>
                    </a:lnTo>
                    <a:lnTo>
                      <a:pt x="130" y="548"/>
                    </a:lnTo>
                    <a:lnTo>
                      <a:pt x="151" y="593"/>
                    </a:lnTo>
                    <a:lnTo>
                      <a:pt x="172" y="637"/>
                    </a:lnTo>
                    <a:lnTo>
                      <a:pt x="195" y="681"/>
                    </a:lnTo>
                    <a:lnTo>
                      <a:pt x="219" y="725"/>
                    </a:lnTo>
                    <a:lnTo>
                      <a:pt x="245" y="768"/>
                    </a:lnTo>
                    <a:lnTo>
                      <a:pt x="272" y="809"/>
                    </a:lnTo>
                    <a:lnTo>
                      <a:pt x="299" y="848"/>
                    </a:lnTo>
                    <a:lnTo>
                      <a:pt x="327" y="883"/>
                    </a:lnTo>
                    <a:lnTo>
                      <a:pt x="356" y="918"/>
                    </a:lnTo>
                    <a:lnTo>
                      <a:pt x="370" y="934"/>
                    </a:lnTo>
                    <a:lnTo>
                      <a:pt x="385" y="948"/>
                    </a:lnTo>
                    <a:lnTo>
                      <a:pt x="399" y="962"/>
                    </a:lnTo>
                    <a:lnTo>
                      <a:pt x="414" y="976"/>
                    </a:lnTo>
                    <a:lnTo>
                      <a:pt x="428" y="988"/>
                    </a:lnTo>
                    <a:lnTo>
                      <a:pt x="443" y="999"/>
                    </a:lnTo>
                    <a:lnTo>
                      <a:pt x="458" y="1010"/>
                    </a:lnTo>
                    <a:lnTo>
                      <a:pt x="472" y="1018"/>
                    </a:lnTo>
                    <a:lnTo>
                      <a:pt x="487" y="1026"/>
                    </a:lnTo>
                    <a:lnTo>
                      <a:pt x="501" y="1032"/>
                    </a:lnTo>
                    <a:lnTo>
                      <a:pt x="515" y="1038"/>
                    </a:lnTo>
                    <a:lnTo>
                      <a:pt x="529" y="1042"/>
                    </a:lnTo>
                    <a:lnTo>
                      <a:pt x="577" y="1053"/>
                    </a:lnTo>
                    <a:lnTo>
                      <a:pt x="626" y="1061"/>
                    </a:lnTo>
                    <a:lnTo>
                      <a:pt x="675" y="1068"/>
                    </a:lnTo>
                    <a:lnTo>
                      <a:pt x="721" y="1072"/>
                    </a:lnTo>
                    <a:lnTo>
                      <a:pt x="769" y="1074"/>
                    </a:lnTo>
                    <a:lnTo>
                      <a:pt x="815" y="1075"/>
                    </a:lnTo>
                    <a:lnTo>
                      <a:pt x="861" y="1075"/>
                    </a:lnTo>
                    <a:lnTo>
                      <a:pt x="907" y="1073"/>
                    </a:lnTo>
                    <a:lnTo>
                      <a:pt x="952" y="1071"/>
                    </a:lnTo>
                    <a:lnTo>
                      <a:pt x="997" y="1067"/>
                    </a:lnTo>
                    <a:lnTo>
                      <a:pt x="1042" y="1063"/>
                    </a:lnTo>
                    <a:lnTo>
                      <a:pt x="1086" y="1056"/>
                    </a:lnTo>
                    <a:lnTo>
                      <a:pt x="1175" y="1044"/>
                    </a:lnTo>
                    <a:lnTo>
                      <a:pt x="1262" y="1030"/>
                    </a:lnTo>
                    <a:lnTo>
                      <a:pt x="1285" y="1027"/>
                    </a:lnTo>
                    <a:lnTo>
                      <a:pt x="1307" y="1024"/>
                    </a:lnTo>
                    <a:lnTo>
                      <a:pt x="1330" y="1020"/>
                    </a:lnTo>
                    <a:lnTo>
                      <a:pt x="1353" y="1016"/>
                    </a:lnTo>
                    <a:lnTo>
                      <a:pt x="1375" y="1013"/>
                    </a:lnTo>
                    <a:lnTo>
                      <a:pt x="1398" y="1010"/>
                    </a:lnTo>
                    <a:lnTo>
                      <a:pt x="1422" y="1006"/>
                    </a:lnTo>
                    <a:lnTo>
                      <a:pt x="1444" y="1003"/>
                    </a:lnTo>
                    <a:lnTo>
                      <a:pt x="1480" y="999"/>
                    </a:lnTo>
                    <a:lnTo>
                      <a:pt x="1515" y="996"/>
                    </a:lnTo>
                    <a:lnTo>
                      <a:pt x="1547" y="992"/>
                    </a:lnTo>
                    <a:lnTo>
                      <a:pt x="1578" y="989"/>
                    </a:lnTo>
                    <a:lnTo>
                      <a:pt x="1610" y="987"/>
                    </a:lnTo>
                    <a:lnTo>
                      <a:pt x="1640" y="986"/>
                    </a:lnTo>
                    <a:lnTo>
                      <a:pt x="1669" y="985"/>
                    </a:lnTo>
                    <a:lnTo>
                      <a:pt x="1698" y="985"/>
                    </a:lnTo>
                    <a:lnTo>
                      <a:pt x="1745" y="985"/>
                    </a:lnTo>
                    <a:lnTo>
                      <a:pt x="1789" y="987"/>
                    </a:lnTo>
                    <a:lnTo>
                      <a:pt x="1831" y="990"/>
                    </a:lnTo>
                    <a:lnTo>
                      <a:pt x="1871" y="995"/>
                    </a:lnTo>
                    <a:lnTo>
                      <a:pt x="1910" y="1001"/>
                    </a:lnTo>
                    <a:lnTo>
                      <a:pt x="1945" y="1007"/>
                    </a:lnTo>
                    <a:lnTo>
                      <a:pt x="1980" y="1016"/>
                    </a:lnTo>
                    <a:lnTo>
                      <a:pt x="2012" y="1026"/>
                    </a:lnTo>
                    <a:lnTo>
                      <a:pt x="2048" y="1040"/>
                    </a:lnTo>
                    <a:lnTo>
                      <a:pt x="2080" y="1054"/>
                    </a:lnTo>
                    <a:lnTo>
                      <a:pt x="2111" y="1069"/>
                    </a:lnTo>
                    <a:lnTo>
                      <a:pt x="2139" y="1085"/>
                    </a:lnTo>
                    <a:lnTo>
                      <a:pt x="2165" y="1100"/>
                    </a:lnTo>
                    <a:lnTo>
                      <a:pt x="2190" y="1118"/>
                    </a:lnTo>
                    <a:lnTo>
                      <a:pt x="2212" y="1134"/>
                    </a:lnTo>
                    <a:lnTo>
                      <a:pt x="2235" y="1150"/>
                    </a:lnTo>
                    <a:lnTo>
                      <a:pt x="2263" y="1170"/>
                    </a:lnTo>
                    <a:lnTo>
                      <a:pt x="2292" y="1190"/>
                    </a:lnTo>
                    <a:lnTo>
                      <a:pt x="2306" y="1199"/>
                    </a:lnTo>
                    <a:lnTo>
                      <a:pt x="2320" y="1207"/>
                    </a:lnTo>
                    <a:lnTo>
                      <a:pt x="2335" y="1215"/>
                    </a:lnTo>
                    <a:lnTo>
                      <a:pt x="2350" y="1222"/>
                    </a:lnTo>
                    <a:lnTo>
                      <a:pt x="2381" y="1236"/>
                    </a:lnTo>
                    <a:lnTo>
                      <a:pt x="2403" y="1246"/>
                    </a:lnTo>
                    <a:lnTo>
                      <a:pt x="2426" y="1256"/>
                    </a:lnTo>
                    <a:lnTo>
                      <a:pt x="2448" y="1265"/>
                    </a:lnTo>
                    <a:lnTo>
                      <a:pt x="2468" y="1274"/>
                    </a:lnTo>
                    <a:lnTo>
                      <a:pt x="2488" y="1282"/>
                    </a:lnTo>
                    <a:lnTo>
                      <a:pt x="2508" y="1289"/>
                    </a:lnTo>
                    <a:lnTo>
                      <a:pt x="2528" y="1296"/>
                    </a:lnTo>
                    <a:lnTo>
                      <a:pt x="2546" y="1301"/>
                    </a:lnTo>
                    <a:lnTo>
                      <a:pt x="2578" y="1310"/>
                    </a:lnTo>
                    <a:lnTo>
                      <a:pt x="2605" y="1316"/>
                    </a:lnTo>
                    <a:lnTo>
                      <a:pt x="2616" y="1318"/>
                    </a:lnTo>
                    <a:lnTo>
                      <a:pt x="2626" y="1318"/>
                    </a:lnTo>
                    <a:lnTo>
                      <a:pt x="2634" y="1318"/>
                    </a:lnTo>
                    <a:lnTo>
                      <a:pt x="2642" y="1316"/>
                    </a:lnTo>
                    <a:lnTo>
                      <a:pt x="2647" y="1316"/>
                    </a:lnTo>
                    <a:lnTo>
                      <a:pt x="2653" y="1317"/>
                    </a:lnTo>
                    <a:lnTo>
                      <a:pt x="2656" y="1321"/>
                    </a:lnTo>
                    <a:lnTo>
                      <a:pt x="2659" y="1325"/>
                    </a:lnTo>
                    <a:lnTo>
                      <a:pt x="2659" y="1330"/>
                    </a:lnTo>
                    <a:lnTo>
                      <a:pt x="2658" y="1336"/>
                    </a:lnTo>
                    <a:lnTo>
                      <a:pt x="2655" y="1340"/>
                    </a:lnTo>
                    <a:lnTo>
                      <a:pt x="2651" y="1342"/>
                    </a:lnTo>
                    <a:lnTo>
                      <a:pt x="2640" y="1345"/>
                    </a:lnTo>
                    <a:lnTo>
                      <a:pt x="2628" y="13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52"/>
              <p:cNvSpPr>
                <a:spLocks/>
              </p:cNvSpPr>
              <p:nvPr userDrawn="1"/>
            </p:nvSpPr>
            <p:spPr bwMode="auto">
              <a:xfrm>
                <a:off x="2019" y="1238"/>
                <a:ext cx="895" cy="451"/>
              </a:xfrm>
              <a:custGeom>
                <a:avLst/>
                <a:gdLst>
                  <a:gd name="T0" fmla="*/ 2579 w 2683"/>
                  <a:gd name="T1" fmla="*/ 1350 h 1355"/>
                  <a:gd name="T2" fmla="*/ 2482 w 2683"/>
                  <a:gd name="T3" fmla="*/ 1328 h 1355"/>
                  <a:gd name="T4" fmla="*/ 2377 w 2683"/>
                  <a:gd name="T5" fmla="*/ 1288 h 1355"/>
                  <a:gd name="T6" fmla="*/ 2261 w 2683"/>
                  <a:gd name="T7" fmla="*/ 1233 h 1355"/>
                  <a:gd name="T8" fmla="*/ 2150 w 2683"/>
                  <a:gd name="T9" fmla="*/ 1173 h 1355"/>
                  <a:gd name="T10" fmla="*/ 2021 w 2683"/>
                  <a:gd name="T11" fmla="*/ 1117 h 1355"/>
                  <a:gd name="T12" fmla="*/ 1881 w 2683"/>
                  <a:gd name="T13" fmla="*/ 1080 h 1355"/>
                  <a:gd name="T14" fmla="*/ 1723 w 2683"/>
                  <a:gd name="T15" fmla="*/ 1059 h 1355"/>
                  <a:gd name="T16" fmla="*/ 1589 w 2683"/>
                  <a:gd name="T17" fmla="*/ 1055 h 1355"/>
                  <a:gd name="T18" fmla="*/ 1462 w 2683"/>
                  <a:gd name="T19" fmla="*/ 1059 h 1355"/>
                  <a:gd name="T20" fmla="*/ 1338 w 2683"/>
                  <a:gd name="T21" fmla="*/ 1069 h 1355"/>
                  <a:gd name="T22" fmla="*/ 1221 w 2683"/>
                  <a:gd name="T23" fmla="*/ 1082 h 1355"/>
                  <a:gd name="T24" fmla="*/ 981 w 2683"/>
                  <a:gd name="T25" fmla="*/ 1109 h 1355"/>
                  <a:gd name="T26" fmla="*/ 812 w 2683"/>
                  <a:gd name="T27" fmla="*/ 1115 h 1355"/>
                  <a:gd name="T28" fmla="*/ 639 w 2683"/>
                  <a:gd name="T29" fmla="*/ 1104 h 1355"/>
                  <a:gd name="T30" fmla="*/ 489 w 2683"/>
                  <a:gd name="T31" fmla="*/ 1076 h 1355"/>
                  <a:gd name="T32" fmla="*/ 425 w 2683"/>
                  <a:gd name="T33" fmla="*/ 1044 h 1355"/>
                  <a:gd name="T34" fmla="*/ 363 w 2683"/>
                  <a:gd name="T35" fmla="*/ 991 h 1355"/>
                  <a:gd name="T36" fmla="*/ 301 w 2683"/>
                  <a:gd name="T37" fmla="*/ 923 h 1355"/>
                  <a:gd name="T38" fmla="*/ 229 w 2683"/>
                  <a:gd name="T39" fmla="*/ 822 h 1355"/>
                  <a:gd name="T40" fmla="*/ 130 w 2683"/>
                  <a:gd name="T41" fmla="*/ 646 h 1355"/>
                  <a:gd name="T42" fmla="*/ 56 w 2683"/>
                  <a:gd name="T43" fmla="*/ 448 h 1355"/>
                  <a:gd name="T44" fmla="*/ 11 w 2683"/>
                  <a:gd name="T45" fmla="*/ 272 h 1355"/>
                  <a:gd name="T46" fmla="*/ 0 w 2683"/>
                  <a:gd name="T47" fmla="*/ 157 h 1355"/>
                  <a:gd name="T48" fmla="*/ 6 w 2683"/>
                  <a:gd name="T49" fmla="*/ 96 h 1355"/>
                  <a:gd name="T50" fmla="*/ 24 w 2683"/>
                  <a:gd name="T51" fmla="*/ 42 h 1355"/>
                  <a:gd name="T52" fmla="*/ 48 w 2683"/>
                  <a:gd name="T53" fmla="*/ 2 h 1355"/>
                  <a:gd name="T54" fmla="*/ 67 w 2683"/>
                  <a:gd name="T55" fmla="*/ 7 h 1355"/>
                  <a:gd name="T56" fmla="*/ 59 w 2683"/>
                  <a:gd name="T57" fmla="*/ 33 h 1355"/>
                  <a:gd name="T58" fmla="*/ 38 w 2683"/>
                  <a:gd name="T59" fmla="*/ 80 h 1355"/>
                  <a:gd name="T60" fmla="*/ 28 w 2683"/>
                  <a:gd name="T61" fmla="*/ 134 h 1355"/>
                  <a:gd name="T62" fmla="*/ 29 w 2683"/>
                  <a:gd name="T63" fmla="*/ 209 h 1355"/>
                  <a:gd name="T64" fmla="*/ 53 w 2683"/>
                  <a:gd name="T65" fmla="*/ 340 h 1355"/>
                  <a:gd name="T66" fmla="*/ 119 w 2683"/>
                  <a:gd name="T67" fmla="*/ 549 h 1355"/>
                  <a:gd name="T68" fmla="*/ 197 w 2683"/>
                  <a:gd name="T69" fmla="*/ 717 h 1355"/>
                  <a:gd name="T70" fmla="*/ 303 w 2683"/>
                  <a:gd name="T71" fmla="*/ 882 h 1355"/>
                  <a:gd name="T72" fmla="*/ 377 w 2683"/>
                  <a:gd name="T73" fmla="*/ 967 h 1355"/>
                  <a:gd name="T74" fmla="*/ 437 w 2683"/>
                  <a:gd name="T75" fmla="*/ 1019 h 1355"/>
                  <a:gd name="T76" fmla="*/ 496 w 2683"/>
                  <a:gd name="T77" fmla="*/ 1051 h 1355"/>
                  <a:gd name="T78" fmla="*/ 643 w 2683"/>
                  <a:gd name="T79" fmla="*/ 1079 h 1355"/>
                  <a:gd name="T80" fmla="*/ 813 w 2683"/>
                  <a:gd name="T81" fmla="*/ 1088 h 1355"/>
                  <a:gd name="T82" fmla="*/ 980 w 2683"/>
                  <a:gd name="T83" fmla="*/ 1081 h 1355"/>
                  <a:gd name="T84" fmla="*/ 1219 w 2683"/>
                  <a:gd name="T85" fmla="*/ 1056 h 1355"/>
                  <a:gd name="T86" fmla="*/ 1335 w 2683"/>
                  <a:gd name="T87" fmla="*/ 1042 h 1355"/>
                  <a:gd name="T88" fmla="*/ 1460 w 2683"/>
                  <a:gd name="T89" fmla="*/ 1032 h 1355"/>
                  <a:gd name="T90" fmla="*/ 1589 w 2683"/>
                  <a:gd name="T91" fmla="*/ 1028 h 1355"/>
                  <a:gd name="T92" fmla="*/ 1725 w 2683"/>
                  <a:gd name="T93" fmla="*/ 1032 h 1355"/>
                  <a:gd name="T94" fmla="*/ 1886 w 2683"/>
                  <a:gd name="T95" fmla="*/ 1053 h 1355"/>
                  <a:gd name="T96" fmla="*/ 2031 w 2683"/>
                  <a:gd name="T97" fmla="*/ 1093 h 1355"/>
                  <a:gd name="T98" fmla="*/ 2162 w 2683"/>
                  <a:gd name="T99" fmla="*/ 1149 h 1355"/>
                  <a:gd name="T100" fmla="*/ 2274 w 2683"/>
                  <a:gd name="T101" fmla="*/ 1208 h 1355"/>
                  <a:gd name="T102" fmla="*/ 2388 w 2683"/>
                  <a:gd name="T103" fmla="*/ 1263 h 1355"/>
                  <a:gd name="T104" fmla="*/ 2490 w 2683"/>
                  <a:gd name="T105" fmla="*/ 1301 h 1355"/>
                  <a:gd name="T106" fmla="*/ 2599 w 2683"/>
                  <a:gd name="T107" fmla="*/ 1326 h 1355"/>
                  <a:gd name="T108" fmla="*/ 2658 w 2683"/>
                  <a:gd name="T109" fmla="*/ 1326 h 1355"/>
                  <a:gd name="T110" fmla="*/ 2680 w 2683"/>
                  <a:gd name="T111" fmla="*/ 1328 h 1355"/>
                  <a:gd name="T112" fmla="*/ 2679 w 2683"/>
                  <a:gd name="T113" fmla="*/ 1347 h 1355"/>
                  <a:gd name="T114" fmla="*/ 2646 w 2683"/>
                  <a:gd name="T115" fmla="*/ 1355 h 1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683" h="1355">
                    <a:moveTo>
                      <a:pt x="2636" y="1355"/>
                    </a:moveTo>
                    <a:lnTo>
                      <a:pt x="2618" y="1355"/>
                    </a:lnTo>
                    <a:lnTo>
                      <a:pt x="2599" y="1353"/>
                    </a:lnTo>
                    <a:lnTo>
                      <a:pt x="2579" y="1350"/>
                    </a:lnTo>
                    <a:lnTo>
                      <a:pt x="2557" y="1346"/>
                    </a:lnTo>
                    <a:lnTo>
                      <a:pt x="2533" y="1341"/>
                    </a:lnTo>
                    <a:lnTo>
                      <a:pt x="2508" y="1336"/>
                    </a:lnTo>
                    <a:lnTo>
                      <a:pt x="2482" y="1328"/>
                    </a:lnTo>
                    <a:lnTo>
                      <a:pt x="2457" y="1319"/>
                    </a:lnTo>
                    <a:lnTo>
                      <a:pt x="2431" y="1310"/>
                    </a:lnTo>
                    <a:lnTo>
                      <a:pt x="2404" y="1299"/>
                    </a:lnTo>
                    <a:lnTo>
                      <a:pt x="2377" y="1288"/>
                    </a:lnTo>
                    <a:lnTo>
                      <a:pt x="2350" y="1276"/>
                    </a:lnTo>
                    <a:lnTo>
                      <a:pt x="2320" y="1263"/>
                    </a:lnTo>
                    <a:lnTo>
                      <a:pt x="2291" y="1248"/>
                    </a:lnTo>
                    <a:lnTo>
                      <a:pt x="2261" y="1233"/>
                    </a:lnTo>
                    <a:lnTo>
                      <a:pt x="2231" y="1216"/>
                    </a:lnTo>
                    <a:lnTo>
                      <a:pt x="2205" y="1202"/>
                    </a:lnTo>
                    <a:lnTo>
                      <a:pt x="2178" y="1188"/>
                    </a:lnTo>
                    <a:lnTo>
                      <a:pt x="2150" y="1173"/>
                    </a:lnTo>
                    <a:lnTo>
                      <a:pt x="2120" y="1158"/>
                    </a:lnTo>
                    <a:lnTo>
                      <a:pt x="2089" y="1144"/>
                    </a:lnTo>
                    <a:lnTo>
                      <a:pt x="2057" y="1130"/>
                    </a:lnTo>
                    <a:lnTo>
                      <a:pt x="2021" y="1117"/>
                    </a:lnTo>
                    <a:lnTo>
                      <a:pt x="1984" y="1106"/>
                    </a:lnTo>
                    <a:lnTo>
                      <a:pt x="1951" y="1096"/>
                    </a:lnTo>
                    <a:lnTo>
                      <a:pt x="1916" y="1087"/>
                    </a:lnTo>
                    <a:lnTo>
                      <a:pt x="1881" y="1080"/>
                    </a:lnTo>
                    <a:lnTo>
                      <a:pt x="1843" y="1073"/>
                    </a:lnTo>
                    <a:lnTo>
                      <a:pt x="1805" y="1068"/>
                    </a:lnTo>
                    <a:lnTo>
                      <a:pt x="1764" y="1062"/>
                    </a:lnTo>
                    <a:lnTo>
                      <a:pt x="1723" y="1059"/>
                    </a:lnTo>
                    <a:lnTo>
                      <a:pt x="1679" y="1057"/>
                    </a:lnTo>
                    <a:lnTo>
                      <a:pt x="1650" y="1055"/>
                    </a:lnTo>
                    <a:lnTo>
                      <a:pt x="1619" y="1055"/>
                    </a:lnTo>
                    <a:lnTo>
                      <a:pt x="1589" y="1055"/>
                    </a:lnTo>
                    <a:lnTo>
                      <a:pt x="1558" y="1055"/>
                    </a:lnTo>
                    <a:lnTo>
                      <a:pt x="1527" y="1056"/>
                    </a:lnTo>
                    <a:lnTo>
                      <a:pt x="1494" y="1057"/>
                    </a:lnTo>
                    <a:lnTo>
                      <a:pt x="1462" y="1059"/>
                    </a:lnTo>
                    <a:lnTo>
                      <a:pt x="1427" y="1061"/>
                    </a:lnTo>
                    <a:lnTo>
                      <a:pt x="1397" y="1063"/>
                    </a:lnTo>
                    <a:lnTo>
                      <a:pt x="1368" y="1067"/>
                    </a:lnTo>
                    <a:lnTo>
                      <a:pt x="1338" y="1069"/>
                    </a:lnTo>
                    <a:lnTo>
                      <a:pt x="1308" y="1072"/>
                    </a:lnTo>
                    <a:lnTo>
                      <a:pt x="1279" y="1075"/>
                    </a:lnTo>
                    <a:lnTo>
                      <a:pt x="1250" y="1079"/>
                    </a:lnTo>
                    <a:lnTo>
                      <a:pt x="1221" y="1082"/>
                    </a:lnTo>
                    <a:lnTo>
                      <a:pt x="1193" y="1086"/>
                    </a:lnTo>
                    <a:lnTo>
                      <a:pt x="1108" y="1096"/>
                    </a:lnTo>
                    <a:lnTo>
                      <a:pt x="1023" y="1104"/>
                    </a:lnTo>
                    <a:lnTo>
                      <a:pt x="981" y="1109"/>
                    </a:lnTo>
                    <a:lnTo>
                      <a:pt x="939" y="1111"/>
                    </a:lnTo>
                    <a:lnTo>
                      <a:pt x="897" y="1114"/>
                    </a:lnTo>
                    <a:lnTo>
                      <a:pt x="855" y="1115"/>
                    </a:lnTo>
                    <a:lnTo>
                      <a:pt x="812" y="1115"/>
                    </a:lnTo>
                    <a:lnTo>
                      <a:pt x="770" y="1115"/>
                    </a:lnTo>
                    <a:lnTo>
                      <a:pt x="726" y="1113"/>
                    </a:lnTo>
                    <a:lnTo>
                      <a:pt x="683" y="1110"/>
                    </a:lnTo>
                    <a:lnTo>
                      <a:pt x="639" y="1104"/>
                    </a:lnTo>
                    <a:lnTo>
                      <a:pt x="595" y="1099"/>
                    </a:lnTo>
                    <a:lnTo>
                      <a:pt x="549" y="1090"/>
                    </a:lnTo>
                    <a:lnTo>
                      <a:pt x="504" y="1081"/>
                    </a:lnTo>
                    <a:lnTo>
                      <a:pt x="489" y="1076"/>
                    </a:lnTo>
                    <a:lnTo>
                      <a:pt x="473" y="1070"/>
                    </a:lnTo>
                    <a:lnTo>
                      <a:pt x="458" y="1062"/>
                    </a:lnTo>
                    <a:lnTo>
                      <a:pt x="441" y="1054"/>
                    </a:lnTo>
                    <a:lnTo>
                      <a:pt x="425" y="1044"/>
                    </a:lnTo>
                    <a:lnTo>
                      <a:pt x="410" y="1032"/>
                    </a:lnTo>
                    <a:lnTo>
                      <a:pt x="394" y="1019"/>
                    </a:lnTo>
                    <a:lnTo>
                      <a:pt x="378" y="1006"/>
                    </a:lnTo>
                    <a:lnTo>
                      <a:pt x="363" y="991"/>
                    </a:lnTo>
                    <a:lnTo>
                      <a:pt x="346" y="975"/>
                    </a:lnTo>
                    <a:lnTo>
                      <a:pt x="331" y="959"/>
                    </a:lnTo>
                    <a:lnTo>
                      <a:pt x="316" y="940"/>
                    </a:lnTo>
                    <a:lnTo>
                      <a:pt x="301" y="923"/>
                    </a:lnTo>
                    <a:lnTo>
                      <a:pt x="286" y="904"/>
                    </a:lnTo>
                    <a:lnTo>
                      <a:pt x="271" y="884"/>
                    </a:lnTo>
                    <a:lnTo>
                      <a:pt x="257" y="864"/>
                    </a:lnTo>
                    <a:lnTo>
                      <a:pt x="229" y="822"/>
                    </a:lnTo>
                    <a:lnTo>
                      <a:pt x="202" y="778"/>
                    </a:lnTo>
                    <a:lnTo>
                      <a:pt x="176" y="734"/>
                    </a:lnTo>
                    <a:lnTo>
                      <a:pt x="152" y="690"/>
                    </a:lnTo>
                    <a:lnTo>
                      <a:pt x="130" y="646"/>
                    </a:lnTo>
                    <a:lnTo>
                      <a:pt x="111" y="601"/>
                    </a:lnTo>
                    <a:lnTo>
                      <a:pt x="94" y="559"/>
                    </a:lnTo>
                    <a:lnTo>
                      <a:pt x="80" y="518"/>
                    </a:lnTo>
                    <a:lnTo>
                      <a:pt x="56" y="448"/>
                    </a:lnTo>
                    <a:lnTo>
                      <a:pt x="34" y="378"/>
                    </a:lnTo>
                    <a:lnTo>
                      <a:pt x="26" y="342"/>
                    </a:lnTo>
                    <a:lnTo>
                      <a:pt x="17" y="307"/>
                    </a:lnTo>
                    <a:lnTo>
                      <a:pt x="11" y="272"/>
                    </a:lnTo>
                    <a:lnTo>
                      <a:pt x="5" y="239"/>
                    </a:lnTo>
                    <a:lnTo>
                      <a:pt x="2" y="205"/>
                    </a:lnTo>
                    <a:lnTo>
                      <a:pt x="0" y="173"/>
                    </a:lnTo>
                    <a:lnTo>
                      <a:pt x="0" y="157"/>
                    </a:lnTo>
                    <a:lnTo>
                      <a:pt x="1" y="142"/>
                    </a:lnTo>
                    <a:lnTo>
                      <a:pt x="2" y="126"/>
                    </a:lnTo>
                    <a:lnTo>
                      <a:pt x="4" y="111"/>
                    </a:lnTo>
                    <a:lnTo>
                      <a:pt x="6" y="96"/>
                    </a:lnTo>
                    <a:lnTo>
                      <a:pt x="9" y="82"/>
                    </a:lnTo>
                    <a:lnTo>
                      <a:pt x="13" y="68"/>
                    </a:lnTo>
                    <a:lnTo>
                      <a:pt x="18" y="55"/>
                    </a:lnTo>
                    <a:lnTo>
                      <a:pt x="24" y="42"/>
                    </a:lnTo>
                    <a:lnTo>
                      <a:pt x="29" y="29"/>
                    </a:lnTo>
                    <a:lnTo>
                      <a:pt x="36" y="17"/>
                    </a:lnTo>
                    <a:lnTo>
                      <a:pt x="44" y="7"/>
                    </a:lnTo>
                    <a:lnTo>
                      <a:pt x="48" y="2"/>
                    </a:lnTo>
                    <a:lnTo>
                      <a:pt x="53" y="0"/>
                    </a:lnTo>
                    <a:lnTo>
                      <a:pt x="58" y="1"/>
                    </a:lnTo>
                    <a:lnTo>
                      <a:pt x="62" y="3"/>
                    </a:lnTo>
                    <a:lnTo>
                      <a:pt x="67" y="7"/>
                    </a:lnTo>
                    <a:lnTo>
                      <a:pt x="68" y="12"/>
                    </a:lnTo>
                    <a:lnTo>
                      <a:pt x="68" y="17"/>
                    </a:lnTo>
                    <a:lnTo>
                      <a:pt x="66" y="22"/>
                    </a:lnTo>
                    <a:lnTo>
                      <a:pt x="59" y="33"/>
                    </a:lnTo>
                    <a:lnTo>
                      <a:pt x="53" y="43"/>
                    </a:lnTo>
                    <a:lnTo>
                      <a:pt x="47" y="55"/>
                    </a:lnTo>
                    <a:lnTo>
                      <a:pt x="42" y="67"/>
                    </a:lnTo>
                    <a:lnTo>
                      <a:pt x="38" y="80"/>
                    </a:lnTo>
                    <a:lnTo>
                      <a:pt x="34" y="93"/>
                    </a:lnTo>
                    <a:lnTo>
                      <a:pt x="32" y="106"/>
                    </a:lnTo>
                    <a:lnTo>
                      <a:pt x="30" y="120"/>
                    </a:lnTo>
                    <a:lnTo>
                      <a:pt x="28" y="134"/>
                    </a:lnTo>
                    <a:lnTo>
                      <a:pt x="27" y="148"/>
                    </a:lnTo>
                    <a:lnTo>
                      <a:pt x="27" y="163"/>
                    </a:lnTo>
                    <a:lnTo>
                      <a:pt x="27" y="178"/>
                    </a:lnTo>
                    <a:lnTo>
                      <a:pt x="29" y="209"/>
                    </a:lnTo>
                    <a:lnTo>
                      <a:pt x="32" y="241"/>
                    </a:lnTo>
                    <a:lnTo>
                      <a:pt x="38" y="273"/>
                    </a:lnTo>
                    <a:lnTo>
                      <a:pt x="45" y="307"/>
                    </a:lnTo>
                    <a:lnTo>
                      <a:pt x="53" y="340"/>
                    </a:lnTo>
                    <a:lnTo>
                      <a:pt x="61" y="374"/>
                    </a:lnTo>
                    <a:lnTo>
                      <a:pt x="82" y="443"/>
                    </a:lnTo>
                    <a:lnTo>
                      <a:pt x="104" y="510"/>
                    </a:lnTo>
                    <a:lnTo>
                      <a:pt x="119" y="549"/>
                    </a:lnTo>
                    <a:lnTo>
                      <a:pt x="136" y="590"/>
                    </a:lnTo>
                    <a:lnTo>
                      <a:pt x="154" y="631"/>
                    </a:lnTo>
                    <a:lnTo>
                      <a:pt x="175" y="674"/>
                    </a:lnTo>
                    <a:lnTo>
                      <a:pt x="197" y="717"/>
                    </a:lnTo>
                    <a:lnTo>
                      <a:pt x="222" y="760"/>
                    </a:lnTo>
                    <a:lnTo>
                      <a:pt x="248" y="802"/>
                    </a:lnTo>
                    <a:lnTo>
                      <a:pt x="275" y="843"/>
                    </a:lnTo>
                    <a:lnTo>
                      <a:pt x="303" y="882"/>
                    </a:lnTo>
                    <a:lnTo>
                      <a:pt x="332" y="919"/>
                    </a:lnTo>
                    <a:lnTo>
                      <a:pt x="346" y="936"/>
                    </a:lnTo>
                    <a:lnTo>
                      <a:pt x="361" y="952"/>
                    </a:lnTo>
                    <a:lnTo>
                      <a:pt x="377" y="967"/>
                    </a:lnTo>
                    <a:lnTo>
                      <a:pt x="392" y="981"/>
                    </a:lnTo>
                    <a:lnTo>
                      <a:pt x="407" y="995"/>
                    </a:lnTo>
                    <a:lnTo>
                      <a:pt x="422" y="1007"/>
                    </a:lnTo>
                    <a:lnTo>
                      <a:pt x="437" y="1019"/>
                    </a:lnTo>
                    <a:lnTo>
                      <a:pt x="451" y="1029"/>
                    </a:lnTo>
                    <a:lnTo>
                      <a:pt x="466" y="1038"/>
                    </a:lnTo>
                    <a:lnTo>
                      <a:pt x="481" y="1044"/>
                    </a:lnTo>
                    <a:lnTo>
                      <a:pt x="496" y="1051"/>
                    </a:lnTo>
                    <a:lnTo>
                      <a:pt x="510" y="1055"/>
                    </a:lnTo>
                    <a:lnTo>
                      <a:pt x="555" y="1065"/>
                    </a:lnTo>
                    <a:lnTo>
                      <a:pt x="599" y="1072"/>
                    </a:lnTo>
                    <a:lnTo>
                      <a:pt x="643" y="1079"/>
                    </a:lnTo>
                    <a:lnTo>
                      <a:pt x="687" y="1083"/>
                    </a:lnTo>
                    <a:lnTo>
                      <a:pt x="729" y="1086"/>
                    </a:lnTo>
                    <a:lnTo>
                      <a:pt x="771" y="1088"/>
                    </a:lnTo>
                    <a:lnTo>
                      <a:pt x="813" y="1088"/>
                    </a:lnTo>
                    <a:lnTo>
                      <a:pt x="855" y="1088"/>
                    </a:lnTo>
                    <a:lnTo>
                      <a:pt x="897" y="1086"/>
                    </a:lnTo>
                    <a:lnTo>
                      <a:pt x="939" y="1084"/>
                    </a:lnTo>
                    <a:lnTo>
                      <a:pt x="980" y="1081"/>
                    </a:lnTo>
                    <a:lnTo>
                      <a:pt x="1022" y="1078"/>
                    </a:lnTo>
                    <a:lnTo>
                      <a:pt x="1105" y="1069"/>
                    </a:lnTo>
                    <a:lnTo>
                      <a:pt x="1190" y="1059"/>
                    </a:lnTo>
                    <a:lnTo>
                      <a:pt x="1219" y="1056"/>
                    </a:lnTo>
                    <a:lnTo>
                      <a:pt x="1247" y="1052"/>
                    </a:lnTo>
                    <a:lnTo>
                      <a:pt x="1276" y="1048"/>
                    </a:lnTo>
                    <a:lnTo>
                      <a:pt x="1306" y="1045"/>
                    </a:lnTo>
                    <a:lnTo>
                      <a:pt x="1335" y="1042"/>
                    </a:lnTo>
                    <a:lnTo>
                      <a:pt x="1365" y="1040"/>
                    </a:lnTo>
                    <a:lnTo>
                      <a:pt x="1395" y="1036"/>
                    </a:lnTo>
                    <a:lnTo>
                      <a:pt x="1425" y="1034"/>
                    </a:lnTo>
                    <a:lnTo>
                      <a:pt x="1460" y="1032"/>
                    </a:lnTo>
                    <a:lnTo>
                      <a:pt x="1493" y="1030"/>
                    </a:lnTo>
                    <a:lnTo>
                      <a:pt x="1527" y="1029"/>
                    </a:lnTo>
                    <a:lnTo>
                      <a:pt x="1558" y="1028"/>
                    </a:lnTo>
                    <a:lnTo>
                      <a:pt x="1589" y="1028"/>
                    </a:lnTo>
                    <a:lnTo>
                      <a:pt x="1621" y="1028"/>
                    </a:lnTo>
                    <a:lnTo>
                      <a:pt x="1651" y="1028"/>
                    </a:lnTo>
                    <a:lnTo>
                      <a:pt x="1681" y="1030"/>
                    </a:lnTo>
                    <a:lnTo>
                      <a:pt x="1725" y="1032"/>
                    </a:lnTo>
                    <a:lnTo>
                      <a:pt x="1767" y="1035"/>
                    </a:lnTo>
                    <a:lnTo>
                      <a:pt x="1808" y="1041"/>
                    </a:lnTo>
                    <a:lnTo>
                      <a:pt x="1848" y="1046"/>
                    </a:lnTo>
                    <a:lnTo>
                      <a:pt x="1886" y="1053"/>
                    </a:lnTo>
                    <a:lnTo>
                      <a:pt x="1923" y="1061"/>
                    </a:lnTo>
                    <a:lnTo>
                      <a:pt x="1959" y="1070"/>
                    </a:lnTo>
                    <a:lnTo>
                      <a:pt x="1993" y="1080"/>
                    </a:lnTo>
                    <a:lnTo>
                      <a:pt x="2031" y="1093"/>
                    </a:lnTo>
                    <a:lnTo>
                      <a:pt x="2067" y="1106"/>
                    </a:lnTo>
                    <a:lnTo>
                      <a:pt x="2100" y="1120"/>
                    </a:lnTo>
                    <a:lnTo>
                      <a:pt x="2131" y="1134"/>
                    </a:lnTo>
                    <a:lnTo>
                      <a:pt x="2162" y="1149"/>
                    </a:lnTo>
                    <a:lnTo>
                      <a:pt x="2190" y="1163"/>
                    </a:lnTo>
                    <a:lnTo>
                      <a:pt x="2218" y="1178"/>
                    </a:lnTo>
                    <a:lnTo>
                      <a:pt x="2244" y="1192"/>
                    </a:lnTo>
                    <a:lnTo>
                      <a:pt x="2274" y="1208"/>
                    </a:lnTo>
                    <a:lnTo>
                      <a:pt x="2303" y="1224"/>
                    </a:lnTo>
                    <a:lnTo>
                      <a:pt x="2332" y="1238"/>
                    </a:lnTo>
                    <a:lnTo>
                      <a:pt x="2361" y="1251"/>
                    </a:lnTo>
                    <a:lnTo>
                      <a:pt x="2388" y="1263"/>
                    </a:lnTo>
                    <a:lnTo>
                      <a:pt x="2414" y="1274"/>
                    </a:lnTo>
                    <a:lnTo>
                      <a:pt x="2440" y="1284"/>
                    </a:lnTo>
                    <a:lnTo>
                      <a:pt x="2465" y="1293"/>
                    </a:lnTo>
                    <a:lnTo>
                      <a:pt x="2490" y="1301"/>
                    </a:lnTo>
                    <a:lnTo>
                      <a:pt x="2515" y="1309"/>
                    </a:lnTo>
                    <a:lnTo>
                      <a:pt x="2538" y="1315"/>
                    </a:lnTo>
                    <a:lnTo>
                      <a:pt x="2562" y="1319"/>
                    </a:lnTo>
                    <a:lnTo>
                      <a:pt x="2599" y="1326"/>
                    </a:lnTo>
                    <a:lnTo>
                      <a:pt x="2627" y="1328"/>
                    </a:lnTo>
                    <a:lnTo>
                      <a:pt x="2639" y="1328"/>
                    </a:lnTo>
                    <a:lnTo>
                      <a:pt x="2650" y="1328"/>
                    </a:lnTo>
                    <a:lnTo>
                      <a:pt x="2658" y="1326"/>
                    </a:lnTo>
                    <a:lnTo>
                      <a:pt x="2666" y="1324"/>
                    </a:lnTo>
                    <a:lnTo>
                      <a:pt x="2671" y="1324"/>
                    </a:lnTo>
                    <a:lnTo>
                      <a:pt x="2677" y="1325"/>
                    </a:lnTo>
                    <a:lnTo>
                      <a:pt x="2680" y="1328"/>
                    </a:lnTo>
                    <a:lnTo>
                      <a:pt x="2683" y="1332"/>
                    </a:lnTo>
                    <a:lnTo>
                      <a:pt x="2683" y="1338"/>
                    </a:lnTo>
                    <a:lnTo>
                      <a:pt x="2682" y="1343"/>
                    </a:lnTo>
                    <a:lnTo>
                      <a:pt x="2679" y="1347"/>
                    </a:lnTo>
                    <a:lnTo>
                      <a:pt x="2674" y="1350"/>
                    </a:lnTo>
                    <a:lnTo>
                      <a:pt x="2666" y="1352"/>
                    </a:lnTo>
                    <a:lnTo>
                      <a:pt x="2656" y="1354"/>
                    </a:lnTo>
                    <a:lnTo>
                      <a:pt x="2646" y="1355"/>
                    </a:lnTo>
                    <a:lnTo>
                      <a:pt x="2636" y="13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53"/>
              <p:cNvSpPr>
                <a:spLocks/>
              </p:cNvSpPr>
              <p:nvPr userDrawn="1"/>
            </p:nvSpPr>
            <p:spPr bwMode="auto">
              <a:xfrm>
                <a:off x="2038" y="1210"/>
                <a:ext cx="902" cy="456"/>
              </a:xfrm>
              <a:custGeom>
                <a:avLst/>
                <a:gdLst>
                  <a:gd name="T0" fmla="*/ 2587 w 2707"/>
                  <a:gd name="T1" fmla="*/ 1365 h 1366"/>
                  <a:gd name="T2" fmla="*/ 2521 w 2707"/>
                  <a:gd name="T3" fmla="*/ 1357 h 1366"/>
                  <a:gd name="T4" fmla="*/ 2396 w 2707"/>
                  <a:gd name="T5" fmla="*/ 1319 h 1366"/>
                  <a:gd name="T6" fmla="*/ 2221 w 2707"/>
                  <a:gd name="T7" fmla="*/ 1248 h 1366"/>
                  <a:gd name="T8" fmla="*/ 2054 w 2707"/>
                  <a:gd name="T9" fmla="*/ 1185 h 1366"/>
                  <a:gd name="T10" fmla="*/ 1895 w 2707"/>
                  <a:gd name="T11" fmla="*/ 1140 h 1366"/>
                  <a:gd name="T12" fmla="*/ 1710 w 2707"/>
                  <a:gd name="T13" fmla="*/ 1107 h 1366"/>
                  <a:gd name="T14" fmla="*/ 1551 w 2707"/>
                  <a:gd name="T15" fmla="*/ 1093 h 1366"/>
                  <a:gd name="T16" fmla="*/ 1312 w 2707"/>
                  <a:gd name="T17" fmla="*/ 1095 h 1366"/>
                  <a:gd name="T18" fmla="*/ 1040 w 2707"/>
                  <a:gd name="T19" fmla="*/ 1116 h 1366"/>
                  <a:gd name="T20" fmla="*/ 845 w 2707"/>
                  <a:gd name="T21" fmla="*/ 1127 h 1366"/>
                  <a:gd name="T22" fmla="*/ 688 w 2707"/>
                  <a:gd name="T23" fmla="*/ 1123 h 1366"/>
                  <a:gd name="T24" fmla="*/ 527 w 2707"/>
                  <a:gd name="T25" fmla="*/ 1101 h 1366"/>
                  <a:gd name="T26" fmla="*/ 438 w 2707"/>
                  <a:gd name="T27" fmla="*/ 1074 h 1366"/>
                  <a:gd name="T28" fmla="*/ 376 w 2707"/>
                  <a:gd name="T29" fmla="*/ 1030 h 1366"/>
                  <a:gd name="T30" fmla="*/ 313 w 2707"/>
                  <a:gd name="T31" fmla="*/ 966 h 1366"/>
                  <a:gd name="T32" fmla="*/ 253 w 2707"/>
                  <a:gd name="T33" fmla="*/ 890 h 1366"/>
                  <a:gd name="T34" fmla="*/ 160 w 2707"/>
                  <a:gd name="T35" fmla="*/ 736 h 1366"/>
                  <a:gd name="T36" fmla="*/ 82 w 2707"/>
                  <a:gd name="T37" fmla="*/ 563 h 1366"/>
                  <a:gd name="T38" fmla="*/ 28 w 2707"/>
                  <a:gd name="T39" fmla="*/ 371 h 1366"/>
                  <a:gd name="T40" fmla="*/ 3 w 2707"/>
                  <a:gd name="T41" fmla="*/ 240 h 1366"/>
                  <a:gd name="T42" fmla="*/ 1 w 2707"/>
                  <a:gd name="T43" fmla="*/ 145 h 1366"/>
                  <a:gd name="T44" fmla="*/ 11 w 2707"/>
                  <a:gd name="T45" fmla="*/ 84 h 1366"/>
                  <a:gd name="T46" fmla="*/ 31 w 2707"/>
                  <a:gd name="T47" fmla="*/ 30 h 1366"/>
                  <a:gd name="T48" fmla="*/ 56 w 2707"/>
                  <a:gd name="T49" fmla="*/ 0 h 1366"/>
                  <a:gd name="T50" fmla="*/ 71 w 2707"/>
                  <a:gd name="T51" fmla="*/ 12 h 1366"/>
                  <a:gd name="T52" fmla="*/ 55 w 2707"/>
                  <a:gd name="T53" fmla="*/ 44 h 1366"/>
                  <a:gd name="T54" fmla="*/ 36 w 2707"/>
                  <a:gd name="T55" fmla="*/ 95 h 1366"/>
                  <a:gd name="T56" fmla="*/ 27 w 2707"/>
                  <a:gd name="T57" fmla="*/ 151 h 1366"/>
                  <a:gd name="T58" fmla="*/ 30 w 2707"/>
                  <a:gd name="T59" fmla="*/ 242 h 1366"/>
                  <a:gd name="T60" fmla="*/ 55 w 2707"/>
                  <a:gd name="T61" fmla="*/ 368 h 1366"/>
                  <a:gd name="T62" fmla="*/ 108 w 2707"/>
                  <a:gd name="T63" fmla="*/ 554 h 1366"/>
                  <a:gd name="T64" fmla="*/ 183 w 2707"/>
                  <a:gd name="T65" fmla="*/ 723 h 1366"/>
                  <a:gd name="T66" fmla="*/ 288 w 2707"/>
                  <a:gd name="T67" fmla="*/ 892 h 1366"/>
                  <a:gd name="T68" fmla="*/ 361 w 2707"/>
                  <a:gd name="T69" fmla="*/ 978 h 1366"/>
                  <a:gd name="T70" fmla="*/ 420 w 2707"/>
                  <a:gd name="T71" fmla="*/ 1030 h 1366"/>
                  <a:gd name="T72" fmla="*/ 477 w 2707"/>
                  <a:gd name="T73" fmla="*/ 1061 h 1366"/>
                  <a:gd name="T74" fmla="*/ 612 w 2707"/>
                  <a:gd name="T75" fmla="*/ 1088 h 1366"/>
                  <a:gd name="T76" fmla="*/ 769 w 2707"/>
                  <a:gd name="T77" fmla="*/ 1100 h 1366"/>
                  <a:gd name="T78" fmla="*/ 923 w 2707"/>
                  <a:gd name="T79" fmla="*/ 1097 h 1366"/>
                  <a:gd name="T80" fmla="*/ 1181 w 2707"/>
                  <a:gd name="T81" fmla="*/ 1077 h 1366"/>
                  <a:gd name="T82" fmla="*/ 1447 w 2707"/>
                  <a:gd name="T83" fmla="*/ 1063 h 1366"/>
                  <a:gd name="T84" fmla="*/ 1625 w 2707"/>
                  <a:gd name="T85" fmla="*/ 1070 h 1366"/>
                  <a:gd name="T86" fmla="*/ 1811 w 2707"/>
                  <a:gd name="T87" fmla="*/ 1095 h 1366"/>
                  <a:gd name="T88" fmla="*/ 1985 w 2707"/>
                  <a:gd name="T89" fmla="*/ 1136 h 1366"/>
                  <a:gd name="T90" fmla="*/ 2133 w 2707"/>
                  <a:gd name="T91" fmla="*/ 1184 h 1366"/>
                  <a:gd name="T92" fmla="*/ 2329 w 2707"/>
                  <a:gd name="T93" fmla="*/ 1263 h 1366"/>
                  <a:gd name="T94" fmla="*/ 2475 w 2707"/>
                  <a:gd name="T95" fmla="*/ 1317 h 1366"/>
                  <a:gd name="T96" fmla="*/ 2560 w 2707"/>
                  <a:gd name="T97" fmla="*/ 1335 h 1366"/>
                  <a:gd name="T98" fmla="*/ 2627 w 2707"/>
                  <a:gd name="T99" fmla="*/ 1339 h 1366"/>
                  <a:gd name="T100" fmla="*/ 2679 w 2707"/>
                  <a:gd name="T101" fmla="*/ 1333 h 1366"/>
                  <a:gd name="T102" fmla="*/ 2704 w 2707"/>
                  <a:gd name="T103" fmla="*/ 1334 h 1366"/>
                  <a:gd name="T104" fmla="*/ 2702 w 2707"/>
                  <a:gd name="T105" fmla="*/ 1354 h 1366"/>
                  <a:gd name="T106" fmla="*/ 2643 w 2707"/>
                  <a:gd name="T107" fmla="*/ 1366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707" h="1366">
                    <a:moveTo>
                      <a:pt x="2622" y="1366"/>
                    </a:moveTo>
                    <a:lnTo>
                      <a:pt x="2611" y="1366"/>
                    </a:lnTo>
                    <a:lnTo>
                      <a:pt x="2599" y="1366"/>
                    </a:lnTo>
                    <a:lnTo>
                      <a:pt x="2587" y="1365"/>
                    </a:lnTo>
                    <a:lnTo>
                      <a:pt x="2574" y="1364"/>
                    </a:lnTo>
                    <a:lnTo>
                      <a:pt x="2557" y="1362"/>
                    </a:lnTo>
                    <a:lnTo>
                      <a:pt x="2540" y="1359"/>
                    </a:lnTo>
                    <a:lnTo>
                      <a:pt x="2521" y="1357"/>
                    </a:lnTo>
                    <a:lnTo>
                      <a:pt x="2504" y="1353"/>
                    </a:lnTo>
                    <a:lnTo>
                      <a:pt x="2468" y="1343"/>
                    </a:lnTo>
                    <a:lnTo>
                      <a:pt x="2433" y="1332"/>
                    </a:lnTo>
                    <a:lnTo>
                      <a:pt x="2396" y="1319"/>
                    </a:lnTo>
                    <a:lnTo>
                      <a:pt x="2358" y="1304"/>
                    </a:lnTo>
                    <a:lnTo>
                      <a:pt x="2319" y="1289"/>
                    </a:lnTo>
                    <a:lnTo>
                      <a:pt x="2279" y="1272"/>
                    </a:lnTo>
                    <a:lnTo>
                      <a:pt x="2221" y="1248"/>
                    </a:lnTo>
                    <a:lnTo>
                      <a:pt x="2157" y="1222"/>
                    </a:lnTo>
                    <a:lnTo>
                      <a:pt x="2124" y="1210"/>
                    </a:lnTo>
                    <a:lnTo>
                      <a:pt x="2089" y="1197"/>
                    </a:lnTo>
                    <a:lnTo>
                      <a:pt x="2054" y="1185"/>
                    </a:lnTo>
                    <a:lnTo>
                      <a:pt x="2016" y="1172"/>
                    </a:lnTo>
                    <a:lnTo>
                      <a:pt x="1977" y="1162"/>
                    </a:lnTo>
                    <a:lnTo>
                      <a:pt x="1937" y="1151"/>
                    </a:lnTo>
                    <a:lnTo>
                      <a:pt x="1895" y="1140"/>
                    </a:lnTo>
                    <a:lnTo>
                      <a:pt x="1852" y="1130"/>
                    </a:lnTo>
                    <a:lnTo>
                      <a:pt x="1806" y="1122"/>
                    </a:lnTo>
                    <a:lnTo>
                      <a:pt x="1759" y="1113"/>
                    </a:lnTo>
                    <a:lnTo>
                      <a:pt x="1710" y="1107"/>
                    </a:lnTo>
                    <a:lnTo>
                      <a:pt x="1660" y="1100"/>
                    </a:lnTo>
                    <a:lnTo>
                      <a:pt x="1623" y="1097"/>
                    </a:lnTo>
                    <a:lnTo>
                      <a:pt x="1586" y="1095"/>
                    </a:lnTo>
                    <a:lnTo>
                      <a:pt x="1551" y="1093"/>
                    </a:lnTo>
                    <a:lnTo>
                      <a:pt x="1516" y="1092"/>
                    </a:lnTo>
                    <a:lnTo>
                      <a:pt x="1447" y="1090"/>
                    </a:lnTo>
                    <a:lnTo>
                      <a:pt x="1379" y="1092"/>
                    </a:lnTo>
                    <a:lnTo>
                      <a:pt x="1312" y="1095"/>
                    </a:lnTo>
                    <a:lnTo>
                      <a:pt x="1247" y="1099"/>
                    </a:lnTo>
                    <a:lnTo>
                      <a:pt x="1182" y="1104"/>
                    </a:lnTo>
                    <a:lnTo>
                      <a:pt x="1119" y="1110"/>
                    </a:lnTo>
                    <a:lnTo>
                      <a:pt x="1040" y="1116"/>
                    </a:lnTo>
                    <a:lnTo>
                      <a:pt x="962" y="1122"/>
                    </a:lnTo>
                    <a:lnTo>
                      <a:pt x="923" y="1124"/>
                    </a:lnTo>
                    <a:lnTo>
                      <a:pt x="884" y="1126"/>
                    </a:lnTo>
                    <a:lnTo>
                      <a:pt x="845" y="1127"/>
                    </a:lnTo>
                    <a:lnTo>
                      <a:pt x="807" y="1127"/>
                    </a:lnTo>
                    <a:lnTo>
                      <a:pt x="767" y="1127"/>
                    </a:lnTo>
                    <a:lnTo>
                      <a:pt x="728" y="1125"/>
                    </a:lnTo>
                    <a:lnTo>
                      <a:pt x="688" y="1123"/>
                    </a:lnTo>
                    <a:lnTo>
                      <a:pt x="649" y="1120"/>
                    </a:lnTo>
                    <a:lnTo>
                      <a:pt x="608" y="1114"/>
                    </a:lnTo>
                    <a:lnTo>
                      <a:pt x="568" y="1109"/>
                    </a:lnTo>
                    <a:lnTo>
                      <a:pt x="527" y="1101"/>
                    </a:lnTo>
                    <a:lnTo>
                      <a:pt x="485" y="1092"/>
                    </a:lnTo>
                    <a:lnTo>
                      <a:pt x="470" y="1087"/>
                    </a:lnTo>
                    <a:lnTo>
                      <a:pt x="454" y="1082"/>
                    </a:lnTo>
                    <a:lnTo>
                      <a:pt x="438" y="1074"/>
                    </a:lnTo>
                    <a:lnTo>
                      <a:pt x="423" y="1065"/>
                    </a:lnTo>
                    <a:lnTo>
                      <a:pt x="407" y="1055"/>
                    </a:lnTo>
                    <a:lnTo>
                      <a:pt x="392" y="1043"/>
                    </a:lnTo>
                    <a:lnTo>
                      <a:pt x="376" y="1030"/>
                    </a:lnTo>
                    <a:lnTo>
                      <a:pt x="361" y="1015"/>
                    </a:lnTo>
                    <a:lnTo>
                      <a:pt x="344" y="1000"/>
                    </a:lnTo>
                    <a:lnTo>
                      <a:pt x="329" y="984"/>
                    </a:lnTo>
                    <a:lnTo>
                      <a:pt x="313" y="966"/>
                    </a:lnTo>
                    <a:lnTo>
                      <a:pt x="298" y="948"/>
                    </a:lnTo>
                    <a:lnTo>
                      <a:pt x="283" y="930"/>
                    </a:lnTo>
                    <a:lnTo>
                      <a:pt x="268" y="910"/>
                    </a:lnTo>
                    <a:lnTo>
                      <a:pt x="253" y="890"/>
                    </a:lnTo>
                    <a:lnTo>
                      <a:pt x="239" y="869"/>
                    </a:lnTo>
                    <a:lnTo>
                      <a:pt x="210" y="826"/>
                    </a:lnTo>
                    <a:lnTo>
                      <a:pt x="185" y="782"/>
                    </a:lnTo>
                    <a:lnTo>
                      <a:pt x="160" y="736"/>
                    </a:lnTo>
                    <a:lnTo>
                      <a:pt x="137" y="692"/>
                    </a:lnTo>
                    <a:lnTo>
                      <a:pt x="115" y="647"/>
                    </a:lnTo>
                    <a:lnTo>
                      <a:pt x="98" y="604"/>
                    </a:lnTo>
                    <a:lnTo>
                      <a:pt x="82" y="563"/>
                    </a:lnTo>
                    <a:lnTo>
                      <a:pt x="70" y="524"/>
                    </a:lnTo>
                    <a:lnTo>
                      <a:pt x="61" y="495"/>
                    </a:lnTo>
                    <a:lnTo>
                      <a:pt x="44" y="435"/>
                    </a:lnTo>
                    <a:lnTo>
                      <a:pt x="28" y="371"/>
                    </a:lnTo>
                    <a:lnTo>
                      <a:pt x="20" y="339"/>
                    </a:lnTo>
                    <a:lnTo>
                      <a:pt x="13" y="306"/>
                    </a:lnTo>
                    <a:lnTo>
                      <a:pt x="7" y="273"/>
                    </a:lnTo>
                    <a:lnTo>
                      <a:pt x="3" y="240"/>
                    </a:lnTo>
                    <a:lnTo>
                      <a:pt x="0" y="207"/>
                    </a:lnTo>
                    <a:lnTo>
                      <a:pt x="0" y="176"/>
                    </a:lnTo>
                    <a:lnTo>
                      <a:pt x="0" y="160"/>
                    </a:lnTo>
                    <a:lnTo>
                      <a:pt x="1" y="145"/>
                    </a:lnTo>
                    <a:lnTo>
                      <a:pt x="2" y="129"/>
                    </a:lnTo>
                    <a:lnTo>
                      <a:pt x="4" y="113"/>
                    </a:lnTo>
                    <a:lnTo>
                      <a:pt x="7" y="99"/>
                    </a:lnTo>
                    <a:lnTo>
                      <a:pt x="11" y="84"/>
                    </a:lnTo>
                    <a:lnTo>
                      <a:pt x="15" y="70"/>
                    </a:lnTo>
                    <a:lnTo>
                      <a:pt x="19" y="57"/>
                    </a:lnTo>
                    <a:lnTo>
                      <a:pt x="25" y="43"/>
                    </a:lnTo>
                    <a:lnTo>
                      <a:pt x="31" y="30"/>
                    </a:lnTo>
                    <a:lnTo>
                      <a:pt x="39" y="18"/>
                    </a:lnTo>
                    <a:lnTo>
                      <a:pt x="47" y="6"/>
                    </a:lnTo>
                    <a:lnTo>
                      <a:pt x="51" y="2"/>
                    </a:lnTo>
                    <a:lnTo>
                      <a:pt x="56" y="0"/>
                    </a:lnTo>
                    <a:lnTo>
                      <a:pt x="61" y="1"/>
                    </a:lnTo>
                    <a:lnTo>
                      <a:pt x="66" y="3"/>
                    </a:lnTo>
                    <a:lnTo>
                      <a:pt x="70" y="7"/>
                    </a:lnTo>
                    <a:lnTo>
                      <a:pt x="71" y="12"/>
                    </a:lnTo>
                    <a:lnTo>
                      <a:pt x="71" y="17"/>
                    </a:lnTo>
                    <a:lnTo>
                      <a:pt x="69" y="22"/>
                    </a:lnTo>
                    <a:lnTo>
                      <a:pt x="61" y="33"/>
                    </a:lnTo>
                    <a:lnTo>
                      <a:pt x="55" y="44"/>
                    </a:lnTo>
                    <a:lnTo>
                      <a:pt x="50" y="56"/>
                    </a:lnTo>
                    <a:lnTo>
                      <a:pt x="44" y="69"/>
                    </a:lnTo>
                    <a:lnTo>
                      <a:pt x="40" y="82"/>
                    </a:lnTo>
                    <a:lnTo>
                      <a:pt x="36" y="95"/>
                    </a:lnTo>
                    <a:lnTo>
                      <a:pt x="32" y="108"/>
                    </a:lnTo>
                    <a:lnTo>
                      <a:pt x="30" y="122"/>
                    </a:lnTo>
                    <a:lnTo>
                      <a:pt x="29" y="136"/>
                    </a:lnTo>
                    <a:lnTo>
                      <a:pt x="27" y="151"/>
                    </a:lnTo>
                    <a:lnTo>
                      <a:pt x="27" y="166"/>
                    </a:lnTo>
                    <a:lnTo>
                      <a:pt x="27" y="180"/>
                    </a:lnTo>
                    <a:lnTo>
                      <a:pt x="28" y="212"/>
                    </a:lnTo>
                    <a:lnTo>
                      <a:pt x="30" y="242"/>
                    </a:lnTo>
                    <a:lnTo>
                      <a:pt x="34" y="274"/>
                    </a:lnTo>
                    <a:lnTo>
                      <a:pt x="41" y="306"/>
                    </a:lnTo>
                    <a:lnTo>
                      <a:pt x="47" y="337"/>
                    </a:lnTo>
                    <a:lnTo>
                      <a:pt x="55" y="368"/>
                    </a:lnTo>
                    <a:lnTo>
                      <a:pt x="71" y="430"/>
                    </a:lnTo>
                    <a:lnTo>
                      <a:pt x="87" y="487"/>
                    </a:lnTo>
                    <a:lnTo>
                      <a:pt x="96" y="516"/>
                    </a:lnTo>
                    <a:lnTo>
                      <a:pt x="108" y="554"/>
                    </a:lnTo>
                    <a:lnTo>
                      <a:pt x="123" y="595"/>
                    </a:lnTo>
                    <a:lnTo>
                      <a:pt x="141" y="637"/>
                    </a:lnTo>
                    <a:lnTo>
                      <a:pt x="161" y="680"/>
                    </a:lnTo>
                    <a:lnTo>
                      <a:pt x="183" y="723"/>
                    </a:lnTo>
                    <a:lnTo>
                      <a:pt x="207" y="768"/>
                    </a:lnTo>
                    <a:lnTo>
                      <a:pt x="233" y="810"/>
                    </a:lnTo>
                    <a:lnTo>
                      <a:pt x="260" y="852"/>
                    </a:lnTo>
                    <a:lnTo>
                      <a:pt x="288" y="892"/>
                    </a:lnTo>
                    <a:lnTo>
                      <a:pt x="316" y="928"/>
                    </a:lnTo>
                    <a:lnTo>
                      <a:pt x="331" y="946"/>
                    </a:lnTo>
                    <a:lnTo>
                      <a:pt x="345" y="963"/>
                    </a:lnTo>
                    <a:lnTo>
                      <a:pt x="361" y="978"/>
                    </a:lnTo>
                    <a:lnTo>
                      <a:pt x="376" y="993"/>
                    </a:lnTo>
                    <a:lnTo>
                      <a:pt x="390" y="1006"/>
                    </a:lnTo>
                    <a:lnTo>
                      <a:pt x="405" y="1019"/>
                    </a:lnTo>
                    <a:lnTo>
                      <a:pt x="420" y="1030"/>
                    </a:lnTo>
                    <a:lnTo>
                      <a:pt x="434" y="1041"/>
                    </a:lnTo>
                    <a:lnTo>
                      <a:pt x="449" y="1048"/>
                    </a:lnTo>
                    <a:lnTo>
                      <a:pt x="463" y="1056"/>
                    </a:lnTo>
                    <a:lnTo>
                      <a:pt x="477" y="1061"/>
                    </a:lnTo>
                    <a:lnTo>
                      <a:pt x="491" y="1066"/>
                    </a:lnTo>
                    <a:lnTo>
                      <a:pt x="532" y="1074"/>
                    </a:lnTo>
                    <a:lnTo>
                      <a:pt x="572" y="1082"/>
                    </a:lnTo>
                    <a:lnTo>
                      <a:pt x="612" y="1088"/>
                    </a:lnTo>
                    <a:lnTo>
                      <a:pt x="652" y="1093"/>
                    </a:lnTo>
                    <a:lnTo>
                      <a:pt x="691" y="1096"/>
                    </a:lnTo>
                    <a:lnTo>
                      <a:pt x="730" y="1098"/>
                    </a:lnTo>
                    <a:lnTo>
                      <a:pt x="769" y="1100"/>
                    </a:lnTo>
                    <a:lnTo>
                      <a:pt x="808" y="1100"/>
                    </a:lnTo>
                    <a:lnTo>
                      <a:pt x="846" y="1100"/>
                    </a:lnTo>
                    <a:lnTo>
                      <a:pt x="884" y="1099"/>
                    </a:lnTo>
                    <a:lnTo>
                      <a:pt x="923" y="1097"/>
                    </a:lnTo>
                    <a:lnTo>
                      <a:pt x="961" y="1095"/>
                    </a:lnTo>
                    <a:lnTo>
                      <a:pt x="1039" y="1089"/>
                    </a:lnTo>
                    <a:lnTo>
                      <a:pt x="1116" y="1083"/>
                    </a:lnTo>
                    <a:lnTo>
                      <a:pt x="1181" y="1077"/>
                    </a:lnTo>
                    <a:lnTo>
                      <a:pt x="1246" y="1072"/>
                    </a:lnTo>
                    <a:lnTo>
                      <a:pt x="1312" y="1068"/>
                    </a:lnTo>
                    <a:lnTo>
                      <a:pt x="1379" y="1065"/>
                    </a:lnTo>
                    <a:lnTo>
                      <a:pt x="1447" y="1063"/>
                    </a:lnTo>
                    <a:lnTo>
                      <a:pt x="1517" y="1065"/>
                    </a:lnTo>
                    <a:lnTo>
                      <a:pt x="1553" y="1066"/>
                    </a:lnTo>
                    <a:lnTo>
                      <a:pt x="1588" y="1068"/>
                    </a:lnTo>
                    <a:lnTo>
                      <a:pt x="1625" y="1070"/>
                    </a:lnTo>
                    <a:lnTo>
                      <a:pt x="1662" y="1073"/>
                    </a:lnTo>
                    <a:lnTo>
                      <a:pt x="1714" y="1080"/>
                    </a:lnTo>
                    <a:lnTo>
                      <a:pt x="1763" y="1086"/>
                    </a:lnTo>
                    <a:lnTo>
                      <a:pt x="1811" y="1095"/>
                    </a:lnTo>
                    <a:lnTo>
                      <a:pt x="1857" y="1103"/>
                    </a:lnTo>
                    <a:lnTo>
                      <a:pt x="1901" y="1113"/>
                    </a:lnTo>
                    <a:lnTo>
                      <a:pt x="1944" y="1124"/>
                    </a:lnTo>
                    <a:lnTo>
                      <a:pt x="1985" y="1136"/>
                    </a:lnTo>
                    <a:lnTo>
                      <a:pt x="2023" y="1147"/>
                    </a:lnTo>
                    <a:lnTo>
                      <a:pt x="2061" y="1160"/>
                    </a:lnTo>
                    <a:lnTo>
                      <a:pt x="2098" y="1171"/>
                    </a:lnTo>
                    <a:lnTo>
                      <a:pt x="2133" y="1184"/>
                    </a:lnTo>
                    <a:lnTo>
                      <a:pt x="2166" y="1197"/>
                    </a:lnTo>
                    <a:lnTo>
                      <a:pt x="2231" y="1222"/>
                    </a:lnTo>
                    <a:lnTo>
                      <a:pt x="2290" y="1247"/>
                    </a:lnTo>
                    <a:lnTo>
                      <a:pt x="2329" y="1263"/>
                    </a:lnTo>
                    <a:lnTo>
                      <a:pt x="2367" y="1279"/>
                    </a:lnTo>
                    <a:lnTo>
                      <a:pt x="2404" y="1293"/>
                    </a:lnTo>
                    <a:lnTo>
                      <a:pt x="2439" y="1306"/>
                    </a:lnTo>
                    <a:lnTo>
                      <a:pt x="2475" y="1317"/>
                    </a:lnTo>
                    <a:lnTo>
                      <a:pt x="2509" y="1326"/>
                    </a:lnTo>
                    <a:lnTo>
                      <a:pt x="2526" y="1330"/>
                    </a:lnTo>
                    <a:lnTo>
                      <a:pt x="2543" y="1333"/>
                    </a:lnTo>
                    <a:lnTo>
                      <a:pt x="2560" y="1335"/>
                    </a:lnTo>
                    <a:lnTo>
                      <a:pt x="2576" y="1337"/>
                    </a:lnTo>
                    <a:lnTo>
                      <a:pt x="2595" y="1338"/>
                    </a:lnTo>
                    <a:lnTo>
                      <a:pt x="2612" y="1339"/>
                    </a:lnTo>
                    <a:lnTo>
                      <a:pt x="2627" y="1339"/>
                    </a:lnTo>
                    <a:lnTo>
                      <a:pt x="2642" y="1339"/>
                    </a:lnTo>
                    <a:lnTo>
                      <a:pt x="2655" y="1338"/>
                    </a:lnTo>
                    <a:lnTo>
                      <a:pt x="2668" y="1335"/>
                    </a:lnTo>
                    <a:lnTo>
                      <a:pt x="2679" y="1333"/>
                    </a:lnTo>
                    <a:lnTo>
                      <a:pt x="2689" y="1330"/>
                    </a:lnTo>
                    <a:lnTo>
                      <a:pt x="2694" y="1330"/>
                    </a:lnTo>
                    <a:lnTo>
                      <a:pt x="2699" y="1331"/>
                    </a:lnTo>
                    <a:lnTo>
                      <a:pt x="2704" y="1334"/>
                    </a:lnTo>
                    <a:lnTo>
                      <a:pt x="2706" y="1339"/>
                    </a:lnTo>
                    <a:lnTo>
                      <a:pt x="2707" y="1344"/>
                    </a:lnTo>
                    <a:lnTo>
                      <a:pt x="2705" y="1349"/>
                    </a:lnTo>
                    <a:lnTo>
                      <a:pt x="2702" y="1354"/>
                    </a:lnTo>
                    <a:lnTo>
                      <a:pt x="2697" y="1356"/>
                    </a:lnTo>
                    <a:lnTo>
                      <a:pt x="2682" y="1360"/>
                    </a:lnTo>
                    <a:lnTo>
                      <a:pt x="2664" y="1364"/>
                    </a:lnTo>
                    <a:lnTo>
                      <a:pt x="2643" y="1366"/>
                    </a:lnTo>
                    <a:lnTo>
                      <a:pt x="2622" y="13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54"/>
              <p:cNvSpPr>
                <a:spLocks/>
              </p:cNvSpPr>
              <p:nvPr userDrawn="1"/>
            </p:nvSpPr>
            <p:spPr bwMode="auto">
              <a:xfrm>
                <a:off x="3129" y="3416"/>
                <a:ext cx="280" cy="904"/>
              </a:xfrm>
              <a:custGeom>
                <a:avLst/>
                <a:gdLst>
                  <a:gd name="T0" fmla="*/ 761 w 840"/>
                  <a:gd name="T1" fmla="*/ 2652 h 2712"/>
                  <a:gd name="T2" fmla="*/ 743 w 840"/>
                  <a:gd name="T3" fmla="*/ 2549 h 2712"/>
                  <a:gd name="T4" fmla="*/ 722 w 840"/>
                  <a:gd name="T5" fmla="*/ 2432 h 2712"/>
                  <a:gd name="T6" fmla="*/ 712 w 840"/>
                  <a:gd name="T7" fmla="*/ 2346 h 2712"/>
                  <a:gd name="T8" fmla="*/ 715 w 840"/>
                  <a:gd name="T9" fmla="*/ 2292 h 2712"/>
                  <a:gd name="T10" fmla="*/ 732 w 840"/>
                  <a:gd name="T11" fmla="*/ 2220 h 2712"/>
                  <a:gd name="T12" fmla="*/ 771 w 840"/>
                  <a:gd name="T13" fmla="*/ 2090 h 2712"/>
                  <a:gd name="T14" fmla="*/ 789 w 840"/>
                  <a:gd name="T15" fmla="*/ 2011 h 2712"/>
                  <a:gd name="T16" fmla="*/ 804 w 840"/>
                  <a:gd name="T17" fmla="*/ 1921 h 2712"/>
                  <a:gd name="T18" fmla="*/ 812 w 840"/>
                  <a:gd name="T19" fmla="*/ 1817 h 2712"/>
                  <a:gd name="T20" fmla="*/ 811 w 840"/>
                  <a:gd name="T21" fmla="*/ 1696 h 2712"/>
                  <a:gd name="T22" fmla="*/ 798 w 840"/>
                  <a:gd name="T23" fmla="*/ 1558 h 2712"/>
                  <a:gd name="T24" fmla="*/ 770 w 840"/>
                  <a:gd name="T25" fmla="*/ 1399 h 2712"/>
                  <a:gd name="T26" fmla="*/ 724 w 840"/>
                  <a:gd name="T27" fmla="*/ 1220 h 2712"/>
                  <a:gd name="T28" fmla="*/ 660 w 840"/>
                  <a:gd name="T29" fmla="*/ 1017 h 2712"/>
                  <a:gd name="T30" fmla="*/ 571 w 840"/>
                  <a:gd name="T31" fmla="*/ 788 h 2712"/>
                  <a:gd name="T32" fmla="*/ 491 w 840"/>
                  <a:gd name="T33" fmla="*/ 611 h 2712"/>
                  <a:gd name="T34" fmla="*/ 412 w 840"/>
                  <a:gd name="T35" fmla="*/ 474 h 2712"/>
                  <a:gd name="T36" fmla="*/ 319 w 840"/>
                  <a:gd name="T37" fmla="*/ 343 h 2712"/>
                  <a:gd name="T38" fmla="*/ 213 w 840"/>
                  <a:gd name="T39" fmla="*/ 218 h 2712"/>
                  <a:gd name="T40" fmla="*/ 93 w 840"/>
                  <a:gd name="T41" fmla="*/ 100 h 2712"/>
                  <a:gd name="T42" fmla="*/ 2 w 840"/>
                  <a:gd name="T43" fmla="*/ 20 h 2712"/>
                  <a:gd name="T44" fmla="*/ 3 w 840"/>
                  <a:gd name="T45" fmla="*/ 5 h 2712"/>
                  <a:gd name="T46" fmla="*/ 17 w 840"/>
                  <a:gd name="T47" fmla="*/ 0 h 2712"/>
                  <a:gd name="T48" fmla="*/ 111 w 840"/>
                  <a:gd name="T49" fmla="*/ 79 h 2712"/>
                  <a:gd name="T50" fmla="*/ 233 w 840"/>
                  <a:gd name="T51" fmla="*/ 200 h 2712"/>
                  <a:gd name="T52" fmla="*/ 341 w 840"/>
                  <a:gd name="T53" fmla="*/ 326 h 2712"/>
                  <a:gd name="T54" fmla="*/ 435 w 840"/>
                  <a:gd name="T55" fmla="*/ 460 h 2712"/>
                  <a:gd name="T56" fmla="*/ 515 w 840"/>
                  <a:gd name="T57" fmla="*/ 599 h 2712"/>
                  <a:gd name="T58" fmla="*/ 596 w 840"/>
                  <a:gd name="T59" fmla="*/ 778 h 2712"/>
                  <a:gd name="T60" fmla="*/ 685 w 840"/>
                  <a:gd name="T61" fmla="*/ 1010 h 2712"/>
                  <a:gd name="T62" fmla="*/ 751 w 840"/>
                  <a:gd name="T63" fmla="*/ 1215 h 2712"/>
                  <a:gd name="T64" fmla="*/ 797 w 840"/>
                  <a:gd name="T65" fmla="*/ 1397 h 2712"/>
                  <a:gd name="T66" fmla="*/ 825 w 840"/>
                  <a:gd name="T67" fmla="*/ 1557 h 2712"/>
                  <a:gd name="T68" fmla="*/ 838 w 840"/>
                  <a:gd name="T69" fmla="*/ 1697 h 2712"/>
                  <a:gd name="T70" fmla="*/ 839 w 840"/>
                  <a:gd name="T71" fmla="*/ 1819 h 2712"/>
                  <a:gd name="T72" fmla="*/ 831 w 840"/>
                  <a:gd name="T73" fmla="*/ 1925 h 2712"/>
                  <a:gd name="T74" fmla="*/ 816 w 840"/>
                  <a:gd name="T75" fmla="*/ 2017 h 2712"/>
                  <a:gd name="T76" fmla="*/ 797 w 840"/>
                  <a:gd name="T77" fmla="*/ 2097 h 2712"/>
                  <a:gd name="T78" fmla="*/ 758 w 840"/>
                  <a:gd name="T79" fmla="*/ 2226 h 2712"/>
                  <a:gd name="T80" fmla="*/ 742 w 840"/>
                  <a:gd name="T81" fmla="*/ 2294 h 2712"/>
                  <a:gd name="T82" fmla="*/ 739 w 840"/>
                  <a:gd name="T83" fmla="*/ 2345 h 2712"/>
                  <a:gd name="T84" fmla="*/ 749 w 840"/>
                  <a:gd name="T85" fmla="*/ 2429 h 2712"/>
                  <a:gd name="T86" fmla="*/ 769 w 840"/>
                  <a:gd name="T87" fmla="*/ 2545 h 2712"/>
                  <a:gd name="T88" fmla="*/ 788 w 840"/>
                  <a:gd name="T89" fmla="*/ 2648 h 2712"/>
                  <a:gd name="T90" fmla="*/ 771 w 840"/>
                  <a:gd name="T91" fmla="*/ 2712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40" h="2712">
                    <a:moveTo>
                      <a:pt x="771" y="2712"/>
                    </a:moveTo>
                    <a:lnTo>
                      <a:pt x="765" y="2681"/>
                    </a:lnTo>
                    <a:lnTo>
                      <a:pt x="761" y="2652"/>
                    </a:lnTo>
                    <a:lnTo>
                      <a:pt x="756" y="2622"/>
                    </a:lnTo>
                    <a:lnTo>
                      <a:pt x="750" y="2594"/>
                    </a:lnTo>
                    <a:lnTo>
                      <a:pt x="743" y="2549"/>
                    </a:lnTo>
                    <a:lnTo>
                      <a:pt x="735" y="2507"/>
                    </a:lnTo>
                    <a:lnTo>
                      <a:pt x="729" y="2468"/>
                    </a:lnTo>
                    <a:lnTo>
                      <a:pt x="722" y="2432"/>
                    </a:lnTo>
                    <a:lnTo>
                      <a:pt x="718" y="2400"/>
                    </a:lnTo>
                    <a:lnTo>
                      <a:pt x="715" y="2371"/>
                    </a:lnTo>
                    <a:lnTo>
                      <a:pt x="712" y="2346"/>
                    </a:lnTo>
                    <a:lnTo>
                      <a:pt x="711" y="2324"/>
                    </a:lnTo>
                    <a:lnTo>
                      <a:pt x="712" y="2308"/>
                    </a:lnTo>
                    <a:lnTo>
                      <a:pt x="715" y="2292"/>
                    </a:lnTo>
                    <a:lnTo>
                      <a:pt x="718" y="2275"/>
                    </a:lnTo>
                    <a:lnTo>
                      <a:pt x="721" y="2258"/>
                    </a:lnTo>
                    <a:lnTo>
                      <a:pt x="732" y="2220"/>
                    </a:lnTo>
                    <a:lnTo>
                      <a:pt x="744" y="2179"/>
                    </a:lnTo>
                    <a:lnTo>
                      <a:pt x="757" y="2137"/>
                    </a:lnTo>
                    <a:lnTo>
                      <a:pt x="771" y="2090"/>
                    </a:lnTo>
                    <a:lnTo>
                      <a:pt x="777" y="2065"/>
                    </a:lnTo>
                    <a:lnTo>
                      <a:pt x="784" y="2039"/>
                    </a:lnTo>
                    <a:lnTo>
                      <a:pt x="789" y="2011"/>
                    </a:lnTo>
                    <a:lnTo>
                      <a:pt x="795" y="1983"/>
                    </a:lnTo>
                    <a:lnTo>
                      <a:pt x="800" y="1953"/>
                    </a:lnTo>
                    <a:lnTo>
                      <a:pt x="804" y="1921"/>
                    </a:lnTo>
                    <a:lnTo>
                      <a:pt x="808" y="1888"/>
                    </a:lnTo>
                    <a:lnTo>
                      <a:pt x="811" y="1853"/>
                    </a:lnTo>
                    <a:lnTo>
                      <a:pt x="812" y="1817"/>
                    </a:lnTo>
                    <a:lnTo>
                      <a:pt x="813" y="1778"/>
                    </a:lnTo>
                    <a:lnTo>
                      <a:pt x="813" y="1738"/>
                    </a:lnTo>
                    <a:lnTo>
                      <a:pt x="811" y="1696"/>
                    </a:lnTo>
                    <a:lnTo>
                      <a:pt x="808" y="1652"/>
                    </a:lnTo>
                    <a:lnTo>
                      <a:pt x="803" y="1607"/>
                    </a:lnTo>
                    <a:lnTo>
                      <a:pt x="798" y="1558"/>
                    </a:lnTo>
                    <a:lnTo>
                      <a:pt x="790" y="1507"/>
                    </a:lnTo>
                    <a:lnTo>
                      <a:pt x="781" y="1454"/>
                    </a:lnTo>
                    <a:lnTo>
                      <a:pt x="770" y="1399"/>
                    </a:lnTo>
                    <a:lnTo>
                      <a:pt x="757" y="1342"/>
                    </a:lnTo>
                    <a:lnTo>
                      <a:pt x="742" y="1283"/>
                    </a:lnTo>
                    <a:lnTo>
                      <a:pt x="724" y="1220"/>
                    </a:lnTo>
                    <a:lnTo>
                      <a:pt x="705" y="1155"/>
                    </a:lnTo>
                    <a:lnTo>
                      <a:pt x="683" y="1087"/>
                    </a:lnTo>
                    <a:lnTo>
                      <a:pt x="660" y="1017"/>
                    </a:lnTo>
                    <a:lnTo>
                      <a:pt x="633" y="944"/>
                    </a:lnTo>
                    <a:lnTo>
                      <a:pt x="603" y="867"/>
                    </a:lnTo>
                    <a:lnTo>
                      <a:pt x="571" y="788"/>
                    </a:lnTo>
                    <a:lnTo>
                      <a:pt x="535" y="705"/>
                    </a:lnTo>
                    <a:lnTo>
                      <a:pt x="514" y="658"/>
                    </a:lnTo>
                    <a:lnTo>
                      <a:pt x="491" y="611"/>
                    </a:lnTo>
                    <a:lnTo>
                      <a:pt x="466" y="565"/>
                    </a:lnTo>
                    <a:lnTo>
                      <a:pt x="440" y="520"/>
                    </a:lnTo>
                    <a:lnTo>
                      <a:pt x="412" y="474"/>
                    </a:lnTo>
                    <a:lnTo>
                      <a:pt x="383" y="430"/>
                    </a:lnTo>
                    <a:lnTo>
                      <a:pt x="352" y="386"/>
                    </a:lnTo>
                    <a:lnTo>
                      <a:pt x="319" y="343"/>
                    </a:lnTo>
                    <a:lnTo>
                      <a:pt x="285" y="300"/>
                    </a:lnTo>
                    <a:lnTo>
                      <a:pt x="250" y="259"/>
                    </a:lnTo>
                    <a:lnTo>
                      <a:pt x="213" y="218"/>
                    </a:lnTo>
                    <a:lnTo>
                      <a:pt x="174" y="177"/>
                    </a:lnTo>
                    <a:lnTo>
                      <a:pt x="134" y="139"/>
                    </a:lnTo>
                    <a:lnTo>
                      <a:pt x="93" y="100"/>
                    </a:lnTo>
                    <a:lnTo>
                      <a:pt x="49" y="61"/>
                    </a:lnTo>
                    <a:lnTo>
                      <a:pt x="5" y="24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4"/>
                    </a:lnTo>
                    <a:lnTo>
                      <a:pt x="67" y="41"/>
                    </a:lnTo>
                    <a:lnTo>
                      <a:pt x="111" y="79"/>
                    </a:lnTo>
                    <a:lnTo>
                      <a:pt x="153" y="119"/>
                    </a:lnTo>
                    <a:lnTo>
                      <a:pt x="194" y="159"/>
                    </a:lnTo>
                    <a:lnTo>
                      <a:pt x="233" y="200"/>
                    </a:lnTo>
                    <a:lnTo>
                      <a:pt x="271" y="241"/>
                    </a:lnTo>
                    <a:lnTo>
                      <a:pt x="306" y="284"/>
                    </a:lnTo>
                    <a:lnTo>
                      <a:pt x="341" y="326"/>
                    </a:lnTo>
                    <a:lnTo>
                      <a:pt x="373" y="371"/>
                    </a:lnTo>
                    <a:lnTo>
                      <a:pt x="405" y="415"/>
                    </a:lnTo>
                    <a:lnTo>
                      <a:pt x="435" y="460"/>
                    </a:lnTo>
                    <a:lnTo>
                      <a:pt x="463" y="506"/>
                    </a:lnTo>
                    <a:lnTo>
                      <a:pt x="490" y="552"/>
                    </a:lnTo>
                    <a:lnTo>
                      <a:pt x="515" y="599"/>
                    </a:lnTo>
                    <a:lnTo>
                      <a:pt x="539" y="647"/>
                    </a:lnTo>
                    <a:lnTo>
                      <a:pt x="560" y="694"/>
                    </a:lnTo>
                    <a:lnTo>
                      <a:pt x="596" y="778"/>
                    </a:lnTo>
                    <a:lnTo>
                      <a:pt x="628" y="859"/>
                    </a:lnTo>
                    <a:lnTo>
                      <a:pt x="658" y="935"/>
                    </a:lnTo>
                    <a:lnTo>
                      <a:pt x="685" y="1010"/>
                    </a:lnTo>
                    <a:lnTo>
                      <a:pt x="709" y="1081"/>
                    </a:lnTo>
                    <a:lnTo>
                      <a:pt x="732" y="1149"/>
                    </a:lnTo>
                    <a:lnTo>
                      <a:pt x="751" y="1215"/>
                    </a:lnTo>
                    <a:lnTo>
                      <a:pt x="769" y="1278"/>
                    </a:lnTo>
                    <a:lnTo>
                      <a:pt x="784" y="1339"/>
                    </a:lnTo>
                    <a:lnTo>
                      <a:pt x="797" y="1397"/>
                    </a:lnTo>
                    <a:lnTo>
                      <a:pt x="809" y="1452"/>
                    </a:lnTo>
                    <a:lnTo>
                      <a:pt x="817" y="1506"/>
                    </a:lnTo>
                    <a:lnTo>
                      <a:pt x="825" y="1557"/>
                    </a:lnTo>
                    <a:lnTo>
                      <a:pt x="831" y="1606"/>
                    </a:lnTo>
                    <a:lnTo>
                      <a:pt x="836" y="1652"/>
                    </a:lnTo>
                    <a:lnTo>
                      <a:pt x="838" y="1697"/>
                    </a:lnTo>
                    <a:lnTo>
                      <a:pt x="840" y="1739"/>
                    </a:lnTo>
                    <a:lnTo>
                      <a:pt x="840" y="1780"/>
                    </a:lnTo>
                    <a:lnTo>
                      <a:pt x="839" y="1819"/>
                    </a:lnTo>
                    <a:lnTo>
                      <a:pt x="838" y="1856"/>
                    </a:lnTo>
                    <a:lnTo>
                      <a:pt x="835" y="1892"/>
                    </a:lnTo>
                    <a:lnTo>
                      <a:pt x="831" y="1925"/>
                    </a:lnTo>
                    <a:lnTo>
                      <a:pt x="827" y="1957"/>
                    </a:lnTo>
                    <a:lnTo>
                      <a:pt x="822" y="1988"/>
                    </a:lnTo>
                    <a:lnTo>
                      <a:pt x="816" y="2017"/>
                    </a:lnTo>
                    <a:lnTo>
                      <a:pt x="810" y="2045"/>
                    </a:lnTo>
                    <a:lnTo>
                      <a:pt x="803" y="2071"/>
                    </a:lnTo>
                    <a:lnTo>
                      <a:pt x="797" y="2097"/>
                    </a:lnTo>
                    <a:lnTo>
                      <a:pt x="784" y="2144"/>
                    </a:lnTo>
                    <a:lnTo>
                      <a:pt x="770" y="2187"/>
                    </a:lnTo>
                    <a:lnTo>
                      <a:pt x="758" y="2226"/>
                    </a:lnTo>
                    <a:lnTo>
                      <a:pt x="748" y="2262"/>
                    </a:lnTo>
                    <a:lnTo>
                      <a:pt x="745" y="2278"/>
                    </a:lnTo>
                    <a:lnTo>
                      <a:pt x="742" y="2294"/>
                    </a:lnTo>
                    <a:lnTo>
                      <a:pt x="739" y="2309"/>
                    </a:lnTo>
                    <a:lnTo>
                      <a:pt x="738" y="2324"/>
                    </a:lnTo>
                    <a:lnTo>
                      <a:pt x="739" y="2345"/>
                    </a:lnTo>
                    <a:lnTo>
                      <a:pt x="742" y="2370"/>
                    </a:lnTo>
                    <a:lnTo>
                      <a:pt x="745" y="2398"/>
                    </a:lnTo>
                    <a:lnTo>
                      <a:pt x="749" y="2429"/>
                    </a:lnTo>
                    <a:lnTo>
                      <a:pt x="755" y="2465"/>
                    </a:lnTo>
                    <a:lnTo>
                      <a:pt x="762" y="2503"/>
                    </a:lnTo>
                    <a:lnTo>
                      <a:pt x="769" y="2545"/>
                    </a:lnTo>
                    <a:lnTo>
                      <a:pt x="777" y="2590"/>
                    </a:lnTo>
                    <a:lnTo>
                      <a:pt x="783" y="2619"/>
                    </a:lnTo>
                    <a:lnTo>
                      <a:pt x="788" y="2648"/>
                    </a:lnTo>
                    <a:lnTo>
                      <a:pt x="793" y="2680"/>
                    </a:lnTo>
                    <a:lnTo>
                      <a:pt x="799" y="2712"/>
                    </a:lnTo>
                    <a:lnTo>
                      <a:pt x="771" y="27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55"/>
              <p:cNvSpPr>
                <a:spLocks/>
              </p:cNvSpPr>
              <p:nvPr userDrawn="1"/>
            </p:nvSpPr>
            <p:spPr bwMode="auto">
              <a:xfrm>
                <a:off x="1202" y="3964"/>
                <a:ext cx="174" cy="356"/>
              </a:xfrm>
              <a:custGeom>
                <a:avLst/>
                <a:gdLst>
                  <a:gd name="T0" fmla="*/ 494 w 524"/>
                  <a:gd name="T1" fmla="*/ 1067 h 1067"/>
                  <a:gd name="T2" fmla="*/ 482 w 524"/>
                  <a:gd name="T3" fmla="*/ 1042 h 1067"/>
                  <a:gd name="T4" fmla="*/ 470 w 524"/>
                  <a:gd name="T5" fmla="*/ 1017 h 1067"/>
                  <a:gd name="T6" fmla="*/ 458 w 524"/>
                  <a:gd name="T7" fmla="*/ 995 h 1067"/>
                  <a:gd name="T8" fmla="*/ 446 w 524"/>
                  <a:gd name="T9" fmla="*/ 971 h 1067"/>
                  <a:gd name="T10" fmla="*/ 433 w 524"/>
                  <a:gd name="T11" fmla="*/ 944 h 1067"/>
                  <a:gd name="T12" fmla="*/ 415 w 524"/>
                  <a:gd name="T13" fmla="*/ 906 h 1067"/>
                  <a:gd name="T14" fmla="*/ 395 w 524"/>
                  <a:gd name="T15" fmla="*/ 864 h 1067"/>
                  <a:gd name="T16" fmla="*/ 372 w 524"/>
                  <a:gd name="T17" fmla="*/ 819 h 1067"/>
                  <a:gd name="T18" fmla="*/ 348 w 524"/>
                  <a:gd name="T19" fmla="*/ 770 h 1067"/>
                  <a:gd name="T20" fmla="*/ 323 w 524"/>
                  <a:gd name="T21" fmla="*/ 719 h 1067"/>
                  <a:gd name="T22" fmla="*/ 297 w 524"/>
                  <a:gd name="T23" fmla="*/ 664 h 1067"/>
                  <a:gd name="T24" fmla="*/ 270 w 524"/>
                  <a:gd name="T25" fmla="*/ 608 h 1067"/>
                  <a:gd name="T26" fmla="*/ 242 w 524"/>
                  <a:gd name="T27" fmla="*/ 549 h 1067"/>
                  <a:gd name="T28" fmla="*/ 213 w 524"/>
                  <a:gd name="T29" fmla="*/ 488 h 1067"/>
                  <a:gd name="T30" fmla="*/ 184 w 524"/>
                  <a:gd name="T31" fmla="*/ 425 h 1067"/>
                  <a:gd name="T32" fmla="*/ 154 w 524"/>
                  <a:gd name="T33" fmla="*/ 360 h 1067"/>
                  <a:gd name="T34" fmla="*/ 124 w 524"/>
                  <a:gd name="T35" fmla="*/ 294 h 1067"/>
                  <a:gd name="T36" fmla="*/ 93 w 524"/>
                  <a:gd name="T37" fmla="*/ 226 h 1067"/>
                  <a:gd name="T38" fmla="*/ 63 w 524"/>
                  <a:gd name="T39" fmla="*/ 158 h 1067"/>
                  <a:gd name="T40" fmla="*/ 32 w 524"/>
                  <a:gd name="T41" fmla="*/ 89 h 1067"/>
                  <a:gd name="T42" fmla="*/ 2 w 524"/>
                  <a:gd name="T43" fmla="*/ 19 h 1067"/>
                  <a:gd name="T44" fmla="*/ 0 w 524"/>
                  <a:gd name="T45" fmla="*/ 15 h 1067"/>
                  <a:gd name="T46" fmla="*/ 2 w 524"/>
                  <a:gd name="T47" fmla="*/ 9 h 1067"/>
                  <a:gd name="T48" fmla="*/ 5 w 524"/>
                  <a:gd name="T49" fmla="*/ 5 h 1067"/>
                  <a:gd name="T50" fmla="*/ 9 w 524"/>
                  <a:gd name="T51" fmla="*/ 2 h 1067"/>
                  <a:gd name="T52" fmla="*/ 15 w 524"/>
                  <a:gd name="T53" fmla="*/ 0 h 1067"/>
                  <a:gd name="T54" fmla="*/ 20 w 524"/>
                  <a:gd name="T55" fmla="*/ 2 h 1067"/>
                  <a:gd name="T56" fmla="*/ 24 w 524"/>
                  <a:gd name="T57" fmla="*/ 4 h 1067"/>
                  <a:gd name="T58" fmla="*/ 26 w 524"/>
                  <a:gd name="T59" fmla="*/ 9 h 1067"/>
                  <a:gd name="T60" fmla="*/ 57 w 524"/>
                  <a:gd name="T61" fmla="*/ 78 h 1067"/>
                  <a:gd name="T62" fmla="*/ 88 w 524"/>
                  <a:gd name="T63" fmla="*/ 147 h 1067"/>
                  <a:gd name="T64" fmla="*/ 118 w 524"/>
                  <a:gd name="T65" fmla="*/ 215 h 1067"/>
                  <a:gd name="T66" fmla="*/ 148 w 524"/>
                  <a:gd name="T67" fmla="*/ 283 h 1067"/>
                  <a:gd name="T68" fmla="*/ 179 w 524"/>
                  <a:gd name="T69" fmla="*/ 349 h 1067"/>
                  <a:gd name="T70" fmla="*/ 209 w 524"/>
                  <a:gd name="T71" fmla="*/ 414 h 1067"/>
                  <a:gd name="T72" fmla="*/ 238 w 524"/>
                  <a:gd name="T73" fmla="*/ 477 h 1067"/>
                  <a:gd name="T74" fmla="*/ 267 w 524"/>
                  <a:gd name="T75" fmla="*/ 538 h 1067"/>
                  <a:gd name="T76" fmla="*/ 295 w 524"/>
                  <a:gd name="T77" fmla="*/ 596 h 1067"/>
                  <a:gd name="T78" fmla="*/ 322 w 524"/>
                  <a:gd name="T79" fmla="*/ 654 h 1067"/>
                  <a:gd name="T80" fmla="*/ 348 w 524"/>
                  <a:gd name="T81" fmla="*/ 708 h 1067"/>
                  <a:gd name="T82" fmla="*/ 373 w 524"/>
                  <a:gd name="T83" fmla="*/ 758 h 1067"/>
                  <a:gd name="T84" fmla="*/ 397 w 524"/>
                  <a:gd name="T85" fmla="*/ 807 h 1067"/>
                  <a:gd name="T86" fmla="*/ 418 w 524"/>
                  <a:gd name="T87" fmla="*/ 852 h 1067"/>
                  <a:gd name="T88" fmla="*/ 439 w 524"/>
                  <a:gd name="T89" fmla="*/ 894 h 1067"/>
                  <a:gd name="T90" fmla="*/ 457 w 524"/>
                  <a:gd name="T91" fmla="*/ 932 h 1067"/>
                  <a:gd name="T92" fmla="*/ 471 w 524"/>
                  <a:gd name="T93" fmla="*/ 959 h 1067"/>
                  <a:gd name="T94" fmla="*/ 484 w 524"/>
                  <a:gd name="T95" fmla="*/ 985 h 1067"/>
                  <a:gd name="T96" fmla="*/ 497 w 524"/>
                  <a:gd name="T97" fmla="*/ 1012 h 1067"/>
                  <a:gd name="T98" fmla="*/ 510 w 524"/>
                  <a:gd name="T99" fmla="*/ 1039 h 1067"/>
                  <a:gd name="T100" fmla="*/ 524 w 524"/>
                  <a:gd name="T101" fmla="*/ 1067 h 1067"/>
                  <a:gd name="T102" fmla="*/ 494 w 524"/>
                  <a:gd name="T103" fmla="*/ 1067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24" h="1067">
                    <a:moveTo>
                      <a:pt x="494" y="1067"/>
                    </a:moveTo>
                    <a:lnTo>
                      <a:pt x="482" y="1042"/>
                    </a:lnTo>
                    <a:lnTo>
                      <a:pt x="470" y="1017"/>
                    </a:lnTo>
                    <a:lnTo>
                      <a:pt x="458" y="995"/>
                    </a:lnTo>
                    <a:lnTo>
                      <a:pt x="446" y="971"/>
                    </a:lnTo>
                    <a:lnTo>
                      <a:pt x="433" y="944"/>
                    </a:lnTo>
                    <a:lnTo>
                      <a:pt x="415" y="906"/>
                    </a:lnTo>
                    <a:lnTo>
                      <a:pt x="395" y="864"/>
                    </a:lnTo>
                    <a:lnTo>
                      <a:pt x="372" y="819"/>
                    </a:lnTo>
                    <a:lnTo>
                      <a:pt x="348" y="770"/>
                    </a:lnTo>
                    <a:lnTo>
                      <a:pt x="323" y="719"/>
                    </a:lnTo>
                    <a:lnTo>
                      <a:pt x="297" y="664"/>
                    </a:lnTo>
                    <a:lnTo>
                      <a:pt x="270" y="608"/>
                    </a:lnTo>
                    <a:lnTo>
                      <a:pt x="242" y="549"/>
                    </a:lnTo>
                    <a:lnTo>
                      <a:pt x="213" y="488"/>
                    </a:lnTo>
                    <a:lnTo>
                      <a:pt x="184" y="425"/>
                    </a:lnTo>
                    <a:lnTo>
                      <a:pt x="154" y="360"/>
                    </a:lnTo>
                    <a:lnTo>
                      <a:pt x="124" y="294"/>
                    </a:lnTo>
                    <a:lnTo>
                      <a:pt x="93" y="226"/>
                    </a:lnTo>
                    <a:lnTo>
                      <a:pt x="63" y="158"/>
                    </a:lnTo>
                    <a:lnTo>
                      <a:pt x="32" y="89"/>
                    </a:lnTo>
                    <a:lnTo>
                      <a:pt x="2" y="19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0" y="2"/>
                    </a:lnTo>
                    <a:lnTo>
                      <a:pt x="24" y="4"/>
                    </a:lnTo>
                    <a:lnTo>
                      <a:pt x="26" y="9"/>
                    </a:lnTo>
                    <a:lnTo>
                      <a:pt x="57" y="78"/>
                    </a:lnTo>
                    <a:lnTo>
                      <a:pt x="88" y="147"/>
                    </a:lnTo>
                    <a:lnTo>
                      <a:pt x="118" y="215"/>
                    </a:lnTo>
                    <a:lnTo>
                      <a:pt x="148" y="283"/>
                    </a:lnTo>
                    <a:lnTo>
                      <a:pt x="179" y="349"/>
                    </a:lnTo>
                    <a:lnTo>
                      <a:pt x="209" y="414"/>
                    </a:lnTo>
                    <a:lnTo>
                      <a:pt x="238" y="477"/>
                    </a:lnTo>
                    <a:lnTo>
                      <a:pt x="267" y="538"/>
                    </a:lnTo>
                    <a:lnTo>
                      <a:pt x="295" y="596"/>
                    </a:lnTo>
                    <a:lnTo>
                      <a:pt x="322" y="654"/>
                    </a:lnTo>
                    <a:lnTo>
                      <a:pt x="348" y="708"/>
                    </a:lnTo>
                    <a:lnTo>
                      <a:pt x="373" y="758"/>
                    </a:lnTo>
                    <a:lnTo>
                      <a:pt x="397" y="807"/>
                    </a:lnTo>
                    <a:lnTo>
                      <a:pt x="418" y="852"/>
                    </a:lnTo>
                    <a:lnTo>
                      <a:pt x="439" y="894"/>
                    </a:lnTo>
                    <a:lnTo>
                      <a:pt x="457" y="932"/>
                    </a:lnTo>
                    <a:lnTo>
                      <a:pt x="471" y="959"/>
                    </a:lnTo>
                    <a:lnTo>
                      <a:pt x="484" y="985"/>
                    </a:lnTo>
                    <a:lnTo>
                      <a:pt x="497" y="1012"/>
                    </a:lnTo>
                    <a:lnTo>
                      <a:pt x="510" y="1039"/>
                    </a:lnTo>
                    <a:lnTo>
                      <a:pt x="524" y="1067"/>
                    </a:lnTo>
                    <a:lnTo>
                      <a:pt x="494" y="10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56"/>
              <p:cNvSpPr>
                <a:spLocks noEditPoints="1"/>
              </p:cNvSpPr>
              <p:nvPr userDrawn="1"/>
            </p:nvSpPr>
            <p:spPr bwMode="auto">
              <a:xfrm>
                <a:off x="2389" y="1683"/>
                <a:ext cx="195" cy="174"/>
              </a:xfrm>
              <a:custGeom>
                <a:avLst/>
                <a:gdLst>
                  <a:gd name="T0" fmla="*/ 529 w 585"/>
                  <a:gd name="T1" fmla="*/ 519 h 522"/>
                  <a:gd name="T2" fmla="*/ 457 w 585"/>
                  <a:gd name="T3" fmla="*/ 492 h 522"/>
                  <a:gd name="T4" fmla="*/ 365 w 585"/>
                  <a:gd name="T5" fmla="*/ 477 h 522"/>
                  <a:gd name="T6" fmla="*/ 286 w 585"/>
                  <a:gd name="T7" fmla="*/ 478 h 522"/>
                  <a:gd name="T8" fmla="*/ 163 w 585"/>
                  <a:gd name="T9" fmla="*/ 498 h 522"/>
                  <a:gd name="T10" fmla="*/ 109 w 585"/>
                  <a:gd name="T11" fmla="*/ 512 h 522"/>
                  <a:gd name="T12" fmla="*/ 61 w 585"/>
                  <a:gd name="T13" fmla="*/ 509 h 522"/>
                  <a:gd name="T14" fmla="*/ 32 w 585"/>
                  <a:gd name="T15" fmla="*/ 490 h 522"/>
                  <a:gd name="T16" fmla="*/ 11 w 585"/>
                  <a:gd name="T17" fmla="*/ 459 h 522"/>
                  <a:gd name="T18" fmla="*/ 0 w 585"/>
                  <a:gd name="T19" fmla="*/ 415 h 522"/>
                  <a:gd name="T20" fmla="*/ 14 w 585"/>
                  <a:gd name="T21" fmla="*/ 357 h 522"/>
                  <a:gd name="T22" fmla="*/ 70 w 585"/>
                  <a:gd name="T23" fmla="*/ 264 h 522"/>
                  <a:gd name="T24" fmla="*/ 162 w 585"/>
                  <a:gd name="T25" fmla="*/ 158 h 522"/>
                  <a:gd name="T26" fmla="*/ 265 w 585"/>
                  <a:gd name="T27" fmla="*/ 68 h 522"/>
                  <a:gd name="T28" fmla="*/ 350 w 585"/>
                  <a:gd name="T29" fmla="*/ 17 h 522"/>
                  <a:gd name="T30" fmla="*/ 393 w 585"/>
                  <a:gd name="T31" fmla="*/ 4 h 522"/>
                  <a:gd name="T32" fmla="*/ 439 w 585"/>
                  <a:gd name="T33" fmla="*/ 1 h 522"/>
                  <a:gd name="T34" fmla="*/ 479 w 585"/>
                  <a:gd name="T35" fmla="*/ 9 h 522"/>
                  <a:gd name="T36" fmla="*/ 512 w 585"/>
                  <a:gd name="T37" fmla="*/ 29 h 522"/>
                  <a:gd name="T38" fmla="*/ 541 w 585"/>
                  <a:gd name="T39" fmla="*/ 64 h 522"/>
                  <a:gd name="T40" fmla="*/ 568 w 585"/>
                  <a:gd name="T41" fmla="*/ 132 h 522"/>
                  <a:gd name="T42" fmla="*/ 583 w 585"/>
                  <a:gd name="T43" fmla="*/ 220 h 522"/>
                  <a:gd name="T44" fmla="*/ 584 w 585"/>
                  <a:gd name="T45" fmla="*/ 302 h 522"/>
                  <a:gd name="T46" fmla="*/ 560 w 585"/>
                  <a:gd name="T47" fmla="*/ 476 h 522"/>
                  <a:gd name="T48" fmla="*/ 550 w 585"/>
                  <a:gd name="T49" fmla="*/ 518 h 522"/>
                  <a:gd name="T50" fmla="*/ 540 w 585"/>
                  <a:gd name="T51" fmla="*/ 522 h 522"/>
                  <a:gd name="T52" fmla="*/ 343 w 585"/>
                  <a:gd name="T53" fmla="*/ 449 h 522"/>
                  <a:gd name="T54" fmla="*/ 462 w 585"/>
                  <a:gd name="T55" fmla="*/ 465 h 522"/>
                  <a:gd name="T56" fmla="*/ 530 w 585"/>
                  <a:gd name="T57" fmla="*/ 489 h 522"/>
                  <a:gd name="T58" fmla="*/ 550 w 585"/>
                  <a:gd name="T59" fmla="*/ 363 h 522"/>
                  <a:gd name="T60" fmla="*/ 558 w 585"/>
                  <a:gd name="T61" fmla="*/ 253 h 522"/>
                  <a:gd name="T62" fmla="*/ 552 w 585"/>
                  <a:gd name="T63" fmla="*/ 188 h 522"/>
                  <a:gd name="T64" fmla="*/ 533 w 585"/>
                  <a:gd name="T65" fmla="*/ 112 h 522"/>
                  <a:gd name="T66" fmla="*/ 502 w 585"/>
                  <a:gd name="T67" fmla="*/ 58 h 522"/>
                  <a:gd name="T68" fmla="*/ 470 w 585"/>
                  <a:gd name="T69" fmla="*/ 35 h 522"/>
                  <a:gd name="T70" fmla="*/ 437 w 585"/>
                  <a:gd name="T71" fmla="*/ 28 h 522"/>
                  <a:gd name="T72" fmla="*/ 397 w 585"/>
                  <a:gd name="T73" fmla="*/ 30 h 522"/>
                  <a:gd name="T74" fmla="*/ 358 w 585"/>
                  <a:gd name="T75" fmla="*/ 43 h 522"/>
                  <a:gd name="T76" fmla="*/ 278 w 585"/>
                  <a:gd name="T77" fmla="*/ 91 h 522"/>
                  <a:gd name="T78" fmla="*/ 179 w 585"/>
                  <a:gd name="T79" fmla="*/ 179 h 522"/>
                  <a:gd name="T80" fmla="*/ 92 w 585"/>
                  <a:gd name="T81" fmla="*/ 279 h 522"/>
                  <a:gd name="T82" fmla="*/ 40 w 585"/>
                  <a:gd name="T83" fmla="*/ 367 h 522"/>
                  <a:gd name="T84" fmla="*/ 27 w 585"/>
                  <a:gd name="T85" fmla="*/ 413 h 522"/>
                  <a:gd name="T86" fmla="*/ 35 w 585"/>
                  <a:gd name="T87" fmla="*/ 450 h 522"/>
                  <a:gd name="T88" fmla="*/ 65 w 585"/>
                  <a:gd name="T89" fmla="*/ 481 h 522"/>
                  <a:gd name="T90" fmla="*/ 102 w 585"/>
                  <a:gd name="T91" fmla="*/ 486 h 522"/>
                  <a:gd name="T92" fmla="*/ 154 w 585"/>
                  <a:gd name="T93" fmla="*/ 472 h 522"/>
                  <a:gd name="T94" fmla="*/ 273 w 585"/>
                  <a:gd name="T95" fmla="*/ 45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85" h="522">
                    <a:moveTo>
                      <a:pt x="540" y="522"/>
                    </a:moveTo>
                    <a:lnTo>
                      <a:pt x="536" y="522"/>
                    </a:lnTo>
                    <a:lnTo>
                      <a:pt x="532" y="520"/>
                    </a:lnTo>
                    <a:lnTo>
                      <a:pt x="529" y="519"/>
                    </a:lnTo>
                    <a:lnTo>
                      <a:pt x="520" y="513"/>
                    </a:lnTo>
                    <a:lnTo>
                      <a:pt x="505" y="507"/>
                    </a:lnTo>
                    <a:lnTo>
                      <a:pt x="484" y="499"/>
                    </a:lnTo>
                    <a:lnTo>
                      <a:pt x="457" y="492"/>
                    </a:lnTo>
                    <a:lnTo>
                      <a:pt x="424" y="484"/>
                    </a:lnTo>
                    <a:lnTo>
                      <a:pt x="406" y="481"/>
                    </a:lnTo>
                    <a:lnTo>
                      <a:pt x="385" y="479"/>
                    </a:lnTo>
                    <a:lnTo>
                      <a:pt x="365" y="477"/>
                    </a:lnTo>
                    <a:lnTo>
                      <a:pt x="342" y="476"/>
                    </a:lnTo>
                    <a:lnTo>
                      <a:pt x="324" y="476"/>
                    </a:lnTo>
                    <a:lnTo>
                      <a:pt x="305" y="476"/>
                    </a:lnTo>
                    <a:lnTo>
                      <a:pt x="286" y="478"/>
                    </a:lnTo>
                    <a:lnTo>
                      <a:pt x="267" y="479"/>
                    </a:lnTo>
                    <a:lnTo>
                      <a:pt x="229" y="485"/>
                    </a:lnTo>
                    <a:lnTo>
                      <a:pt x="194" y="492"/>
                    </a:lnTo>
                    <a:lnTo>
                      <a:pt x="163" y="498"/>
                    </a:lnTo>
                    <a:lnTo>
                      <a:pt x="139" y="505"/>
                    </a:lnTo>
                    <a:lnTo>
                      <a:pt x="123" y="509"/>
                    </a:lnTo>
                    <a:lnTo>
                      <a:pt x="116" y="510"/>
                    </a:lnTo>
                    <a:lnTo>
                      <a:pt x="109" y="512"/>
                    </a:lnTo>
                    <a:lnTo>
                      <a:pt x="90" y="514"/>
                    </a:lnTo>
                    <a:lnTo>
                      <a:pt x="82" y="514"/>
                    </a:lnTo>
                    <a:lnTo>
                      <a:pt x="72" y="512"/>
                    </a:lnTo>
                    <a:lnTo>
                      <a:pt x="61" y="509"/>
                    </a:lnTo>
                    <a:lnTo>
                      <a:pt x="49" y="504"/>
                    </a:lnTo>
                    <a:lnTo>
                      <a:pt x="44" y="499"/>
                    </a:lnTo>
                    <a:lnTo>
                      <a:pt x="39" y="495"/>
                    </a:lnTo>
                    <a:lnTo>
                      <a:pt x="32" y="490"/>
                    </a:lnTo>
                    <a:lnTo>
                      <a:pt x="27" y="483"/>
                    </a:lnTo>
                    <a:lnTo>
                      <a:pt x="21" y="477"/>
                    </a:lnTo>
                    <a:lnTo>
                      <a:pt x="16" y="468"/>
                    </a:lnTo>
                    <a:lnTo>
                      <a:pt x="11" y="459"/>
                    </a:lnTo>
                    <a:lnTo>
                      <a:pt x="5" y="449"/>
                    </a:lnTo>
                    <a:lnTo>
                      <a:pt x="2" y="439"/>
                    </a:lnTo>
                    <a:lnTo>
                      <a:pt x="0" y="427"/>
                    </a:lnTo>
                    <a:lnTo>
                      <a:pt x="0" y="415"/>
                    </a:lnTo>
                    <a:lnTo>
                      <a:pt x="1" y="402"/>
                    </a:lnTo>
                    <a:lnTo>
                      <a:pt x="3" y="388"/>
                    </a:lnTo>
                    <a:lnTo>
                      <a:pt x="7" y="373"/>
                    </a:lnTo>
                    <a:lnTo>
                      <a:pt x="14" y="357"/>
                    </a:lnTo>
                    <a:lnTo>
                      <a:pt x="21" y="341"/>
                    </a:lnTo>
                    <a:lnTo>
                      <a:pt x="35" y="316"/>
                    </a:lnTo>
                    <a:lnTo>
                      <a:pt x="52" y="290"/>
                    </a:lnTo>
                    <a:lnTo>
                      <a:pt x="70" y="264"/>
                    </a:lnTo>
                    <a:lnTo>
                      <a:pt x="90" y="237"/>
                    </a:lnTo>
                    <a:lnTo>
                      <a:pt x="113" y="210"/>
                    </a:lnTo>
                    <a:lnTo>
                      <a:pt x="137" y="184"/>
                    </a:lnTo>
                    <a:lnTo>
                      <a:pt x="162" y="158"/>
                    </a:lnTo>
                    <a:lnTo>
                      <a:pt x="188" y="133"/>
                    </a:lnTo>
                    <a:lnTo>
                      <a:pt x="214" y="110"/>
                    </a:lnTo>
                    <a:lnTo>
                      <a:pt x="240" y="88"/>
                    </a:lnTo>
                    <a:lnTo>
                      <a:pt x="265" y="68"/>
                    </a:lnTo>
                    <a:lnTo>
                      <a:pt x="291" y="50"/>
                    </a:lnTo>
                    <a:lnTo>
                      <a:pt x="315" y="34"/>
                    </a:lnTo>
                    <a:lnTo>
                      <a:pt x="339" y="22"/>
                    </a:lnTo>
                    <a:lnTo>
                      <a:pt x="350" y="17"/>
                    </a:lnTo>
                    <a:lnTo>
                      <a:pt x="360" y="13"/>
                    </a:lnTo>
                    <a:lnTo>
                      <a:pt x="370" y="8"/>
                    </a:lnTo>
                    <a:lnTo>
                      <a:pt x="380" y="6"/>
                    </a:lnTo>
                    <a:lnTo>
                      <a:pt x="393" y="4"/>
                    </a:lnTo>
                    <a:lnTo>
                      <a:pt x="405" y="2"/>
                    </a:lnTo>
                    <a:lnTo>
                      <a:pt x="417" y="1"/>
                    </a:lnTo>
                    <a:lnTo>
                      <a:pt x="427" y="0"/>
                    </a:lnTo>
                    <a:lnTo>
                      <a:pt x="439" y="1"/>
                    </a:lnTo>
                    <a:lnTo>
                      <a:pt x="450" y="2"/>
                    </a:lnTo>
                    <a:lnTo>
                      <a:pt x="461" y="4"/>
                    </a:lnTo>
                    <a:lnTo>
                      <a:pt x="471" y="6"/>
                    </a:lnTo>
                    <a:lnTo>
                      <a:pt x="479" y="9"/>
                    </a:lnTo>
                    <a:lnTo>
                      <a:pt x="488" y="14"/>
                    </a:lnTo>
                    <a:lnTo>
                      <a:pt x="497" y="18"/>
                    </a:lnTo>
                    <a:lnTo>
                      <a:pt x="504" y="23"/>
                    </a:lnTo>
                    <a:lnTo>
                      <a:pt x="512" y="29"/>
                    </a:lnTo>
                    <a:lnTo>
                      <a:pt x="518" y="35"/>
                    </a:lnTo>
                    <a:lnTo>
                      <a:pt x="525" y="42"/>
                    </a:lnTo>
                    <a:lnTo>
                      <a:pt x="530" y="49"/>
                    </a:lnTo>
                    <a:lnTo>
                      <a:pt x="541" y="64"/>
                    </a:lnTo>
                    <a:lnTo>
                      <a:pt x="549" y="81"/>
                    </a:lnTo>
                    <a:lnTo>
                      <a:pt x="557" y="98"/>
                    </a:lnTo>
                    <a:lnTo>
                      <a:pt x="563" y="115"/>
                    </a:lnTo>
                    <a:lnTo>
                      <a:pt x="568" y="132"/>
                    </a:lnTo>
                    <a:lnTo>
                      <a:pt x="572" y="150"/>
                    </a:lnTo>
                    <a:lnTo>
                      <a:pt x="579" y="183"/>
                    </a:lnTo>
                    <a:lnTo>
                      <a:pt x="582" y="212"/>
                    </a:lnTo>
                    <a:lnTo>
                      <a:pt x="583" y="220"/>
                    </a:lnTo>
                    <a:lnTo>
                      <a:pt x="585" y="238"/>
                    </a:lnTo>
                    <a:lnTo>
                      <a:pt x="585" y="258"/>
                    </a:lnTo>
                    <a:lnTo>
                      <a:pt x="585" y="279"/>
                    </a:lnTo>
                    <a:lnTo>
                      <a:pt x="584" y="302"/>
                    </a:lnTo>
                    <a:lnTo>
                      <a:pt x="579" y="349"/>
                    </a:lnTo>
                    <a:lnTo>
                      <a:pt x="573" y="397"/>
                    </a:lnTo>
                    <a:lnTo>
                      <a:pt x="567" y="439"/>
                    </a:lnTo>
                    <a:lnTo>
                      <a:pt x="560" y="476"/>
                    </a:lnTo>
                    <a:lnTo>
                      <a:pt x="555" y="500"/>
                    </a:lnTo>
                    <a:lnTo>
                      <a:pt x="553" y="511"/>
                    </a:lnTo>
                    <a:lnTo>
                      <a:pt x="552" y="514"/>
                    </a:lnTo>
                    <a:lnTo>
                      <a:pt x="550" y="518"/>
                    </a:lnTo>
                    <a:lnTo>
                      <a:pt x="548" y="520"/>
                    </a:lnTo>
                    <a:lnTo>
                      <a:pt x="545" y="521"/>
                    </a:lnTo>
                    <a:lnTo>
                      <a:pt x="542" y="522"/>
                    </a:lnTo>
                    <a:lnTo>
                      <a:pt x="540" y="522"/>
                    </a:lnTo>
                    <a:close/>
                    <a:moveTo>
                      <a:pt x="329" y="449"/>
                    </a:moveTo>
                    <a:lnTo>
                      <a:pt x="329" y="449"/>
                    </a:lnTo>
                    <a:lnTo>
                      <a:pt x="336" y="449"/>
                    </a:lnTo>
                    <a:lnTo>
                      <a:pt x="343" y="449"/>
                    </a:lnTo>
                    <a:lnTo>
                      <a:pt x="378" y="451"/>
                    </a:lnTo>
                    <a:lnTo>
                      <a:pt x="409" y="454"/>
                    </a:lnTo>
                    <a:lnTo>
                      <a:pt x="437" y="459"/>
                    </a:lnTo>
                    <a:lnTo>
                      <a:pt x="462" y="465"/>
                    </a:lnTo>
                    <a:lnTo>
                      <a:pt x="484" y="471"/>
                    </a:lnTo>
                    <a:lnTo>
                      <a:pt x="502" y="477"/>
                    </a:lnTo>
                    <a:lnTo>
                      <a:pt x="518" y="483"/>
                    </a:lnTo>
                    <a:lnTo>
                      <a:pt x="530" y="489"/>
                    </a:lnTo>
                    <a:lnTo>
                      <a:pt x="534" y="466"/>
                    </a:lnTo>
                    <a:lnTo>
                      <a:pt x="540" y="436"/>
                    </a:lnTo>
                    <a:lnTo>
                      <a:pt x="545" y="401"/>
                    </a:lnTo>
                    <a:lnTo>
                      <a:pt x="550" y="363"/>
                    </a:lnTo>
                    <a:lnTo>
                      <a:pt x="555" y="325"/>
                    </a:lnTo>
                    <a:lnTo>
                      <a:pt x="557" y="288"/>
                    </a:lnTo>
                    <a:lnTo>
                      <a:pt x="558" y="269"/>
                    </a:lnTo>
                    <a:lnTo>
                      <a:pt x="558" y="253"/>
                    </a:lnTo>
                    <a:lnTo>
                      <a:pt x="558" y="237"/>
                    </a:lnTo>
                    <a:lnTo>
                      <a:pt x="556" y="223"/>
                    </a:lnTo>
                    <a:lnTo>
                      <a:pt x="555" y="215"/>
                    </a:lnTo>
                    <a:lnTo>
                      <a:pt x="552" y="188"/>
                    </a:lnTo>
                    <a:lnTo>
                      <a:pt x="546" y="158"/>
                    </a:lnTo>
                    <a:lnTo>
                      <a:pt x="543" y="143"/>
                    </a:lnTo>
                    <a:lnTo>
                      <a:pt x="539" y="127"/>
                    </a:lnTo>
                    <a:lnTo>
                      <a:pt x="533" y="112"/>
                    </a:lnTo>
                    <a:lnTo>
                      <a:pt x="527" y="97"/>
                    </a:lnTo>
                    <a:lnTo>
                      <a:pt x="520" y="83"/>
                    </a:lnTo>
                    <a:lnTo>
                      <a:pt x="512" y="70"/>
                    </a:lnTo>
                    <a:lnTo>
                      <a:pt x="502" y="58"/>
                    </a:lnTo>
                    <a:lnTo>
                      <a:pt x="490" y="47"/>
                    </a:lnTo>
                    <a:lnTo>
                      <a:pt x="484" y="43"/>
                    </a:lnTo>
                    <a:lnTo>
                      <a:pt x="477" y="38"/>
                    </a:lnTo>
                    <a:lnTo>
                      <a:pt x="470" y="35"/>
                    </a:lnTo>
                    <a:lnTo>
                      <a:pt x="462" y="33"/>
                    </a:lnTo>
                    <a:lnTo>
                      <a:pt x="454" y="30"/>
                    </a:lnTo>
                    <a:lnTo>
                      <a:pt x="446" y="29"/>
                    </a:lnTo>
                    <a:lnTo>
                      <a:pt x="437" y="28"/>
                    </a:lnTo>
                    <a:lnTo>
                      <a:pt x="427" y="28"/>
                    </a:lnTo>
                    <a:lnTo>
                      <a:pt x="418" y="28"/>
                    </a:lnTo>
                    <a:lnTo>
                      <a:pt x="408" y="29"/>
                    </a:lnTo>
                    <a:lnTo>
                      <a:pt x="397" y="30"/>
                    </a:lnTo>
                    <a:lnTo>
                      <a:pt x="386" y="32"/>
                    </a:lnTo>
                    <a:lnTo>
                      <a:pt x="378" y="35"/>
                    </a:lnTo>
                    <a:lnTo>
                      <a:pt x="368" y="38"/>
                    </a:lnTo>
                    <a:lnTo>
                      <a:pt x="358" y="43"/>
                    </a:lnTo>
                    <a:lnTo>
                      <a:pt x="347" y="47"/>
                    </a:lnTo>
                    <a:lnTo>
                      <a:pt x="326" y="60"/>
                    </a:lnTo>
                    <a:lnTo>
                      <a:pt x="302" y="74"/>
                    </a:lnTo>
                    <a:lnTo>
                      <a:pt x="278" y="91"/>
                    </a:lnTo>
                    <a:lnTo>
                      <a:pt x="254" y="111"/>
                    </a:lnTo>
                    <a:lnTo>
                      <a:pt x="229" y="132"/>
                    </a:lnTo>
                    <a:lnTo>
                      <a:pt x="204" y="155"/>
                    </a:lnTo>
                    <a:lnTo>
                      <a:pt x="179" y="179"/>
                    </a:lnTo>
                    <a:lnTo>
                      <a:pt x="155" y="204"/>
                    </a:lnTo>
                    <a:lnTo>
                      <a:pt x="133" y="228"/>
                    </a:lnTo>
                    <a:lnTo>
                      <a:pt x="111" y="254"/>
                    </a:lnTo>
                    <a:lnTo>
                      <a:pt x="92" y="279"/>
                    </a:lnTo>
                    <a:lnTo>
                      <a:pt x="74" y="305"/>
                    </a:lnTo>
                    <a:lnTo>
                      <a:pt x="58" y="329"/>
                    </a:lnTo>
                    <a:lnTo>
                      <a:pt x="46" y="353"/>
                    </a:lnTo>
                    <a:lnTo>
                      <a:pt x="40" y="367"/>
                    </a:lnTo>
                    <a:lnTo>
                      <a:pt x="34" y="380"/>
                    </a:lnTo>
                    <a:lnTo>
                      <a:pt x="30" y="391"/>
                    </a:lnTo>
                    <a:lnTo>
                      <a:pt x="28" y="402"/>
                    </a:lnTo>
                    <a:lnTo>
                      <a:pt x="27" y="413"/>
                    </a:lnTo>
                    <a:lnTo>
                      <a:pt x="27" y="422"/>
                    </a:lnTo>
                    <a:lnTo>
                      <a:pt x="28" y="430"/>
                    </a:lnTo>
                    <a:lnTo>
                      <a:pt x="30" y="438"/>
                    </a:lnTo>
                    <a:lnTo>
                      <a:pt x="35" y="450"/>
                    </a:lnTo>
                    <a:lnTo>
                      <a:pt x="42" y="459"/>
                    </a:lnTo>
                    <a:lnTo>
                      <a:pt x="49" y="468"/>
                    </a:lnTo>
                    <a:lnTo>
                      <a:pt x="57" y="475"/>
                    </a:lnTo>
                    <a:lnTo>
                      <a:pt x="65" y="481"/>
                    </a:lnTo>
                    <a:lnTo>
                      <a:pt x="73" y="484"/>
                    </a:lnTo>
                    <a:lnTo>
                      <a:pt x="82" y="486"/>
                    </a:lnTo>
                    <a:lnTo>
                      <a:pt x="90" y="488"/>
                    </a:lnTo>
                    <a:lnTo>
                      <a:pt x="102" y="486"/>
                    </a:lnTo>
                    <a:lnTo>
                      <a:pt x="108" y="485"/>
                    </a:lnTo>
                    <a:lnTo>
                      <a:pt x="114" y="483"/>
                    </a:lnTo>
                    <a:lnTo>
                      <a:pt x="132" y="479"/>
                    </a:lnTo>
                    <a:lnTo>
                      <a:pt x="154" y="472"/>
                    </a:lnTo>
                    <a:lnTo>
                      <a:pt x="184" y="466"/>
                    </a:lnTo>
                    <a:lnTo>
                      <a:pt x="218" y="459"/>
                    </a:lnTo>
                    <a:lnTo>
                      <a:pt x="255" y="454"/>
                    </a:lnTo>
                    <a:lnTo>
                      <a:pt x="273" y="452"/>
                    </a:lnTo>
                    <a:lnTo>
                      <a:pt x="292" y="450"/>
                    </a:lnTo>
                    <a:lnTo>
                      <a:pt x="311" y="449"/>
                    </a:lnTo>
                    <a:lnTo>
                      <a:pt x="329" y="4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57"/>
              <p:cNvSpPr>
                <a:spLocks/>
              </p:cNvSpPr>
              <p:nvPr userDrawn="1"/>
            </p:nvSpPr>
            <p:spPr bwMode="auto">
              <a:xfrm>
                <a:off x="1636" y="1977"/>
                <a:ext cx="1040" cy="403"/>
              </a:xfrm>
              <a:custGeom>
                <a:avLst/>
                <a:gdLst>
                  <a:gd name="T0" fmla="*/ 1224 w 3121"/>
                  <a:gd name="T1" fmla="*/ 1190 h 1209"/>
                  <a:gd name="T2" fmla="*/ 1001 w 3121"/>
                  <a:gd name="T3" fmla="*/ 1105 h 1209"/>
                  <a:gd name="T4" fmla="*/ 740 w 3121"/>
                  <a:gd name="T5" fmla="*/ 932 h 1209"/>
                  <a:gd name="T6" fmla="*/ 505 w 3121"/>
                  <a:gd name="T7" fmla="*/ 713 h 1209"/>
                  <a:gd name="T8" fmla="*/ 265 w 3121"/>
                  <a:gd name="T9" fmla="*/ 421 h 1209"/>
                  <a:gd name="T10" fmla="*/ 37 w 3121"/>
                  <a:gd name="T11" fmla="*/ 77 h 1209"/>
                  <a:gd name="T12" fmla="*/ 6 w 3121"/>
                  <a:gd name="T13" fmla="*/ 3 h 1209"/>
                  <a:gd name="T14" fmla="*/ 60 w 3121"/>
                  <a:gd name="T15" fmla="*/ 63 h 1209"/>
                  <a:gd name="T16" fmla="*/ 286 w 3121"/>
                  <a:gd name="T17" fmla="*/ 404 h 1209"/>
                  <a:gd name="T18" fmla="*/ 524 w 3121"/>
                  <a:gd name="T19" fmla="*/ 693 h 1209"/>
                  <a:gd name="T20" fmla="*/ 758 w 3121"/>
                  <a:gd name="T21" fmla="*/ 910 h 1209"/>
                  <a:gd name="T22" fmla="*/ 1013 w 3121"/>
                  <a:gd name="T23" fmla="*/ 1080 h 1209"/>
                  <a:gd name="T24" fmla="*/ 1227 w 3121"/>
                  <a:gd name="T25" fmla="*/ 1164 h 1209"/>
                  <a:gd name="T26" fmla="*/ 1410 w 3121"/>
                  <a:gd name="T27" fmla="*/ 1184 h 1209"/>
                  <a:gd name="T28" fmla="*/ 1563 w 3121"/>
                  <a:gd name="T29" fmla="*/ 1159 h 1209"/>
                  <a:gd name="T30" fmla="*/ 1784 w 3121"/>
                  <a:gd name="T31" fmla="*/ 1058 h 1209"/>
                  <a:gd name="T32" fmla="*/ 2107 w 3121"/>
                  <a:gd name="T33" fmla="*/ 875 h 1209"/>
                  <a:gd name="T34" fmla="*/ 2346 w 3121"/>
                  <a:gd name="T35" fmla="*/ 679 h 1209"/>
                  <a:gd name="T36" fmla="*/ 2503 w 3121"/>
                  <a:gd name="T37" fmla="*/ 561 h 1209"/>
                  <a:gd name="T38" fmla="*/ 2669 w 3121"/>
                  <a:gd name="T39" fmla="*/ 483 h 1209"/>
                  <a:gd name="T40" fmla="*/ 2828 w 3121"/>
                  <a:gd name="T41" fmla="*/ 450 h 1209"/>
                  <a:gd name="T42" fmla="*/ 2962 w 3121"/>
                  <a:gd name="T43" fmla="*/ 466 h 1209"/>
                  <a:gd name="T44" fmla="*/ 3061 w 3121"/>
                  <a:gd name="T45" fmla="*/ 543 h 1209"/>
                  <a:gd name="T46" fmla="*/ 3093 w 3121"/>
                  <a:gd name="T47" fmla="*/ 577 h 1209"/>
                  <a:gd name="T48" fmla="*/ 3051 w 3121"/>
                  <a:gd name="T49" fmla="*/ 430 h 1209"/>
                  <a:gd name="T50" fmla="*/ 2939 w 3121"/>
                  <a:gd name="T51" fmla="*/ 359 h 1209"/>
                  <a:gd name="T52" fmla="*/ 2802 w 3121"/>
                  <a:gd name="T53" fmla="*/ 338 h 1209"/>
                  <a:gd name="T54" fmla="*/ 2671 w 3121"/>
                  <a:gd name="T55" fmla="*/ 370 h 1209"/>
                  <a:gd name="T56" fmla="*/ 2471 w 3121"/>
                  <a:gd name="T57" fmla="*/ 486 h 1209"/>
                  <a:gd name="T58" fmla="*/ 2103 w 3121"/>
                  <a:gd name="T59" fmla="*/ 763 h 1209"/>
                  <a:gd name="T60" fmla="*/ 1891 w 3121"/>
                  <a:gd name="T61" fmla="*/ 882 h 1209"/>
                  <a:gd name="T62" fmla="*/ 1485 w 3121"/>
                  <a:gd name="T63" fmla="*/ 986 h 1209"/>
                  <a:gd name="T64" fmla="*/ 1136 w 3121"/>
                  <a:gd name="T65" fmla="*/ 931 h 1209"/>
                  <a:gd name="T66" fmla="*/ 872 w 3121"/>
                  <a:gd name="T67" fmla="*/ 759 h 1209"/>
                  <a:gd name="T68" fmla="*/ 684 w 3121"/>
                  <a:gd name="T69" fmla="*/ 535 h 1209"/>
                  <a:gd name="T70" fmla="*/ 591 w 3121"/>
                  <a:gd name="T71" fmla="*/ 363 h 1209"/>
                  <a:gd name="T72" fmla="*/ 632 w 3121"/>
                  <a:gd name="T73" fmla="*/ 392 h 1209"/>
                  <a:gd name="T74" fmla="*/ 775 w 3121"/>
                  <a:gd name="T75" fmla="*/ 615 h 1209"/>
                  <a:gd name="T76" fmla="*/ 989 w 3121"/>
                  <a:gd name="T77" fmla="*/ 819 h 1209"/>
                  <a:gd name="T78" fmla="*/ 1280 w 3121"/>
                  <a:gd name="T79" fmla="*/ 945 h 1209"/>
                  <a:gd name="T80" fmla="*/ 1658 w 3121"/>
                  <a:gd name="T81" fmla="*/ 933 h 1209"/>
                  <a:gd name="T82" fmla="*/ 1972 w 3121"/>
                  <a:gd name="T83" fmla="*/ 811 h 1209"/>
                  <a:gd name="T84" fmla="*/ 2254 w 3121"/>
                  <a:gd name="T85" fmla="*/ 618 h 1209"/>
                  <a:gd name="T86" fmla="*/ 2547 w 3121"/>
                  <a:gd name="T87" fmla="*/ 403 h 1209"/>
                  <a:gd name="T88" fmla="*/ 2737 w 3121"/>
                  <a:gd name="T89" fmla="*/ 320 h 1209"/>
                  <a:gd name="T90" fmla="*/ 2863 w 3121"/>
                  <a:gd name="T91" fmla="*/ 315 h 1209"/>
                  <a:gd name="T92" fmla="*/ 3008 w 3121"/>
                  <a:gd name="T93" fmla="*/ 361 h 1209"/>
                  <a:gd name="T94" fmla="*/ 3087 w 3121"/>
                  <a:gd name="T95" fmla="*/ 433 h 1209"/>
                  <a:gd name="T96" fmla="*/ 3121 w 3121"/>
                  <a:gd name="T97" fmla="*/ 583 h 1209"/>
                  <a:gd name="T98" fmla="*/ 3110 w 3121"/>
                  <a:gd name="T99" fmla="*/ 756 h 1209"/>
                  <a:gd name="T100" fmla="*/ 3100 w 3121"/>
                  <a:gd name="T101" fmla="*/ 815 h 1209"/>
                  <a:gd name="T102" fmla="*/ 3074 w 3121"/>
                  <a:gd name="T103" fmla="*/ 874 h 1209"/>
                  <a:gd name="T104" fmla="*/ 3065 w 3121"/>
                  <a:gd name="T105" fmla="*/ 820 h 1209"/>
                  <a:gd name="T106" fmla="*/ 3071 w 3121"/>
                  <a:gd name="T107" fmla="*/ 649 h 1209"/>
                  <a:gd name="T108" fmla="*/ 3019 w 3121"/>
                  <a:gd name="T109" fmla="*/ 534 h 1209"/>
                  <a:gd name="T110" fmla="*/ 2923 w 3121"/>
                  <a:gd name="T111" fmla="*/ 483 h 1209"/>
                  <a:gd name="T112" fmla="*/ 2792 w 3121"/>
                  <a:gd name="T113" fmla="*/ 481 h 1209"/>
                  <a:gd name="T114" fmla="*/ 2638 w 3121"/>
                  <a:gd name="T115" fmla="*/ 523 h 1209"/>
                  <a:gd name="T116" fmla="*/ 2476 w 3121"/>
                  <a:gd name="T117" fmla="*/ 609 h 1209"/>
                  <a:gd name="T118" fmla="*/ 2289 w 3121"/>
                  <a:gd name="T119" fmla="*/ 767 h 1209"/>
                  <a:gd name="T120" fmla="*/ 2058 w 3121"/>
                  <a:gd name="T121" fmla="*/ 940 h 1209"/>
                  <a:gd name="T122" fmla="*/ 1688 w 3121"/>
                  <a:gd name="T123" fmla="*/ 1138 h 1209"/>
                  <a:gd name="T124" fmla="*/ 1533 w 3121"/>
                  <a:gd name="T125" fmla="*/ 1193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21" h="1209">
                    <a:moveTo>
                      <a:pt x="1389" y="1209"/>
                    </a:moveTo>
                    <a:lnTo>
                      <a:pt x="1363" y="1209"/>
                    </a:lnTo>
                    <a:lnTo>
                      <a:pt x="1336" y="1207"/>
                    </a:lnTo>
                    <a:lnTo>
                      <a:pt x="1309" y="1205"/>
                    </a:lnTo>
                    <a:lnTo>
                      <a:pt x="1282" y="1201"/>
                    </a:lnTo>
                    <a:lnTo>
                      <a:pt x="1253" y="1196"/>
                    </a:lnTo>
                    <a:lnTo>
                      <a:pt x="1224" y="1190"/>
                    </a:lnTo>
                    <a:lnTo>
                      <a:pt x="1195" y="1182"/>
                    </a:lnTo>
                    <a:lnTo>
                      <a:pt x="1164" y="1173"/>
                    </a:lnTo>
                    <a:lnTo>
                      <a:pt x="1132" y="1163"/>
                    </a:lnTo>
                    <a:lnTo>
                      <a:pt x="1101" y="1150"/>
                    </a:lnTo>
                    <a:lnTo>
                      <a:pt x="1069" y="1137"/>
                    </a:lnTo>
                    <a:lnTo>
                      <a:pt x="1035" y="1121"/>
                    </a:lnTo>
                    <a:lnTo>
                      <a:pt x="1001" y="1105"/>
                    </a:lnTo>
                    <a:lnTo>
                      <a:pt x="966" y="1085"/>
                    </a:lnTo>
                    <a:lnTo>
                      <a:pt x="930" y="1065"/>
                    </a:lnTo>
                    <a:lnTo>
                      <a:pt x="895" y="1042"/>
                    </a:lnTo>
                    <a:lnTo>
                      <a:pt x="855" y="1016"/>
                    </a:lnTo>
                    <a:lnTo>
                      <a:pt x="816" y="989"/>
                    </a:lnTo>
                    <a:lnTo>
                      <a:pt x="778" y="961"/>
                    </a:lnTo>
                    <a:lnTo>
                      <a:pt x="740" y="932"/>
                    </a:lnTo>
                    <a:lnTo>
                      <a:pt x="705" y="902"/>
                    </a:lnTo>
                    <a:lnTo>
                      <a:pt x="669" y="872"/>
                    </a:lnTo>
                    <a:lnTo>
                      <a:pt x="635" y="841"/>
                    </a:lnTo>
                    <a:lnTo>
                      <a:pt x="601" y="810"/>
                    </a:lnTo>
                    <a:lnTo>
                      <a:pt x="569" y="778"/>
                    </a:lnTo>
                    <a:lnTo>
                      <a:pt x="536" y="745"/>
                    </a:lnTo>
                    <a:lnTo>
                      <a:pt x="505" y="713"/>
                    </a:lnTo>
                    <a:lnTo>
                      <a:pt x="475" y="681"/>
                    </a:lnTo>
                    <a:lnTo>
                      <a:pt x="446" y="648"/>
                    </a:lnTo>
                    <a:lnTo>
                      <a:pt x="418" y="615"/>
                    </a:lnTo>
                    <a:lnTo>
                      <a:pt x="389" y="582"/>
                    </a:lnTo>
                    <a:lnTo>
                      <a:pt x="364" y="550"/>
                    </a:lnTo>
                    <a:lnTo>
                      <a:pt x="313" y="485"/>
                    </a:lnTo>
                    <a:lnTo>
                      <a:pt x="265" y="421"/>
                    </a:lnTo>
                    <a:lnTo>
                      <a:pt x="221" y="360"/>
                    </a:lnTo>
                    <a:lnTo>
                      <a:pt x="180" y="301"/>
                    </a:lnTo>
                    <a:lnTo>
                      <a:pt x="143" y="244"/>
                    </a:lnTo>
                    <a:lnTo>
                      <a:pt x="110" y="193"/>
                    </a:lnTo>
                    <a:lnTo>
                      <a:pt x="80" y="144"/>
                    </a:lnTo>
                    <a:lnTo>
                      <a:pt x="53" y="101"/>
                    </a:lnTo>
                    <a:lnTo>
                      <a:pt x="37" y="77"/>
                    </a:lnTo>
                    <a:lnTo>
                      <a:pt x="25" y="57"/>
                    </a:lnTo>
                    <a:lnTo>
                      <a:pt x="13" y="37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3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5" y="6"/>
                    </a:lnTo>
                    <a:lnTo>
                      <a:pt x="35" y="22"/>
                    </a:lnTo>
                    <a:lnTo>
                      <a:pt x="47" y="41"/>
                    </a:lnTo>
                    <a:lnTo>
                      <a:pt x="60" y="63"/>
                    </a:lnTo>
                    <a:lnTo>
                      <a:pt x="75" y="87"/>
                    </a:lnTo>
                    <a:lnTo>
                      <a:pt x="102" y="130"/>
                    </a:lnTo>
                    <a:lnTo>
                      <a:pt x="132" y="177"/>
                    </a:lnTo>
                    <a:lnTo>
                      <a:pt x="166" y="229"/>
                    </a:lnTo>
                    <a:lnTo>
                      <a:pt x="203" y="284"/>
                    </a:lnTo>
                    <a:lnTo>
                      <a:pt x="243" y="344"/>
                    </a:lnTo>
                    <a:lnTo>
                      <a:pt x="286" y="404"/>
                    </a:lnTo>
                    <a:lnTo>
                      <a:pt x="333" y="468"/>
                    </a:lnTo>
                    <a:lnTo>
                      <a:pt x="384" y="532"/>
                    </a:lnTo>
                    <a:lnTo>
                      <a:pt x="410" y="564"/>
                    </a:lnTo>
                    <a:lnTo>
                      <a:pt x="437" y="596"/>
                    </a:lnTo>
                    <a:lnTo>
                      <a:pt x="465" y="629"/>
                    </a:lnTo>
                    <a:lnTo>
                      <a:pt x="494" y="662"/>
                    </a:lnTo>
                    <a:lnTo>
                      <a:pt x="524" y="693"/>
                    </a:lnTo>
                    <a:lnTo>
                      <a:pt x="555" y="726"/>
                    </a:lnTo>
                    <a:lnTo>
                      <a:pt x="587" y="758"/>
                    </a:lnTo>
                    <a:lnTo>
                      <a:pt x="619" y="790"/>
                    </a:lnTo>
                    <a:lnTo>
                      <a:pt x="652" y="821"/>
                    </a:lnTo>
                    <a:lnTo>
                      <a:pt x="686" y="851"/>
                    </a:lnTo>
                    <a:lnTo>
                      <a:pt x="721" y="881"/>
                    </a:lnTo>
                    <a:lnTo>
                      <a:pt x="758" y="910"/>
                    </a:lnTo>
                    <a:lnTo>
                      <a:pt x="794" y="939"/>
                    </a:lnTo>
                    <a:lnTo>
                      <a:pt x="831" y="967"/>
                    </a:lnTo>
                    <a:lnTo>
                      <a:pt x="870" y="994"/>
                    </a:lnTo>
                    <a:lnTo>
                      <a:pt x="909" y="1019"/>
                    </a:lnTo>
                    <a:lnTo>
                      <a:pt x="945" y="1042"/>
                    </a:lnTo>
                    <a:lnTo>
                      <a:pt x="979" y="1062"/>
                    </a:lnTo>
                    <a:lnTo>
                      <a:pt x="1013" y="1080"/>
                    </a:lnTo>
                    <a:lnTo>
                      <a:pt x="1045" y="1096"/>
                    </a:lnTo>
                    <a:lnTo>
                      <a:pt x="1077" y="1111"/>
                    </a:lnTo>
                    <a:lnTo>
                      <a:pt x="1109" y="1125"/>
                    </a:lnTo>
                    <a:lnTo>
                      <a:pt x="1139" y="1137"/>
                    </a:lnTo>
                    <a:lnTo>
                      <a:pt x="1169" y="1147"/>
                    </a:lnTo>
                    <a:lnTo>
                      <a:pt x="1198" y="1157"/>
                    </a:lnTo>
                    <a:lnTo>
                      <a:pt x="1227" y="1164"/>
                    </a:lnTo>
                    <a:lnTo>
                      <a:pt x="1255" y="1171"/>
                    </a:lnTo>
                    <a:lnTo>
                      <a:pt x="1282" y="1175"/>
                    </a:lnTo>
                    <a:lnTo>
                      <a:pt x="1309" y="1179"/>
                    </a:lnTo>
                    <a:lnTo>
                      <a:pt x="1335" y="1181"/>
                    </a:lnTo>
                    <a:lnTo>
                      <a:pt x="1360" y="1184"/>
                    </a:lnTo>
                    <a:lnTo>
                      <a:pt x="1385" y="1184"/>
                    </a:lnTo>
                    <a:lnTo>
                      <a:pt x="1410" y="1184"/>
                    </a:lnTo>
                    <a:lnTo>
                      <a:pt x="1434" y="1182"/>
                    </a:lnTo>
                    <a:lnTo>
                      <a:pt x="1456" y="1180"/>
                    </a:lnTo>
                    <a:lnTo>
                      <a:pt x="1479" y="1177"/>
                    </a:lnTo>
                    <a:lnTo>
                      <a:pt x="1501" y="1174"/>
                    </a:lnTo>
                    <a:lnTo>
                      <a:pt x="1522" y="1170"/>
                    </a:lnTo>
                    <a:lnTo>
                      <a:pt x="1543" y="1164"/>
                    </a:lnTo>
                    <a:lnTo>
                      <a:pt x="1563" y="1159"/>
                    </a:lnTo>
                    <a:lnTo>
                      <a:pt x="1584" y="1152"/>
                    </a:lnTo>
                    <a:lnTo>
                      <a:pt x="1603" y="1146"/>
                    </a:lnTo>
                    <a:lnTo>
                      <a:pt x="1622" y="1138"/>
                    </a:lnTo>
                    <a:lnTo>
                      <a:pt x="1640" y="1131"/>
                    </a:lnTo>
                    <a:lnTo>
                      <a:pt x="1676" y="1114"/>
                    </a:lnTo>
                    <a:lnTo>
                      <a:pt x="1709" y="1098"/>
                    </a:lnTo>
                    <a:lnTo>
                      <a:pt x="1784" y="1058"/>
                    </a:lnTo>
                    <a:lnTo>
                      <a:pt x="1868" y="1015"/>
                    </a:lnTo>
                    <a:lnTo>
                      <a:pt x="1942" y="975"/>
                    </a:lnTo>
                    <a:lnTo>
                      <a:pt x="1977" y="956"/>
                    </a:lnTo>
                    <a:lnTo>
                      <a:pt x="2010" y="936"/>
                    </a:lnTo>
                    <a:lnTo>
                      <a:pt x="2043" y="917"/>
                    </a:lnTo>
                    <a:lnTo>
                      <a:pt x="2075" y="896"/>
                    </a:lnTo>
                    <a:lnTo>
                      <a:pt x="2107" y="875"/>
                    </a:lnTo>
                    <a:lnTo>
                      <a:pt x="2139" y="853"/>
                    </a:lnTo>
                    <a:lnTo>
                      <a:pt x="2171" y="829"/>
                    </a:lnTo>
                    <a:lnTo>
                      <a:pt x="2204" y="804"/>
                    </a:lnTo>
                    <a:lnTo>
                      <a:pt x="2237" y="777"/>
                    </a:lnTo>
                    <a:lnTo>
                      <a:pt x="2272" y="746"/>
                    </a:lnTo>
                    <a:lnTo>
                      <a:pt x="2308" y="715"/>
                    </a:lnTo>
                    <a:lnTo>
                      <a:pt x="2346" y="679"/>
                    </a:lnTo>
                    <a:lnTo>
                      <a:pt x="2367" y="660"/>
                    </a:lnTo>
                    <a:lnTo>
                      <a:pt x="2388" y="642"/>
                    </a:lnTo>
                    <a:lnTo>
                      <a:pt x="2411" y="624"/>
                    </a:lnTo>
                    <a:lnTo>
                      <a:pt x="2434" y="607"/>
                    </a:lnTo>
                    <a:lnTo>
                      <a:pt x="2456" y="591"/>
                    </a:lnTo>
                    <a:lnTo>
                      <a:pt x="2479" y="576"/>
                    </a:lnTo>
                    <a:lnTo>
                      <a:pt x="2503" y="561"/>
                    </a:lnTo>
                    <a:lnTo>
                      <a:pt x="2526" y="547"/>
                    </a:lnTo>
                    <a:lnTo>
                      <a:pt x="2550" y="534"/>
                    </a:lnTo>
                    <a:lnTo>
                      <a:pt x="2574" y="522"/>
                    </a:lnTo>
                    <a:lnTo>
                      <a:pt x="2598" y="511"/>
                    </a:lnTo>
                    <a:lnTo>
                      <a:pt x="2621" y="500"/>
                    </a:lnTo>
                    <a:lnTo>
                      <a:pt x="2645" y="492"/>
                    </a:lnTo>
                    <a:lnTo>
                      <a:pt x="2669" y="483"/>
                    </a:lnTo>
                    <a:lnTo>
                      <a:pt x="2693" y="475"/>
                    </a:lnTo>
                    <a:lnTo>
                      <a:pt x="2715" y="468"/>
                    </a:lnTo>
                    <a:lnTo>
                      <a:pt x="2739" y="462"/>
                    </a:lnTo>
                    <a:lnTo>
                      <a:pt x="2762" y="458"/>
                    </a:lnTo>
                    <a:lnTo>
                      <a:pt x="2785" y="454"/>
                    </a:lnTo>
                    <a:lnTo>
                      <a:pt x="2806" y="452"/>
                    </a:lnTo>
                    <a:lnTo>
                      <a:pt x="2828" y="450"/>
                    </a:lnTo>
                    <a:lnTo>
                      <a:pt x="2849" y="448"/>
                    </a:lnTo>
                    <a:lnTo>
                      <a:pt x="2870" y="448"/>
                    </a:lnTo>
                    <a:lnTo>
                      <a:pt x="2889" y="451"/>
                    </a:lnTo>
                    <a:lnTo>
                      <a:pt x="2909" y="453"/>
                    </a:lnTo>
                    <a:lnTo>
                      <a:pt x="2927" y="456"/>
                    </a:lnTo>
                    <a:lnTo>
                      <a:pt x="2945" y="460"/>
                    </a:lnTo>
                    <a:lnTo>
                      <a:pt x="2962" y="466"/>
                    </a:lnTo>
                    <a:lnTo>
                      <a:pt x="2978" y="472"/>
                    </a:lnTo>
                    <a:lnTo>
                      <a:pt x="2993" y="480"/>
                    </a:lnTo>
                    <a:lnTo>
                      <a:pt x="3008" y="489"/>
                    </a:lnTo>
                    <a:lnTo>
                      <a:pt x="3021" y="499"/>
                    </a:lnTo>
                    <a:lnTo>
                      <a:pt x="3036" y="513"/>
                    </a:lnTo>
                    <a:lnTo>
                      <a:pt x="3050" y="527"/>
                    </a:lnTo>
                    <a:lnTo>
                      <a:pt x="3061" y="543"/>
                    </a:lnTo>
                    <a:lnTo>
                      <a:pt x="3071" y="560"/>
                    </a:lnTo>
                    <a:lnTo>
                      <a:pt x="3079" y="576"/>
                    </a:lnTo>
                    <a:lnTo>
                      <a:pt x="3086" y="593"/>
                    </a:lnTo>
                    <a:lnTo>
                      <a:pt x="3090" y="611"/>
                    </a:lnTo>
                    <a:lnTo>
                      <a:pt x="3094" y="630"/>
                    </a:lnTo>
                    <a:lnTo>
                      <a:pt x="3094" y="602"/>
                    </a:lnTo>
                    <a:lnTo>
                      <a:pt x="3093" y="577"/>
                    </a:lnTo>
                    <a:lnTo>
                      <a:pt x="3091" y="554"/>
                    </a:lnTo>
                    <a:lnTo>
                      <a:pt x="3087" y="533"/>
                    </a:lnTo>
                    <a:lnTo>
                      <a:pt x="3083" y="511"/>
                    </a:lnTo>
                    <a:lnTo>
                      <a:pt x="3076" y="491"/>
                    </a:lnTo>
                    <a:lnTo>
                      <a:pt x="3070" y="468"/>
                    </a:lnTo>
                    <a:lnTo>
                      <a:pt x="3062" y="444"/>
                    </a:lnTo>
                    <a:lnTo>
                      <a:pt x="3051" y="430"/>
                    </a:lnTo>
                    <a:lnTo>
                      <a:pt x="3038" y="417"/>
                    </a:lnTo>
                    <a:lnTo>
                      <a:pt x="3024" y="405"/>
                    </a:lnTo>
                    <a:lnTo>
                      <a:pt x="3009" y="393"/>
                    </a:lnTo>
                    <a:lnTo>
                      <a:pt x="2993" y="384"/>
                    </a:lnTo>
                    <a:lnTo>
                      <a:pt x="2976" y="375"/>
                    </a:lnTo>
                    <a:lnTo>
                      <a:pt x="2957" y="366"/>
                    </a:lnTo>
                    <a:lnTo>
                      <a:pt x="2939" y="359"/>
                    </a:lnTo>
                    <a:lnTo>
                      <a:pt x="2919" y="353"/>
                    </a:lnTo>
                    <a:lnTo>
                      <a:pt x="2900" y="348"/>
                    </a:lnTo>
                    <a:lnTo>
                      <a:pt x="2880" y="345"/>
                    </a:lnTo>
                    <a:lnTo>
                      <a:pt x="2860" y="342"/>
                    </a:lnTo>
                    <a:lnTo>
                      <a:pt x="2841" y="339"/>
                    </a:lnTo>
                    <a:lnTo>
                      <a:pt x="2821" y="338"/>
                    </a:lnTo>
                    <a:lnTo>
                      <a:pt x="2802" y="338"/>
                    </a:lnTo>
                    <a:lnTo>
                      <a:pt x="2783" y="340"/>
                    </a:lnTo>
                    <a:lnTo>
                      <a:pt x="2769" y="342"/>
                    </a:lnTo>
                    <a:lnTo>
                      <a:pt x="2755" y="344"/>
                    </a:lnTo>
                    <a:lnTo>
                      <a:pt x="2741" y="347"/>
                    </a:lnTo>
                    <a:lnTo>
                      <a:pt x="2727" y="350"/>
                    </a:lnTo>
                    <a:lnTo>
                      <a:pt x="2699" y="359"/>
                    </a:lnTo>
                    <a:lnTo>
                      <a:pt x="2671" y="370"/>
                    </a:lnTo>
                    <a:lnTo>
                      <a:pt x="2643" y="381"/>
                    </a:lnTo>
                    <a:lnTo>
                      <a:pt x="2615" y="396"/>
                    </a:lnTo>
                    <a:lnTo>
                      <a:pt x="2587" y="411"/>
                    </a:lnTo>
                    <a:lnTo>
                      <a:pt x="2558" y="428"/>
                    </a:lnTo>
                    <a:lnTo>
                      <a:pt x="2530" y="446"/>
                    </a:lnTo>
                    <a:lnTo>
                      <a:pt x="2501" y="466"/>
                    </a:lnTo>
                    <a:lnTo>
                      <a:pt x="2471" y="486"/>
                    </a:lnTo>
                    <a:lnTo>
                      <a:pt x="2442" y="507"/>
                    </a:lnTo>
                    <a:lnTo>
                      <a:pt x="2384" y="551"/>
                    </a:lnTo>
                    <a:lnTo>
                      <a:pt x="2325" y="597"/>
                    </a:lnTo>
                    <a:lnTo>
                      <a:pt x="2271" y="639"/>
                    </a:lnTo>
                    <a:lnTo>
                      <a:pt x="2215" y="682"/>
                    </a:lnTo>
                    <a:lnTo>
                      <a:pt x="2159" y="723"/>
                    </a:lnTo>
                    <a:lnTo>
                      <a:pt x="2103" y="763"/>
                    </a:lnTo>
                    <a:lnTo>
                      <a:pt x="2074" y="781"/>
                    </a:lnTo>
                    <a:lnTo>
                      <a:pt x="2045" y="800"/>
                    </a:lnTo>
                    <a:lnTo>
                      <a:pt x="2015" y="818"/>
                    </a:lnTo>
                    <a:lnTo>
                      <a:pt x="1984" y="835"/>
                    </a:lnTo>
                    <a:lnTo>
                      <a:pt x="1954" y="852"/>
                    </a:lnTo>
                    <a:lnTo>
                      <a:pt x="1923" y="867"/>
                    </a:lnTo>
                    <a:lnTo>
                      <a:pt x="1891" y="882"/>
                    </a:lnTo>
                    <a:lnTo>
                      <a:pt x="1859" y="896"/>
                    </a:lnTo>
                    <a:lnTo>
                      <a:pt x="1791" y="922"/>
                    </a:lnTo>
                    <a:lnTo>
                      <a:pt x="1726" y="943"/>
                    </a:lnTo>
                    <a:lnTo>
                      <a:pt x="1663" y="960"/>
                    </a:lnTo>
                    <a:lnTo>
                      <a:pt x="1602" y="973"/>
                    </a:lnTo>
                    <a:lnTo>
                      <a:pt x="1543" y="982"/>
                    </a:lnTo>
                    <a:lnTo>
                      <a:pt x="1485" y="986"/>
                    </a:lnTo>
                    <a:lnTo>
                      <a:pt x="1429" y="988"/>
                    </a:lnTo>
                    <a:lnTo>
                      <a:pt x="1376" y="986"/>
                    </a:lnTo>
                    <a:lnTo>
                      <a:pt x="1325" y="981"/>
                    </a:lnTo>
                    <a:lnTo>
                      <a:pt x="1275" y="972"/>
                    </a:lnTo>
                    <a:lnTo>
                      <a:pt x="1226" y="961"/>
                    </a:lnTo>
                    <a:lnTo>
                      <a:pt x="1180" y="947"/>
                    </a:lnTo>
                    <a:lnTo>
                      <a:pt x="1136" y="931"/>
                    </a:lnTo>
                    <a:lnTo>
                      <a:pt x="1094" y="912"/>
                    </a:lnTo>
                    <a:lnTo>
                      <a:pt x="1052" y="891"/>
                    </a:lnTo>
                    <a:lnTo>
                      <a:pt x="1013" y="868"/>
                    </a:lnTo>
                    <a:lnTo>
                      <a:pt x="975" y="844"/>
                    </a:lnTo>
                    <a:lnTo>
                      <a:pt x="939" y="817"/>
                    </a:lnTo>
                    <a:lnTo>
                      <a:pt x="905" y="788"/>
                    </a:lnTo>
                    <a:lnTo>
                      <a:pt x="872" y="759"/>
                    </a:lnTo>
                    <a:lnTo>
                      <a:pt x="841" y="729"/>
                    </a:lnTo>
                    <a:lnTo>
                      <a:pt x="811" y="698"/>
                    </a:lnTo>
                    <a:lnTo>
                      <a:pt x="783" y="666"/>
                    </a:lnTo>
                    <a:lnTo>
                      <a:pt x="756" y="634"/>
                    </a:lnTo>
                    <a:lnTo>
                      <a:pt x="731" y="601"/>
                    </a:lnTo>
                    <a:lnTo>
                      <a:pt x="707" y="567"/>
                    </a:lnTo>
                    <a:lnTo>
                      <a:pt x="684" y="535"/>
                    </a:lnTo>
                    <a:lnTo>
                      <a:pt x="663" y="501"/>
                    </a:lnTo>
                    <a:lnTo>
                      <a:pt x="643" y="469"/>
                    </a:lnTo>
                    <a:lnTo>
                      <a:pt x="625" y="437"/>
                    </a:lnTo>
                    <a:lnTo>
                      <a:pt x="609" y="404"/>
                    </a:lnTo>
                    <a:lnTo>
                      <a:pt x="592" y="374"/>
                    </a:lnTo>
                    <a:lnTo>
                      <a:pt x="591" y="369"/>
                    </a:lnTo>
                    <a:lnTo>
                      <a:pt x="591" y="363"/>
                    </a:lnTo>
                    <a:lnTo>
                      <a:pt x="595" y="359"/>
                    </a:lnTo>
                    <a:lnTo>
                      <a:pt x="599" y="356"/>
                    </a:lnTo>
                    <a:lnTo>
                      <a:pt x="603" y="355"/>
                    </a:lnTo>
                    <a:lnTo>
                      <a:pt x="609" y="356"/>
                    </a:lnTo>
                    <a:lnTo>
                      <a:pt x="613" y="358"/>
                    </a:lnTo>
                    <a:lnTo>
                      <a:pt x="616" y="362"/>
                    </a:lnTo>
                    <a:lnTo>
                      <a:pt x="632" y="392"/>
                    </a:lnTo>
                    <a:lnTo>
                      <a:pt x="649" y="423"/>
                    </a:lnTo>
                    <a:lnTo>
                      <a:pt x="666" y="454"/>
                    </a:lnTo>
                    <a:lnTo>
                      <a:pt x="685" y="486"/>
                    </a:lnTo>
                    <a:lnTo>
                      <a:pt x="706" y="519"/>
                    </a:lnTo>
                    <a:lnTo>
                      <a:pt x="727" y="551"/>
                    </a:lnTo>
                    <a:lnTo>
                      <a:pt x="751" y="583"/>
                    </a:lnTo>
                    <a:lnTo>
                      <a:pt x="775" y="615"/>
                    </a:lnTo>
                    <a:lnTo>
                      <a:pt x="802" y="647"/>
                    </a:lnTo>
                    <a:lnTo>
                      <a:pt x="829" y="678"/>
                    </a:lnTo>
                    <a:lnTo>
                      <a:pt x="858" y="709"/>
                    </a:lnTo>
                    <a:lnTo>
                      <a:pt x="888" y="738"/>
                    </a:lnTo>
                    <a:lnTo>
                      <a:pt x="921" y="766"/>
                    </a:lnTo>
                    <a:lnTo>
                      <a:pt x="954" y="794"/>
                    </a:lnTo>
                    <a:lnTo>
                      <a:pt x="989" y="819"/>
                    </a:lnTo>
                    <a:lnTo>
                      <a:pt x="1025" y="844"/>
                    </a:lnTo>
                    <a:lnTo>
                      <a:pt x="1064" y="865"/>
                    </a:lnTo>
                    <a:lnTo>
                      <a:pt x="1104" y="886"/>
                    </a:lnTo>
                    <a:lnTo>
                      <a:pt x="1145" y="904"/>
                    </a:lnTo>
                    <a:lnTo>
                      <a:pt x="1189" y="920"/>
                    </a:lnTo>
                    <a:lnTo>
                      <a:pt x="1234" y="934"/>
                    </a:lnTo>
                    <a:lnTo>
                      <a:pt x="1280" y="945"/>
                    </a:lnTo>
                    <a:lnTo>
                      <a:pt x="1329" y="953"/>
                    </a:lnTo>
                    <a:lnTo>
                      <a:pt x="1380" y="958"/>
                    </a:lnTo>
                    <a:lnTo>
                      <a:pt x="1431" y="960"/>
                    </a:lnTo>
                    <a:lnTo>
                      <a:pt x="1485" y="959"/>
                    </a:lnTo>
                    <a:lnTo>
                      <a:pt x="1541" y="954"/>
                    </a:lnTo>
                    <a:lnTo>
                      <a:pt x="1599" y="945"/>
                    </a:lnTo>
                    <a:lnTo>
                      <a:pt x="1658" y="933"/>
                    </a:lnTo>
                    <a:lnTo>
                      <a:pt x="1720" y="917"/>
                    </a:lnTo>
                    <a:lnTo>
                      <a:pt x="1784" y="896"/>
                    </a:lnTo>
                    <a:lnTo>
                      <a:pt x="1848" y="872"/>
                    </a:lnTo>
                    <a:lnTo>
                      <a:pt x="1880" y="858"/>
                    </a:lnTo>
                    <a:lnTo>
                      <a:pt x="1911" y="844"/>
                    </a:lnTo>
                    <a:lnTo>
                      <a:pt x="1942" y="827"/>
                    </a:lnTo>
                    <a:lnTo>
                      <a:pt x="1972" y="811"/>
                    </a:lnTo>
                    <a:lnTo>
                      <a:pt x="2002" y="794"/>
                    </a:lnTo>
                    <a:lnTo>
                      <a:pt x="2031" y="777"/>
                    </a:lnTo>
                    <a:lnTo>
                      <a:pt x="2060" y="758"/>
                    </a:lnTo>
                    <a:lnTo>
                      <a:pt x="2089" y="739"/>
                    </a:lnTo>
                    <a:lnTo>
                      <a:pt x="2145" y="700"/>
                    </a:lnTo>
                    <a:lnTo>
                      <a:pt x="2200" y="659"/>
                    </a:lnTo>
                    <a:lnTo>
                      <a:pt x="2254" y="618"/>
                    </a:lnTo>
                    <a:lnTo>
                      <a:pt x="2307" y="576"/>
                    </a:lnTo>
                    <a:lnTo>
                      <a:pt x="2369" y="529"/>
                    </a:lnTo>
                    <a:lnTo>
                      <a:pt x="2428" y="484"/>
                    </a:lnTo>
                    <a:lnTo>
                      <a:pt x="2458" y="462"/>
                    </a:lnTo>
                    <a:lnTo>
                      <a:pt x="2488" y="442"/>
                    </a:lnTo>
                    <a:lnTo>
                      <a:pt x="2517" y="421"/>
                    </a:lnTo>
                    <a:lnTo>
                      <a:pt x="2547" y="403"/>
                    </a:lnTo>
                    <a:lnTo>
                      <a:pt x="2576" y="386"/>
                    </a:lnTo>
                    <a:lnTo>
                      <a:pt x="2605" y="370"/>
                    </a:lnTo>
                    <a:lnTo>
                      <a:pt x="2634" y="356"/>
                    </a:lnTo>
                    <a:lnTo>
                      <a:pt x="2664" y="344"/>
                    </a:lnTo>
                    <a:lnTo>
                      <a:pt x="2693" y="333"/>
                    </a:lnTo>
                    <a:lnTo>
                      <a:pt x="2722" y="324"/>
                    </a:lnTo>
                    <a:lnTo>
                      <a:pt x="2737" y="320"/>
                    </a:lnTo>
                    <a:lnTo>
                      <a:pt x="2751" y="318"/>
                    </a:lnTo>
                    <a:lnTo>
                      <a:pt x="2766" y="315"/>
                    </a:lnTo>
                    <a:lnTo>
                      <a:pt x="2781" y="313"/>
                    </a:lnTo>
                    <a:lnTo>
                      <a:pt x="2801" y="311"/>
                    </a:lnTo>
                    <a:lnTo>
                      <a:pt x="2821" y="311"/>
                    </a:lnTo>
                    <a:lnTo>
                      <a:pt x="2842" y="312"/>
                    </a:lnTo>
                    <a:lnTo>
                      <a:pt x="2863" y="315"/>
                    </a:lnTo>
                    <a:lnTo>
                      <a:pt x="2885" y="318"/>
                    </a:lnTo>
                    <a:lnTo>
                      <a:pt x="2907" y="322"/>
                    </a:lnTo>
                    <a:lnTo>
                      <a:pt x="2928" y="328"/>
                    </a:lnTo>
                    <a:lnTo>
                      <a:pt x="2949" y="334"/>
                    </a:lnTo>
                    <a:lnTo>
                      <a:pt x="2969" y="342"/>
                    </a:lnTo>
                    <a:lnTo>
                      <a:pt x="2990" y="351"/>
                    </a:lnTo>
                    <a:lnTo>
                      <a:pt x="3008" y="361"/>
                    </a:lnTo>
                    <a:lnTo>
                      <a:pt x="3026" y="373"/>
                    </a:lnTo>
                    <a:lnTo>
                      <a:pt x="3044" y="386"/>
                    </a:lnTo>
                    <a:lnTo>
                      <a:pt x="3059" y="399"/>
                    </a:lnTo>
                    <a:lnTo>
                      <a:pt x="3073" y="414"/>
                    </a:lnTo>
                    <a:lnTo>
                      <a:pt x="3085" y="430"/>
                    </a:lnTo>
                    <a:lnTo>
                      <a:pt x="3086" y="432"/>
                    </a:lnTo>
                    <a:lnTo>
                      <a:pt x="3087" y="433"/>
                    </a:lnTo>
                    <a:lnTo>
                      <a:pt x="3098" y="468"/>
                    </a:lnTo>
                    <a:lnTo>
                      <a:pt x="3107" y="500"/>
                    </a:lnTo>
                    <a:lnTo>
                      <a:pt x="3112" y="516"/>
                    </a:lnTo>
                    <a:lnTo>
                      <a:pt x="3115" y="533"/>
                    </a:lnTo>
                    <a:lnTo>
                      <a:pt x="3117" y="549"/>
                    </a:lnTo>
                    <a:lnTo>
                      <a:pt x="3119" y="566"/>
                    </a:lnTo>
                    <a:lnTo>
                      <a:pt x="3121" y="583"/>
                    </a:lnTo>
                    <a:lnTo>
                      <a:pt x="3121" y="603"/>
                    </a:lnTo>
                    <a:lnTo>
                      <a:pt x="3121" y="623"/>
                    </a:lnTo>
                    <a:lnTo>
                      <a:pt x="3121" y="646"/>
                    </a:lnTo>
                    <a:lnTo>
                      <a:pt x="3119" y="670"/>
                    </a:lnTo>
                    <a:lnTo>
                      <a:pt x="3117" y="696"/>
                    </a:lnTo>
                    <a:lnTo>
                      <a:pt x="3114" y="725"/>
                    </a:lnTo>
                    <a:lnTo>
                      <a:pt x="3110" y="756"/>
                    </a:lnTo>
                    <a:lnTo>
                      <a:pt x="3110" y="760"/>
                    </a:lnTo>
                    <a:lnTo>
                      <a:pt x="3108" y="769"/>
                    </a:lnTo>
                    <a:lnTo>
                      <a:pt x="3106" y="778"/>
                    </a:lnTo>
                    <a:lnTo>
                      <a:pt x="3105" y="785"/>
                    </a:lnTo>
                    <a:lnTo>
                      <a:pt x="3104" y="794"/>
                    </a:lnTo>
                    <a:lnTo>
                      <a:pt x="3102" y="804"/>
                    </a:lnTo>
                    <a:lnTo>
                      <a:pt x="3100" y="815"/>
                    </a:lnTo>
                    <a:lnTo>
                      <a:pt x="3097" y="831"/>
                    </a:lnTo>
                    <a:lnTo>
                      <a:pt x="3093" y="844"/>
                    </a:lnTo>
                    <a:lnTo>
                      <a:pt x="3089" y="863"/>
                    </a:lnTo>
                    <a:lnTo>
                      <a:pt x="3087" y="868"/>
                    </a:lnTo>
                    <a:lnTo>
                      <a:pt x="3084" y="872"/>
                    </a:lnTo>
                    <a:lnTo>
                      <a:pt x="3078" y="874"/>
                    </a:lnTo>
                    <a:lnTo>
                      <a:pt x="3074" y="874"/>
                    </a:lnTo>
                    <a:lnTo>
                      <a:pt x="3068" y="873"/>
                    </a:lnTo>
                    <a:lnTo>
                      <a:pt x="3065" y="869"/>
                    </a:lnTo>
                    <a:lnTo>
                      <a:pt x="3063" y="865"/>
                    </a:lnTo>
                    <a:lnTo>
                      <a:pt x="3062" y="860"/>
                    </a:lnTo>
                    <a:lnTo>
                      <a:pt x="3063" y="847"/>
                    </a:lnTo>
                    <a:lnTo>
                      <a:pt x="3064" y="833"/>
                    </a:lnTo>
                    <a:lnTo>
                      <a:pt x="3065" y="820"/>
                    </a:lnTo>
                    <a:lnTo>
                      <a:pt x="3066" y="806"/>
                    </a:lnTo>
                    <a:lnTo>
                      <a:pt x="3071" y="766"/>
                    </a:lnTo>
                    <a:lnTo>
                      <a:pt x="3073" y="726"/>
                    </a:lnTo>
                    <a:lnTo>
                      <a:pt x="3074" y="706"/>
                    </a:lnTo>
                    <a:lnTo>
                      <a:pt x="3073" y="687"/>
                    </a:lnTo>
                    <a:lnTo>
                      <a:pt x="3073" y="668"/>
                    </a:lnTo>
                    <a:lnTo>
                      <a:pt x="3071" y="649"/>
                    </a:lnTo>
                    <a:lnTo>
                      <a:pt x="3067" y="631"/>
                    </a:lnTo>
                    <a:lnTo>
                      <a:pt x="3063" y="613"/>
                    </a:lnTo>
                    <a:lnTo>
                      <a:pt x="3058" y="595"/>
                    </a:lnTo>
                    <a:lnTo>
                      <a:pt x="3050" y="579"/>
                    </a:lnTo>
                    <a:lnTo>
                      <a:pt x="3041" y="563"/>
                    </a:lnTo>
                    <a:lnTo>
                      <a:pt x="3031" y="548"/>
                    </a:lnTo>
                    <a:lnTo>
                      <a:pt x="3019" y="534"/>
                    </a:lnTo>
                    <a:lnTo>
                      <a:pt x="3004" y="520"/>
                    </a:lnTo>
                    <a:lnTo>
                      <a:pt x="2993" y="512"/>
                    </a:lnTo>
                    <a:lnTo>
                      <a:pt x="2981" y="505"/>
                    </a:lnTo>
                    <a:lnTo>
                      <a:pt x="2968" y="498"/>
                    </a:lnTo>
                    <a:lnTo>
                      <a:pt x="2954" y="492"/>
                    </a:lnTo>
                    <a:lnTo>
                      <a:pt x="2939" y="487"/>
                    </a:lnTo>
                    <a:lnTo>
                      <a:pt x="2923" y="483"/>
                    </a:lnTo>
                    <a:lnTo>
                      <a:pt x="2907" y="481"/>
                    </a:lnTo>
                    <a:lnTo>
                      <a:pt x="2889" y="479"/>
                    </a:lnTo>
                    <a:lnTo>
                      <a:pt x="2871" y="478"/>
                    </a:lnTo>
                    <a:lnTo>
                      <a:pt x="2851" y="476"/>
                    </a:lnTo>
                    <a:lnTo>
                      <a:pt x="2833" y="478"/>
                    </a:lnTo>
                    <a:lnTo>
                      <a:pt x="2813" y="479"/>
                    </a:lnTo>
                    <a:lnTo>
                      <a:pt x="2792" y="481"/>
                    </a:lnTo>
                    <a:lnTo>
                      <a:pt x="2772" y="484"/>
                    </a:lnTo>
                    <a:lnTo>
                      <a:pt x="2750" y="488"/>
                    </a:lnTo>
                    <a:lnTo>
                      <a:pt x="2728" y="494"/>
                    </a:lnTo>
                    <a:lnTo>
                      <a:pt x="2706" y="500"/>
                    </a:lnTo>
                    <a:lnTo>
                      <a:pt x="2683" y="507"/>
                    </a:lnTo>
                    <a:lnTo>
                      <a:pt x="2660" y="514"/>
                    </a:lnTo>
                    <a:lnTo>
                      <a:pt x="2638" y="523"/>
                    </a:lnTo>
                    <a:lnTo>
                      <a:pt x="2615" y="533"/>
                    </a:lnTo>
                    <a:lnTo>
                      <a:pt x="2591" y="543"/>
                    </a:lnTo>
                    <a:lnTo>
                      <a:pt x="2569" y="555"/>
                    </a:lnTo>
                    <a:lnTo>
                      <a:pt x="2545" y="567"/>
                    </a:lnTo>
                    <a:lnTo>
                      <a:pt x="2522" y="580"/>
                    </a:lnTo>
                    <a:lnTo>
                      <a:pt x="2499" y="594"/>
                    </a:lnTo>
                    <a:lnTo>
                      <a:pt x="2476" y="609"/>
                    </a:lnTo>
                    <a:lnTo>
                      <a:pt x="2453" y="625"/>
                    </a:lnTo>
                    <a:lnTo>
                      <a:pt x="2430" y="643"/>
                    </a:lnTo>
                    <a:lnTo>
                      <a:pt x="2408" y="661"/>
                    </a:lnTo>
                    <a:lnTo>
                      <a:pt x="2386" y="679"/>
                    </a:lnTo>
                    <a:lnTo>
                      <a:pt x="2364" y="699"/>
                    </a:lnTo>
                    <a:lnTo>
                      <a:pt x="2326" y="734"/>
                    </a:lnTo>
                    <a:lnTo>
                      <a:pt x="2289" y="767"/>
                    </a:lnTo>
                    <a:lnTo>
                      <a:pt x="2254" y="797"/>
                    </a:lnTo>
                    <a:lnTo>
                      <a:pt x="2220" y="825"/>
                    </a:lnTo>
                    <a:lnTo>
                      <a:pt x="2187" y="851"/>
                    </a:lnTo>
                    <a:lnTo>
                      <a:pt x="2155" y="875"/>
                    </a:lnTo>
                    <a:lnTo>
                      <a:pt x="2123" y="897"/>
                    </a:lnTo>
                    <a:lnTo>
                      <a:pt x="2090" y="919"/>
                    </a:lnTo>
                    <a:lnTo>
                      <a:pt x="2058" y="940"/>
                    </a:lnTo>
                    <a:lnTo>
                      <a:pt x="2025" y="959"/>
                    </a:lnTo>
                    <a:lnTo>
                      <a:pt x="1991" y="978"/>
                    </a:lnTo>
                    <a:lnTo>
                      <a:pt x="1956" y="998"/>
                    </a:lnTo>
                    <a:lnTo>
                      <a:pt x="1881" y="1039"/>
                    </a:lnTo>
                    <a:lnTo>
                      <a:pt x="1796" y="1083"/>
                    </a:lnTo>
                    <a:lnTo>
                      <a:pt x="1721" y="1122"/>
                    </a:lnTo>
                    <a:lnTo>
                      <a:pt x="1688" y="1138"/>
                    </a:lnTo>
                    <a:lnTo>
                      <a:pt x="1653" y="1154"/>
                    </a:lnTo>
                    <a:lnTo>
                      <a:pt x="1635" y="1162"/>
                    </a:lnTo>
                    <a:lnTo>
                      <a:pt x="1616" y="1170"/>
                    </a:lnTo>
                    <a:lnTo>
                      <a:pt x="1596" y="1176"/>
                    </a:lnTo>
                    <a:lnTo>
                      <a:pt x="1575" y="1182"/>
                    </a:lnTo>
                    <a:lnTo>
                      <a:pt x="1555" y="1188"/>
                    </a:lnTo>
                    <a:lnTo>
                      <a:pt x="1533" y="1193"/>
                    </a:lnTo>
                    <a:lnTo>
                      <a:pt x="1510" y="1199"/>
                    </a:lnTo>
                    <a:lnTo>
                      <a:pt x="1488" y="1202"/>
                    </a:lnTo>
                    <a:lnTo>
                      <a:pt x="1464" y="1205"/>
                    </a:lnTo>
                    <a:lnTo>
                      <a:pt x="1440" y="1207"/>
                    </a:lnTo>
                    <a:lnTo>
                      <a:pt x="1415" y="1209"/>
                    </a:lnTo>
                    <a:lnTo>
                      <a:pt x="1389" y="12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58"/>
              <p:cNvSpPr>
                <a:spLocks noEditPoints="1"/>
              </p:cNvSpPr>
              <p:nvPr userDrawn="1"/>
            </p:nvSpPr>
            <p:spPr bwMode="auto">
              <a:xfrm>
                <a:off x="1368" y="1356"/>
                <a:ext cx="612" cy="1265"/>
              </a:xfrm>
              <a:custGeom>
                <a:avLst/>
                <a:gdLst>
                  <a:gd name="T0" fmla="*/ 1013 w 1837"/>
                  <a:gd name="T1" fmla="*/ 3653 h 3794"/>
                  <a:gd name="T2" fmla="*/ 660 w 1837"/>
                  <a:gd name="T3" fmla="*/ 3373 h 3794"/>
                  <a:gd name="T4" fmla="*/ 278 w 1837"/>
                  <a:gd name="T5" fmla="*/ 2940 h 3794"/>
                  <a:gd name="T6" fmla="*/ 34 w 1837"/>
                  <a:gd name="T7" fmla="*/ 2469 h 3794"/>
                  <a:gd name="T8" fmla="*/ 3 w 1837"/>
                  <a:gd name="T9" fmla="*/ 2255 h 3794"/>
                  <a:gd name="T10" fmla="*/ 47 w 1837"/>
                  <a:gd name="T11" fmla="*/ 2099 h 3794"/>
                  <a:gd name="T12" fmla="*/ 113 w 1837"/>
                  <a:gd name="T13" fmla="*/ 1943 h 3794"/>
                  <a:gd name="T14" fmla="*/ 79 w 1837"/>
                  <a:gd name="T15" fmla="*/ 1722 h 3794"/>
                  <a:gd name="T16" fmla="*/ 118 w 1837"/>
                  <a:gd name="T17" fmla="*/ 1368 h 3794"/>
                  <a:gd name="T18" fmla="*/ 227 w 1837"/>
                  <a:gd name="T19" fmla="*/ 1029 h 3794"/>
                  <a:gd name="T20" fmla="*/ 399 w 1837"/>
                  <a:gd name="T21" fmla="*/ 731 h 3794"/>
                  <a:gd name="T22" fmla="*/ 651 w 1837"/>
                  <a:gd name="T23" fmla="*/ 462 h 3794"/>
                  <a:gd name="T24" fmla="*/ 1080 w 1837"/>
                  <a:gd name="T25" fmla="*/ 176 h 3794"/>
                  <a:gd name="T26" fmla="*/ 1439 w 1837"/>
                  <a:gd name="T27" fmla="*/ 41 h 3794"/>
                  <a:gd name="T28" fmla="*/ 1731 w 1837"/>
                  <a:gd name="T29" fmla="*/ 0 h 3794"/>
                  <a:gd name="T30" fmla="*/ 1836 w 1837"/>
                  <a:gd name="T31" fmla="*/ 498 h 3794"/>
                  <a:gd name="T32" fmla="*/ 1617 w 1837"/>
                  <a:gd name="T33" fmla="*/ 791 h 3794"/>
                  <a:gd name="T34" fmla="*/ 1316 w 1837"/>
                  <a:gd name="T35" fmla="*/ 1244 h 3794"/>
                  <a:gd name="T36" fmla="*/ 1280 w 1837"/>
                  <a:gd name="T37" fmla="*/ 1419 h 3794"/>
                  <a:gd name="T38" fmla="*/ 1332 w 1837"/>
                  <a:gd name="T39" fmla="*/ 1787 h 3794"/>
                  <a:gd name="T40" fmla="*/ 1228 w 1837"/>
                  <a:gd name="T41" fmla="*/ 1891 h 3794"/>
                  <a:gd name="T42" fmla="*/ 1111 w 1837"/>
                  <a:gd name="T43" fmla="*/ 1813 h 3794"/>
                  <a:gd name="T44" fmla="*/ 942 w 1837"/>
                  <a:gd name="T45" fmla="*/ 1772 h 3794"/>
                  <a:gd name="T46" fmla="*/ 809 w 1837"/>
                  <a:gd name="T47" fmla="*/ 1826 h 3794"/>
                  <a:gd name="T48" fmla="*/ 749 w 1837"/>
                  <a:gd name="T49" fmla="*/ 1951 h 3794"/>
                  <a:gd name="T50" fmla="*/ 738 w 1837"/>
                  <a:gd name="T51" fmla="*/ 2309 h 3794"/>
                  <a:gd name="T52" fmla="*/ 838 w 1837"/>
                  <a:gd name="T53" fmla="*/ 2601 h 3794"/>
                  <a:gd name="T54" fmla="*/ 1147 w 1837"/>
                  <a:gd name="T55" fmla="*/ 3019 h 3794"/>
                  <a:gd name="T56" fmla="*/ 1285 w 1837"/>
                  <a:gd name="T57" fmla="*/ 3270 h 3794"/>
                  <a:gd name="T58" fmla="*/ 1294 w 1837"/>
                  <a:gd name="T59" fmla="*/ 3614 h 3794"/>
                  <a:gd name="T60" fmla="*/ 1254 w 1837"/>
                  <a:gd name="T61" fmla="*/ 3789 h 3794"/>
                  <a:gd name="T62" fmla="*/ 1638 w 1837"/>
                  <a:gd name="T63" fmla="*/ 33 h 3794"/>
                  <a:gd name="T64" fmla="*/ 1337 w 1837"/>
                  <a:gd name="T65" fmla="*/ 99 h 3794"/>
                  <a:gd name="T66" fmla="*/ 956 w 1837"/>
                  <a:gd name="T67" fmla="*/ 276 h 3794"/>
                  <a:gd name="T68" fmla="*/ 565 w 1837"/>
                  <a:gd name="T69" fmla="*/ 578 h 3794"/>
                  <a:gd name="T70" fmla="*/ 358 w 1837"/>
                  <a:gd name="T71" fmla="*/ 840 h 3794"/>
                  <a:gd name="T72" fmla="*/ 209 w 1837"/>
                  <a:gd name="T73" fmla="*/ 1148 h 3794"/>
                  <a:gd name="T74" fmla="*/ 122 w 1837"/>
                  <a:gd name="T75" fmla="*/ 1492 h 3794"/>
                  <a:gd name="T76" fmla="*/ 116 w 1837"/>
                  <a:gd name="T77" fmla="*/ 1835 h 3794"/>
                  <a:gd name="T78" fmla="*/ 159 w 1837"/>
                  <a:gd name="T79" fmla="*/ 1988 h 3794"/>
                  <a:gd name="T80" fmla="*/ 69 w 1837"/>
                  <a:gd name="T81" fmla="*/ 2112 h 3794"/>
                  <a:gd name="T82" fmla="*/ 28 w 1837"/>
                  <a:gd name="T83" fmla="*/ 2260 h 3794"/>
                  <a:gd name="T84" fmla="*/ 76 w 1837"/>
                  <a:gd name="T85" fmla="*/ 2510 h 3794"/>
                  <a:gd name="T86" fmla="*/ 330 w 1837"/>
                  <a:gd name="T87" fmla="*/ 2966 h 3794"/>
                  <a:gd name="T88" fmla="*/ 678 w 1837"/>
                  <a:gd name="T89" fmla="*/ 3352 h 3794"/>
                  <a:gd name="T90" fmla="*/ 1033 w 1837"/>
                  <a:gd name="T91" fmla="*/ 3635 h 3794"/>
                  <a:gd name="T92" fmla="*/ 1261 w 1837"/>
                  <a:gd name="T93" fmla="*/ 3657 h 3794"/>
                  <a:gd name="T94" fmla="*/ 1273 w 1837"/>
                  <a:gd name="T95" fmla="*/ 3365 h 3794"/>
                  <a:gd name="T96" fmla="*/ 1182 w 1837"/>
                  <a:gd name="T97" fmla="*/ 3116 h 3794"/>
                  <a:gd name="T98" fmla="*/ 887 w 1837"/>
                  <a:gd name="T99" fmla="*/ 2723 h 3794"/>
                  <a:gd name="T100" fmla="*/ 740 w 1837"/>
                  <a:gd name="T101" fmla="*/ 2446 h 3794"/>
                  <a:gd name="T102" fmla="*/ 703 w 1837"/>
                  <a:gd name="T103" fmla="*/ 2052 h 3794"/>
                  <a:gd name="T104" fmla="*/ 761 w 1837"/>
                  <a:gd name="T105" fmla="*/ 1849 h 3794"/>
                  <a:gd name="T106" fmla="*/ 843 w 1837"/>
                  <a:gd name="T107" fmla="*/ 1764 h 3794"/>
                  <a:gd name="T108" fmla="*/ 938 w 1837"/>
                  <a:gd name="T109" fmla="*/ 1745 h 3794"/>
                  <a:gd name="T110" fmla="*/ 1138 w 1837"/>
                  <a:gd name="T111" fmla="*/ 1796 h 3794"/>
                  <a:gd name="T112" fmla="*/ 1278 w 1837"/>
                  <a:gd name="T113" fmla="*/ 1653 h 3794"/>
                  <a:gd name="T114" fmla="*/ 1258 w 1837"/>
                  <a:gd name="T115" fmla="*/ 1316 h 3794"/>
                  <a:gd name="T116" fmla="*/ 1387 w 1837"/>
                  <a:gd name="T117" fmla="*/ 1072 h 3794"/>
                  <a:gd name="T118" fmla="*/ 1771 w 1837"/>
                  <a:gd name="T119" fmla="*/ 539 h 3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37" h="3794">
                    <a:moveTo>
                      <a:pt x="1244" y="3794"/>
                    </a:moveTo>
                    <a:lnTo>
                      <a:pt x="1241" y="3793"/>
                    </a:lnTo>
                    <a:lnTo>
                      <a:pt x="1238" y="3791"/>
                    </a:lnTo>
                    <a:lnTo>
                      <a:pt x="1230" y="3787"/>
                    </a:lnTo>
                    <a:lnTo>
                      <a:pt x="1209" y="3775"/>
                    </a:lnTo>
                    <a:lnTo>
                      <a:pt x="1174" y="3757"/>
                    </a:lnTo>
                    <a:lnTo>
                      <a:pt x="1130" y="3730"/>
                    </a:lnTo>
                    <a:lnTo>
                      <a:pt x="1076" y="3695"/>
                    </a:lnTo>
                    <a:lnTo>
                      <a:pt x="1013" y="3653"/>
                    </a:lnTo>
                    <a:lnTo>
                      <a:pt x="979" y="3630"/>
                    </a:lnTo>
                    <a:lnTo>
                      <a:pt x="943" y="3605"/>
                    </a:lnTo>
                    <a:lnTo>
                      <a:pt x="905" y="3577"/>
                    </a:lnTo>
                    <a:lnTo>
                      <a:pt x="867" y="3548"/>
                    </a:lnTo>
                    <a:lnTo>
                      <a:pt x="828" y="3516"/>
                    </a:lnTo>
                    <a:lnTo>
                      <a:pt x="786" y="3484"/>
                    </a:lnTo>
                    <a:lnTo>
                      <a:pt x="745" y="3448"/>
                    </a:lnTo>
                    <a:lnTo>
                      <a:pt x="703" y="3411"/>
                    </a:lnTo>
                    <a:lnTo>
                      <a:pt x="660" y="3373"/>
                    </a:lnTo>
                    <a:lnTo>
                      <a:pt x="617" y="3333"/>
                    </a:lnTo>
                    <a:lnTo>
                      <a:pt x="574" y="3290"/>
                    </a:lnTo>
                    <a:lnTo>
                      <a:pt x="531" y="3245"/>
                    </a:lnTo>
                    <a:lnTo>
                      <a:pt x="487" y="3199"/>
                    </a:lnTo>
                    <a:lnTo>
                      <a:pt x="444" y="3151"/>
                    </a:lnTo>
                    <a:lnTo>
                      <a:pt x="402" y="3101"/>
                    </a:lnTo>
                    <a:lnTo>
                      <a:pt x="360" y="3049"/>
                    </a:lnTo>
                    <a:lnTo>
                      <a:pt x="319" y="2995"/>
                    </a:lnTo>
                    <a:lnTo>
                      <a:pt x="278" y="2940"/>
                    </a:lnTo>
                    <a:lnTo>
                      <a:pt x="239" y="2881"/>
                    </a:lnTo>
                    <a:lnTo>
                      <a:pt x="200" y="2822"/>
                    </a:lnTo>
                    <a:lnTo>
                      <a:pt x="171" y="2774"/>
                    </a:lnTo>
                    <a:lnTo>
                      <a:pt x="144" y="2724"/>
                    </a:lnTo>
                    <a:lnTo>
                      <a:pt x="118" y="2673"/>
                    </a:lnTo>
                    <a:lnTo>
                      <a:pt x="93" y="2621"/>
                    </a:lnTo>
                    <a:lnTo>
                      <a:pt x="71" y="2569"/>
                    </a:lnTo>
                    <a:lnTo>
                      <a:pt x="51" y="2519"/>
                    </a:lnTo>
                    <a:lnTo>
                      <a:pt x="34" y="2469"/>
                    </a:lnTo>
                    <a:lnTo>
                      <a:pt x="19" y="2422"/>
                    </a:lnTo>
                    <a:lnTo>
                      <a:pt x="13" y="2399"/>
                    </a:lnTo>
                    <a:lnTo>
                      <a:pt x="9" y="2376"/>
                    </a:lnTo>
                    <a:lnTo>
                      <a:pt x="5" y="2355"/>
                    </a:lnTo>
                    <a:lnTo>
                      <a:pt x="3" y="2334"/>
                    </a:lnTo>
                    <a:lnTo>
                      <a:pt x="1" y="2314"/>
                    </a:lnTo>
                    <a:lnTo>
                      <a:pt x="0" y="2293"/>
                    </a:lnTo>
                    <a:lnTo>
                      <a:pt x="1" y="2274"/>
                    </a:lnTo>
                    <a:lnTo>
                      <a:pt x="3" y="2255"/>
                    </a:lnTo>
                    <a:lnTo>
                      <a:pt x="5" y="2237"/>
                    </a:lnTo>
                    <a:lnTo>
                      <a:pt x="7" y="2219"/>
                    </a:lnTo>
                    <a:lnTo>
                      <a:pt x="10" y="2201"/>
                    </a:lnTo>
                    <a:lnTo>
                      <a:pt x="14" y="2185"/>
                    </a:lnTo>
                    <a:lnTo>
                      <a:pt x="19" y="2169"/>
                    </a:lnTo>
                    <a:lnTo>
                      <a:pt x="24" y="2154"/>
                    </a:lnTo>
                    <a:lnTo>
                      <a:pt x="30" y="2139"/>
                    </a:lnTo>
                    <a:lnTo>
                      <a:pt x="35" y="2125"/>
                    </a:lnTo>
                    <a:lnTo>
                      <a:pt x="47" y="2099"/>
                    </a:lnTo>
                    <a:lnTo>
                      <a:pt x="61" y="2075"/>
                    </a:lnTo>
                    <a:lnTo>
                      <a:pt x="74" y="2054"/>
                    </a:lnTo>
                    <a:lnTo>
                      <a:pt x="87" y="2034"/>
                    </a:lnTo>
                    <a:lnTo>
                      <a:pt x="100" y="2019"/>
                    </a:lnTo>
                    <a:lnTo>
                      <a:pt x="112" y="2005"/>
                    </a:lnTo>
                    <a:lnTo>
                      <a:pt x="121" y="1994"/>
                    </a:lnTo>
                    <a:lnTo>
                      <a:pt x="129" y="1987"/>
                    </a:lnTo>
                    <a:lnTo>
                      <a:pt x="122" y="1969"/>
                    </a:lnTo>
                    <a:lnTo>
                      <a:pt x="113" y="1943"/>
                    </a:lnTo>
                    <a:lnTo>
                      <a:pt x="108" y="1927"/>
                    </a:lnTo>
                    <a:lnTo>
                      <a:pt x="103" y="1909"/>
                    </a:lnTo>
                    <a:lnTo>
                      <a:pt x="98" y="1888"/>
                    </a:lnTo>
                    <a:lnTo>
                      <a:pt x="93" y="1866"/>
                    </a:lnTo>
                    <a:lnTo>
                      <a:pt x="89" y="1842"/>
                    </a:lnTo>
                    <a:lnTo>
                      <a:pt x="86" y="1815"/>
                    </a:lnTo>
                    <a:lnTo>
                      <a:pt x="82" y="1786"/>
                    </a:lnTo>
                    <a:lnTo>
                      <a:pt x="80" y="1756"/>
                    </a:lnTo>
                    <a:lnTo>
                      <a:pt x="79" y="1722"/>
                    </a:lnTo>
                    <a:lnTo>
                      <a:pt x="78" y="1688"/>
                    </a:lnTo>
                    <a:lnTo>
                      <a:pt x="79" y="1650"/>
                    </a:lnTo>
                    <a:lnTo>
                      <a:pt x="82" y="1611"/>
                    </a:lnTo>
                    <a:lnTo>
                      <a:pt x="86" y="1570"/>
                    </a:lnTo>
                    <a:lnTo>
                      <a:pt x="90" y="1529"/>
                    </a:lnTo>
                    <a:lnTo>
                      <a:pt x="96" y="1488"/>
                    </a:lnTo>
                    <a:lnTo>
                      <a:pt x="102" y="1448"/>
                    </a:lnTo>
                    <a:lnTo>
                      <a:pt x="109" y="1408"/>
                    </a:lnTo>
                    <a:lnTo>
                      <a:pt x="118" y="1368"/>
                    </a:lnTo>
                    <a:lnTo>
                      <a:pt x="127" y="1328"/>
                    </a:lnTo>
                    <a:lnTo>
                      <a:pt x="136" y="1289"/>
                    </a:lnTo>
                    <a:lnTo>
                      <a:pt x="146" y="1251"/>
                    </a:lnTo>
                    <a:lnTo>
                      <a:pt x="158" y="1214"/>
                    </a:lnTo>
                    <a:lnTo>
                      <a:pt x="170" y="1176"/>
                    </a:lnTo>
                    <a:lnTo>
                      <a:pt x="183" y="1138"/>
                    </a:lnTo>
                    <a:lnTo>
                      <a:pt x="197" y="1101"/>
                    </a:lnTo>
                    <a:lnTo>
                      <a:pt x="211" y="1065"/>
                    </a:lnTo>
                    <a:lnTo>
                      <a:pt x="227" y="1029"/>
                    </a:lnTo>
                    <a:lnTo>
                      <a:pt x="242" y="995"/>
                    </a:lnTo>
                    <a:lnTo>
                      <a:pt x="260" y="959"/>
                    </a:lnTo>
                    <a:lnTo>
                      <a:pt x="277" y="925"/>
                    </a:lnTo>
                    <a:lnTo>
                      <a:pt x="295" y="891"/>
                    </a:lnTo>
                    <a:lnTo>
                      <a:pt x="315" y="857"/>
                    </a:lnTo>
                    <a:lnTo>
                      <a:pt x="335" y="825"/>
                    </a:lnTo>
                    <a:lnTo>
                      <a:pt x="356" y="793"/>
                    </a:lnTo>
                    <a:lnTo>
                      <a:pt x="377" y="761"/>
                    </a:lnTo>
                    <a:lnTo>
                      <a:pt x="399" y="731"/>
                    </a:lnTo>
                    <a:lnTo>
                      <a:pt x="421" y="701"/>
                    </a:lnTo>
                    <a:lnTo>
                      <a:pt x="445" y="671"/>
                    </a:lnTo>
                    <a:lnTo>
                      <a:pt x="469" y="642"/>
                    </a:lnTo>
                    <a:lnTo>
                      <a:pt x="494" y="613"/>
                    </a:lnTo>
                    <a:lnTo>
                      <a:pt x="520" y="585"/>
                    </a:lnTo>
                    <a:lnTo>
                      <a:pt x="547" y="558"/>
                    </a:lnTo>
                    <a:lnTo>
                      <a:pt x="574" y="533"/>
                    </a:lnTo>
                    <a:lnTo>
                      <a:pt x="601" y="507"/>
                    </a:lnTo>
                    <a:lnTo>
                      <a:pt x="651" y="462"/>
                    </a:lnTo>
                    <a:lnTo>
                      <a:pt x="701" y="421"/>
                    </a:lnTo>
                    <a:lnTo>
                      <a:pt x="750" y="382"/>
                    </a:lnTo>
                    <a:lnTo>
                      <a:pt x="799" y="347"/>
                    </a:lnTo>
                    <a:lnTo>
                      <a:pt x="847" y="312"/>
                    </a:lnTo>
                    <a:lnTo>
                      <a:pt x="896" y="281"/>
                    </a:lnTo>
                    <a:lnTo>
                      <a:pt x="943" y="252"/>
                    </a:lnTo>
                    <a:lnTo>
                      <a:pt x="989" y="224"/>
                    </a:lnTo>
                    <a:lnTo>
                      <a:pt x="1035" y="199"/>
                    </a:lnTo>
                    <a:lnTo>
                      <a:pt x="1080" y="176"/>
                    </a:lnTo>
                    <a:lnTo>
                      <a:pt x="1124" y="155"/>
                    </a:lnTo>
                    <a:lnTo>
                      <a:pt x="1168" y="135"/>
                    </a:lnTo>
                    <a:lnTo>
                      <a:pt x="1210" y="117"/>
                    </a:lnTo>
                    <a:lnTo>
                      <a:pt x="1252" y="101"/>
                    </a:lnTo>
                    <a:lnTo>
                      <a:pt x="1292" y="86"/>
                    </a:lnTo>
                    <a:lnTo>
                      <a:pt x="1331" y="73"/>
                    </a:lnTo>
                    <a:lnTo>
                      <a:pt x="1368" y="61"/>
                    </a:lnTo>
                    <a:lnTo>
                      <a:pt x="1404" y="51"/>
                    </a:lnTo>
                    <a:lnTo>
                      <a:pt x="1439" y="41"/>
                    </a:lnTo>
                    <a:lnTo>
                      <a:pt x="1472" y="34"/>
                    </a:lnTo>
                    <a:lnTo>
                      <a:pt x="1505" y="27"/>
                    </a:lnTo>
                    <a:lnTo>
                      <a:pt x="1535" y="21"/>
                    </a:lnTo>
                    <a:lnTo>
                      <a:pt x="1563" y="15"/>
                    </a:lnTo>
                    <a:lnTo>
                      <a:pt x="1590" y="12"/>
                    </a:lnTo>
                    <a:lnTo>
                      <a:pt x="1637" y="6"/>
                    </a:lnTo>
                    <a:lnTo>
                      <a:pt x="1677" y="2"/>
                    </a:lnTo>
                    <a:lnTo>
                      <a:pt x="1709" y="1"/>
                    </a:lnTo>
                    <a:lnTo>
                      <a:pt x="1731" y="0"/>
                    </a:lnTo>
                    <a:lnTo>
                      <a:pt x="1740" y="0"/>
                    </a:lnTo>
                    <a:lnTo>
                      <a:pt x="1743" y="0"/>
                    </a:lnTo>
                    <a:lnTo>
                      <a:pt x="1749" y="1"/>
                    </a:lnTo>
                    <a:lnTo>
                      <a:pt x="1752" y="5"/>
                    </a:lnTo>
                    <a:lnTo>
                      <a:pt x="1755" y="8"/>
                    </a:lnTo>
                    <a:lnTo>
                      <a:pt x="1756" y="12"/>
                    </a:lnTo>
                    <a:lnTo>
                      <a:pt x="1836" y="493"/>
                    </a:lnTo>
                    <a:lnTo>
                      <a:pt x="1837" y="495"/>
                    </a:lnTo>
                    <a:lnTo>
                      <a:pt x="1836" y="498"/>
                    </a:lnTo>
                    <a:lnTo>
                      <a:pt x="1835" y="500"/>
                    </a:lnTo>
                    <a:lnTo>
                      <a:pt x="1834" y="502"/>
                    </a:lnTo>
                    <a:lnTo>
                      <a:pt x="1827" y="511"/>
                    </a:lnTo>
                    <a:lnTo>
                      <a:pt x="1810" y="534"/>
                    </a:lnTo>
                    <a:lnTo>
                      <a:pt x="1783" y="568"/>
                    </a:lnTo>
                    <a:lnTo>
                      <a:pt x="1750" y="612"/>
                    </a:lnTo>
                    <a:lnTo>
                      <a:pt x="1710" y="665"/>
                    </a:lnTo>
                    <a:lnTo>
                      <a:pt x="1664" y="726"/>
                    </a:lnTo>
                    <a:lnTo>
                      <a:pt x="1617" y="791"/>
                    </a:lnTo>
                    <a:lnTo>
                      <a:pt x="1567" y="859"/>
                    </a:lnTo>
                    <a:lnTo>
                      <a:pt x="1518" y="929"/>
                    </a:lnTo>
                    <a:lnTo>
                      <a:pt x="1469" y="999"/>
                    </a:lnTo>
                    <a:lnTo>
                      <a:pt x="1422" y="1067"/>
                    </a:lnTo>
                    <a:lnTo>
                      <a:pt x="1381" y="1132"/>
                    </a:lnTo>
                    <a:lnTo>
                      <a:pt x="1362" y="1162"/>
                    </a:lnTo>
                    <a:lnTo>
                      <a:pt x="1345" y="1191"/>
                    </a:lnTo>
                    <a:lnTo>
                      <a:pt x="1330" y="1218"/>
                    </a:lnTo>
                    <a:lnTo>
                      <a:pt x="1316" y="1244"/>
                    </a:lnTo>
                    <a:lnTo>
                      <a:pt x="1305" y="1267"/>
                    </a:lnTo>
                    <a:lnTo>
                      <a:pt x="1296" y="1287"/>
                    </a:lnTo>
                    <a:lnTo>
                      <a:pt x="1290" y="1305"/>
                    </a:lnTo>
                    <a:lnTo>
                      <a:pt x="1285" y="1321"/>
                    </a:lnTo>
                    <a:lnTo>
                      <a:pt x="1283" y="1335"/>
                    </a:lnTo>
                    <a:lnTo>
                      <a:pt x="1282" y="1351"/>
                    </a:lnTo>
                    <a:lnTo>
                      <a:pt x="1281" y="1366"/>
                    </a:lnTo>
                    <a:lnTo>
                      <a:pt x="1280" y="1383"/>
                    </a:lnTo>
                    <a:lnTo>
                      <a:pt x="1280" y="1419"/>
                    </a:lnTo>
                    <a:lnTo>
                      <a:pt x="1282" y="1455"/>
                    </a:lnTo>
                    <a:lnTo>
                      <a:pt x="1284" y="1494"/>
                    </a:lnTo>
                    <a:lnTo>
                      <a:pt x="1289" y="1532"/>
                    </a:lnTo>
                    <a:lnTo>
                      <a:pt x="1293" y="1571"/>
                    </a:lnTo>
                    <a:lnTo>
                      <a:pt x="1298" y="1609"/>
                    </a:lnTo>
                    <a:lnTo>
                      <a:pt x="1310" y="1677"/>
                    </a:lnTo>
                    <a:lnTo>
                      <a:pt x="1320" y="1734"/>
                    </a:lnTo>
                    <a:lnTo>
                      <a:pt x="1329" y="1772"/>
                    </a:lnTo>
                    <a:lnTo>
                      <a:pt x="1332" y="1787"/>
                    </a:lnTo>
                    <a:lnTo>
                      <a:pt x="1332" y="1790"/>
                    </a:lnTo>
                    <a:lnTo>
                      <a:pt x="1331" y="1794"/>
                    </a:lnTo>
                    <a:lnTo>
                      <a:pt x="1330" y="1798"/>
                    </a:lnTo>
                    <a:lnTo>
                      <a:pt x="1327" y="1800"/>
                    </a:lnTo>
                    <a:lnTo>
                      <a:pt x="1238" y="1886"/>
                    </a:lnTo>
                    <a:lnTo>
                      <a:pt x="1236" y="1888"/>
                    </a:lnTo>
                    <a:lnTo>
                      <a:pt x="1232" y="1889"/>
                    </a:lnTo>
                    <a:lnTo>
                      <a:pt x="1230" y="1891"/>
                    </a:lnTo>
                    <a:lnTo>
                      <a:pt x="1228" y="1891"/>
                    </a:lnTo>
                    <a:lnTo>
                      <a:pt x="1223" y="1889"/>
                    </a:lnTo>
                    <a:lnTo>
                      <a:pt x="1218" y="1886"/>
                    </a:lnTo>
                    <a:lnTo>
                      <a:pt x="1212" y="1880"/>
                    </a:lnTo>
                    <a:lnTo>
                      <a:pt x="1196" y="1866"/>
                    </a:lnTo>
                    <a:lnTo>
                      <a:pt x="1184" y="1856"/>
                    </a:lnTo>
                    <a:lnTo>
                      <a:pt x="1169" y="1846"/>
                    </a:lnTo>
                    <a:lnTo>
                      <a:pt x="1151" y="1834"/>
                    </a:lnTo>
                    <a:lnTo>
                      <a:pt x="1133" y="1824"/>
                    </a:lnTo>
                    <a:lnTo>
                      <a:pt x="1111" y="1813"/>
                    </a:lnTo>
                    <a:lnTo>
                      <a:pt x="1088" y="1802"/>
                    </a:lnTo>
                    <a:lnTo>
                      <a:pt x="1063" y="1792"/>
                    </a:lnTo>
                    <a:lnTo>
                      <a:pt x="1035" y="1785"/>
                    </a:lnTo>
                    <a:lnTo>
                      <a:pt x="1021" y="1780"/>
                    </a:lnTo>
                    <a:lnTo>
                      <a:pt x="1006" y="1778"/>
                    </a:lnTo>
                    <a:lnTo>
                      <a:pt x="991" y="1775"/>
                    </a:lnTo>
                    <a:lnTo>
                      <a:pt x="974" y="1774"/>
                    </a:lnTo>
                    <a:lnTo>
                      <a:pt x="959" y="1772"/>
                    </a:lnTo>
                    <a:lnTo>
                      <a:pt x="942" y="1772"/>
                    </a:lnTo>
                    <a:lnTo>
                      <a:pt x="925" y="1772"/>
                    </a:lnTo>
                    <a:lnTo>
                      <a:pt x="907" y="1773"/>
                    </a:lnTo>
                    <a:lnTo>
                      <a:pt x="892" y="1775"/>
                    </a:lnTo>
                    <a:lnTo>
                      <a:pt x="876" y="1778"/>
                    </a:lnTo>
                    <a:lnTo>
                      <a:pt x="862" y="1785"/>
                    </a:lnTo>
                    <a:lnTo>
                      <a:pt x="848" y="1792"/>
                    </a:lnTo>
                    <a:lnTo>
                      <a:pt x="834" y="1802"/>
                    </a:lnTo>
                    <a:lnTo>
                      <a:pt x="821" y="1813"/>
                    </a:lnTo>
                    <a:lnTo>
                      <a:pt x="809" y="1826"/>
                    </a:lnTo>
                    <a:lnTo>
                      <a:pt x="797" y="1841"/>
                    </a:lnTo>
                    <a:lnTo>
                      <a:pt x="791" y="1852"/>
                    </a:lnTo>
                    <a:lnTo>
                      <a:pt x="783" y="1865"/>
                    </a:lnTo>
                    <a:lnTo>
                      <a:pt x="777" y="1878"/>
                    </a:lnTo>
                    <a:lnTo>
                      <a:pt x="770" y="1891"/>
                    </a:lnTo>
                    <a:lnTo>
                      <a:pt x="764" y="1905"/>
                    </a:lnTo>
                    <a:lnTo>
                      <a:pt x="758" y="1920"/>
                    </a:lnTo>
                    <a:lnTo>
                      <a:pt x="754" y="1936"/>
                    </a:lnTo>
                    <a:lnTo>
                      <a:pt x="749" y="1951"/>
                    </a:lnTo>
                    <a:lnTo>
                      <a:pt x="741" y="1985"/>
                    </a:lnTo>
                    <a:lnTo>
                      <a:pt x="735" y="2021"/>
                    </a:lnTo>
                    <a:lnTo>
                      <a:pt x="730" y="2059"/>
                    </a:lnTo>
                    <a:lnTo>
                      <a:pt x="727" y="2098"/>
                    </a:lnTo>
                    <a:lnTo>
                      <a:pt x="726" y="2139"/>
                    </a:lnTo>
                    <a:lnTo>
                      <a:pt x="726" y="2180"/>
                    </a:lnTo>
                    <a:lnTo>
                      <a:pt x="728" y="2223"/>
                    </a:lnTo>
                    <a:lnTo>
                      <a:pt x="732" y="2265"/>
                    </a:lnTo>
                    <a:lnTo>
                      <a:pt x="738" y="2309"/>
                    </a:lnTo>
                    <a:lnTo>
                      <a:pt x="745" y="2353"/>
                    </a:lnTo>
                    <a:lnTo>
                      <a:pt x="755" y="2397"/>
                    </a:lnTo>
                    <a:lnTo>
                      <a:pt x="766" y="2440"/>
                    </a:lnTo>
                    <a:lnTo>
                      <a:pt x="775" y="2466"/>
                    </a:lnTo>
                    <a:lnTo>
                      <a:pt x="784" y="2493"/>
                    </a:lnTo>
                    <a:lnTo>
                      <a:pt x="795" y="2520"/>
                    </a:lnTo>
                    <a:lnTo>
                      <a:pt x="808" y="2547"/>
                    </a:lnTo>
                    <a:lnTo>
                      <a:pt x="823" y="2574"/>
                    </a:lnTo>
                    <a:lnTo>
                      <a:pt x="838" y="2601"/>
                    </a:lnTo>
                    <a:lnTo>
                      <a:pt x="854" y="2628"/>
                    </a:lnTo>
                    <a:lnTo>
                      <a:pt x="873" y="2655"/>
                    </a:lnTo>
                    <a:lnTo>
                      <a:pt x="911" y="2709"/>
                    </a:lnTo>
                    <a:lnTo>
                      <a:pt x="951" y="2763"/>
                    </a:lnTo>
                    <a:lnTo>
                      <a:pt x="992" y="2817"/>
                    </a:lnTo>
                    <a:lnTo>
                      <a:pt x="1034" y="2871"/>
                    </a:lnTo>
                    <a:lnTo>
                      <a:pt x="1081" y="2930"/>
                    </a:lnTo>
                    <a:lnTo>
                      <a:pt x="1127" y="2989"/>
                    </a:lnTo>
                    <a:lnTo>
                      <a:pt x="1147" y="3019"/>
                    </a:lnTo>
                    <a:lnTo>
                      <a:pt x="1169" y="3047"/>
                    </a:lnTo>
                    <a:lnTo>
                      <a:pt x="1188" y="3076"/>
                    </a:lnTo>
                    <a:lnTo>
                      <a:pt x="1207" y="3104"/>
                    </a:lnTo>
                    <a:lnTo>
                      <a:pt x="1224" y="3132"/>
                    </a:lnTo>
                    <a:lnTo>
                      <a:pt x="1239" y="3160"/>
                    </a:lnTo>
                    <a:lnTo>
                      <a:pt x="1254" y="3188"/>
                    </a:lnTo>
                    <a:lnTo>
                      <a:pt x="1266" y="3215"/>
                    </a:lnTo>
                    <a:lnTo>
                      <a:pt x="1277" y="3243"/>
                    </a:lnTo>
                    <a:lnTo>
                      <a:pt x="1285" y="3270"/>
                    </a:lnTo>
                    <a:lnTo>
                      <a:pt x="1292" y="3297"/>
                    </a:lnTo>
                    <a:lnTo>
                      <a:pt x="1297" y="3323"/>
                    </a:lnTo>
                    <a:lnTo>
                      <a:pt x="1302" y="3370"/>
                    </a:lnTo>
                    <a:lnTo>
                      <a:pt x="1304" y="3417"/>
                    </a:lnTo>
                    <a:lnTo>
                      <a:pt x="1305" y="3460"/>
                    </a:lnTo>
                    <a:lnTo>
                      <a:pt x="1304" y="3502"/>
                    </a:lnTo>
                    <a:lnTo>
                      <a:pt x="1302" y="3542"/>
                    </a:lnTo>
                    <a:lnTo>
                      <a:pt x="1298" y="3580"/>
                    </a:lnTo>
                    <a:lnTo>
                      <a:pt x="1294" y="3614"/>
                    </a:lnTo>
                    <a:lnTo>
                      <a:pt x="1290" y="3647"/>
                    </a:lnTo>
                    <a:lnTo>
                      <a:pt x="1284" y="3676"/>
                    </a:lnTo>
                    <a:lnTo>
                      <a:pt x="1279" y="3703"/>
                    </a:lnTo>
                    <a:lnTo>
                      <a:pt x="1273" y="3726"/>
                    </a:lnTo>
                    <a:lnTo>
                      <a:pt x="1269" y="3745"/>
                    </a:lnTo>
                    <a:lnTo>
                      <a:pt x="1261" y="3773"/>
                    </a:lnTo>
                    <a:lnTo>
                      <a:pt x="1257" y="3784"/>
                    </a:lnTo>
                    <a:lnTo>
                      <a:pt x="1256" y="3787"/>
                    </a:lnTo>
                    <a:lnTo>
                      <a:pt x="1254" y="3789"/>
                    </a:lnTo>
                    <a:lnTo>
                      <a:pt x="1252" y="3791"/>
                    </a:lnTo>
                    <a:lnTo>
                      <a:pt x="1250" y="3793"/>
                    </a:lnTo>
                    <a:lnTo>
                      <a:pt x="1246" y="3794"/>
                    </a:lnTo>
                    <a:lnTo>
                      <a:pt x="1244" y="3794"/>
                    </a:lnTo>
                    <a:close/>
                    <a:moveTo>
                      <a:pt x="1731" y="27"/>
                    </a:moveTo>
                    <a:lnTo>
                      <a:pt x="1731" y="27"/>
                    </a:lnTo>
                    <a:lnTo>
                      <a:pt x="1709" y="28"/>
                    </a:lnTo>
                    <a:lnTo>
                      <a:pt x="1678" y="29"/>
                    </a:lnTo>
                    <a:lnTo>
                      <a:pt x="1638" y="33"/>
                    </a:lnTo>
                    <a:lnTo>
                      <a:pt x="1592" y="39"/>
                    </a:lnTo>
                    <a:lnTo>
                      <a:pt x="1566" y="42"/>
                    </a:lnTo>
                    <a:lnTo>
                      <a:pt x="1538" y="48"/>
                    </a:lnTo>
                    <a:lnTo>
                      <a:pt x="1508" y="53"/>
                    </a:lnTo>
                    <a:lnTo>
                      <a:pt x="1476" y="60"/>
                    </a:lnTo>
                    <a:lnTo>
                      <a:pt x="1444" y="68"/>
                    </a:lnTo>
                    <a:lnTo>
                      <a:pt x="1410" y="77"/>
                    </a:lnTo>
                    <a:lnTo>
                      <a:pt x="1374" y="88"/>
                    </a:lnTo>
                    <a:lnTo>
                      <a:pt x="1337" y="99"/>
                    </a:lnTo>
                    <a:lnTo>
                      <a:pt x="1299" y="112"/>
                    </a:lnTo>
                    <a:lnTo>
                      <a:pt x="1259" y="127"/>
                    </a:lnTo>
                    <a:lnTo>
                      <a:pt x="1219" y="143"/>
                    </a:lnTo>
                    <a:lnTo>
                      <a:pt x="1177" y="160"/>
                    </a:lnTo>
                    <a:lnTo>
                      <a:pt x="1135" y="180"/>
                    </a:lnTo>
                    <a:lnTo>
                      <a:pt x="1091" y="200"/>
                    </a:lnTo>
                    <a:lnTo>
                      <a:pt x="1047" y="224"/>
                    </a:lnTo>
                    <a:lnTo>
                      <a:pt x="1001" y="249"/>
                    </a:lnTo>
                    <a:lnTo>
                      <a:pt x="956" y="276"/>
                    </a:lnTo>
                    <a:lnTo>
                      <a:pt x="910" y="304"/>
                    </a:lnTo>
                    <a:lnTo>
                      <a:pt x="862" y="335"/>
                    </a:lnTo>
                    <a:lnTo>
                      <a:pt x="815" y="368"/>
                    </a:lnTo>
                    <a:lnTo>
                      <a:pt x="766" y="404"/>
                    </a:lnTo>
                    <a:lnTo>
                      <a:pt x="717" y="443"/>
                    </a:lnTo>
                    <a:lnTo>
                      <a:pt x="669" y="483"/>
                    </a:lnTo>
                    <a:lnTo>
                      <a:pt x="619" y="526"/>
                    </a:lnTo>
                    <a:lnTo>
                      <a:pt x="592" y="552"/>
                    </a:lnTo>
                    <a:lnTo>
                      <a:pt x="565" y="578"/>
                    </a:lnTo>
                    <a:lnTo>
                      <a:pt x="539" y="604"/>
                    </a:lnTo>
                    <a:lnTo>
                      <a:pt x="514" y="632"/>
                    </a:lnTo>
                    <a:lnTo>
                      <a:pt x="490" y="660"/>
                    </a:lnTo>
                    <a:lnTo>
                      <a:pt x="466" y="688"/>
                    </a:lnTo>
                    <a:lnTo>
                      <a:pt x="443" y="717"/>
                    </a:lnTo>
                    <a:lnTo>
                      <a:pt x="420" y="747"/>
                    </a:lnTo>
                    <a:lnTo>
                      <a:pt x="399" y="778"/>
                    </a:lnTo>
                    <a:lnTo>
                      <a:pt x="377" y="809"/>
                    </a:lnTo>
                    <a:lnTo>
                      <a:pt x="358" y="840"/>
                    </a:lnTo>
                    <a:lnTo>
                      <a:pt x="337" y="873"/>
                    </a:lnTo>
                    <a:lnTo>
                      <a:pt x="319" y="905"/>
                    </a:lnTo>
                    <a:lnTo>
                      <a:pt x="301" y="938"/>
                    </a:lnTo>
                    <a:lnTo>
                      <a:pt x="283" y="972"/>
                    </a:lnTo>
                    <a:lnTo>
                      <a:pt x="267" y="1006"/>
                    </a:lnTo>
                    <a:lnTo>
                      <a:pt x="251" y="1041"/>
                    </a:lnTo>
                    <a:lnTo>
                      <a:pt x="236" y="1077"/>
                    </a:lnTo>
                    <a:lnTo>
                      <a:pt x="222" y="1112"/>
                    </a:lnTo>
                    <a:lnTo>
                      <a:pt x="209" y="1148"/>
                    </a:lnTo>
                    <a:lnTo>
                      <a:pt x="196" y="1185"/>
                    </a:lnTo>
                    <a:lnTo>
                      <a:pt x="184" y="1221"/>
                    </a:lnTo>
                    <a:lnTo>
                      <a:pt x="172" y="1259"/>
                    </a:lnTo>
                    <a:lnTo>
                      <a:pt x="162" y="1297"/>
                    </a:lnTo>
                    <a:lnTo>
                      <a:pt x="153" y="1336"/>
                    </a:lnTo>
                    <a:lnTo>
                      <a:pt x="144" y="1373"/>
                    </a:lnTo>
                    <a:lnTo>
                      <a:pt x="136" y="1413"/>
                    </a:lnTo>
                    <a:lnTo>
                      <a:pt x="129" y="1452"/>
                    </a:lnTo>
                    <a:lnTo>
                      <a:pt x="122" y="1492"/>
                    </a:lnTo>
                    <a:lnTo>
                      <a:pt x="117" y="1532"/>
                    </a:lnTo>
                    <a:lnTo>
                      <a:pt x="113" y="1572"/>
                    </a:lnTo>
                    <a:lnTo>
                      <a:pt x="109" y="1613"/>
                    </a:lnTo>
                    <a:lnTo>
                      <a:pt x="106" y="1657"/>
                    </a:lnTo>
                    <a:lnTo>
                      <a:pt x="105" y="1698"/>
                    </a:lnTo>
                    <a:lnTo>
                      <a:pt x="106" y="1736"/>
                    </a:lnTo>
                    <a:lnTo>
                      <a:pt x="108" y="1772"/>
                    </a:lnTo>
                    <a:lnTo>
                      <a:pt x="112" y="1805"/>
                    </a:lnTo>
                    <a:lnTo>
                      <a:pt x="116" y="1835"/>
                    </a:lnTo>
                    <a:lnTo>
                      <a:pt x="120" y="1864"/>
                    </a:lnTo>
                    <a:lnTo>
                      <a:pt x="126" y="1888"/>
                    </a:lnTo>
                    <a:lnTo>
                      <a:pt x="131" y="1910"/>
                    </a:lnTo>
                    <a:lnTo>
                      <a:pt x="138" y="1929"/>
                    </a:lnTo>
                    <a:lnTo>
                      <a:pt x="142" y="1946"/>
                    </a:lnTo>
                    <a:lnTo>
                      <a:pt x="147" y="1959"/>
                    </a:lnTo>
                    <a:lnTo>
                      <a:pt x="155" y="1977"/>
                    </a:lnTo>
                    <a:lnTo>
                      <a:pt x="158" y="1983"/>
                    </a:lnTo>
                    <a:lnTo>
                      <a:pt x="159" y="1988"/>
                    </a:lnTo>
                    <a:lnTo>
                      <a:pt x="159" y="1992"/>
                    </a:lnTo>
                    <a:lnTo>
                      <a:pt x="158" y="1996"/>
                    </a:lnTo>
                    <a:lnTo>
                      <a:pt x="155" y="2001"/>
                    </a:lnTo>
                    <a:lnTo>
                      <a:pt x="145" y="2009"/>
                    </a:lnTo>
                    <a:lnTo>
                      <a:pt x="123" y="2031"/>
                    </a:lnTo>
                    <a:lnTo>
                      <a:pt x="112" y="2046"/>
                    </a:lnTo>
                    <a:lnTo>
                      <a:pt x="98" y="2065"/>
                    </a:lnTo>
                    <a:lnTo>
                      <a:pt x="84" y="2087"/>
                    </a:lnTo>
                    <a:lnTo>
                      <a:pt x="69" y="2112"/>
                    </a:lnTo>
                    <a:lnTo>
                      <a:pt x="63" y="2126"/>
                    </a:lnTo>
                    <a:lnTo>
                      <a:pt x="57" y="2140"/>
                    </a:lnTo>
                    <a:lnTo>
                      <a:pt x="51" y="2155"/>
                    </a:lnTo>
                    <a:lnTo>
                      <a:pt x="46" y="2170"/>
                    </a:lnTo>
                    <a:lnTo>
                      <a:pt x="40" y="2186"/>
                    </a:lnTo>
                    <a:lnTo>
                      <a:pt x="36" y="2204"/>
                    </a:lnTo>
                    <a:lnTo>
                      <a:pt x="33" y="2222"/>
                    </a:lnTo>
                    <a:lnTo>
                      <a:pt x="31" y="2240"/>
                    </a:lnTo>
                    <a:lnTo>
                      <a:pt x="28" y="2260"/>
                    </a:lnTo>
                    <a:lnTo>
                      <a:pt x="27" y="2280"/>
                    </a:lnTo>
                    <a:lnTo>
                      <a:pt x="27" y="2301"/>
                    </a:lnTo>
                    <a:lnTo>
                      <a:pt x="28" y="2322"/>
                    </a:lnTo>
                    <a:lnTo>
                      <a:pt x="31" y="2344"/>
                    </a:lnTo>
                    <a:lnTo>
                      <a:pt x="34" y="2367"/>
                    </a:lnTo>
                    <a:lnTo>
                      <a:pt x="39" y="2390"/>
                    </a:lnTo>
                    <a:lnTo>
                      <a:pt x="45" y="2414"/>
                    </a:lnTo>
                    <a:lnTo>
                      <a:pt x="60" y="2460"/>
                    </a:lnTo>
                    <a:lnTo>
                      <a:pt x="76" y="2510"/>
                    </a:lnTo>
                    <a:lnTo>
                      <a:pt x="96" y="2560"/>
                    </a:lnTo>
                    <a:lnTo>
                      <a:pt x="118" y="2611"/>
                    </a:lnTo>
                    <a:lnTo>
                      <a:pt x="142" y="2661"/>
                    </a:lnTo>
                    <a:lnTo>
                      <a:pt x="168" y="2711"/>
                    </a:lnTo>
                    <a:lnTo>
                      <a:pt x="195" y="2761"/>
                    </a:lnTo>
                    <a:lnTo>
                      <a:pt x="224" y="2808"/>
                    </a:lnTo>
                    <a:lnTo>
                      <a:pt x="258" y="2862"/>
                    </a:lnTo>
                    <a:lnTo>
                      <a:pt x="293" y="2915"/>
                    </a:lnTo>
                    <a:lnTo>
                      <a:pt x="330" y="2966"/>
                    </a:lnTo>
                    <a:lnTo>
                      <a:pt x="368" y="3014"/>
                    </a:lnTo>
                    <a:lnTo>
                      <a:pt x="405" y="3063"/>
                    </a:lnTo>
                    <a:lnTo>
                      <a:pt x="443" y="3108"/>
                    </a:lnTo>
                    <a:lnTo>
                      <a:pt x="482" y="3153"/>
                    </a:lnTo>
                    <a:lnTo>
                      <a:pt x="522" y="3197"/>
                    </a:lnTo>
                    <a:lnTo>
                      <a:pt x="561" y="3238"/>
                    </a:lnTo>
                    <a:lnTo>
                      <a:pt x="600" y="3278"/>
                    </a:lnTo>
                    <a:lnTo>
                      <a:pt x="640" y="3315"/>
                    </a:lnTo>
                    <a:lnTo>
                      <a:pt x="678" y="3352"/>
                    </a:lnTo>
                    <a:lnTo>
                      <a:pt x="717" y="3388"/>
                    </a:lnTo>
                    <a:lnTo>
                      <a:pt x="755" y="3421"/>
                    </a:lnTo>
                    <a:lnTo>
                      <a:pt x="793" y="3454"/>
                    </a:lnTo>
                    <a:lnTo>
                      <a:pt x="831" y="3484"/>
                    </a:lnTo>
                    <a:lnTo>
                      <a:pt x="866" y="3513"/>
                    </a:lnTo>
                    <a:lnTo>
                      <a:pt x="902" y="3540"/>
                    </a:lnTo>
                    <a:lnTo>
                      <a:pt x="937" y="3566"/>
                    </a:lnTo>
                    <a:lnTo>
                      <a:pt x="970" y="3591"/>
                    </a:lnTo>
                    <a:lnTo>
                      <a:pt x="1033" y="3635"/>
                    </a:lnTo>
                    <a:lnTo>
                      <a:pt x="1089" y="3672"/>
                    </a:lnTo>
                    <a:lnTo>
                      <a:pt x="1138" y="3704"/>
                    </a:lnTo>
                    <a:lnTo>
                      <a:pt x="1181" y="3729"/>
                    </a:lnTo>
                    <a:lnTo>
                      <a:pt x="1213" y="3747"/>
                    </a:lnTo>
                    <a:lnTo>
                      <a:pt x="1237" y="3760"/>
                    </a:lnTo>
                    <a:lnTo>
                      <a:pt x="1243" y="3735"/>
                    </a:lnTo>
                    <a:lnTo>
                      <a:pt x="1252" y="3701"/>
                    </a:lnTo>
                    <a:lnTo>
                      <a:pt x="1256" y="3680"/>
                    </a:lnTo>
                    <a:lnTo>
                      <a:pt x="1261" y="3657"/>
                    </a:lnTo>
                    <a:lnTo>
                      <a:pt x="1265" y="3631"/>
                    </a:lnTo>
                    <a:lnTo>
                      <a:pt x="1268" y="3604"/>
                    </a:lnTo>
                    <a:lnTo>
                      <a:pt x="1271" y="3574"/>
                    </a:lnTo>
                    <a:lnTo>
                      <a:pt x="1275" y="3543"/>
                    </a:lnTo>
                    <a:lnTo>
                      <a:pt x="1277" y="3511"/>
                    </a:lnTo>
                    <a:lnTo>
                      <a:pt x="1278" y="3476"/>
                    </a:lnTo>
                    <a:lnTo>
                      <a:pt x="1278" y="3441"/>
                    </a:lnTo>
                    <a:lnTo>
                      <a:pt x="1277" y="3404"/>
                    </a:lnTo>
                    <a:lnTo>
                      <a:pt x="1273" y="3365"/>
                    </a:lnTo>
                    <a:lnTo>
                      <a:pt x="1270" y="3326"/>
                    </a:lnTo>
                    <a:lnTo>
                      <a:pt x="1266" y="3301"/>
                    </a:lnTo>
                    <a:lnTo>
                      <a:pt x="1259" y="3275"/>
                    </a:lnTo>
                    <a:lnTo>
                      <a:pt x="1251" y="3250"/>
                    </a:lnTo>
                    <a:lnTo>
                      <a:pt x="1240" y="3224"/>
                    </a:lnTo>
                    <a:lnTo>
                      <a:pt x="1228" y="3197"/>
                    </a:lnTo>
                    <a:lnTo>
                      <a:pt x="1214" y="3170"/>
                    </a:lnTo>
                    <a:lnTo>
                      <a:pt x="1199" y="3143"/>
                    </a:lnTo>
                    <a:lnTo>
                      <a:pt x="1182" y="3116"/>
                    </a:lnTo>
                    <a:lnTo>
                      <a:pt x="1163" y="3088"/>
                    </a:lnTo>
                    <a:lnTo>
                      <a:pt x="1145" y="3061"/>
                    </a:lnTo>
                    <a:lnTo>
                      <a:pt x="1124" y="3032"/>
                    </a:lnTo>
                    <a:lnTo>
                      <a:pt x="1103" y="3003"/>
                    </a:lnTo>
                    <a:lnTo>
                      <a:pt x="1059" y="2946"/>
                    </a:lnTo>
                    <a:lnTo>
                      <a:pt x="1013" y="2888"/>
                    </a:lnTo>
                    <a:lnTo>
                      <a:pt x="970" y="2833"/>
                    </a:lnTo>
                    <a:lnTo>
                      <a:pt x="928" y="2778"/>
                    </a:lnTo>
                    <a:lnTo>
                      <a:pt x="887" y="2723"/>
                    </a:lnTo>
                    <a:lnTo>
                      <a:pt x="849" y="2668"/>
                    </a:lnTo>
                    <a:lnTo>
                      <a:pt x="831" y="2640"/>
                    </a:lnTo>
                    <a:lnTo>
                      <a:pt x="813" y="2613"/>
                    </a:lnTo>
                    <a:lnTo>
                      <a:pt x="798" y="2585"/>
                    </a:lnTo>
                    <a:lnTo>
                      <a:pt x="783" y="2557"/>
                    </a:lnTo>
                    <a:lnTo>
                      <a:pt x="770" y="2530"/>
                    </a:lnTo>
                    <a:lnTo>
                      <a:pt x="758" y="2501"/>
                    </a:lnTo>
                    <a:lnTo>
                      <a:pt x="749" y="2475"/>
                    </a:lnTo>
                    <a:lnTo>
                      <a:pt x="740" y="2446"/>
                    </a:lnTo>
                    <a:lnTo>
                      <a:pt x="728" y="2402"/>
                    </a:lnTo>
                    <a:lnTo>
                      <a:pt x="718" y="2357"/>
                    </a:lnTo>
                    <a:lnTo>
                      <a:pt x="711" y="2313"/>
                    </a:lnTo>
                    <a:lnTo>
                      <a:pt x="705" y="2267"/>
                    </a:lnTo>
                    <a:lnTo>
                      <a:pt x="701" y="2223"/>
                    </a:lnTo>
                    <a:lnTo>
                      <a:pt x="699" y="2179"/>
                    </a:lnTo>
                    <a:lnTo>
                      <a:pt x="699" y="2136"/>
                    </a:lnTo>
                    <a:lnTo>
                      <a:pt x="700" y="2093"/>
                    </a:lnTo>
                    <a:lnTo>
                      <a:pt x="703" y="2052"/>
                    </a:lnTo>
                    <a:lnTo>
                      <a:pt x="709" y="2014"/>
                    </a:lnTo>
                    <a:lnTo>
                      <a:pt x="715" y="1976"/>
                    </a:lnTo>
                    <a:lnTo>
                      <a:pt x="724" y="1941"/>
                    </a:lnTo>
                    <a:lnTo>
                      <a:pt x="729" y="1924"/>
                    </a:lnTo>
                    <a:lnTo>
                      <a:pt x="735" y="1908"/>
                    </a:lnTo>
                    <a:lnTo>
                      <a:pt x="740" y="1893"/>
                    </a:lnTo>
                    <a:lnTo>
                      <a:pt x="747" y="1878"/>
                    </a:lnTo>
                    <a:lnTo>
                      <a:pt x="753" y="1864"/>
                    </a:lnTo>
                    <a:lnTo>
                      <a:pt x="761" y="1849"/>
                    </a:lnTo>
                    <a:lnTo>
                      <a:pt x="768" y="1838"/>
                    </a:lnTo>
                    <a:lnTo>
                      <a:pt x="776" y="1825"/>
                    </a:lnTo>
                    <a:lnTo>
                      <a:pt x="789" y="1807"/>
                    </a:lnTo>
                    <a:lnTo>
                      <a:pt x="804" y="1792"/>
                    </a:lnTo>
                    <a:lnTo>
                      <a:pt x="810" y="1786"/>
                    </a:lnTo>
                    <a:lnTo>
                      <a:pt x="818" y="1779"/>
                    </a:lnTo>
                    <a:lnTo>
                      <a:pt x="826" y="1774"/>
                    </a:lnTo>
                    <a:lnTo>
                      <a:pt x="834" y="1769"/>
                    </a:lnTo>
                    <a:lnTo>
                      <a:pt x="843" y="1764"/>
                    </a:lnTo>
                    <a:lnTo>
                      <a:pt x="851" y="1760"/>
                    </a:lnTo>
                    <a:lnTo>
                      <a:pt x="860" y="1756"/>
                    </a:lnTo>
                    <a:lnTo>
                      <a:pt x="869" y="1752"/>
                    </a:lnTo>
                    <a:lnTo>
                      <a:pt x="877" y="1750"/>
                    </a:lnTo>
                    <a:lnTo>
                      <a:pt x="887" y="1748"/>
                    </a:lnTo>
                    <a:lnTo>
                      <a:pt x="897" y="1747"/>
                    </a:lnTo>
                    <a:lnTo>
                      <a:pt x="906" y="1746"/>
                    </a:lnTo>
                    <a:lnTo>
                      <a:pt x="921" y="1745"/>
                    </a:lnTo>
                    <a:lnTo>
                      <a:pt x="938" y="1745"/>
                    </a:lnTo>
                    <a:lnTo>
                      <a:pt x="953" y="1745"/>
                    </a:lnTo>
                    <a:lnTo>
                      <a:pt x="968" y="1746"/>
                    </a:lnTo>
                    <a:lnTo>
                      <a:pt x="996" y="1749"/>
                    </a:lnTo>
                    <a:lnTo>
                      <a:pt x="1024" y="1753"/>
                    </a:lnTo>
                    <a:lnTo>
                      <a:pt x="1050" y="1760"/>
                    </a:lnTo>
                    <a:lnTo>
                      <a:pt x="1074" y="1767"/>
                    </a:lnTo>
                    <a:lnTo>
                      <a:pt x="1097" y="1776"/>
                    </a:lnTo>
                    <a:lnTo>
                      <a:pt x="1118" y="1786"/>
                    </a:lnTo>
                    <a:lnTo>
                      <a:pt x="1138" y="1796"/>
                    </a:lnTo>
                    <a:lnTo>
                      <a:pt x="1157" y="1805"/>
                    </a:lnTo>
                    <a:lnTo>
                      <a:pt x="1173" y="1816"/>
                    </a:lnTo>
                    <a:lnTo>
                      <a:pt x="1187" y="1826"/>
                    </a:lnTo>
                    <a:lnTo>
                      <a:pt x="1212" y="1844"/>
                    </a:lnTo>
                    <a:lnTo>
                      <a:pt x="1228" y="1858"/>
                    </a:lnTo>
                    <a:lnTo>
                      <a:pt x="1304" y="1786"/>
                    </a:lnTo>
                    <a:lnTo>
                      <a:pt x="1297" y="1757"/>
                    </a:lnTo>
                    <a:lnTo>
                      <a:pt x="1289" y="1711"/>
                    </a:lnTo>
                    <a:lnTo>
                      <a:pt x="1278" y="1653"/>
                    </a:lnTo>
                    <a:lnTo>
                      <a:pt x="1268" y="1585"/>
                    </a:lnTo>
                    <a:lnTo>
                      <a:pt x="1264" y="1549"/>
                    </a:lnTo>
                    <a:lnTo>
                      <a:pt x="1259" y="1514"/>
                    </a:lnTo>
                    <a:lnTo>
                      <a:pt x="1256" y="1478"/>
                    </a:lnTo>
                    <a:lnTo>
                      <a:pt x="1254" y="1443"/>
                    </a:lnTo>
                    <a:lnTo>
                      <a:pt x="1253" y="1408"/>
                    </a:lnTo>
                    <a:lnTo>
                      <a:pt x="1253" y="1375"/>
                    </a:lnTo>
                    <a:lnTo>
                      <a:pt x="1255" y="1344"/>
                    </a:lnTo>
                    <a:lnTo>
                      <a:pt x="1258" y="1316"/>
                    </a:lnTo>
                    <a:lnTo>
                      <a:pt x="1263" y="1301"/>
                    </a:lnTo>
                    <a:lnTo>
                      <a:pt x="1268" y="1283"/>
                    </a:lnTo>
                    <a:lnTo>
                      <a:pt x="1277" y="1263"/>
                    </a:lnTo>
                    <a:lnTo>
                      <a:pt x="1288" y="1241"/>
                    </a:lnTo>
                    <a:lnTo>
                      <a:pt x="1300" y="1216"/>
                    </a:lnTo>
                    <a:lnTo>
                      <a:pt x="1314" y="1190"/>
                    </a:lnTo>
                    <a:lnTo>
                      <a:pt x="1331" y="1163"/>
                    </a:lnTo>
                    <a:lnTo>
                      <a:pt x="1348" y="1134"/>
                    </a:lnTo>
                    <a:lnTo>
                      <a:pt x="1387" y="1072"/>
                    </a:lnTo>
                    <a:lnTo>
                      <a:pt x="1431" y="1006"/>
                    </a:lnTo>
                    <a:lnTo>
                      <a:pt x="1476" y="939"/>
                    </a:lnTo>
                    <a:lnTo>
                      <a:pt x="1524" y="871"/>
                    </a:lnTo>
                    <a:lnTo>
                      <a:pt x="1573" y="806"/>
                    </a:lnTo>
                    <a:lnTo>
                      <a:pt x="1619" y="741"/>
                    </a:lnTo>
                    <a:lnTo>
                      <a:pt x="1664" y="681"/>
                    </a:lnTo>
                    <a:lnTo>
                      <a:pt x="1705" y="626"/>
                    </a:lnTo>
                    <a:lnTo>
                      <a:pt x="1741" y="578"/>
                    </a:lnTo>
                    <a:lnTo>
                      <a:pt x="1771" y="539"/>
                    </a:lnTo>
                    <a:lnTo>
                      <a:pt x="1795" y="509"/>
                    </a:lnTo>
                    <a:lnTo>
                      <a:pt x="1809" y="490"/>
                    </a:lnTo>
                    <a:lnTo>
                      <a:pt x="1731" y="27"/>
                    </a:lnTo>
                    <a:lnTo>
                      <a:pt x="1731" y="27"/>
                    </a:lnTo>
                    <a:lnTo>
                      <a:pt x="173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59"/>
              <p:cNvSpPr>
                <a:spLocks/>
              </p:cNvSpPr>
              <p:nvPr userDrawn="1"/>
            </p:nvSpPr>
            <p:spPr bwMode="auto">
              <a:xfrm>
                <a:off x="1429" y="1392"/>
                <a:ext cx="526" cy="1226"/>
              </a:xfrm>
              <a:custGeom>
                <a:avLst/>
                <a:gdLst>
                  <a:gd name="T0" fmla="*/ 985 w 1577"/>
                  <a:gd name="T1" fmla="*/ 3620 h 3679"/>
                  <a:gd name="T2" fmla="*/ 720 w 1577"/>
                  <a:gd name="T3" fmla="*/ 3412 h 3679"/>
                  <a:gd name="T4" fmla="*/ 543 w 1577"/>
                  <a:gd name="T5" fmla="*/ 3243 h 3679"/>
                  <a:gd name="T6" fmla="*/ 395 w 1577"/>
                  <a:gd name="T7" fmla="*/ 3078 h 3679"/>
                  <a:gd name="T8" fmla="*/ 253 w 1577"/>
                  <a:gd name="T9" fmla="*/ 2889 h 3679"/>
                  <a:gd name="T10" fmla="*/ 116 w 1577"/>
                  <a:gd name="T11" fmla="*/ 2657 h 3679"/>
                  <a:gd name="T12" fmla="*/ 18 w 1577"/>
                  <a:gd name="T13" fmla="*/ 2405 h 3679"/>
                  <a:gd name="T14" fmla="*/ 0 w 1577"/>
                  <a:gd name="T15" fmla="*/ 2297 h 3679"/>
                  <a:gd name="T16" fmla="*/ 6 w 1577"/>
                  <a:gd name="T17" fmla="*/ 2203 h 3679"/>
                  <a:gd name="T18" fmla="*/ 28 w 1577"/>
                  <a:gd name="T19" fmla="*/ 2124 h 3679"/>
                  <a:gd name="T20" fmla="*/ 86 w 1577"/>
                  <a:gd name="T21" fmla="*/ 2019 h 3679"/>
                  <a:gd name="T22" fmla="*/ 122 w 1577"/>
                  <a:gd name="T23" fmla="*/ 1953 h 3679"/>
                  <a:gd name="T24" fmla="*/ 93 w 1577"/>
                  <a:gd name="T25" fmla="*/ 1850 h 3679"/>
                  <a:gd name="T26" fmla="*/ 78 w 1577"/>
                  <a:gd name="T27" fmla="*/ 1707 h 3679"/>
                  <a:gd name="T28" fmla="*/ 89 w 1577"/>
                  <a:gd name="T29" fmla="*/ 1513 h 3679"/>
                  <a:gd name="T30" fmla="*/ 126 w 1577"/>
                  <a:gd name="T31" fmla="*/ 1313 h 3679"/>
                  <a:gd name="T32" fmla="*/ 182 w 1577"/>
                  <a:gd name="T33" fmla="*/ 1123 h 3679"/>
                  <a:gd name="T34" fmla="*/ 259 w 1577"/>
                  <a:gd name="T35" fmla="*/ 944 h 3679"/>
                  <a:gd name="T36" fmla="*/ 355 w 1577"/>
                  <a:gd name="T37" fmla="*/ 777 h 3679"/>
                  <a:gd name="T38" fmla="*/ 468 w 1577"/>
                  <a:gd name="T39" fmla="*/ 626 h 3679"/>
                  <a:gd name="T40" fmla="*/ 600 w 1577"/>
                  <a:gd name="T41" fmla="*/ 490 h 3679"/>
                  <a:gd name="T42" fmla="*/ 782 w 1577"/>
                  <a:gd name="T43" fmla="*/ 342 h 3679"/>
                  <a:gd name="T44" fmla="*/ 958 w 1577"/>
                  <a:gd name="T45" fmla="*/ 227 h 3679"/>
                  <a:gd name="T46" fmla="*/ 1124 w 1577"/>
                  <a:gd name="T47" fmla="*/ 139 h 3679"/>
                  <a:gd name="T48" fmla="*/ 1276 w 1577"/>
                  <a:gd name="T49" fmla="*/ 76 h 3679"/>
                  <a:gd name="T50" fmla="*/ 1523 w 1577"/>
                  <a:gd name="T51" fmla="*/ 8 h 3679"/>
                  <a:gd name="T52" fmla="*/ 1577 w 1577"/>
                  <a:gd name="T53" fmla="*/ 12 h 3679"/>
                  <a:gd name="T54" fmla="*/ 1529 w 1577"/>
                  <a:gd name="T55" fmla="*/ 34 h 3679"/>
                  <a:gd name="T56" fmla="*/ 1285 w 1577"/>
                  <a:gd name="T57" fmla="*/ 102 h 3679"/>
                  <a:gd name="T58" fmla="*/ 1135 w 1577"/>
                  <a:gd name="T59" fmla="*/ 164 h 3679"/>
                  <a:gd name="T60" fmla="*/ 972 w 1577"/>
                  <a:gd name="T61" fmla="*/ 251 h 3679"/>
                  <a:gd name="T62" fmla="*/ 798 w 1577"/>
                  <a:gd name="T63" fmla="*/ 364 h 3679"/>
                  <a:gd name="T64" fmla="*/ 619 w 1577"/>
                  <a:gd name="T65" fmla="*/ 511 h 3679"/>
                  <a:gd name="T66" fmla="*/ 489 w 1577"/>
                  <a:gd name="T67" fmla="*/ 644 h 3679"/>
                  <a:gd name="T68" fmla="*/ 377 w 1577"/>
                  <a:gd name="T69" fmla="*/ 793 h 3679"/>
                  <a:gd name="T70" fmla="*/ 283 w 1577"/>
                  <a:gd name="T71" fmla="*/ 956 h 3679"/>
                  <a:gd name="T72" fmla="*/ 207 w 1577"/>
                  <a:gd name="T73" fmla="*/ 1131 h 3679"/>
                  <a:gd name="T74" fmla="*/ 152 w 1577"/>
                  <a:gd name="T75" fmla="*/ 1319 h 3679"/>
                  <a:gd name="T76" fmla="*/ 116 w 1577"/>
                  <a:gd name="T77" fmla="*/ 1516 h 3679"/>
                  <a:gd name="T78" fmla="*/ 106 w 1577"/>
                  <a:gd name="T79" fmla="*/ 1721 h 3679"/>
                  <a:gd name="T80" fmla="*/ 125 w 1577"/>
                  <a:gd name="T81" fmla="*/ 1872 h 3679"/>
                  <a:gd name="T82" fmla="*/ 154 w 1577"/>
                  <a:gd name="T83" fmla="*/ 1961 h 3679"/>
                  <a:gd name="T84" fmla="*/ 154 w 1577"/>
                  <a:gd name="T85" fmla="*/ 1984 h 3679"/>
                  <a:gd name="T86" fmla="*/ 83 w 1577"/>
                  <a:gd name="T87" fmla="*/ 2071 h 3679"/>
                  <a:gd name="T88" fmla="*/ 45 w 1577"/>
                  <a:gd name="T89" fmla="*/ 2155 h 3679"/>
                  <a:gd name="T90" fmla="*/ 28 w 1577"/>
                  <a:gd name="T91" fmla="*/ 2243 h 3679"/>
                  <a:gd name="T92" fmla="*/ 33 w 1577"/>
                  <a:gd name="T93" fmla="*/ 2350 h 3679"/>
                  <a:gd name="T94" fmla="*/ 95 w 1577"/>
                  <a:gd name="T95" fmla="*/ 2543 h 3679"/>
                  <a:gd name="T96" fmla="*/ 222 w 1577"/>
                  <a:gd name="T97" fmla="*/ 2793 h 3679"/>
                  <a:gd name="T98" fmla="*/ 358 w 1577"/>
                  <a:gd name="T99" fmla="*/ 2988 h 3679"/>
                  <a:gd name="T100" fmla="*/ 503 w 1577"/>
                  <a:gd name="T101" fmla="*/ 3162 h 3679"/>
                  <a:gd name="T102" fmla="*/ 651 w 1577"/>
                  <a:gd name="T103" fmla="*/ 3312 h 3679"/>
                  <a:gd name="T104" fmla="*/ 903 w 1577"/>
                  <a:gd name="T105" fmla="*/ 3526 h 3679"/>
                  <a:gd name="T106" fmla="*/ 1088 w 1577"/>
                  <a:gd name="T107" fmla="*/ 3659 h 3679"/>
                  <a:gd name="T108" fmla="*/ 1084 w 1577"/>
                  <a:gd name="T109" fmla="*/ 3678 h 3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77" h="3679">
                    <a:moveTo>
                      <a:pt x="1078" y="3679"/>
                    </a:moveTo>
                    <a:lnTo>
                      <a:pt x="1073" y="3679"/>
                    </a:lnTo>
                    <a:lnTo>
                      <a:pt x="1070" y="3677"/>
                    </a:lnTo>
                    <a:lnTo>
                      <a:pt x="1029" y="3650"/>
                    </a:lnTo>
                    <a:lnTo>
                      <a:pt x="985" y="3620"/>
                    </a:lnTo>
                    <a:lnTo>
                      <a:pt x="937" y="3585"/>
                    </a:lnTo>
                    <a:lnTo>
                      <a:pt x="886" y="3547"/>
                    </a:lnTo>
                    <a:lnTo>
                      <a:pt x="832" y="3506"/>
                    </a:lnTo>
                    <a:lnTo>
                      <a:pt x="777" y="3461"/>
                    </a:lnTo>
                    <a:lnTo>
                      <a:pt x="720" y="3412"/>
                    </a:lnTo>
                    <a:lnTo>
                      <a:pt x="662" y="3360"/>
                    </a:lnTo>
                    <a:lnTo>
                      <a:pt x="633" y="3331"/>
                    </a:lnTo>
                    <a:lnTo>
                      <a:pt x="602" y="3303"/>
                    </a:lnTo>
                    <a:lnTo>
                      <a:pt x="572" y="3273"/>
                    </a:lnTo>
                    <a:lnTo>
                      <a:pt x="543" y="3243"/>
                    </a:lnTo>
                    <a:lnTo>
                      <a:pt x="513" y="3212"/>
                    </a:lnTo>
                    <a:lnTo>
                      <a:pt x="484" y="3179"/>
                    </a:lnTo>
                    <a:lnTo>
                      <a:pt x="453" y="3147"/>
                    </a:lnTo>
                    <a:lnTo>
                      <a:pt x="424" y="3112"/>
                    </a:lnTo>
                    <a:lnTo>
                      <a:pt x="395" y="3078"/>
                    </a:lnTo>
                    <a:lnTo>
                      <a:pt x="366" y="3041"/>
                    </a:lnTo>
                    <a:lnTo>
                      <a:pt x="337" y="3004"/>
                    </a:lnTo>
                    <a:lnTo>
                      <a:pt x="309" y="2967"/>
                    </a:lnTo>
                    <a:lnTo>
                      <a:pt x="281" y="2928"/>
                    </a:lnTo>
                    <a:lnTo>
                      <a:pt x="253" y="2889"/>
                    </a:lnTo>
                    <a:lnTo>
                      <a:pt x="226" y="2848"/>
                    </a:lnTo>
                    <a:lnTo>
                      <a:pt x="200" y="2807"/>
                    </a:lnTo>
                    <a:lnTo>
                      <a:pt x="170" y="2758"/>
                    </a:lnTo>
                    <a:lnTo>
                      <a:pt x="143" y="2708"/>
                    </a:lnTo>
                    <a:lnTo>
                      <a:pt x="116" y="2657"/>
                    </a:lnTo>
                    <a:lnTo>
                      <a:pt x="93" y="2605"/>
                    </a:lnTo>
                    <a:lnTo>
                      <a:pt x="70" y="2553"/>
                    </a:lnTo>
                    <a:lnTo>
                      <a:pt x="51" y="2502"/>
                    </a:lnTo>
                    <a:lnTo>
                      <a:pt x="32" y="2453"/>
                    </a:lnTo>
                    <a:lnTo>
                      <a:pt x="18" y="2405"/>
                    </a:lnTo>
                    <a:lnTo>
                      <a:pt x="13" y="2383"/>
                    </a:lnTo>
                    <a:lnTo>
                      <a:pt x="7" y="2361"/>
                    </a:lnTo>
                    <a:lnTo>
                      <a:pt x="4" y="2339"/>
                    </a:lnTo>
                    <a:lnTo>
                      <a:pt x="2" y="2318"/>
                    </a:lnTo>
                    <a:lnTo>
                      <a:pt x="0" y="2297"/>
                    </a:lnTo>
                    <a:lnTo>
                      <a:pt x="0" y="2277"/>
                    </a:lnTo>
                    <a:lnTo>
                      <a:pt x="0" y="2257"/>
                    </a:lnTo>
                    <a:lnTo>
                      <a:pt x="1" y="2239"/>
                    </a:lnTo>
                    <a:lnTo>
                      <a:pt x="3" y="2221"/>
                    </a:lnTo>
                    <a:lnTo>
                      <a:pt x="6" y="2203"/>
                    </a:lnTo>
                    <a:lnTo>
                      <a:pt x="10" y="2186"/>
                    </a:lnTo>
                    <a:lnTo>
                      <a:pt x="14" y="2169"/>
                    </a:lnTo>
                    <a:lnTo>
                      <a:pt x="18" y="2154"/>
                    </a:lnTo>
                    <a:lnTo>
                      <a:pt x="23" y="2138"/>
                    </a:lnTo>
                    <a:lnTo>
                      <a:pt x="28" y="2124"/>
                    </a:lnTo>
                    <a:lnTo>
                      <a:pt x="34" y="2110"/>
                    </a:lnTo>
                    <a:lnTo>
                      <a:pt x="46" y="2083"/>
                    </a:lnTo>
                    <a:lnTo>
                      <a:pt x="59" y="2059"/>
                    </a:lnTo>
                    <a:lnTo>
                      <a:pt x="73" y="2037"/>
                    </a:lnTo>
                    <a:lnTo>
                      <a:pt x="86" y="2019"/>
                    </a:lnTo>
                    <a:lnTo>
                      <a:pt x="99" y="2003"/>
                    </a:lnTo>
                    <a:lnTo>
                      <a:pt x="111" y="1990"/>
                    </a:lnTo>
                    <a:lnTo>
                      <a:pt x="121" y="1979"/>
                    </a:lnTo>
                    <a:lnTo>
                      <a:pt x="128" y="1970"/>
                    </a:lnTo>
                    <a:lnTo>
                      <a:pt x="122" y="1953"/>
                    </a:lnTo>
                    <a:lnTo>
                      <a:pt x="112" y="1927"/>
                    </a:lnTo>
                    <a:lnTo>
                      <a:pt x="107" y="1911"/>
                    </a:lnTo>
                    <a:lnTo>
                      <a:pt x="102" y="1894"/>
                    </a:lnTo>
                    <a:lnTo>
                      <a:pt x="97" y="1873"/>
                    </a:lnTo>
                    <a:lnTo>
                      <a:pt x="93" y="1850"/>
                    </a:lnTo>
                    <a:lnTo>
                      <a:pt x="88" y="1826"/>
                    </a:lnTo>
                    <a:lnTo>
                      <a:pt x="84" y="1799"/>
                    </a:lnTo>
                    <a:lnTo>
                      <a:pt x="82" y="1771"/>
                    </a:lnTo>
                    <a:lnTo>
                      <a:pt x="80" y="1739"/>
                    </a:lnTo>
                    <a:lnTo>
                      <a:pt x="78" y="1707"/>
                    </a:lnTo>
                    <a:lnTo>
                      <a:pt x="78" y="1671"/>
                    </a:lnTo>
                    <a:lnTo>
                      <a:pt x="79" y="1635"/>
                    </a:lnTo>
                    <a:lnTo>
                      <a:pt x="81" y="1595"/>
                    </a:lnTo>
                    <a:lnTo>
                      <a:pt x="85" y="1554"/>
                    </a:lnTo>
                    <a:lnTo>
                      <a:pt x="89" y="1513"/>
                    </a:lnTo>
                    <a:lnTo>
                      <a:pt x="95" y="1472"/>
                    </a:lnTo>
                    <a:lnTo>
                      <a:pt x="101" y="1432"/>
                    </a:lnTo>
                    <a:lnTo>
                      <a:pt x="109" y="1392"/>
                    </a:lnTo>
                    <a:lnTo>
                      <a:pt x="116" y="1352"/>
                    </a:lnTo>
                    <a:lnTo>
                      <a:pt x="126" y="1313"/>
                    </a:lnTo>
                    <a:lnTo>
                      <a:pt x="136" y="1274"/>
                    </a:lnTo>
                    <a:lnTo>
                      <a:pt x="146" y="1235"/>
                    </a:lnTo>
                    <a:lnTo>
                      <a:pt x="158" y="1197"/>
                    </a:lnTo>
                    <a:lnTo>
                      <a:pt x="169" y="1160"/>
                    </a:lnTo>
                    <a:lnTo>
                      <a:pt x="182" y="1123"/>
                    </a:lnTo>
                    <a:lnTo>
                      <a:pt x="196" y="1085"/>
                    </a:lnTo>
                    <a:lnTo>
                      <a:pt x="210" y="1049"/>
                    </a:lnTo>
                    <a:lnTo>
                      <a:pt x="226" y="1014"/>
                    </a:lnTo>
                    <a:lnTo>
                      <a:pt x="242" y="978"/>
                    </a:lnTo>
                    <a:lnTo>
                      <a:pt x="259" y="944"/>
                    </a:lnTo>
                    <a:lnTo>
                      <a:pt x="276" y="909"/>
                    </a:lnTo>
                    <a:lnTo>
                      <a:pt x="295" y="876"/>
                    </a:lnTo>
                    <a:lnTo>
                      <a:pt x="314" y="842"/>
                    </a:lnTo>
                    <a:lnTo>
                      <a:pt x="334" y="810"/>
                    </a:lnTo>
                    <a:lnTo>
                      <a:pt x="355" y="777"/>
                    </a:lnTo>
                    <a:lnTo>
                      <a:pt x="376" y="746"/>
                    </a:lnTo>
                    <a:lnTo>
                      <a:pt x="398" y="715"/>
                    </a:lnTo>
                    <a:lnTo>
                      <a:pt x="421" y="685"/>
                    </a:lnTo>
                    <a:lnTo>
                      <a:pt x="445" y="654"/>
                    </a:lnTo>
                    <a:lnTo>
                      <a:pt x="468" y="626"/>
                    </a:lnTo>
                    <a:lnTo>
                      <a:pt x="493" y="597"/>
                    </a:lnTo>
                    <a:lnTo>
                      <a:pt x="519" y="569"/>
                    </a:lnTo>
                    <a:lnTo>
                      <a:pt x="545" y="542"/>
                    </a:lnTo>
                    <a:lnTo>
                      <a:pt x="572" y="516"/>
                    </a:lnTo>
                    <a:lnTo>
                      <a:pt x="600" y="490"/>
                    </a:lnTo>
                    <a:lnTo>
                      <a:pt x="637" y="458"/>
                    </a:lnTo>
                    <a:lnTo>
                      <a:pt x="674" y="428"/>
                    </a:lnTo>
                    <a:lnTo>
                      <a:pt x="710" y="397"/>
                    </a:lnTo>
                    <a:lnTo>
                      <a:pt x="746" y="369"/>
                    </a:lnTo>
                    <a:lnTo>
                      <a:pt x="782" y="342"/>
                    </a:lnTo>
                    <a:lnTo>
                      <a:pt x="818" y="316"/>
                    </a:lnTo>
                    <a:lnTo>
                      <a:pt x="853" y="293"/>
                    </a:lnTo>
                    <a:lnTo>
                      <a:pt x="889" y="269"/>
                    </a:lnTo>
                    <a:lnTo>
                      <a:pt x="923" y="247"/>
                    </a:lnTo>
                    <a:lnTo>
                      <a:pt x="958" y="227"/>
                    </a:lnTo>
                    <a:lnTo>
                      <a:pt x="992" y="207"/>
                    </a:lnTo>
                    <a:lnTo>
                      <a:pt x="1026" y="189"/>
                    </a:lnTo>
                    <a:lnTo>
                      <a:pt x="1059" y="171"/>
                    </a:lnTo>
                    <a:lnTo>
                      <a:pt x="1092" y="155"/>
                    </a:lnTo>
                    <a:lnTo>
                      <a:pt x="1124" y="139"/>
                    </a:lnTo>
                    <a:lnTo>
                      <a:pt x="1156" y="125"/>
                    </a:lnTo>
                    <a:lnTo>
                      <a:pt x="1187" y="111"/>
                    </a:lnTo>
                    <a:lnTo>
                      <a:pt x="1218" y="98"/>
                    </a:lnTo>
                    <a:lnTo>
                      <a:pt x="1247" y="88"/>
                    </a:lnTo>
                    <a:lnTo>
                      <a:pt x="1276" y="76"/>
                    </a:lnTo>
                    <a:lnTo>
                      <a:pt x="1332" y="57"/>
                    </a:lnTo>
                    <a:lnTo>
                      <a:pt x="1385" y="40"/>
                    </a:lnTo>
                    <a:lnTo>
                      <a:pt x="1435" y="27"/>
                    </a:lnTo>
                    <a:lnTo>
                      <a:pt x="1481" y="16"/>
                    </a:lnTo>
                    <a:lnTo>
                      <a:pt x="1523" y="8"/>
                    </a:lnTo>
                    <a:lnTo>
                      <a:pt x="1561" y="0"/>
                    </a:lnTo>
                    <a:lnTo>
                      <a:pt x="1567" y="0"/>
                    </a:lnTo>
                    <a:lnTo>
                      <a:pt x="1572" y="2"/>
                    </a:lnTo>
                    <a:lnTo>
                      <a:pt x="1575" y="7"/>
                    </a:lnTo>
                    <a:lnTo>
                      <a:pt x="1577" y="12"/>
                    </a:lnTo>
                    <a:lnTo>
                      <a:pt x="1576" y="17"/>
                    </a:lnTo>
                    <a:lnTo>
                      <a:pt x="1574" y="22"/>
                    </a:lnTo>
                    <a:lnTo>
                      <a:pt x="1571" y="25"/>
                    </a:lnTo>
                    <a:lnTo>
                      <a:pt x="1566" y="27"/>
                    </a:lnTo>
                    <a:lnTo>
                      <a:pt x="1529" y="34"/>
                    </a:lnTo>
                    <a:lnTo>
                      <a:pt x="1487" y="42"/>
                    </a:lnTo>
                    <a:lnTo>
                      <a:pt x="1441" y="53"/>
                    </a:lnTo>
                    <a:lnTo>
                      <a:pt x="1393" y="67"/>
                    </a:lnTo>
                    <a:lnTo>
                      <a:pt x="1341" y="83"/>
                    </a:lnTo>
                    <a:lnTo>
                      <a:pt x="1285" y="102"/>
                    </a:lnTo>
                    <a:lnTo>
                      <a:pt x="1257" y="112"/>
                    </a:lnTo>
                    <a:lnTo>
                      <a:pt x="1227" y="124"/>
                    </a:lnTo>
                    <a:lnTo>
                      <a:pt x="1197" y="136"/>
                    </a:lnTo>
                    <a:lnTo>
                      <a:pt x="1166" y="150"/>
                    </a:lnTo>
                    <a:lnTo>
                      <a:pt x="1135" y="164"/>
                    </a:lnTo>
                    <a:lnTo>
                      <a:pt x="1103" y="179"/>
                    </a:lnTo>
                    <a:lnTo>
                      <a:pt x="1071" y="196"/>
                    </a:lnTo>
                    <a:lnTo>
                      <a:pt x="1039" y="213"/>
                    </a:lnTo>
                    <a:lnTo>
                      <a:pt x="1005" y="231"/>
                    </a:lnTo>
                    <a:lnTo>
                      <a:pt x="972" y="251"/>
                    </a:lnTo>
                    <a:lnTo>
                      <a:pt x="937" y="271"/>
                    </a:lnTo>
                    <a:lnTo>
                      <a:pt x="903" y="293"/>
                    </a:lnTo>
                    <a:lnTo>
                      <a:pt x="868" y="315"/>
                    </a:lnTo>
                    <a:lnTo>
                      <a:pt x="833" y="339"/>
                    </a:lnTo>
                    <a:lnTo>
                      <a:pt x="798" y="364"/>
                    </a:lnTo>
                    <a:lnTo>
                      <a:pt x="762" y="391"/>
                    </a:lnTo>
                    <a:lnTo>
                      <a:pt x="727" y="419"/>
                    </a:lnTo>
                    <a:lnTo>
                      <a:pt x="691" y="448"/>
                    </a:lnTo>
                    <a:lnTo>
                      <a:pt x="654" y="478"/>
                    </a:lnTo>
                    <a:lnTo>
                      <a:pt x="619" y="511"/>
                    </a:lnTo>
                    <a:lnTo>
                      <a:pt x="592" y="536"/>
                    </a:lnTo>
                    <a:lnTo>
                      <a:pt x="565" y="562"/>
                    </a:lnTo>
                    <a:lnTo>
                      <a:pt x="539" y="589"/>
                    </a:lnTo>
                    <a:lnTo>
                      <a:pt x="514" y="616"/>
                    </a:lnTo>
                    <a:lnTo>
                      <a:pt x="489" y="644"/>
                    </a:lnTo>
                    <a:lnTo>
                      <a:pt x="465" y="672"/>
                    </a:lnTo>
                    <a:lnTo>
                      <a:pt x="443" y="701"/>
                    </a:lnTo>
                    <a:lnTo>
                      <a:pt x="420" y="731"/>
                    </a:lnTo>
                    <a:lnTo>
                      <a:pt x="398" y="761"/>
                    </a:lnTo>
                    <a:lnTo>
                      <a:pt x="377" y="793"/>
                    </a:lnTo>
                    <a:lnTo>
                      <a:pt x="356" y="824"/>
                    </a:lnTo>
                    <a:lnTo>
                      <a:pt x="337" y="856"/>
                    </a:lnTo>
                    <a:lnTo>
                      <a:pt x="318" y="889"/>
                    </a:lnTo>
                    <a:lnTo>
                      <a:pt x="300" y="922"/>
                    </a:lnTo>
                    <a:lnTo>
                      <a:pt x="283" y="956"/>
                    </a:lnTo>
                    <a:lnTo>
                      <a:pt x="267" y="990"/>
                    </a:lnTo>
                    <a:lnTo>
                      <a:pt x="250" y="1025"/>
                    </a:lnTo>
                    <a:lnTo>
                      <a:pt x="235" y="1060"/>
                    </a:lnTo>
                    <a:lnTo>
                      <a:pt x="221" y="1096"/>
                    </a:lnTo>
                    <a:lnTo>
                      <a:pt x="207" y="1131"/>
                    </a:lnTo>
                    <a:lnTo>
                      <a:pt x="195" y="1168"/>
                    </a:lnTo>
                    <a:lnTo>
                      <a:pt x="183" y="1206"/>
                    </a:lnTo>
                    <a:lnTo>
                      <a:pt x="172" y="1243"/>
                    </a:lnTo>
                    <a:lnTo>
                      <a:pt x="162" y="1282"/>
                    </a:lnTo>
                    <a:lnTo>
                      <a:pt x="152" y="1319"/>
                    </a:lnTo>
                    <a:lnTo>
                      <a:pt x="143" y="1358"/>
                    </a:lnTo>
                    <a:lnTo>
                      <a:pt x="135" y="1397"/>
                    </a:lnTo>
                    <a:lnTo>
                      <a:pt x="128" y="1436"/>
                    </a:lnTo>
                    <a:lnTo>
                      <a:pt x="122" y="1476"/>
                    </a:lnTo>
                    <a:lnTo>
                      <a:pt x="116" y="1516"/>
                    </a:lnTo>
                    <a:lnTo>
                      <a:pt x="112" y="1557"/>
                    </a:lnTo>
                    <a:lnTo>
                      <a:pt x="108" y="1597"/>
                    </a:lnTo>
                    <a:lnTo>
                      <a:pt x="106" y="1641"/>
                    </a:lnTo>
                    <a:lnTo>
                      <a:pt x="105" y="1682"/>
                    </a:lnTo>
                    <a:lnTo>
                      <a:pt x="106" y="1721"/>
                    </a:lnTo>
                    <a:lnTo>
                      <a:pt x="108" y="1757"/>
                    </a:lnTo>
                    <a:lnTo>
                      <a:pt x="111" y="1790"/>
                    </a:lnTo>
                    <a:lnTo>
                      <a:pt x="115" y="1820"/>
                    </a:lnTo>
                    <a:lnTo>
                      <a:pt x="120" y="1847"/>
                    </a:lnTo>
                    <a:lnTo>
                      <a:pt x="125" y="1872"/>
                    </a:lnTo>
                    <a:lnTo>
                      <a:pt x="131" y="1894"/>
                    </a:lnTo>
                    <a:lnTo>
                      <a:pt x="136" y="1913"/>
                    </a:lnTo>
                    <a:lnTo>
                      <a:pt x="141" y="1929"/>
                    </a:lnTo>
                    <a:lnTo>
                      <a:pt x="147" y="1943"/>
                    </a:lnTo>
                    <a:lnTo>
                      <a:pt x="154" y="1961"/>
                    </a:lnTo>
                    <a:lnTo>
                      <a:pt x="158" y="1967"/>
                    </a:lnTo>
                    <a:lnTo>
                      <a:pt x="159" y="1971"/>
                    </a:lnTo>
                    <a:lnTo>
                      <a:pt x="159" y="1977"/>
                    </a:lnTo>
                    <a:lnTo>
                      <a:pt x="156" y="1981"/>
                    </a:lnTo>
                    <a:lnTo>
                      <a:pt x="154" y="1984"/>
                    </a:lnTo>
                    <a:lnTo>
                      <a:pt x="143" y="1993"/>
                    </a:lnTo>
                    <a:lnTo>
                      <a:pt x="123" y="2015"/>
                    </a:lnTo>
                    <a:lnTo>
                      <a:pt x="110" y="2031"/>
                    </a:lnTo>
                    <a:lnTo>
                      <a:pt x="97" y="2049"/>
                    </a:lnTo>
                    <a:lnTo>
                      <a:pt x="83" y="2071"/>
                    </a:lnTo>
                    <a:lnTo>
                      <a:pt x="69" y="2095"/>
                    </a:lnTo>
                    <a:lnTo>
                      <a:pt x="62" y="2110"/>
                    </a:lnTo>
                    <a:lnTo>
                      <a:pt x="56" y="2124"/>
                    </a:lnTo>
                    <a:lnTo>
                      <a:pt x="51" y="2139"/>
                    </a:lnTo>
                    <a:lnTo>
                      <a:pt x="45" y="2155"/>
                    </a:lnTo>
                    <a:lnTo>
                      <a:pt x="40" y="2171"/>
                    </a:lnTo>
                    <a:lnTo>
                      <a:pt x="35" y="2188"/>
                    </a:lnTo>
                    <a:lnTo>
                      <a:pt x="32" y="2206"/>
                    </a:lnTo>
                    <a:lnTo>
                      <a:pt x="29" y="2225"/>
                    </a:lnTo>
                    <a:lnTo>
                      <a:pt x="28" y="2243"/>
                    </a:lnTo>
                    <a:lnTo>
                      <a:pt x="27" y="2264"/>
                    </a:lnTo>
                    <a:lnTo>
                      <a:pt x="27" y="2284"/>
                    </a:lnTo>
                    <a:lnTo>
                      <a:pt x="28" y="2306"/>
                    </a:lnTo>
                    <a:lnTo>
                      <a:pt x="30" y="2328"/>
                    </a:lnTo>
                    <a:lnTo>
                      <a:pt x="33" y="2350"/>
                    </a:lnTo>
                    <a:lnTo>
                      <a:pt x="38" y="2374"/>
                    </a:lnTo>
                    <a:lnTo>
                      <a:pt x="44" y="2398"/>
                    </a:lnTo>
                    <a:lnTo>
                      <a:pt x="58" y="2445"/>
                    </a:lnTo>
                    <a:lnTo>
                      <a:pt x="75" y="2494"/>
                    </a:lnTo>
                    <a:lnTo>
                      <a:pt x="95" y="2543"/>
                    </a:lnTo>
                    <a:lnTo>
                      <a:pt x="118" y="2594"/>
                    </a:lnTo>
                    <a:lnTo>
                      <a:pt x="141" y="2645"/>
                    </a:lnTo>
                    <a:lnTo>
                      <a:pt x="167" y="2696"/>
                    </a:lnTo>
                    <a:lnTo>
                      <a:pt x="194" y="2744"/>
                    </a:lnTo>
                    <a:lnTo>
                      <a:pt x="222" y="2793"/>
                    </a:lnTo>
                    <a:lnTo>
                      <a:pt x="248" y="2834"/>
                    </a:lnTo>
                    <a:lnTo>
                      <a:pt x="275" y="2874"/>
                    </a:lnTo>
                    <a:lnTo>
                      <a:pt x="302" y="2913"/>
                    </a:lnTo>
                    <a:lnTo>
                      <a:pt x="330" y="2950"/>
                    </a:lnTo>
                    <a:lnTo>
                      <a:pt x="358" y="2988"/>
                    </a:lnTo>
                    <a:lnTo>
                      <a:pt x="386" y="3025"/>
                    </a:lnTo>
                    <a:lnTo>
                      <a:pt x="416" y="3061"/>
                    </a:lnTo>
                    <a:lnTo>
                      <a:pt x="445" y="3095"/>
                    </a:lnTo>
                    <a:lnTo>
                      <a:pt x="474" y="3129"/>
                    </a:lnTo>
                    <a:lnTo>
                      <a:pt x="503" y="3162"/>
                    </a:lnTo>
                    <a:lnTo>
                      <a:pt x="533" y="3193"/>
                    </a:lnTo>
                    <a:lnTo>
                      <a:pt x="562" y="3225"/>
                    </a:lnTo>
                    <a:lnTo>
                      <a:pt x="592" y="3255"/>
                    </a:lnTo>
                    <a:lnTo>
                      <a:pt x="622" y="3284"/>
                    </a:lnTo>
                    <a:lnTo>
                      <a:pt x="651" y="3312"/>
                    </a:lnTo>
                    <a:lnTo>
                      <a:pt x="680" y="3340"/>
                    </a:lnTo>
                    <a:lnTo>
                      <a:pt x="738" y="3392"/>
                    </a:lnTo>
                    <a:lnTo>
                      <a:pt x="795" y="3441"/>
                    </a:lnTo>
                    <a:lnTo>
                      <a:pt x="850" y="3485"/>
                    </a:lnTo>
                    <a:lnTo>
                      <a:pt x="903" y="3526"/>
                    </a:lnTo>
                    <a:lnTo>
                      <a:pt x="953" y="3564"/>
                    </a:lnTo>
                    <a:lnTo>
                      <a:pt x="1001" y="3597"/>
                    </a:lnTo>
                    <a:lnTo>
                      <a:pt x="1044" y="3627"/>
                    </a:lnTo>
                    <a:lnTo>
                      <a:pt x="1085" y="3654"/>
                    </a:lnTo>
                    <a:lnTo>
                      <a:pt x="1088" y="3659"/>
                    </a:lnTo>
                    <a:lnTo>
                      <a:pt x="1090" y="3663"/>
                    </a:lnTo>
                    <a:lnTo>
                      <a:pt x="1090" y="3668"/>
                    </a:lnTo>
                    <a:lnTo>
                      <a:pt x="1088" y="3673"/>
                    </a:lnTo>
                    <a:lnTo>
                      <a:pt x="1086" y="3676"/>
                    </a:lnTo>
                    <a:lnTo>
                      <a:pt x="1084" y="3678"/>
                    </a:lnTo>
                    <a:lnTo>
                      <a:pt x="1081" y="3679"/>
                    </a:lnTo>
                    <a:lnTo>
                      <a:pt x="1078" y="36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0"/>
              <p:cNvSpPr>
                <a:spLocks/>
              </p:cNvSpPr>
              <p:nvPr userDrawn="1"/>
            </p:nvSpPr>
            <p:spPr bwMode="auto">
              <a:xfrm>
                <a:off x="1419" y="1427"/>
                <a:ext cx="455" cy="1209"/>
              </a:xfrm>
              <a:custGeom>
                <a:avLst/>
                <a:gdLst>
                  <a:gd name="T0" fmla="*/ 1021 w 1366"/>
                  <a:gd name="T1" fmla="*/ 3578 h 3628"/>
                  <a:gd name="T2" fmla="*/ 753 w 1366"/>
                  <a:gd name="T3" fmla="*/ 3378 h 3628"/>
                  <a:gd name="T4" fmla="*/ 548 w 1366"/>
                  <a:gd name="T5" fmla="*/ 3190 h 3628"/>
                  <a:gd name="T6" fmla="*/ 442 w 1366"/>
                  <a:gd name="T7" fmla="*/ 3079 h 3628"/>
                  <a:gd name="T8" fmla="*/ 346 w 1366"/>
                  <a:gd name="T9" fmla="*/ 2964 h 3628"/>
                  <a:gd name="T10" fmla="*/ 259 w 1366"/>
                  <a:gd name="T11" fmla="*/ 2845 h 3628"/>
                  <a:gd name="T12" fmla="*/ 171 w 1366"/>
                  <a:gd name="T13" fmla="*/ 2707 h 3628"/>
                  <a:gd name="T14" fmla="*/ 71 w 1366"/>
                  <a:gd name="T15" fmla="*/ 2503 h 3628"/>
                  <a:gd name="T16" fmla="*/ 13 w 1366"/>
                  <a:gd name="T17" fmla="*/ 2332 h 3628"/>
                  <a:gd name="T18" fmla="*/ 1 w 1366"/>
                  <a:gd name="T19" fmla="*/ 2246 h 3628"/>
                  <a:gd name="T20" fmla="*/ 4 w 1366"/>
                  <a:gd name="T21" fmla="*/ 2170 h 3628"/>
                  <a:gd name="T22" fmla="*/ 18 w 1366"/>
                  <a:gd name="T23" fmla="*/ 2103 h 3628"/>
                  <a:gd name="T24" fmla="*/ 47 w 1366"/>
                  <a:gd name="T25" fmla="*/ 2031 h 3628"/>
                  <a:gd name="T26" fmla="*/ 99 w 1366"/>
                  <a:gd name="T27" fmla="*/ 1952 h 3628"/>
                  <a:gd name="T28" fmla="*/ 122 w 1366"/>
                  <a:gd name="T29" fmla="*/ 1902 h 3628"/>
                  <a:gd name="T30" fmla="*/ 98 w 1366"/>
                  <a:gd name="T31" fmla="*/ 1822 h 3628"/>
                  <a:gd name="T32" fmla="*/ 82 w 1366"/>
                  <a:gd name="T33" fmla="*/ 1720 h 3628"/>
                  <a:gd name="T34" fmla="*/ 80 w 1366"/>
                  <a:gd name="T35" fmla="*/ 1584 h 3628"/>
                  <a:gd name="T36" fmla="*/ 96 w 1366"/>
                  <a:gd name="T37" fmla="*/ 1421 h 3628"/>
                  <a:gd name="T38" fmla="*/ 126 w 1366"/>
                  <a:gd name="T39" fmla="*/ 1262 h 3628"/>
                  <a:gd name="T40" fmla="*/ 169 w 1366"/>
                  <a:gd name="T41" fmla="*/ 1109 h 3628"/>
                  <a:gd name="T42" fmla="*/ 226 w 1366"/>
                  <a:gd name="T43" fmla="*/ 963 h 3628"/>
                  <a:gd name="T44" fmla="*/ 295 w 1366"/>
                  <a:gd name="T45" fmla="*/ 825 h 3628"/>
                  <a:gd name="T46" fmla="*/ 376 w 1366"/>
                  <a:gd name="T47" fmla="*/ 695 h 3628"/>
                  <a:gd name="T48" fmla="*/ 469 w 1366"/>
                  <a:gd name="T49" fmla="*/ 575 h 3628"/>
                  <a:gd name="T50" fmla="*/ 573 w 1366"/>
                  <a:gd name="T51" fmla="*/ 465 h 3628"/>
                  <a:gd name="T52" fmla="*/ 733 w 1366"/>
                  <a:gd name="T53" fmla="*/ 329 h 3628"/>
                  <a:gd name="T54" fmla="*/ 914 w 1366"/>
                  <a:gd name="T55" fmla="*/ 202 h 3628"/>
                  <a:gd name="T56" fmla="*/ 1103 w 1366"/>
                  <a:gd name="T57" fmla="*/ 97 h 3628"/>
                  <a:gd name="T58" fmla="*/ 1299 w 1366"/>
                  <a:gd name="T59" fmla="*/ 17 h 3628"/>
                  <a:gd name="T60" fmla="*/ 1362 w 1366"/>
                  <a:gd name="T61" fmla="*/ 5 h 3628"/>
                  <a:gd name="T62" fmla="*/ 1361 w 1366"/>
                  <a:gd name="T63" fmla="*/ 24 h 3628"/>
                  <a:gd name="T64" fmla="*/ 1210 w 1366"/>
                  <a:gd name="T65" fmla="*/ 79 h 3628"/>
                  <a:gd name="T66" fmla="*/ 1021 w 1366"/>
                  <a:gd name="T67" fmla="*/ 170 h 3628"/>
                  <a:gd name="T68" fmla="*/ 838 w 1366"/>
                  <a:gd name="T69" fmla="*/ 285 h 3628"/>
                  <a:gd name="T70" fmla="*/ 662 w 1366"/>
                  <a:gd name="T71" fmla="*/ 422 h 3628"/>
                  <a:gd name="T72" fmla="*/ 540 w 1366"/>
                  <a:gd name="T73" fmla="*/ 537 h 3628"/>
                  <a:gd name="T74" fmla="*/ 442 w 1366"/>
                  <a:gd name="T75" fmla="*/ 651 h 3628"/>
                  <a:gd name="T76" fmla="*/ 357 w 1366"/>
                  <a:gd name="T77" fmla="*/ 773 h 3628"/>
                  <a:gd name="T78" fmla="*/ 284 w 1366"/>
                  <a:gd name="T79" fmla="*/ 905 h 3628"/>
                  <a:gd name="T80" fmla="*/ 221 w 1366"/>
                  <a:gd name="T81" fmla="*/ 1045 h 3628"/>
                  <a:gd name="T82" fmla="*/ 172 w 1366"/>
                  <a:gd name="T83" fmla="*/ 1192 h 3628"/>
                  <a:gd name="T84" fmla="*/ 136 w 1366"/>
                  <a:gd name="T85" fmla="*/ 1346 h 3628"/>
                  <a:gd name="T86" fmla="*/ 112 w 1366"/>
                  <a:gd name="T87" fmla="*/ 1506 h 3628"/>
                  <a:gd name="T88" fmla="*/ 105 w 1366"/>
                  <a:gd name="T89" fmla="*/ 1670 h 3628"/>
                  <a:gd name="T90" fmla="*/ 121 w 1366"/>
                  <a:gd name="T91" fmla="*/ 1796 h 3628"/>
                  <a:gd name="T92" fmla="*/ 142 w 1366"/>
                  <a:gd name="T93" fmla="*/ 1878 h 3628"/>
                  <a:gd name="T94" fmla="*/ 158 w 1366"/>
                  <a:gd name="T95" fmla="*/ 1920 h 3628"/>
                  <a:gd name="T96" fmla="*/ 144 w 1366"/>
                  <a:gd name="T97" fmla="*/ 1942 h 3628"/>
                  <a:gd name="T98" fmla="*/ 83 w 1366"/>
                  <a:gd name="T99" fmla="*/ 2020 h 3628"/>
                  <a:gd name="T100" fmla="*/ 50 w 1366"/>
                  <a:gd name="T101" fmla="*/ 2088 h 3628"/>
                  <a:gd name="T102" fmla="*/ 32 w 1366"/>
                  <a:gd name="T103" fmla="*/ 2155 h 3628"/>
                  <a:gd name="T104" fmla="*/ 27 w 1366"/>
                  <a:gd name="T105" fmla="*/ 2233 h 3628"/>
                  <a:gd name="T106" fmla="*/ 38 w 1366"/>
                  <a:gd name="T107" fmla="*/ 2323 h 3628"/>
                  <a:gd name="T108" fmla="*/ 96 w 1366"/>
                  <a:gd name="T109" fmla="*/ 2492 h 3628"/>
                  <a:gd name="T110" fmla="*/ 194 w 1366"/>
                  <a:gd name="T111" fmla="*/ 2693 h 3628"/>
                  <a:gd name="T112" fmla="*/ 281 w 1366"/>
                  <a:gd name="T113" fmla="*/ 2830 h 3628"/>
                  <a:gd name="T114" fmla="*/ 368 w 1366"/>
                  <a:gd name="T115" fmla="*/ 2947 h 3628"/>
                  <a:gd name="T116" fmla="*/ 463 w 1366"/>
                  <a:gd name="T117" fmla="*/ 3061 h 3628"/>
                  <a:gd name="T118" fmla="*/ 652 w 1366"/>
                  <a:gd name="T119" fmla="*/ 3252 h 3628"/>
                  <a:gd name="T120" fmla="*/ 899 w 1366"/>
                  <a:gd name="T121" fmla="*/ 3457 h 3628"/>
                  <a:gd name="T122" fmla="*/ 1112 w 1366"/>
                  <a:gd name="T123" fmla="*/ 3608 h 3628"/>
                  <a:gd name="T124" fmla="*/ 1110 w 1366"/>
                  <a:gd name="T125" fmla="*/ 3625 h 3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66" h="3628">
                    <a:moveTo>
                      <a:pt x="1101" y="3628"/>
                    </a:moveTo>
                    <a:lnTo>
                      <a:pt x="1097" y="3628"/>
                    </a:lnTo>
                    <a:lnTo>
                      <a:pt x="1093" y="3626"/>
                    </a:lnTo>
                    <a:lnTo>
                      <a:pt x="1021" y="3578"/>
                    </a:lnTo>
                    <a:lnTo>
                      <a:pt x="951" y="3529"/>
                    </a:lnTo>
                    <a:lnTo>
                      <a:pt x="883" y="3479"/>
                    </a:lnTo>
                    <a:lnTo>
                      <a:pt x="817" y="3428"/>
                    </a:lnTo>
                    <a:lnTo>
                      <a:pt x="753" y="3378"/>
                    </a:lnTo>
                    <a:lnTo>
                      <a:pt x="692" y="3325"/>
                    </a:lnTo>
                    <a:lnTo>
                      <a:pt x="632" y="3272"/>
                    </a:lnTo>
                    <a:lnTo>
                      <a:pt x="575" y="3218"/>
                    </a:lnTo>
                    <a:lnTo>
                      <a:pt x="548" y="3190"/>
                    </a:lnTo>
                    <a:lnTo>
                      <a:pt x="520" y="3163"/>
                    </a:lnTo>
                    <a:lnTo>
                      <a:pt x="494" y="3135"/>
                    </a:lnTo>
                    <a:lnTo>
                      <a:pt x="468" y="3107"/>
                    </a:lnTo>
                    <a:lnTo>
                      <a:pt x="442" y="3079"/>
                    </a:lnTo>
                    <a:lnTo>
                      <a:pt x="418" y="3051"/>
                    </a:lnTo>
                    <a:lnTo>
                      <a:pt x="394" y="3021"/>
                    </a:lnTo>
                    <a:lnTo>
                      <a:pt x="370" y="2992"/>
                    </a:lnTo>
                    <a:lnTo>
                      <a:pt x="346" y="2964"/>
                    </a:lnTo>
                    <a:lnTo>
                      <a:pt x="324" y="2935"/>
                    </a:lnTo>
                    <a:lnTo>
                      <a:pt x="302" y="2905"/>
                    </a:lnTo>
                    <a:lnTo>
                      <a:pt x="280" y="2876"/>
                    </a:lnTo>
                    <a:lnTo>
                      <a:pt x="259" y="2845"/>
                    </a:lnTo>
                    <a:lnTo>
                      <a:pt x="239" y="2816"/>
                    </a:lnTo>
                    <a:lnTo>
                      <a:pt x="219" y="2786"/>
                    </a:lnTo>
                    <a:lnTo>
                      <a:pt x="200" y="2756"/>
                    </a:lnTo>
                    <a:lnTo>
                      <a:pt x="171" y="2707"/>
                    </a:lnTo>
                    <a:lnTo>
                      <a:pt x="143" y="2657"/>
                    </a:lnTo>
                    <a:lnTo>
                      <a:pt x="117" y="2606"/>
                    </a:lnTo>
                    <a:lnTo>
                      <a:pt x="92" y="2554"/>
                    </a:lnTo>
                    <a:lnTo>
                      <a:pt x="71" y="2503"/>
                    </a:lnTo>
                    <a:lnTo>
                      <a:pt x="50" y="2451"/>
                    </a:lnTo>
                    <a:lnTo>
                      <a:pt x="33" y="2402"/>
                    </a:lnTo>
                    <a:lnTo>
                      <a:pt x="18" y="2354"/>
                    </a:lnTo>
                    <a:lnTo>
                      <a:pt x="13" y="2332"/>
                    </a:lnTo>
                    <a:lnTo>
                      <a:pt x="8" y="2310"/>
                    </a:lnTo>
                    <a:lnTo>
                      <a:pt x="5" y="2288"/>
                    </a:lnTo>
                    <a:lnTo>
                      <a:pt x="2" y="2267"/>
                    </a:lnTo>
                    <a:lnTo>
                      <a:pt x="1" y="2246"/>
                    </a:lnTo>
                    <a:lnTo>
                      <a:pt x="0" y="2227"/>
                    </a:lnTo>
                    <a:lnTo>
                      <a:pt x="1" y="2207"/>
                    </a:lnTo>
                    <a:lnTo>
                      <a:pt x="2" y="2188"/>
                    </a:lnTo>
                    <a:lnTo>
                      <a:pt x="4" y="2170"/>
                    </a:lnTo>
                    <a:lnTo>
                      <a:pt x="6" y="2152"/>
                    </a:lnTo>
                    <a:lnTo>
                      <a:pt x="9" y="2135"/>
                    </a:lnTo>
                    <a:lnTo>
                      <a:pt x="14" y="2118"/>
                    </a:lnTo>
                    <a:lnTo>
                      <a:pt x="18" y="2103"/>
                    </a:lnTo>
                    <a:lnTo>
                      <a:pt x="23" y="2087"/>
                    </a:lnTo>
                    <a:lnTo>
                      <a:pt x="29" y="2073"/>
                    </a:lnTo>
                    <a:lnTo>
                      <a:pt x="34" y="2058"/>
                    </a:lnTo>
                    <a:lnTo>
                      <a:pt x="47" y="2031"/>
                    </a:lnTo>
                    <a:lnTo>
                      <a:pt x="60" y="2008"/>
                    </a:lnTo>
                    <a:lnTo>
                      <a:pt x="73" y="1986"/>
                    </a:lnTo>
                    <a:lnTo>
                      <a:pt x="87" y="1968"/>
                    </a:lnTo>
                    <a:lnTo>
                      <a:pt x="99" y="1952"/>
                    </a:lnTo>
                    <a:lnTo>
                      <a:pt x="111" y="1939"/>
                    </a:lnTo>
                    <a:lnTo>
                      <a:pt x="121" y="1928"/>
                    </a:lnTo>
                    <a:lnTo>
                      <a:pt x="129" y="1919"/>
                    </a:lnTo>
                    <a:lnTo>
                      <a:pt x="122" y="1902"/>
                    </a:lnTo>
                    <a:lnTo>
                      <a:pt x="112" y="1876"/>
                    </a:lnTo>
                    <a:lnTo>
                      <a:pt x="108" y="1860"/>
                    </a:lnTo>
                    <a:lnTo>
                      <a:pt x="102" y="1843"/>
                    </a:lnTo>
                    <a:lnTo>
                      <a:pt x="98" y="1822"/>
                    </a:lnTo>
                    <a:lnTo>
                      <a:pt x="92" y="1799"/>
                    </a:lnTo>
                    <a:lnTo>
                      <a:pt x="88" y="1775"/>
                    </a:lnTo>
                    <a:lnTo>
                      <a:pt x="85" y="1748"/>
                    </a:lnTo>
                    <a:lnTo>
                      <a:pt x="82" y="1720"/>
                    </a:lnTo>
                    <a:lnTo>
                      <a:pt x="80" y="1688"/>
                    </a:lnTo>
                    <a:lnTo>
                      <a:pt x="78" y="1656"/>
                    </a:lnTo>
                    <a:lnTo>
                      <a:pt x="78" y="1620"/>
                    </a:lnTo>
                    <a:lnTo>
                      <a:pt x="80" y="1584"/>
                    </a:lnTo>
                    <a:lnTo>
                      <a:pt x="82" y="1544"/>
                    </a:lnTo>
                    <a:lnTo>
                      <a:pt x="85" y="1503"/>
                    </a:lnTo>
                    <a:lnTo>
                      <a:pt x="90" y="1462"/>
                    </a:lnTo>
                    <a:lnTo>
                      <a:pt x="96" y="1421"/>
                    </a:lnTo>
                    <a:lnTo>
                      <a:pt x="102" y="1381"/>
                    </a:lnTo>
                    <a:lnTo>
                      <a:pt x="109" y="1341"/>
                    </a:lnTo>
                    <a:lnTo>
                      <a:pt x="117" y="1301"/>
                    </a:lnTo>
                    <a:lnTo>
                      <a:pt x="126" y="1262"/>
                    </a:lnTo>
                    <a:lnTo>
                      <a:pt x="136" y="1223"/>
                    </a:lnTo>
                    <a:lnTo>
                      <a:pt x="146" y="1184"/>
                    </a:lnTo>
                    <a:lnTo>
                      <a:pt x="157" y="1146"/>
                    </a:lnTo>
                    <a:lnTo>
                      <a:pt x="169" y="1109"/>
                    </a:lnTo>
                    <a:lnTo>
                      <a:pt x="182" y="1072"/>
                    </a:lnTo>
                    <a:lnTo>
                      <a:pt x="196" y="1035"/>
                    </a:lnTo>
                    <a:lnTo>
                      <a:pt x="211" y="998"/>
                    </a:lnTo>
                    <a:lnTo>
                      <a:pt x="226" y="963"/>
                    </a:lnTo>
                    <a:lnTo>
                      <a:pt x="243" y="927"/>
                    </a:lnTo>
                    <a:lnTo>
                      <a:pt x="259" y="893"/>
                    </a:lnTo>
                    <a:lnTo>
                      <a:pt x="277" y="858"/>
                    </a:lnTo>
                    <a:lnTo>
                      <a:pt x="295" y="825"/>
                    </a:lnTo>
                    <a:lnTo>
                      <a:pt x="314" y="791"/>
                    </a:lnTo>
                    <a:lnTo>
                      <a:pt x="334" y="759"/>
                    </a:lnTo>
                    <a:lnTo>
                      <a:pt x="355" y="726"/>
                    </a:lnTo>
                    <a:lnTo>
                      <a:pt x="376" y="695"/>
                    </a:lnTo>
                    <a:lnTo>
                      <a:pt x="398" y="664"/>
                    </a:lnTo>
                    <a:lnTo>
                      <a:pt x="421" y="634"/>
                    </a:lnTo>
                    <a:lnTo>
                      <a:pt x="445" y="603"/>
                    </a:lnTo>
                    <a:lnTo>
                      <a:pt x="469" y="575"/>
                    </a:lnTo>
                    <a:lnTo>
                      <a:pt x="494" y="546"/>
                    </a:lnTo>
                    <a:lnTo>
                      <a:pt x="520" y="519"/>
                    </a:lnTo>
                    <a:lnTo>
                      <a:pt x="546" y="491"/>
                    </a:lnTo>
                    <a:lnTo>
                      <a:pt x="573" y="465"/>
                    </a:lnTo>
                    <a:lnTo>
                      <a:pt x="601" y="439"/>
                    </a:lnTo>
                    <a:lnTo>
                      <a:pt x="644" y="401"/>
                    </a:lnTo>
                    <a:lnTo>
                      <a:pt x="689" y="365"/>
                    </a:lnTo>
                    <a:lnTo>
                      <a:pt x="733" y="329"/>
                    </a:lnTo>
                    <a:lnTo>
                      <a:pt x="777" y="295"/>
                    </a:lnTo>
                    <a:lnTo>
                      <a:pt x="822" y="262"/>
                    </a:lnTo>
                    <a:lnTo>
                      <a:pt x="869" y="231"/>
                    </a:lnTo>
                    <a:lnTo>
                      <a:pt x="914" y="202"/>
                    </a:lnTo>
                    <a:lnTo>
                      <a:pt x="962" y="174"/>
                    </a:lnTo>
                    <a:lnTo>
                      <a:pt x="1008" y="147"/>
                    </a:lnTo>
                    <a:lnTo>
                      <a:pt x="1056" y="121"/>
                    </a:lnTo>
                    <a:lnTo>
                      <a:pt x="1103" y="97"/>
                    </a:lnTo>
                    <a:lnTo>
                      <a:pt x="1152" y="75"/>
                    </a:lnTo>
                    <a:lnTo>
                      <a:pt x="1200" y="54"/>
                    </a:lnTo>
                    <a:lnTo>
                      <a:pt x="1249" y="34"/>
                    </a:lnTo>
                    <a:lnTo>
                      <a:pt x="1299" y="17"/>
                    </a:lnTo>
                    <a:lnTo>
                      <a:pt x="1348" y="1"/>
                    </a:lnTo>
                    <a:lnTo>
                      <a:pt x="1354" y="0"/>
                    </a:lnTo>
                    <a:lnTo>
                      <a:pt x="1358" y="2"/>
                    </a:lnTo>
                    <a:lnTo>
                      <a:pt x="1362" y="5"/>
                    </a:lnTo>
                    <a:lnTo>
                      <a:pt x="1366" y="10"/>
                    </a:lnTo>
                    <a:lnTo>
                      <a:pt x="1366" y="15"/>
                    </a:lnTo>
                    <a:lnTo>
                      <a:pt x="1365" y="19"/>
                    </a:lnTo>
                    <a:lnTo>
                      <a:pt x="1361" y="24"/>
                    </a:lnTo>
                    <a:lnTo>
                      <a:pt x="1356" y="27"/>
                    </a:lnTo>
                    <a:lnTo>
                      <a:pt x="1307" y="43"/>
                    </a:lnTo>
                    <a:lnTo>
                      <a:pt x="1259" y="60"/>
                    </a:lnTo>
                    <a:lnTo>
                      <a:pt x="1210" y="79"/>
                    </a:lnTo>
                    <a:lnTo>
                      <a:pt x="1163" y="100"/>
                    </a:lnTo>
                    <a:lnTo>
                      <a:pt x="1115" y="122"/>
                    </a:lnTo>
                    <a:lnTo>
                      <a:pt x="1068" y="146"/>
                    </a:lnTo>
                    <a:lnTo>
                      <a:pt x="1021" y="170"/>
                    </a:lnTo>
                    <a:lnTo>
                      <a:pt x="975" y="196"/>
                    </a:lnTo>
                    <a:lnTo>
                      <a:pt x="928" y="224"/>
                    </a:lnTo>
                    <a:lnTo>
                      <a:pt x="883" y="254"/>
                    </a:lnTo>
                    <a:lnTo>
                      <a:pt x="838" y="285"/>
                    </a:lnTo>
                    <a:lnTo>
                      <a:pt x="793" y="317"/>
                    </a:lnTo>
                    <a:lnTo>
                      <a:pt x="749" y="351"/>
                    </a:lnTo>
                    <a:lnTo>
                      <a:pt x="705" y="385"/>
                    </a:lnTo>
                    <a:lnTo>
                      <a:pt x="662" y="422"/>
                    </a:lnTo>
                    <a:lnTo>
                      <a:pt x="618" y="460"/>
                    </a:lnTo>
                    <a:lnTo>
                      <a:pt x="591" y="485"/>
                    </a:lnTo>
                    <a:lnTo>
                      <a:pt x="565" y="511"/>
                    </a:lnTo>
                    <a:lnTo>
                      <a:pt x="540" y="537"/>
                    </a:lnTo>
                    <a:lnTo>
                      <a:pt x="514" y="564"/>
                    </a:lnTo>
                    <a:lnTo>
                      <a:pt x="489" y="593"/>
                    </a:lnTo>
                    <a:lnTo>
                      <a:pt x="465" y="621"/>
                    </a:lnTo>
                    <a:lnTo>
                      <a:pt x="442" y="651"/>
                    </a:lnTo>
                    <a:lnTo>
                      <a:pt x="420" y="680"/>
                    </a:lnTo>
                    <a:lnTo>
                      <a:pt x="398" y="710"/>
                    </a:lnTo>
                    <a:lnTo>
                      <a:pt x="378" y="742"/>
                    </a:lnTo>
                    <a:lnTo>
                      <a:pt x="357" y="773"/>
                    </a:lnTo>
                    <a:lnTo>
                      <a:pt x="338" y="805"/>
                    </a:lnTo>
                    <a:lnTo>
                      <a:pt x="318" y="838"/>
                    </a:lnTo>
                    <a:lnTo>
                      <a:pt x="301" y="871"/>
                    </a:lnTo>
                    <a:lnTo>
                      <a:pt x="284" y="905"/>
                    </a:lnTo>
                    <a:lnTo>
                      <a:pt x="266" y="939"/>
                    </a:lnTo>
                    <a:lnTo>
                      <a:pt x="251" y="974"/>
                    </a:lnTo>
                    <a:lnTo>
                      <a:pt x="236" y="1009"/>
                    </a:lnTo>
                    <a:lnTo>
                      <a:pt x="221" y="1045"/>
                    </a:lnTo>
                    <a:lnTo>
                      <a:pt x="208" y="1082"/>
                    </a:lnTo>
                    <a:lnTo>
                      <a:pt x="195" y="1117"/>
                    </a:lnTo>
                    <a:lnTo>
                      <a:pt x="183" y="1155"/>
                    </a:lnTo>
                    <a:lnTo>
                      <a:pt x="172" y="1192"/>
                    </a:lnTo>
                    <a:lnTo>
                      <a:pt x="162" y="1231"/>
                    </a:lnTo>
                    <a:lnTo>
                      <a:pt x="152" y="1268"/>
                    </a:lnTo>
                    <a:lnTo>
                      <a:pt x="143" y="1307"/>
                    </a:lnTo>
                    <a:lnTo>
                      <a:pt x="136" y="1346"/>
                    </a:lnTo>
                    <a:lnTo>
                      <a:pt x="128" y="1385"/>
                    </a:lnTo>
                    <a:lnTo>
                      <a:pt x="123" y="1425"/>
                    </a:lnTo>
                    <a:lnTo>
                      <a:pt x="117" y="1465"/>
                    </a:lnTo>
                    <a:lnTo>
                      <a:pt x="112" y="1506"/>
                    </a:lnTo>
                    <a:lnTo>
                      <a:pt x="109" y="1546"/>
                    </a:lnTo>
                    <a:lnTo>
                      <a:pt x="105" y="1590"/>
                    </a:lnTo>
                    <a:lnTo>
                      <a:pt x="105" y="1631"/>
                    </a:lnTo>
                    <a:lnTo>
                      <a:pt x="105" y="1670"/>
                    </a:lnTo>
                    <a:lnTo>
                      <a:pt x="108" y="1705"/>
                    </a:lnTo>
                    <a:lnTo>
                      <a:pt x="111" y="1739"/>
                    </a:lnTo>
                    <a:lnTo>
                      <a:pt x="115" y="1769"/>
                    </a:lnTo>
                    <a:lnTo>
                      <a:pt x="121" y="1796"/>
                    </a:lnTo>
                    <a:lnTo>
                      <a:pt x="126" y="1821"/>
                    </a:lnTo>
                    <a:lnTo>
                      <a:pt x="131" y="1844"/>
                    </a:lnTo>
                    <a:lnTo>
                      <a:pt x="137" y="1862"/>
                    </a:lnTo>
                    <a:lnTo>
                      <a:pt x="142" y="1878"/>
                    </a:lnTo>
                    <a:lnTo>
                      <a:pt x="146" y="1892"/>
                    </a:lnTo>
                    <a:lnTo>
                      <a:pt x="154" y="1910"/>
                    </a:lnTo>
                    <a:lnTo>
                      <a:pt x="157" y="1916"/>
                    </a:lnTo>
                    <a:lnTo>
                      <a:pt x="158" y="1920"/>
                    </a:lnTo>
                    <a:lnTo>
                      <a:pt x="158" y="1926"/>
                    </a:lnTo>
                    <a:lnTo>
                      <a:pt x="157" y="1930"/>
                    </a:lnTo>
                    <a:lnTo>
                      <a:pt x="154" y="1933"/>
                    </a:lnTo>
                    <a:lnTo>
                      <a:pt x="144" y="1942"/>
                    </a:lnTo>
                    <a:lnTo>
                      <a:pt x="124" y="1963"/>
                    </a:lnTo>
                    <a:lnTo>
                      <a:pt x="111" y="1980"/>
                    </a:lnTo>
                    <a:lnTo>
                      <a:pt x="97" y="1998"/>
                    </a:lnTo>
                    <a:lnTo>
                      <a:pt x="83" y="2020"/>
                    </a:lnTo>
                    <a:lnTo>
                      <a:pt x="69" y="2044"/>
                    </a:lnTo>
                    <a:lnTo>
                      <a:pt x="62" y="2058"/>
                    </a:lnTo>
                    <a:lnTo>
                      <a:pt x="57" y="2073"/>
                    </a:lnTo>
                    <a:lnTo>
                      <a:pt x="50" y="2088"/>
                    </a:lnTo>
                    <a:lnTo>
                      <a:pt x="45" y="2104"/>
                    </a:lnTo>
                    <a:lnTo>
                      <a:pt x="41" y="2120"/>
                    </a:lnTo>
                    <a:lnTo>
                      <a:pt x="36" y="2137"/>
                    </a:lnTo>
                    <a:lnTo>
                      <a:pt x="32" y="2155"/>
                    </a:lnTo>
                    <a:lnTo>
                      <a:pt x="30" y="2174"/>
                    </a:lnTo>
                    <a:lnTo>
                      <a:pt x="28" y="2192"/>
                    </a:lnTo>
                    <a:lnTo>
                      <a:pt x="27" y="2213"/>
                    </a:lnTo>
                    <a:lnTo>
                      <a:pt x="27" y="2233"/>
                    </a:lnTo>
                    <a:lnTo>
                      <a:pt x="28" y="2255"/>
                    </a:lnTo>
                    <a:lnTo>
                      <a:pt x="30" y="2277"/>
                    </a:lnTo>
                    <a:lnTo>
                      <a:pt x="33" y="2299"/>
                    </a:lnTo>
                    <a:lnTo>
                      <a:pt x="38" y="2323"/>
                    </a:lnTo>
                    <a:lnTo>
                      <a:pt x="45" y="2347"/>
                    </a:lnTo>
                    <a:lnTo>
                      <a:pt x="59" y="2394"/>
                    </a:lnTo>
                    <a:lnTo>
                      <a:pt x="76" y="2443"/>
                    </a:lnTo>
                    <a:lnTo>
                      <a:pt x="96" y="2492"/>
                    </a:lnTo>
                    <a:lnTo>
                      <a:pt x="117" y="2543"/>
                    </a:lnTo>
                    <a:lnTo>
                      <a:pt x="141" y="2594"/>
                    </a:lnTo>
                    <a:lnTo>
                      <a:pt x="167" y="2645"/>
                    </a:lnTo>
                    <a:lnTo>
                      <a:pt x="194" y="2693"/>
                    </a:lnTo>
                    <a:lnTo>
                      <a:pt x="223" y="2742"/>
                    </a:lnTo>
                    <a:lnTo>
                      <a:pt x="241" y="2771"/>
                    </a:lnTo>
                    <a:lnTo>
                      <a:pt x="261" y="2801"/>
                    </a:lnTo>
                    <a:lnTo>
                      <a:pt x="281" y="2830"/>
                    </a:lnTo>
                    <a:lnTo>
                      <a:pt x="302" y="2861"/>
                    </a:lnTo>
                    <a:lnTo>
                      <a:pt x="324" y="2890"/>
                    </a:lnTo>
                    <a:lnTo>
                      <a:pt x="345" y="2919"/>
                    </a:lnTo>
                    <a:lnTo>
                      <a:pt x="368" y="2947"/>
                    </a:lnTo>
                    <a:lnTo>
                      <a:pt x="391" y="2976"/>
                    </a:lnTo>
                    <a:lnTo>
                      <a:pt x="414" y="3004"/>
                    </a:lnTo>
                    <a:lnTo>
                      <a:pt x="438" y="3033"/>
                    </a:lnTo>
                    <a:lnTo>
                      <a:pt x="463" y="3061"/>
                    </a:lnTo>
                    <a:lnTo>
                      <a:pt x="489" y="3088"/>
                    </a:lnTo>
                    <a:lnTo>
                      <a:pt x="541" y="3144"/>
                    </a:lnTo>
                    <a:lnTo>
                      <a:pt x="595" y="3198"/>
                    </a:lnTo>
                    <a:lnTo>
                      <a:pt x="652" y="3252"/>
                    </a:lnTo>
                    <a:lnTo>
                      <a:pt x="710" y="3305"/>
                    </a:lnTo>
                    <a:lnTo>
                      <a:pt x="771" y="3357"/>
                    </a:lnTo>
                    <a:lnTo>
                      <a:pt x="834" y="3408"/>
                    </a:lnTo>
                    <a:lnTo>
                      <a:pt x="899" y="3457"/>
                    </a:lnTo>
                    <a:lnTo>
                      <a:pt x="967" y="3507"/>
                    </a:lnTo>
                    <a:lnTo>
                      <a:pt x="1036" y="3556"/>
                    </a:lnTo>
                    <a:lnTo>
                      <a:pt x="1108" y="3603"/>
                    </a:lnTo>
                    <a:lnTo>
                      <a:pt x="1112" y="3608"/>
                    </a:lnTo>
                    <a:lnTo>
                      <a:pt x="1114" y="3612"/>
                    </a:lnTo>
                    <a:lnTo>
                      <a:pt x="1114" y="3617"/>
                    </a:lnTo>
                    <a:lnTo>
                      <a:pt x="1112" y="3622"/>
                    </a:lnTo>
                    <a:lnTo>
                      <a:pt x="1110" y="3625"/>
                    </a:lnTo>
                    <a:lnTo>
                      <a:pt x="1108" y="3627"/>
                    </a:lnTo>
                    <a:lnTo>
                      <a:pt x="1104" y="3628"/>
                    </a:lnTo>
                    <a:lnTo>
                      <a:pt x="1101" y="36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1"/>
              <p:cNvSpPr>
                <a:spLocks/>
              </p:cNvSpPr>
              <p:nvPr userDrawn="1"/>
            </p:nvSpPr>
            <p:spPr bwMode="auto">
              <a:xfrm>
                <a:off x="1475" y="1468"/>
                <a:ext cx="373" cy="1146"/>
              </a:xfrm>
              <a:custGeom>
                <a:avLst/>
                <a:gdLst>
                  <a:gd name="T0" fmla="*/ 860 w 1120"/>
                  <a:gd name="T1" fmla="*/ 3397 h 3439"/>
                  <a:gd name="T2" fmla="*/ 659 w 1120"/>
                  <a:gd name="T3" fmla="*/ 3227 h 3439"/>
                  <a:gd name="T4" fmla="*/ 475 w 1120"/>
                  <a:gd name="T5" fmla="*/ 3039 h 3439"/>
                  <a:gd name="T6" fmla="*/ 310 w 1120"/>
                  <a:gd name="T7" fmla="*/ 2835 h 3439"/>
                  <a:gd name="T8" fmla="*/ 171 w 1120"/>
                  <a:gd name="T9" fmla="*/ 2621 h 3439"/>
                  <a:gd name="T10" fmla="*/ 70 w 1120"/>
                  <a:gd name="T11" fmla="*/ 2417 h 3439"/>
                  <a:gd name="T12" fmla="*/ 12 w 1120"/>
                  <a:gd name="T13" fmla="*/ 2246 h 3439"/>
                  <a:gd name="T14" fmla="*/ 0 w 1120"/>
                  <a:gd name="T15" fmla="*/ 2160 h 3439"/>
                  <a:gd name="T16" fmla="*/ 3 w 1120"/>
                  <a:gd name="T17" fmla="*/ 2083 h 3439"/>
                  <a:gd name="T18" fmla="*/ 17 w 1120"/>
                  <a:gd name="T19" fmla="*/ 2016 h 3439"/>
                  <a:gd name="T20" fmla="*/ 46 w 1120"/>
                  <a:gd name="T21" fmla="*/ 1946 h 3439"/>
                  <a:gd name="T22" fmla="*/ 99 w 1120"/>
                  <a:gd name="T23" fmla="*/ 1865 h 3439"/>
                  <a:gd name="T24" fmla="*/ 121 w 1120"/>
                  <a:gd name="T25" fmla="*/ 1817 h 3439"/>
                  <a:gd name="T26" fmla="*/ 97 w 1120"/>
                  <a:gd name="T27" fmla="*/ 1736 h 3439"/>
                  <a:gd name="T28" fmla="*/ 81 w 1120"/>
                  <a:gd name="T29" fmla="*/ 1633 h 3439"/>
                  <a:gd name="T30" fmla="*/ 79 w 1120"/>
                  <a:gd name="T31" fmla="*/ 1497 h 3439"/>
                  <a:gd name="T32" fmla="*/ 95 w 1120"/>
                  <a:gd name="T33" fmla="*/ 1335 h 3439"/>
                  <a:gd name="T34" fmla="*/ 125 w 1120"/>
                  <a:gd name="T35" fmla="*/ 1176 h 3439"/>
                  <a:gd name="T36" fmla="*/ 170 w 1120"/>
                  <a:gd name="T37" fmla="*/ 1022 h 3439"/>
                  <a:gd name="T38" fmla="*/ 226 w 1120"/>
                  <a:gd name="T39" fmla="*/ 877 h 3439"/>
                  <a:gd name="T40" fmla="*/ 295 w 1120"/>
                  <a:gd name="T41" fmla="*/ 738 h 3439"/>
                  <a:gd name="T42" fmla="*/ 376 w 1120"/>
                  <a:gd name="T43" fmla="*/ 609 h 3439"/>
                  <a:gd name="T44" fmla="*/ 469 w 1120"/>
                  <a:gd name="T45" fmla="*/ 489 h 3439"/>
                  <a:gd name="T46" fmla="*/ 572 w 1120"/>
                  <a:gd name="T47" fmla="*/ 379 h 3439"/>
                  <a:gd name="T48" fmla="*/ 693 w 1120"/>
                  <a:gd name="T49" fmla="*/ 273 h 3439"/>
                  <a:gd name="T50" fmla="*/ 818 w 1120"/>
                  <a:gd name="T51" fmla="*/ 175 h 3439"/>
                  <a:gd name="T52" fmla="*/ 944 w 1120"/>
                  <a:gd name="T53" fmla="*/ 90 h 3439"/>
                  <a:gd name="T54" fmla="*/ 1069 w 1120"/>
                  <a:gd name="T55" fmla="*/ 17 h 3439"/>
                  <a:gd name="T56" fmla="*/ 1114 w 1120"/>
                  <a:gd name="T57" fmla="*/ 3 h 3439"/>
                  <a:gd name="T58" fmla="*/ 1117 w 1120"/>
                  <a:gd name="T59" fmla="*/ 23 h 3439"/>
                  <a:gd name="T60" fmla="*/ 1019 w 1120"/>
                  <a:gd name="T61" fmla="*/ 76 h 3439"/>
                  <a:gd name="T62" fmla="*/ 896 w 1120"/>
                  <a:gd name="T63" fmla="*/ 153 h 3439"/>
                  <a:gd name="T64" fmla="*/ 773 w 1120"/>
                  <a:gd name="T65" fmla="*/ 244 h 3439"/>
                  <a:gd name="T66" fmla="*/ 649 w 1120"/>
                  <a:gd name="T67" fmla="*/ 346 h 3439"/>
                  <a:gd name="T68" fmla="*/ 539 w 1120"/>
                  <a:gd name="T69" fmla="*/ 451 h 3439"/>
                  <a:gd name="T70" fmla="*/ 442 w 1120"/>
                  <a:gd name="T71" fmla="*/ 565 h 3439"/>
                  <a:gd name="T72" fmla="*/ 356 w 1120"/>
                  <a:gd name="T73" fmla="*/ 688 h 3439"/>
                  <a:gd name="T74" fmla="*/ 283 w 1120"/>
                  <a:gd name="T75" fmla="*/ 819 h 3439"/>
                  <a:gd name="T76" fmla="*/ 220 w 1120"/>
                  <a:gd name="T77" fmla="*/ 959 h 3439"/>
                  <a:gd name="T78" fmla="*/ 172 w 1120"/>
                  <a:gd name="T79" fmla="*/ 1106 h 3439"/>
                  <a:gd name="T80" fmla="*/ 135 w 1120"/>
                  <a:gd name="T81" fmla="*/ 1260 h 3439"/>
                  <a:gd name="T82" fmla="*/ 111 w 1120"/>
                  <a:gd name="T83" fmla="*/ 1419 h 3439"/>
                  <a:gd name="T84" fmla="*/ 106 w 1120"/>
                  <a:gd name="T85" fmla="*/ 1584 h 3439"/>
                  <a:gd name="T86" fmla="*/ 120 w 1120"/>
                  <a:gd name="T87" fmla="*/ 1711 h 3439"/>
                  <a:gd name="T88" fmla="*/ 141 w 1120"/>
                  <a:gd name="T89" fmla="*/ 1793 h 3439"/>
                  <a:gd name="T90" fmla="*/ 159 w 1120"/>
                  <a:gd name="T91" fmla="*/ 1835 h 3439"/>
                  <a:gd name="T92" fmla="*/ 144 w 1120"/>
                  <a:gd name="T93" fmla="*/ 1857 h 3439"/>
                  <a:gd name="T94" fmla="*/ 82 w 1120"/>
                  <a:gd name="T95" fmla="*/ 1934 h 3439"/>
                  <a:gd name="T96" fmla="*/ 50 w 1120"/>
                  <a:gd name="T97" fmla="*/ 2001 h 3439"/>
                  <a:gd name="T98" fmla="*/ 32 w 1120"/>
                  <a:gd name="T99" fmla="*/ 2069 h 3439"/>
                  <a:gd name="T100" fmla="*/ 26 w 1120"/>
                  <a:gd name="T101" fmla="*/ 2148 h 3439"/>
                  <a:gd name="T102" fmla="*/ 38 w 1120"/>
                  <a:gd name="T103" fmla="*/ 2238 h 3439"/>
                  <a:gd name="T104" fmla="*/ 95 w 1120"/>
                  <a:gd name="T105" fmla="*/ 2407 h 3439"/>
                  <a:gd name="T106" fmla="*/ 193 w 1120"/>
                  <a:gd name="T107" fmla="*/ 2608 h 3439"/>
                  <a:gd name="T108" fmla="*/ 331 w 1120"/>
                  <a:gd name="T109" fmla="*/ 2818 h 3439"/>
                  <a:gd name="T110" fmla="*/ 495 w 1120"/>
                  <a:gd name="T111" fmla="*/ 3021 h 3439"/>
                  <a:gd name="T112" fmla="*/ 677 w 1120"/>
                  <a:gd name="T113" fmla="*/ 3207 h 3439"/>
                  <a:gd name="T114" fmla="*/ 877 w 1120"/>
                  <a:gd name="T115" fmla="*/ 3376 h 3439"/>
                  <a:gd name="T116" fmla="*/ 934 w 1120"/>
                  <a:gd name="T117" fmla="*/ 3428 h 3439"/>
                  <a:gd name="T118" fmla="*/ 924 w 1120"/>
                  <a:gd name="T119" fmla="*/ 3438 h 3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20" h="3439">
                    <a:moveTo>
                      <a:pt x="921" y="3439"/>
                    </a:moveTo>
                    <a:lnTo>
                      <a:pt x="917" y="3438"/>
                    </a:lnTo>
                    <a:lnTo>
                      <a:pt x="914" y="3436"/>
                    </a:lnTo>
                    <a:lnTo>
                      <a:pt x="860" y="3397"/>
                    </a:lnTo>
                    <a:lnTo>
                      <a:pt x="808" y="3356"/>
                    </a:lnTo>
                    <a:lnTo>
                      <a:pt x="757" y="3314"/>
                    </a:lnTo>
                    <a:lnTo>
                      <a:pt x="707" y="3271"/>
                    </a:lnTo>
                    <a:lnTo>
                      <a:pt x="659" y="3227"/>
                    </a:lnTo>
                    <a:lnTo>
                      <a:pt x="611" y="3181"/>
                    </a:lnTo>
                    <a:lnTo>
                      <a:pt x="565" y="3135"/>
                    </a:lnTo>
                    <a:lnTo>
                      <a:pt x="519" y="3087"/>
                    </a:lnTo>
                    <a:lnTo>
                      <a:pt x="475" y="3039"/>
                    </a:lnTo>
                    <a:lnTo>
                      <a:pt x="432" y="2990"/>
                    </a:lnTo>
                    <a:lnTo>
                      <a:pt x="390" y="2939"/>
                    </a:lnTo>
                    <a:lnTo>
                      <a:pt x="350" y="2888"/>
                    </a:lnTo>
                    <a:lnTo>
                      <a:pt x="310" y="2835"/>
                    </a:lnTo>
                    <a:lnTo>
                      <a:pt x="272" y="2781"/>
                    </a:lnTo>
                    <a:lnTo>
                      <a:pt x="235" y="2726"/>
                    </a:lnTo>
                    <a:lnTo>
                      <a:pt x="200" y="2670"/>
                    </a:lnTo>
                    <a:lnTo>
                      <a:pt x="171" y="2621"/>
                    </a:lnTo>
                    <a:lnTo>
                      <a:pt x="143" y="2571"/>
                    </a:lnTo>
                    <a:lnTo>
                      <a:pt x="117" y="2519"/>
                    </a:lnTo>
                    <a:lnTo>
                      <a:pt x="92" y="2469"/>
                    </a:lnTo>
                    <a:lnTo>
                      <a:pt x="70" y="2417"/>
                    </a:lnTo>
                    <a:lnTo>
                      <a:pt x="50" y="2366"/>
                    </a:lnTo>
                    <a:lnTo>
                      <a:pt x="32" y="2317"/>
                    </a:lnTo>
                    <a:lnTo>
                      <a:pt x="18" y="2269"/>
                    </a:lnTo>
                    <a:lnTo>
                      <a:pt x="12" y="2246"/>
                    </a:lnTo>
                    <a:lnTo>
                      <a:pt x="8" y="2224"/>
                    </a:lnTo>
                    <a:lnTo>
                      <a:pt x="4" y="2202"/>
                    </a:lnTo>
                    <a:lnTo>
                      <a:pt x="1" y="2181"/>
                    </a:lnTo>
                    <a:lnTo>
                      <a:pt x="0" y="2160"/>
                    </a:lnTo>
                    <a:lnTo>
                      <a:pt x="0" y="2141"/>
                    </a:lnTo>
                    <a:lnTo>
                      <a:pt x="0" y="2121"/>
                    </a:lnTo>
                    <a:lnTo>
                      <a:pt x="1" y="2102"/>
                    </a:lnTo>
                    <a:lnTo>
                      <a:pt x="3" y="2083"/>
                    </a:lnTo>
                    <a:lnTo>
                      <a:pt x="5" y="2066"/>
                    </a:lnTo>
                    <a:lnTo>
                      <a:pt x="9" y="2049"/>
                    </a:lnTo>
                    <a:lnTo>
                      <a:pt x="13" y="2033"/>
                    </a:lnTo>
                    <a:lnTo>
                      <a:pt x="17" y="2016"/>
                    </a:lnTo>
                    <a:lnTo>
                      <a:pt x="23" y="2001"/>
                    </a:lnTo>
                    <a:lnTo>
                      <a:pt x="28" y="1986"/>
                    </a:lnTo>
                    <a:lnTo>
                      <a:pt x="33" y="1972"/>
                    </a:lnTo>
                    <a:lnTo>
                      <a:pt x="46" y="1946"/>
                    </a:lnTo>
                    <a:lnTo>
                      <a:pt x="59" y="1921"/>
                    </a:lnTo>
                    <a:lnTo>
                      <a:pt x="72" y="1901"/>
                    </a:lnTo>
                    <a:lnTo>
                      <a:pt x="86" y="1882"/>
                    </a:lnTo>
                    <a:lnTo>
                      <a:pt x="99" y="1865"/>
                    </a:lnTo>
                    <a:lnTo>
                      <a:pt x="110" y="1852"/>
                    </a:lnTo>
                    <a:lnTo>
                      <a:pt x="120" y="1842"/>
                    </a:lnTo>
                    <a:lnTo>
                      <a:pt x="128" y="1834"/>
                    </a:lnTo>
                    <a:lnTo>
                      <a:pt x="121" y="1817"/>
                    </a:lnTo>
                    <a:lnTo>
                      <a:pt x="112" y="1791"/>
                    </a:lnTo>
                    <a:lnTo>
                      <a:pt x="107" y="1775"/>
                    </a:lnTo>
                    <a:lnTo>
                      <a:pt x="101" y="1756"/>
                    </a:lnTo>
                    <a:lnTo>
                      <a:pt x="97" y="1736"/>
                    </a:lnTo>
                    <a:lnTo>
                      <a:pt x="92" y="1713"/>
                    </a:lnTo>
                    <a:lnTo>
                      <a:pt x="89" y="1688"/>
                    </a:lnTo>
                    <a:lnTo>
                      <a:pt x="84" y="1662"/>
                    </a:lnTo>
                    <a:lnTo>
                      <a:pt x="81" y="1633"/>
                    </a:lnTo>
                    <a:lnTo>
                      <a:pt x="79" y="1602"/>
                    </a:lnTo>
                    <a:lnTo>
                      <a:pt x="78" y="1570"/>
                    </a:lnTo>
                    <a:lnTo>
                      <a:pt x="78" y="1534"/>
                    </a:lnTo>
                    <a:lnTo>
                      <a:pt x="79" y="1497"/>
                    </a:lnTo>
                    <a:lnTo>
                      <a:pt x="81" y="1458"/>
                    </a:lnTo>
                    <a:lnTo>
                      <a:pt x="85" y="1416"/>
                    </a:lnTo>
                    <a:lnTo>
                      <a:pt x="90" y="1375"/>
                    </a:lnTo>
                    <a:lnTo>
                      <a:pt x="95" y="1335"/>
                    </a:lnTo>
                    <a:lnTo>
                      <a:pt x="101" y="1294"/>
                    </a:lnTo>
                    <a:lnTo>
                      <a:pt x="108" y="1254"/>
                    </a:lnTo>
                    <a:lnTo>
                      <a:pt x="117" y="1215"/>
                    </a:lnTo>
                    <a:lnTo>
                      <a:pt x="125" y="1176"/>
                    </a:lnTo>
                    <a:lnTo>
                      <a:pt x="135" y="1137"/>
                    </a:lnTo>
                    <a:lnTo>
                      <a:pt x="146" y="1099"/>
                    </a:lnTo>
                    <a:lnTo>
                      <a:pt x="157" y="1060"/>
                    </a:lnTo>
                    <a:lnTo>
                      <a:pt x="170" y="1022"/>
                    </a:lnTo>
                    <a:lnTo>
                      <a:pt x="182" y="986"/>
                    </a:lnTo>
                    <a:lnTo>
                      <a:pt x="195" y="949"/>
                    </a:lnTo>
                    <a:lnTo>
                      <a:pt x="211" y="912"/>
                    </a:lnTo>
                    <a:lnTo>
                      <a:pt x="226" y="877"/>
                    </a:lnTo>
                    <a:lnTo>
                      <a:pt x="242" y="841"/>
                    </a:lnTo>
                    <a:lnTo>
                      <a:pt x="258" y="806"/>
                    </a:lnTo>
                    <a:lnTo>
                      <a:pt x="276" y="772"/>
                    </a:lnTo>
                    <a:lnTo>
                      <a:pt x="295" y="738"/>
                    </a:lnTo>
                    <a:lnTo>
                      <a:pt x="314" y="705"/>
                    </a:lnTo>
                    <a:lnTo>
                      <a:pt x="334" y="672"/>
                    </a:lnTo>
                    <a:lnTo>
                      <a:pt x="354" y="640"/>
                    </a:lnTo>
                    <a:lnTo>
                      <a:pt x="376" y="609"/>
                    </a:lnTo>
                    <a:lnTo>
                      <a:pt x="397" y="577"/>
                    </a:lnTo>
                    <a:lnTo>
                      <a:pt x="420" y="547"/>
                    </a:lnTo>
                    <a:lnTo>
                      <a:pt x="444" y="518"/>
                    </a:lnTo>
                    <a:lnTo>
                      <a:pt x="469" y="489"/>
                    </a:lnTo>
                    <a:lnTo>
                      <a:pt x="493" y="461"/>
                    </a:lnTo>
                    <a:lnTo>
                      <a:pt x="519" y="433"/>
                    </a:lnTo>
                    <a:lnTo>
                      <a:pt x="545" y="406"/>
                    </a:lnTo>
                    <a:lnTo>
                      <a:pt x="572" y="379"/>
                    </a:lnTo>
                    <a:lnTo>
                      <a:pt x="600" y="354"/>
                    </a:lnTo>
                    <a:lnTo>
                      <a:pt x="632" y="326"/>
                    </a:lnTo>
                    <a:lnTo>
                      <a:pt x="662" y="299"/>
                    </a:lnTo>
                    <a:lnTo>
                      <a:pt x="693" y="273"/>
                    </a:lnTo>
                    <a:lnTo>
                      <a:pt x="725" y="247"/>
                    </a:lnTo>
                    <a:lnTo>
                      <a:pt x="756" y="222"/>
                    </a:lnTo>
                    <a:lnTo>
                      <a:pt x="787" y="199"/>
                    </a:lnTo>
                    <a:lnTo>
                      <a:pt x="818" y="175"/>
                    </a:lnTo>
                    <a:lnTo>
                      <a:pt x="850" y="152"/>
                    </a:lnTo>
                    <a:lnTo>
                      <a:pt x="881" y="131"/>
                    </a:lnTo>
                    <a:lnTo>
                      <a:pt x="912" y="110"/>
                    </a:lnTo>
                    <a:lnTo>
                      <a:pt x="944" y="90"/>
                    </a:lnTo>
                    <a:lnTo>
                      <a:pt x="975" y="71"/>
                    </a:lnTo>
                    <a:lnTo>
                      <a:pt x="1006" y="52"/>
                    </a:lnTo>
                    <a:lnTo>
                      <a:pt x="1038" y="35"/>
                    </a:lnTo>
                    <a:lnTo>
                      <a:pt x="1069" y="17"/>
                    </a:lnTo>
                    <a:lnTo>
                      <a:pt x="1100" y="1"/>
                    </a:lnTo>
                    <a:lnTo>
                      <a:pt x="1105" y="0"/>
                    </a:lnTo>
                    <a:lnTo>
                      <a:pt x="1110" y="1"/>
                    </a:lnTo>
                    <a:lnTo>
                      <a:pt x="1114" y="3"/>
                    </a:lnTo>
                    <a:lnTo>
                      <a:pt x="1118" y="8"/>
                    </a:lnTo>
                    <a:lnTo>
                      <a:pt x="1120" y="13"/>
                    </a:lnTo>
                    <a:lnTo>
                      <a:pt x="1119" y="17"/>
                    </a:lnTo>
                    <a:lnTo>
                      <a:pt x="1117" y="23"/>
                    </a:lnTo>
                    <a:lnTo>
                      <a:pt x="1112" y="26"/>
                    </a:lnTo>
                    <a:lnTo>
                      <a:pt x="1081" y="41"/>
                    </a:lnTo>
                    <a:lnTo>
                      <a:pt x="1051" y="58"/>
                    </a:lnTo>
                    <a:lnTo>
                      <a:pt x="1019" y="76"/>
                    </a:lnTo>
                    <a:lnTo>
                      <a:pt x="989" y="94"/>
                    </a:lnTo>
                    <a:lnTo>
                      <a:pt x="958" y="113"/>
                    </a:lnTo>
                    <a:lnTo>
                      <a:pt x="928" y="133"/>
                    </a:lnTo>
                    <a:lnTo>
                      <a:pt x="896" y="153"/>
                    </a:lnTo>
                    <a:lnTo>
                      <a:pt x="866" y="175"/>
                    </a:lnTo>
                    <a:lnTo>
                      <a:pt x="835" y="198"/>
                    </a:lnTo>
                    <a:lnTo>
                      <a:pt x="803" y="220"/>
                    </a:lnTo>
                    <a:lnTo>
                      <a:pt x="773" y="244"/>
                    </a:lnTo>
                    <a:lnTo>
                      <a:pt x="742" y="269"/>
                    </a:lnTo>
                    <a:lnTo>
                      <a:pt x="711" y="294"/>
                    </a:lnTo>
                    <a:lnTo>
                      <a:pt x="680" y="320"/>
                    </a:lnTo>
                    <a:lnTo>
                      <a:pt x="649" y="346"/>
                    </a:lnTo>
                    <a:lnTo>
                      <a:pt x="618" y="373"/>
                    </a:lnTo>
                    <a:lnTo>
                      <a:pt x="591" y="399"/>
                    </a:lnTo>
                    <a:lnTo>
                      <a:pt x="565" y="425"/>
                    </a:lnTo>
                    <a:lnTo>
                      <a:pt x="539" y="451"/>
                    </a:lnTo>
                    <a:lnTo>
                      <a:pt x="513" y="478"/>
                    </a:lnTo>
                    <a:lnTo>
                      <a:pt x="489" y="506"/>
                    </a:lnTo>
                    <a:lnTo>
                      <a:pt x="465" y="535"/>
                    </a:lnTo>
                    <a:lnTo>
                      <a:pt x="442" y="565"/>
                    </a:lnTo>
                    <a:lnTo>
                      <a:pt x="419" y="594"/>
                    </a:lnTo>
                    <a:lnTo>
                      <a:pt x="397" y="625"/>
                    </a:lnTo>
                    <a:lnTo>
                      <a:pt x="377" y="655"/>
                    </a:lnTo>
                    <a:lnTo>
                      <a:pt x="356" y="688"/>
                    </a:lnTo>
                    <a:lnTo>
                      <a:pt x="337" y="719"/>
                    </a:lnTo>
                    <a:lnTo>
                      <a:pt x="317" y="752"/>
                    </a:lnTo>
                    <a:lnTo>
                      <a:pt x="300" y="785"/>
                    </a:lnTo>
                    <a:lnTo>
                      <a:pt x="283" y="819"/>
                    </a:lnTo>
                    <a:lnTo>
                      <a:pt x="266" y="853"/>
                    </a:lnTo>
                    <a:lnTo>
                      <a:pt x="251" y="888"/>
                    </a:lnTo>
                    <a:lnTo>
                      <a:pt x="235" y="923"/>
                    </a:lnTo>
                    <a:lnTo>
                      <a:pt x="220" y="959"/>
                    </a:lnTo>
                    <a:lnTo>
                      <a:pt x="207" y="995"/>
                    </a:lnTo>
                    <a:lnTo>
                      <a:pt x="194" y="1032"/>
                    </a:lnTo>
                    <a:lnTo>
                      <a:pt x="182" y="1069"/>
                    </a:lnTo>
                    <a:lnTo>
                      <a:pt x="172" y="1106"/>
                    </a:lnTo>
                    <a:lnTo>
                      <a:pt x="161" y="1144"/>
                    </a:lnTo>
                    <a:lnTo>
                      <a:pt x="151" y="1182"/>
                    </a:lnTo>
                    <a:lnTo>
                      <a:pt x="143" y="1221"/>
                    </a:lnTo>
                    <a:lnTo>
                      <a:pt x="135" y="1260"/>
                    </a:lnTo>
                    <a:lnTo>
                      <a:pt x="127" y="1300"/>
                    </a:lnTo>
                    <a:lnTo>
                      <a:pt x="122" y="1340"/>
                    </a:lnTo>
                    <a:lnTo>
                      <a:pt x="117" y="1380"/>
                    </a:lnTo>
                    <a:lnTo>
                      <a:pt x="111" y="1419"/>
                    </a:lnTo>
                    <a:lnTo>
                      <a:pt x="108" y="1461"/>
                    </a:lnTo>
                    <a:lnTo>
                      <a:pt x="106" y="1504"/>
                    </a:lnTo>
                    <a:lnTo>
                      <a:pt x="105" y="1545"/>
                    </a:lnTo>
                    <a:lnTo>
                      <a:pt x="106" y="1584"/>
                    </a:lnTo>
                    <a:lnTo>
                      <a:pt x="107" y="1619"/>
                    </a:lnTo>
                    <a:lnTo>
                      <a:pt x="110" y="1653"/>
                    </a:lnTo>
                    <a:lnTo>
                      <a:pt x="114" y="1683"/>
                    </a:lnTo>
                    <a:lnTo>
                      <a:pt x="120" y="1711"/>
                    </a:lnTo>
                    <a:lnTo>
                      <a:pt x="125" y="1735"/>
                    </a:lnTo>
                    <a:lnTo>
                      <a:pt x="131" y="1757"/>
                    </a:lnTo>
                    <a:lnTo>
                      <a:pt x="136" y="1777"/>
                    </a:lnTo>
                    <a:lnTo>
                      <a:pt x="141" y="1793"/>
                    </a:lnTo>
                    <a:lnTo>
                      <a:pt x="146" y="1806"/>
                    </a:lnTo>
                    <a:lnTo>
                      <a:pt x="153" y="1824"/>
                    </a:lnTo>
                    <a:lnTo>
                      <a:pt x="157" y="1831"/>
                    </a:lnTo>
                    <a:lnTo>
                      <a:pt x="159" y="1835"/>
                    </a:lnTo>
                    <a:lnTo>
                      <a:pt x="158" y="1839"/>
                    </a:lnTo>
                    <a:lnTo>
                      <a:pt x="157" y="1844"/>
                    </a:lnTo>
                    <a:lnTo>
                      <a:pt x="153" y="1847"/>
                    </a:lnTo>
                    <a:lnTo>
                      <a:pt x="144" y="1857"/>
                    </a:lnTo>
                    <a:lnTo>
                      <a:pt x="123" y="1878"/>
                    </a:lnTo>
                    <a:lnTo>
                      <a:pt x="110" y="1893"/>
                    </a:lnTo>
                    <a:lnTo>
                      <a:pt x="96" y="1913"/>
                    </a:lnTo>
                    <a:lnTo>
                      <a:pt x="82" y="1934"/>
                    </a:lnTo>
                    <a:lnTo>
                      <a:pt x="68" y="1959"/>
                    </a:lnTo>
                    <a:lnTo>
                      <a:pt x="62" y="1972"/>
                    </a:lnTo>
                    <a:lnTo>
                      <a:pt x="56" y="1987"/>
                    </a:lnTo>
                    <a:lnTo>
                      <a:pt x="50" y="2001"/>
                    </a:lnTo>
                    <a:lnTo>
                      <a:pt x="44" y="2018"/>
                    </a:lnTo>
                    <a:lnTo>
                      <a:pt x="40" y="2034"/>
                    </a:lnTo>
                    <a:lnTo>
                      <a:pt x="36" y="2051"/>
                    </a:lnTo>
                    <a:lnTo>
                      <a:pt x="32" y="2069"/>
                    </a:lnTo>
                    <a:lnTo>
                      <a:pt x="29" y="2088"/>
                    </a:lnTo>
                    <a:lnTo>
                      <a:pt x="27" y="2107"/>
                    </a:lnTo>
                    <a:lnTo>
                      <a:pt x="26" y="2127"/>
                    </a:lnTo>
                    <a:lnTo>
                      <a:pt x="26" y="2148"/>
                    </a:lnTo>
                    <a:lnTo>
                      <a:pt x="27" y="2169"/>
                    </a:lnTo>
                    <a:lnTo>
                      <a:pt x="29" y="2191"/>
                    </a:lnTo>
                    <a:lnTo>
                      <a:pt x="33" y="2214"/>
                    </a:lnTo>
                    <a:lnTo>
                      <a:pt x="38" y="2238"/>
                    </a:lnTo>
                    <a:lnTo>
                      <a:pt x="44" y="2261"/>
                    </a:lnTo>
                    <a:lnTo>
                      <a:pt x="58" y="2308"/>
                    </a:lnTo>
                    <a:lnTo>
                      <a:pt x="76" y="2356"/>
                    </a:lnTo>
                    <a:lnTo>
                      <a:pt x="95" y="2407"/>
                    </a:lnTo>
                    <a:lnTo>
                      <a:pt x="117" y="2457"/>
                    </a:lnTo>
                    <a:lnTo>
                      <a:pt x="140" y="2508"/>
                    </a:lnTo>
                    <a:lnTo>
                      <a:pt x="166" y="2558"/>
                    </a:lnTo>
                    <a:lnTo>
                      <a:pt x="193" y="2608"/>
                    </a:lnTo>
                    <a:lnTo>
                      <a:pt x="222" y="2655"/>
                    </a:lnTo>
                    <a:lnTo>
                      <a:pt x="258" y="2711"/>
                    </a:lnTo>
                    <a:lnTo>
                      <a:pt x="294" y="2765"/>
                    </a:lnTo>
                    <a:lnTo>
                      <a:pt x="331" y="2818"/>
                    </a:lnTo>
                    <a:lnTo>
                      <a:pt x="371" y="2870"/>
                    </a:lnTo>
                    <a:lnTo>
                      <a:pt x="411" y="2922"/>
                    </a:lnTo>
                    <a:lnTo>
                      <a:pt x="452" y="2972"/>
                    </a:lnTo>
                    <a:lnTo>
                      <a:pt x="495" y="3021"/>
                    </a:lnTo>
                    <a:lnTo>
                      <a:pt x="539" y="3069"/>
                    </a:lnTo>
                    <a:lnTo>
                      <a:pt x="583" y="3116"/>
                    </a:lnTo>
                    <a:lnTo>
                      <a:pt x="630" y="3162"/>
                    </a:lnTo>
                    <a:lnTo>
                      <a:pt x="677" y="3207"/>
                    </a:lnTo>
                    <a:lnTo>
                      <a:pt x="725" y="3250"/>
                    </a:lnTo>
                    <a:lnTo>
                      <a:pt x="774" y="3293"/>
                    </a:lnTo>
                    <a:lnTo>
                      <a:pt x="825" y="3334"/>
                    </a:lnTo>
                    <a:lnTo>
                      <a:pt x="877" y="3376"/>
                    </a:lnTo>
                    <a:lnTo>
                      <a:pt x="929" y="3414"/>
                    </a:lnTo>
                    <a:lnTo>
                      <a:pt x="933" y="3419"/>
                    </a:lnTo>
                    <a:lnTo>
                      <a:pt x="934" y="3423"/>
                    </a:lnTo>
                    <a:lnTo>
                      <a:pt x="934" y="3428"/>
                    </a:lnTo>
                    <a:lnTo>
                      <a:pt x="932" y="3433"/>
                    </a:lnTo>
                    <a:lnTo>
                      <a:pt x="930" y="3436"/>
                    </a:lnTo>
                    <a:lnTo>
                      <a:pt x="928" y="3437"/>
                    </a:lnTo>
                    <a:lnTo>
                      <a:pt x="924" y="3438"/>
                    </a:lnTo>
                    <a:lnTo>
                      <a:pt x="921" y="34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62"/>
              <p:cNvSpPr>
                <a:spLocks noEditPoints="1"/>
              </p:cNvSpPr>
              <p:nvPr userDrawn="1"/>
            </p:nvSpPr>
            <p:spPr bwMode="auto">
              <a:xfrm>
                <a:off x="2443" y="1746"/>
                <a:ext cx="66" cy="83"/>
              </a:xfrm>
              <a:custGeom>
                <a:avLst/>
                <a:gdLst>
                  <a:gd name="T0" fmla="*/ 37 w 200"/>
                  <a:gd name="T1" fmla="*/ 249 h 249"/>
                  <a:gd name="T2" fmla="*/ 24 w 200"/>
                  <a:gd name="T3" fmla="*/ 245 h 249"/>
                  <a:gd name="T4" fmla="*/ 15 w 200"/>
                  <a:gd name="T5" fmla="*/ 238 h 249"/>
                  <a:gd name="T6" fmla="*/ 8 w 200"/>
                  <a:gd name="T7" fmla="*/ 230 h 249"/>
                  <a:gd name="T8" fmla="*/ 3 w 200"/>
                  <a:gd name="T9" fmla="*/ 220 h 249"/>
                  <a:gd name="T10" fmla="*/ 1 w 200"/>
                  <a:gd name="T11" fmla="*/ 206 h 249"/>
                  <a:gd name="T12" fmla="*/ 1 w 200"/>
                  <a:gd name="T13" fmla="*/ 189 h 249"/>
                  <a:gd name="T14" fmla="*/ 4 w 200"/>
                  <a:gd name="T15" fmla="*/ 172 h 249"/>
                  <a:gd name="T16" fmla="*/ 16 w 200"/>
                  <a:gd name="T17" fmla="*/ 145 h 249"/>
                  <a:gd name="T18" fmla="*/ 40 w 200"/>
                  <a:gd name="T19" fmla="*/ 108 h 249"/>
                  <a:gd name="T20" fmla="*/ 67 w 200"/>
                  <a:gd name="T21" fmla="*/ 72 h 249"/>
                  <a:gd name="T22" fmla="*/ 87 w 200"/>
                  <a:gd name="T23" fmla="*/ 46 h 249"/>
                  <a:gd name="T24" fmla="*/ 99 w 200"/>
                  <a:gd name="T25" fmla="*/ 32 h 249"/>
                  <a:gd name="T26" fmla="*/ 111 w 200"/>
                  <a:gd name="T27" fmla="*/ 20 h 249"/>
                  <a:gd name="T28" fmla="*/ 126 w 200"/>
                  <a:gd name="T29" fmla="*/ 8 h 249"/>
                  <a:gd name="T30" fmla="*/ 143 w 200"/>
                  <a:gd name="T31" fmla="*/ 1 h 249"/>
                  <a:gd name="T32" fmla="*/ 162 w 200"/>
                  <a:gd name="T33" fmla="*/ 1 h 249"/>
                  <a:gd name="T34" fmla="*/ 178 w 200"/>
                  <a:gd name="T35" fmla="*/ 8 h 249"/>
                  <a:gd name="T36" fmla="*/ 191 w 200"/>
                  <a:gd name="T37" fmla="*/ 21 h 249"/>
                  <a:gd name="T38" fmla="*/ 197 w 200"/>
                  <a:gd name="T39" fmla="*/ 33 h 249"/>
                  <a:gd name="T40" fmla="*/ 200 w 200"/>
                  <a:gd name="T41" fmla="*/ 46 h 249"/>
                  <a:gd name="T42" fmla="*/ 200 w 200"/>
                  <a:gd name="T43" fmla="*/ 59 h 249"/>
                  <a:gd name="T44" fmla="*/ 192 w 200"/>
                  <a:gd name="T45" fmla="*/ 85 h 249"/>
                  <a:gd name="T46" fmla="*/ 169 w 200"/>
                  <a:gd name="T47" fmla="*/ 128 h 249"/>
                  <a:gd name="T48" fmla="*/ 151 w 200"/>
                  <a:gd name="T49" fmla="*/ 162 h 249"/>
                  <a:gd name="T50" fmla="*/ 127 w 200"/>
                  <a:gd name="T51" fmla="*/ 196 h 249"/>
                  <a:gd name="T52" fmla="*/ 99 w 200"/>
                  <a:gd name="T53" fmla="*/ 224 h 249"/>
                  <a:gd name="T54" fmla="*/ 84 w 200"/>
                  <a:gd name="T55" fmla="*/ 235 h 249"/>
                  <a:gd name="T56" fmla="*/ 70 w 200"/>
                  <a:gd name="T57" fmla="*/ 242 h 249"/>
                  <a:gd name="T58" fmla="*/ 55 w 200"/>
                  <a:gd name="T59" fmla="*/ 247 h 249"/>
                  <a:gd name="T60" fmla="*/ 42 w 200"/>
                  <a:gd name="T61" fmla="*/ 249 h 249"/>
                  <a:gd name="T62" fmla="*/ 153 w 200"/>
                  <a:gd name="T63" fmla="*/ 27 h 249"/>
                  <a:gd name="T64" fmla="*/ 144 w 200"/>
                  <a:gd name="T65" fmla="*/ 28 h 249"/>
                  <a:gd name="T66" fmla="*/ 136 w 200"/>
                  <a:gd name="T67" fmla="*/ 34 h 249"/>
                  <a:gd name="T68" fmla="*/ 115 w 200"/>
                  <a:gd name="T69" fmla="*/ 54 h 249"/>
                  <a:gd name="T70" fmla="*/ 101 w 200"/>
                  <a:gd name="T71" fmla="*/ 72 h 249"/>
                  <a:gd name="T72" fmla="*/ 54 w 200"/>
                  <a:gd name="T73" fmla="*/ 135 h 249"/>
                  <a:gd name="T74" fmla="*/ 34 w 200"/>
                  <a:gd name="T75" fmla="*/ 169 h 249"/>
                  <a:gd name="T76" fmla="*/ 29 w 200"/>
                  <a:gd name="T77" fmla="*/ 184 h 249"/>
                  <a:gd name="T78" fmla="*/ 27 w 200"/>
                  <a:gd name="T79" fmla="*/ 197 h 249"/>
                  <a:gd name="T80" fmla="*/ 29 w 200"/>
                  <a:gd name="T81" fmla="*/ 211 h 249"/>
                  <a:gd name="T82" fmla="*/ 33 w 200"/>
                  <a:gd name="T83" fmla="*/ 218 h 249"/>
                  <a:gd name="T84" fmla="*/ 42 w 200"/>
                  <a:gd name="T85" fmla="*/ 222 h 249"/>
                  <a:gd name="T86" fmla="*/ 42 w 200"/>
                  <a:gd name="T87" fmla="*/ 222 h 249"/>
                  <a:gd name="T88" fmla="*/ 61 w 200"/>
                  <a:gd name="T89" fmla="*/ 216 h 249"/>
                  <a:gd name="T90" fmla="*/ 84 w 200"/>
                  <a:gd name="T91" fmla="*/ 201 h 249"/>
                  <a:gd name="T92" fmla="*/ 107 w 200"/>
                  <a:gd name="T93" fmla="*/ 179 h 249"/>
                  <a:gd name="T94" fmla="*/ 127 w 200"/>
                  <a:gd name="T95" fmla="*/ 148 h 249"/>
                  <a:gd name="T96" fmla="*/ 145 w 200"/>
                  <a:gd name="T97" fmla="*/ 116 h 249"/>
                  <a:gd name="T98" fmla="*/ 166 w 200"/>
                  <a:gd name="T99" fmla="*/ 77 h 249"/>
                  <a:gd name="T100" fmla="*/ 172 w 200"/>
                  <a:gd name="T101" fmla="*/ 59 h 249"/>
                  <a:gd name="T102" fmla="*/ 173 w 200"/>
                  <a:gd name="T103" fmla="*/ 50 h 249"/>
                  <a:gd name="T104" fmla="*/ 170 w 200"/>
                  <a:gd name="T105" fmla="*/ 39 h 249"/>
                  <a:gd name="T106" fmla="*/ 162 w 200"/>
                  <a:gd name="T107" fmla="*/ 30 h 249"/>
                  <a:gd name="T108" fmla="*/ 155 w 200"/>
                  <a:gd name="T109" fmla="*/ 27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0" h="249">
                    <a:moveTo>
                      <a:pt x="42" y="249"/>
                    </a:moveTo>
                    <a:lnTo>
                      <a:pt x="37" y="249"/>
                    </a:lnTo>
                    <a:lnTo>
                      <a:pt x="31" y="248"/>
                    </a:lnTo>
                    <a:lnTo>
                      <a:pt x="24" y="245"/>
                    </a:lnTo>
                    <a:lnTo>
                      <a:pt x="18" y="241"/>
                    </a:lnTo>
                    <a:lnTo>
                      <a:pt x="15" y="238"/>
                    </a:lnTo>
                    <a:lnTo>
                      <a:pt x="11" y="235"/>
                    </a:lnTo>
                    <a:lnTo>
                      <a:pt x="8" y="230"/>
                    </a:lnTo>
                    <a:lnTo>
                      <a:pt x="5" y="225"/>
                    </a:lnTo>
                    <a:lnTo>
                      <a:pt x="3" y="220"/>
                    </a:lnTo>
                    <a:lnTo>
                      <a:pt x="2" y="213"/>
                    </a:lnTo>
                    <a:lnTo>
                      <a:pt x="1" y="206"/>
                    </a:lnTo>
                    <a:lnTo>
                      <a:pt x="0" y="197"/>
                    </a:lnTo>
                    <a:lnTo>
                      <a:pt x="1" y="189"/>
                    </a:lnTo>
                    <a:lnTo>
                      <a:pt x="2" y="181"/>
                    </a:lnTo>
                    <a:lnTo>
                      <a:pt x="4" y="172"/>
                    </a:lnTo>
                    <a:lnTo>
                      <a:pt x="7" y="163"/>
                    </a:lnTo>
                    <a:lnTo>
                      <a:pt x="16" y="145"/>
                    </a:lnTo>
                    <a:lnTo>
                      <a:pt x="27" y="127"/>
                    </a:lnTo>
                    <a:lnTo>
                      <a:pt x="40" y="108"/>
                    </a:lnTo>
                    <a:lnTo>
                      <a:pt x="53" y="90"/>
                    </a:lnTo>
                    <a:lnTo>
                      <a:pt x="67" y="72"/>
                    </a:lnTo>
                    <a:lnTo>
                      <a:pt x="80" y="55"/>
                    </a:lnTo>
                    <a:lnTo>
                      <a:pt x="87" y="46"/>
                    </a:lnTo>
                    <a:lnTo>
                      <a:pt x="94" y="38"/>
                    </a:lnTo>
                    <a:lnTo>
                      <a:pt x="99" y="32"/>
                    </a:lnTo>
                    <a:lnTo>
                      <a:pt x="104" y="26"/>
                    </a:lnTo>
                    <a:lnTo>
                      <a:pt x="111" y="20"/>
                    </a:lnTo>
                    <a:lnTo>
                      <a:pt x="117" y="13"/>
                    </a:lnTo>
                    <a:lnTo>
                      <a:pt x="126" y="8"/>
                    </a:lnTo>
                    <a:lnTo>
                      <a:pt x="135" y="4"/>
                    </a:lnTo>
                    <a:lnTo>
                      <a:pt x="143" y="1"/>
                    </a:lnTo>
                    <a:lnTo>
                      <a:pt x="153" y="0"/>
                    </a:lnTo>
                    <a:lnTo>
                      <a:pt x="162" y="1"/>
                    </a:lnTo>
                    <a:lnTo>
                      <a:pt x="170" y="4"/>
                    </a:lnTo>
                    <a:lnTo>
                      <a:pt x="178" y="8"/>
                    </a:lnTo>
                    <a:lnTo>
                      <a:pt x="185" y="14"/>
                    </a:lnTo>
                    <a:lnTo>
                      <a:pt x="191" y="21"/>
                    </a:lnTo>
                    <a:lnTo>
                      <a:pt x="195" y="26"/>
                    </a:lnTo>
                    <a:lnTo>
                      <a:pt x="197" y="33"/>
                    </a:lnTo>
                    <a:lnTo>
                      <a:pt x="199" y="39"/>
                    </a:lnTo>
                    <a:lnTo>
                      <a:pt x="200" y="46"/>
                    </a:lnTo>
                    <a:lnTo>
                      <a:pt x="200" y="52"/>
                    </a:lnTo>
                    <a:lnTo>
                      <a:pt x="200" y="59"/>
                    </a:lnTo>
                    <a:lnTo>
                      <a:pt x="198" y="67"/>
                    </a:lnTo>
                    <a:lnTo>
                      <a:pt x="192" y="85"/>
                    </a:lnTo>
                    <a:lnTo>
                      <a:pt x="182" y="104"/>
                    </a:lnTo>
                    <a:lnTo>
                      <a:pt x="169" y="128"/>
                    </a:lnTo>
                    <a:lnTo>
                      <a:pt x="154" y="157"/>
                    </a:lnTo>
                    <a:lnTo>
                      <a:pt x="151" y="162"/>
                    </a:lnTo>
                    <a:lnTo>
                      <a:pt x="140" y="180"/>
                    </a:lnTo>
                    <a:lnTo>
                      <a:pt x="127" y="196"/>
                    </a:lnTo>
                    <a:lnTo>
                      <a:pt x="113" y="211"/>
                    </a:lnTo>
                    <a:lnTo>
                      <a:pt x="99" y="224"/>
                    </a:lnTo>
                    <a:lnTo>
                      <a:pt x="91" y="229"/>
                    </a:lnTo>
                    <a:lnTo>
                      <a:pt x="84" y="235"/>
                    </a:lnTo>
                    <a:lnTo>
                      <a:pt x="76" y="239"/>
                    </a:lnTo>
                    <a:lnTo>
                      <a:pt x="70" y="242"/>
                    </a:lnTo>
                    <a:lnTo>
                      <a:pt x="62" y="244"/>
                    </a:lnTo>
                    <a:lnTo>
                      <a:pt x="55" y="247"/>
                    </a:lnTo>
                    <a:lnTo>
                      <a:pt x="48" y="249"/>
                    </a:lnTo>
                    <a:lnTo>
                      <a:pt x="42" y="249"/>
                    </a:lnTo>
                    <a:close/>
                    <a:moveTo>
                      <a:pt x="153" y="27"/>
                    </a:moveTo>
                    <a:lnTo>
                      <a:pt x="153" y="27"/>
                    </a:lnTo>
                    <a:lnTo>
                      <a:pt x="149" y="27"/>
                    </a:lnTo>
                    <a:lnTo>
                      <a:pt x="144" y="28"/>
                    </a:lnTo>
                    <a:lnTo>
                      <a:pt x="140" y="32"/>
                    </a:lnTo>
                    <a:lnTo>
                      <a:pt x="136" y="34"/>
                    </a:lnTo>
                    <a:lnTo>
                      <a:pt x="125" y="43"/>
                    </a:lnTo>
                    <a:lnTo>
                      <a:pt x="115" y="54"/>
                    </a:lnTo>
                    <a:lnTo>
                      <a:pt x="109" y="63"/>
                    </a:lnTo>
                    <a:lnTo>
                      <a:pt x="101" y="72"/>
                    </a:lnTo>
                    <a:lnTo>
                      <a:pt x="77" y="102"/>
                    </a:lnTo>
                    <a:lnTo>
                      <a:pt x="54" y="135"/>
                    </a:lnTo>
                    <a:lnTo>
                      <a:pt x="43" y="153"/>
                    </a:lnTo>
                    <a:lnTo>
                      <a:pt x="34" y="169"/>
                    </a:lnTo>
                    <a:lnTo>
                      <a:pt x="31" y="176"/>
                    </a:lnTo>
                    <a:lnTo>
                      <a:pt x="29" y="184"/>
                    </a:lnTo>
                    <a:lnTo>
                      <a:pt x="28" y="190"/>
                    </a:lnTo>
                    <a:lnTo>
                      <a:pt x="27" y="197"/>
                    </a:lnTo>
                    <a:lnTo>
                      <a:pt x="28" y="204"/>
                    </a:lnTo>
                    <a:lnTo>
                      <a:pt x="29" y="211"/>
                    </a:lnTo>
                    <a:lnTo>
                      <a:pt x="31" y="215"/>
                    </a:lnTo>
                    <a:lnTo>
                      <a:pt x="33" y="218"/>
                    </a:lnTo>
                    <a:lnTo>
                      <a:pt x="37" y="222"/>
                    </a:lnTo>
                    <a:lnTo>
                      <a:pt x="42" y="222"/>
                    </a:lnTo>
                    <a:lnTo>
                      <a:pt x="42" y="222"/>
                    </a:lnTo>
                    <a:lnTo>
                      <a:pt x="42" y="222"/>
                    </a:lnTo>
                    <a:lnTo>
                      <a:pt x="50" y="221"/>
                    </a:lnTo>
                    <a:lnTo>
                      <a:pt x="61" y="216"/>
                    </a:lnTo>
                    <a:lnTo>
                      <a:pt x="72" y="210"/>
                    </a:lnTo>
                    <a:lnTo>
                      <a:pt x="84" y="201"/>
                    </a:lnTo>
                    <a:lnTo>
                      <a:pt x="95" y="190"/>
                    </a:lnTo>
                    <a:lnTo>
                      <a:pt x="107" y="179"/>
                    </a:lnTo>
                    <a:lnTo>
                      <a:pt x="117" y="164"/>
                    </a:lnTo>
                    <a:lnTo>
                      <a:pt x="127" y="148"/>
                    </a:lnTo>
                    <a:lnTo>
                      <a:pt x="130" y="143"/>
                    </a:lnTo>
                    <a:lnTo>
                      <a:pt x="145" y="116"/>
                    </a:lnTo>
                    <a:lnTo>
                      <a:pt x="157" y="94"/>
                    </a:lnTo>
                    <a:lnTo>
                      <a:pt x="166" y="77"/>
                    </a:lnTo>
                    <a:lnTo>
                      <a:pt x="171" y="64"/>
                    </a:lnTo>
                    <a:lnTo>
                      <a:pt x="172" y="59"/>
                    </a:lnTo>
                    <a:lnTo>
                      <a:pt x="173" y="54"/>
                    </a:lnTo>
                    <a:lnTo>
                      <a:pt x="173" y="50"/>
                    </a:lnTo>
                    <a:lnTo>
                      <a:pt x="173" y="46"/>
                    </a:lnTo>
                    <a:lnTo>
                      <a:pt x="170" y="39"/>
                    </a:lnTo>
                    <a:lnTo>
                      <a:pt x="166" y="34"/>
                    </a:lnTo>
                    <a:lnTo>
                      <a:pt x="162" y="30"/>
                    </a:lnTo>
                    <a:lnTo>
                      <a:pt x="158" y="28"/>
                    </a:lnTo>
                    <a:lnTo>
                      <a:pt x="155" y="27"/>
                    </a:lnTo>
                    <a:lnTo>
                      <a:pt x="1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63"/>
              <p:cNvSpPr>
                <a:spLocks noEditPoints="1"/>
              </p:cNvSpPr>
              <p:nvPr userDrawn="1"/>
            </p:nvSpPr>
            <p:spPr bwMode="auto">
              <a:xfrm>
                <a:off x="2513" y="1753"/>
                <a:ext cx="45" cy="78"/>
              </a:xfrm>
              <a:custGeom>
                <a:avLst/>
                <a:gdLst>
                  <a:gd name="T0" fmla="*/ 46 w 136"/>
                  <a:gd name="T1" fmla="*/ 236 h 236"/>
                  <a:gd name="T2" fmla="*/ 29 w 136"/>
                  <a:gd name="T3" fmla="*/ 229 h 236"/>
                  <a:gd name="T4" fmla="*/ 15 w 136"/>
                  <a:gd name="T5" fmla="*/ 215 h 236"/>
                  <a:gd name="T6" fmla="*/ 4 w 136"/>
                  <a:gd name="T7" fmla="*/ 196 h 236"/>
                  <a:gd name="T8" fmla="*/ 0 w 136"/>
                  <a:gd name="T9" fmla="*/ 175 h 236"/>
                  <a:gd name="T10" fmla="*/ 2 w 136"/>
                  <a:gd name="T11" fmla="*/ 151 h 236"/>
                  <a:gd name="T12" fmla="*/ 11 w 136"/>
                  <a:gd name="T13" fmla="*/ 123 h 236"/>
                  <a:gd name="T14" fmla="*/ 24 w 136"/>
                  <a:gd name="T15" fmla="*/ 95 h 236"/>
                  <a:gd name="T16" fmla="*/ 46 w 136"/>
                  <a:gd name="T17" fmla="*/ 55 h 236"/>
                  <a:gd name="T18" fmla="*/ 70 w 136"/>
                  <a:gd name="T19" fmla="*/ 15 h 236"/>
                  <a:gd name="T20" fmla="*/ 79 w 136"/>
                  <a:gd name="T21" fmla="*/ 3 h 236"/>
                  <a:gd name="T22" fmla="*/ 83 w 136"/>
                  <a:gd name="T23" fmla="*/ 1 h 236"/>
                  <a:gd name="T24" fmla="*/ 92 w 136"/>
                  <a:gd name="T25" fmla="*/ 1 h 236"/>
                  <a:gd name="T26" fmla="*/ 106 w 136"/>
                  <a:gd name="T27" fmla="*/ 4 h 236"/>
                  <a:gd name="T28" fmla="*/ 116 w 136"/>
                  <a:gd name="T29" fmla="*/ 10 h 236"/>
                  <a:gd name="T30" fmla="*/ 124 w 136"/>
                  <a:gd name="T31" fmla="*/ 18 h 236"/>
                  <a:gd name="T32" fmla="*/ 131 w 136"/>
                  <a:gd name="T33" fmla="*/ 29 h 236"/>
                  <a:gd name="T34" fmla="*/ 134 w 136"/>
                  <a:gd name="T35" fmla="*/ 41 h 236"/>
                  <a:gd name="T36" fmla="*/ 136 w 136"/>
                  <a:gd name="T37" fmla="*/ 56 h 236"/>
                  <a:gd name="T38" fmla="*/ 135 w 136"/>
                  <a:gd name="T39" fmla="*/ 81 h 236"/>
                  <a:gd name="T40" fmla="*/ 130 w 136"/>
                  <a:gd name="T41" fmla="*/ 112 h 236"/>
                  <a:gd name="T42" fmla="*/ 117 w 136"/>
                  <a:gd name="T43" fmla="*/ 156 h 236"/>
                  <a:gd name="T44" fmla="*/ 101 w 136"/>
                  <a:gd name="T45" fmla="*/ 201 h 236"/>
                  <a:gd name="T46" fmla="*/ 92 w 136"/>
                  <a:gd name="T47" fmla="*/ 216 h 236"/>
                  <a:gd name="T48" fmla="*/ 82 w 136"/>
                  <a:gd name="T49" fmla="*/ 227 h 236"/>
                  <a:gd name="T50" fmla="*/ 69 w 136"/>
                  <a:gd name="T51" fmla="*/ 234 h 236"/>
                  <a:gd name="T52" fmla="*/ 55 w 136"/>
                  <a:gd name="T53" fmla="*/ 236 h 236"/>
                  <a:gd name="T54" fmla="*/ 94 w 136"/>
                  <a:gd name="T55" fmla="*/ 28 h 236"/>
                  <a:gd name="T56" fmla="*/ 69 w 136"/>
                  <a:gd name="T57" fmla="*/ 67 h 236"/>
                  <a:gd name="T58" fmla="*/ 47 w 136"/>
                  <a:gd name="T59" fmla="*/ 110 h 236"/>
                  <a:gd name="T60" fmla="*/ 30 w 136"/>
                  <a:gd name="T61" fmla="*/ 150 h 236"/>
                  <a:gd name="T62" fmla="*/ 27 w 136"/>
                  <a:gd name="T63" fmla="*/ 166 h 236"/>
                  <a:gd name="T64" fmla="*/ 27 w 136"/>
                  <a:gd name="T65" fmla="*/ 179 h 236"/>
                  <a:gd name="T66" fmla="*/ 33 w 136"/>
                  <a:gd name="T67" fmla="*/ 193 h 236"/>
                  <a:gd name="T68" fmla="*/ 40 w 136"/>
                  <a:gd name="T69" fmla="*/ 202 h 236"/>
                  <a:gd name="T70" fmla="*/ 48 w 136"/>
                  <a:gd name="T71" fmla="*/ 208 h 236"/>
                  <a:gd name="T72" fmla="*/ 55 w 136"/>
                  <a:gd name="T73" fmla="*/ 209 h 236"/>
                  <a:gd name="T74" fmla="*/ 61 w 136"/>
                  <a:gd name="T75" fmla="*/ 208 h 236"/>
                  <a:gd name="T76" fmla="*/ 66 w 136"/>
                  <a:gd name="T77" fmla="*/ 205 h 236"/>
                  <a:gd name="T78" fmla="*/ 75 w 136"/>
                  <a:gd name="T79" fmla="*/ 191 h 236"/>
                  <a:gd name="T80" fmla="*/ 91 w 136"/>
                  <a:gd name="T81" fmla="*/ 148 h 236"/>
                  <a:gd name="T82" fmla="*/ 104 w 136"/>
                  <a:gd name="T83" fmla="*/ 108 h 236"/>
                  <a:gd name="T84" fmla="*/ 108 w 136"/>
                  <a:gd name="T85" fmla="*/ 79 h 236"/>
                  <a:gd name="T86" fmla="*/ 109 w 136"/>
                  <a:gd name="T87" fmla="*/ 53 h 236"/>
                  <a:gd name="T88" fmla="*/ 105 w 136"/>
                  <a:gd name="T89" fmla="*/ 38 h 236"/>
                  <a:gd name="T90" fmla="*/ 97 w 136"/>
                  <a:gd name="T91" fmla="*/ 3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6" h="236">
                    <a:moveTo>
                      <a:pt x="55" y="236"/>
                    </a:moveTo>
                    <a:lnTo>
                      <a:pt x="46" y="236"/>
                    </a:lnTo>
                    <a:lnTo>
                      <a:pt x="37" y="233"/>
                    </a:lnTo>
                    <a:lnTo>
                      <a:pt x="29" y="229"/>
                    </a:lnTo>
                    <a:lnTo>
                      <a:pt x="22" y="222"/>
                    </a:lnTo>
                    <a:lnTo>
                      <a:pt x="15" y="215"/>
                    </a:lnTo>
                    <a:lnTo>
                      <a:pt x="10" y="206"/>
                    </a:lnTo>
                    <a:lnTo>
                      <a:pt x="4" y="196"/>
                    </a:lnTo>
                    <a:lnTo>
                      <a:pt x="1" y="186"/>
                    </a:lnTo>
                    <a:lnTo>
                      <a:pt x="0" y="175"/>
                    </a:lnTo>
                    <a:lnTo>
                      <a:pt x="0" y="163"/>
                    </a:lnTo>
                    <a:lnTo>
                      <a:pt x="2" y="151"/>
                    </a:lnTo>
                    <a:lnTo>
                      <a:pt x="7" y="137"/>
                    </a:lnTo>
                    <a:lnTo>
                      <a:pt x="11" y="123"/>
                    </a:lnTo>
                    <a:lnTo>
                      <a:pt x="17" y="109"/>
                    </a:lnTo>
                    <a:lnTo>
                      <a:pt x="24" y="95"/>
                    </a:lnTo>
                    <a:lnTo>
                      <a:pt x="30" y="81"/>
                    </a:lnTo>
                    <a:lnTo>
                      <a:pt x="46" y="55"/>
                    </a:lnTo>
                    <a:lnTo>
                      <a:pt x="60" y="32"/>
                    </a:lnTo>
                    <a:lnTo>
                      <a:pt x="70" y="15"/>
                    </a:lnTo>
                    <a:lnTo>
                      <a:pt x="77" y="6"/>
                    </a:lnTo>
                    <a:lnTo>
                      <a:pt x="79" y="3"/>
                    </a:lnTo>
                    <a:lnTo>
                      <a:pt x="81" y="2"/>
                    </a:lnTo>
                    <a:lnTo>
                      <a:pt x="83" y="1"/>
                    </a:lnTo>
                    <a:lnTo>
                      <a:pt x="87" y="0"/>
                    </a:lnTo>
                    <a:lnTo>
                      <a:pt x="92" y="1"/>
                    </a:lnTo>
                    <a:lnTo>
                      <a:pt x="101" y="2"/>
                    </a:lnTo>
                    <a:lnTo>
                      <a:pt x="106" y="4"/>
                    </a:lnTo>
                    <a:lnTo>
                      <a:pt x="110" y="6"/>
                    </a:lnTo>
                    <a:lnTo>
                      <a:pt x="116" y="10"/>
                    </a:lnTo>
                    <a:lnTo>
                      <a:pt x="121" y="14"/>
                    </a:lnTo>
                    <a:lnTo>
                      <a:pt x="124" y="18"/>
                    </a:lnTo>
                    <a:lnTo>
                      <a:pt x="128" y="24"/>
                    </a:lnTo>
                    <a:lnTo>
                      <a:pt x="131" y="29"/>
                    </a:lnTo>
                    <a:lnTo>
                      <a:pt x="133" y="34"/>
                    </a:lnTo>
                    <a:lnTo>
                      <a:pt x="134" y="41"/>
                    </a:lnTo>
                    <a:lnTo>
                      <a:pt x="135" y="48"/>
                    </a:lnTo>
                    <a:lnTo>
                      <a:pt x="136" y="56"/>
                    </a:lnTo>
                    <a:lnTo>
                      <a:pt x="136" y="64"/>
                    </a:lnTo>
                    <a:lnTo>
                      <a:pt x="135" y="81"/>
                    </a:lnTo>
                    <a:lnTo>
                      <a:pt x="133" y="97"/>
                    </a:lnTo>
                    <a:lnTo>
                      <a:pt x="130" y="112"/>
                    </a:lnTo>
                    <a:lnTo>
                      <a:pt x="127" y="127"/>
                    </a:lnTo>
                    <a:lnTo>
                      <a:pt x="117" y="156"/>
                    </a:lnTo>
                    <a:lnTo>
                      <a:pt x="107" y="183"/>
                    </a:lnTo>
                    <a:lnTo>
                      <a:pt x="101" y="201"/>
                    </a:lnTo>
                    <a:lnTo>
                      <a:pt x="96" y="208"/>
                    </a:lnTo>
                    <a:lnTo>
                      <a:pt x="92" y="216"/>
                    </a:lnTo>
                    <a:lnTo>
                      <a:pt x="88" y="222"/>
                    </a:lnTo>
                    <a:lnTo>
                      <a:pt x="82" y="227"/>
                    </a:lnTo>
                    <a:lnTo>
                      <a:pt x="76" y="231"/>
                    </a:lnTo>
                    <a:lnTo>
                      <a:pt x="69" y="234"/>
                    </a:lnTo>
                    <a:lnTo>
                      <a:pt x="62" y="236"/>
                    </a:lnTo>
                    <a:lnTo>
                      <a:pt x="55" y="236"/>
                    </a:lnTo>
                    <a:close/>
                    <a:moveTo>
                      <a:pt x="94" y="28"/>
                    </a:moveTo>
                    <a:lnTo>
                      <a:pt x="94" y="28"/>
                    </a:lnTo>
                    <a:lnTo>
                      <a:pt x="82" y="46"/>
                    </a:lnTo>
                    <a:lnTo>
                      <a:pt x="69" y="67"/>
                    </a:lnTo>
                    <a:lnTo>
                      <a:pt x="57" y="88"/>
                    </a:lnTo>
                    <a:lnTo>
                      <a:pt x="47" y="110"/>
                    </a:lnTo>
                    <a:lnTo>
                      <a:pt x="37" y="131"/>
                    </a:lnTo>
                    <a:lnTo>
                      <a:pt x="30" y="150"/>
                    </a:lnTo>
                    <a:lnTo>
                      <a:pt x="28" y="159"/>
                    </a:lnTo>
                    <a:lnTo>
                      <a:pt x="27" y="166"/>
                    </a:lnTo>
                    <a:lnTo>
                      <a:pt x="27" y="173"/>
                    </a:lnTo>
                    <a:lnTo>
                      <a:pt x="27" y="179"/>
                    </a:lnTo>
                    <a:lnTo>
                      <a:pt x="30" y="187"/>
                    </a:lnTo>
                    <a:lnTo>
                      <a:pt x="33" y="193"/>
                    </a:lnTo>
                    <a:lnTo>
                      <a:pt x="36" y="199"/>
                    </a:lnTo>
                    <a:lnTo>
                      <a:pt x="40" y="202"/>
                    </a:lnTo>
                    <a:lnTo>
                      <a:pt x="43" y="206"/>
                    </a:lnTo>
                    <a:lnTo>
                      <a:pt x="48" y="208"/>
                    </a:lnTo>
                    <a:lnTo>
                      <a:pt x="51" y="209"/>
                    </a:lnTo>
                    <a:lnTo>
                      <a:pt x="55" y="209"/>
                    </a:lnTo>
                    <a:lnTo>
                      <a:pt x="58" y="209"/>
                    </a:lnTo>
                    <a:lnTo>
                      <a:pt x="61" y="208"/>
                    </a:lnTo>
                    <a:lnTo>
                      <a:pt x="64" y="207"/>
                    </a:lnTo>
                    <a:lnTo>
                      <a:pt x="66" y="205"/>
                    </a:lnTo>
                    <a:lnTo>
                      <a:pt x="71" y="199"/>
                    </a:lnTo>
                    <a:lnTo>
                      <a:pt x="75" y="191"/>
                    </a:lnTo>
                    <a:lnTo>
                      <a:pt x="81" y="174"/>
                    </a:lnTo>
                    <a:lnTo>
                      <a:pt x="91" y="148"/>
                    </a:lnTo>
                    <a:lnTo>
                      <a:pt x="100" y="122"/>
                    </a:lnTo>
                    <a:lnTo>
                      <a:pt x="104" y="108"/>
                    </a:lnTo>
                    <a:lnTo>
                      <a:pt x="106" y="93"/>
                    </a:lnTo>
                    <a:lnTo>
                      <a:pt x="108" y="79"/>
                    </a:lnTo>
                    <a:lnTo>
                      <a:pt x="109" y="63"/>
                    </a:lnTo>
                    <a:lnTo>
                      <a:pt x="109" y="53"/>
                    </a:lnTo>
                    <a:lnTo>
                      <a:pt x="107" y="45"/>
                    </a:lnTo>
                    <a:lnTo>
                      <a:pt x="105" y="38"/>
                    </a:lnTo>
                    <a:lnTo>
                      <a:pt x="102" y="32"/>
                    </a:lnTo>
                    <a:lnTo>
                      <a:pt x="97" y="30"/>
                    </a:lnTo>
                    <a:lnTo>
                      <a:pt x="94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64"/>
              <p:cNvSpPr>
                <a:spLocks noEditPoints="1"/>
              </p:cNvSpPr>
              <p:nvPr userDrawn="1"/>
            </p:nvSpPr>
            <p:spPr bwMode="auto">
              <a:xfrm>
                <a:off x="2376" y="1868"/>
                <a:ext cx="239" cy="93"/>
              </a:xfrm>
              <a:custGeom>
                <a:avLst/>
                <a:gdLst>
                  <a:gd name="T0" fmla="*/ 17 w 718"/>
                  <a:gd name="T1" fmla="*/ 277 h 278"/>
                  <a:gd name="T2" fmla="*/ 7 w 718"/>
                  <a:gd name="T3" fmla="*/ 270 h 278"/>
                  <a:gd name="T4" fmla="*/ 1 w 718"/>
                  <a:gd name="T5" fmla="*/ 261 h 278"/>
                  <a:gd name="T6" fmla="*/ 0 w 718"/>
                  <a:gd name="T7" fmla="*/ 249 h 278"/>
                  <a:gd name="T8" fmla="*/ 4 w 718"/>
                  <a:gd name="T9" fmla="*/ 239 h 278"/>
                  <a:gd name="T10" fmla="*/ 30 w 718"/>
                  <a:gd name="T11" fmla="*/ 215 h 278"/>
                  <a:gd name="T12" fmla="*/ 100 w 718"/>
                  <a:gd name="T13" fmla="*/ 157 h 278"/>
                  <a:gd name="T14" fmla="*/ 172 w 718"/>
                  <a:gd name="T15" fmla="*/ 95 h 278"/>
                  <a:gd name="T16" fmla="*/ 215 w 718"/>
                  <a:gd name="T17" fmla="*/ 59 h 278"/>
                  <a:gd name="T18" fmla="*/ 250 w 718"/>
                  <a:gd name="T19" fmla="*/ 36 h 278"/>
                  <a:gd name="T20" fmla="*/ 289 w 718"/>
                  <a:gd name="T21" fmla="*/ 20 h 278"/>
                  <a:gd name="T22" fmla="*/ 330 w 718"/>
                  <a:gd name="T23" fmla="*/ 8 h 278"/>
                  <a:gd name="T24" fmla="*/ 376 w 718"/>
                  <a:gd name="T25" fmla="*/ 2 h 278"/>
                  <a:gd name="T26" fmla="*/ 436 w 718"/>
                  <a:gd name="T27" fmla="*/ 2 h 278"/>
                  <a:gd name="T28" fmla="*/ 537 w 718"/>
                  <a:gd name="T29" fmla="*/ 13 h 278"/>
                  <a:gd name="T30" fmla="*/ 584 w 718"/>
                  <a:gd name="T31" fmla="*/ 27 h 278"/>
                  <a:gd name="T32" fmla="*/ 622 w 718"/>
                  <a:gd name="T33" fmla="*/ 50 h 278"/>
                  <a:gd name="T34" fmla="*/ 653 w 718"/>
                  <a:gd name="T35" fmla="*/ 85 h 278"/>
                  <a:gd name="T36" fmla="*/ 680 w 718"/>
                  <a:gd name="T37" fmla="*/ 129 h 278"/>
                  <a:gd name="T38" fmla="*/ 706 w 718"/>
                  <a:gd name="T39" fmla="*/ 187 h 278"/>
                  <a:gd name="T40" fmla="*/ 718 w 718"/>
                  <a:gd name="T41" fmla="*/ 217 h 278"/>
                  <a:gd name="T42" fmla="*/ 709 w 718"/>
                  <a:gd name="T43" fmla="*/ 229 h 278"/>
                  <a:gd name="T44" fmla="*/ 701 w 718"/>
                  <a:gd name="T45" fmla="*/ 230 h 278"/>
                  <a:gd name="T46" fmla="*/ 646 w 718"/>
                  <a:gd name="T47" fmla="*/ 214 h 278"/>
                  <a:gd name="T48" fmla="*/ 590 w 718"/>
                  <a:gd name="T49" fmla="*/ 195 h 278"/>
                  <a:gd name="T50" fmla="*/ 522 w 718"/>
                  <a:gd name="T51" fmla="*/ 180 h 278"/>
                  <a:gd name="T52" fmla="*/ 425 w 718"/>
                  <a:gd name="T53" fmla="*/ 172 h 278"/>
                  <a:gd name="T54" fmla="*/ 404 w 718"/>
                  <a:gd name="T55" fmla="*/ 173 h 278"/>
                  <a:gd name="T56" fmla="*/ 331 w 718"/>
                  <a:gd name="T57" fmla="*/ 183 h 278"/>
                  <a:gd name="T58" fmla="*/ 253 w 718"/>
                  <a:gd name="T59" fmla="*/ 202 h 278"/>
                  <a:gd name="T60" fmla="*/ 122 w 718"/>
                  <a:gd name="T61" fmla="*/ 243 h 278"/>
                  <a:gd name="T62" fmla="*/ 29 w 718"/>
                  <a:gd name="T63" fmla="*/ 277 h 278"/>
                  <a:gd name="T64" fmla="*/ 408 w 718"/>
                  <a:gd name="T65" fmla="*/ 27 h 278"/>
                  <a:gd name="T66" fmla="*/ 364 w 718"/>
                  <a:gd name="T67" fmla="*/ 31 h 278"/>
                  <a:gd name="T68" fmla="*/ 324 w 718"/>
                  <a:gd name="T69" fmla="*/ 37 h 278"/>
                  <a:gd name="T70" fmla="*/ 287 w 718"/>
                  <a:gd name="T71" fmla="*/ 49 h 278"/>
                  <a:gd name="T72" fmla="*/ 253 w 718"/>
                  <a:gd name="T73" fmla="*/ 66 h 278"/>
                  <a:gd name="T74" fmla="*/ 221 w 718"/>
                  <a:gd name="T75" fmla="*/ 88 h 278"/>
                  <a:gd name="T76" fmla="*/ 168 w 718"/>
                  <a:gd name="T77" fmla="*/ 134 h 278"/>
                  <a:gd name="T78" fmla="*/ 99 w 718"/>
                  <a:gd name="T79" fmla="*/ 193 h 278"/>
                  <a:gd name="T80" fmla="*/ 34 w 718"/>
                  <a:gd name="T81" fmla="*/ 247 h 278"/>
                  <a:gd name="T82" fmla="*/ 174 w 718"/>
                  <a:gd name="T83" fmla="*/ 197 h 278"/>
                  <a:gd name="T84" fmla="*/ 280 w 718"/>
                  <a:gd name="T85" fmla="*/ 167 h 278"/>
                  <a:gd name="T86" fmla="*/ 355 w 718"/>
                  <a:gd name="T87" fmla="*/ 152 h 278"/>
                  <a:gd name="T88" fmla="*/ 422 w 718"/>
                  <a:gd name="T89" fmla="*/ 145 h 278"/>
                  <a:gd name="T90" fmla="*/ 498 w 718"/>
                  <a:gd name="T91" fmla="*/ 149 h 278"/>
                  <a:gd name="T92" fmla="*/ 578 w 718"/>
                  <a:gd name="T93" fmla="*/ 163 h 278"/>
                  <a:gd name="T94" fmla="*/ 638 w 718"/>
                  <a:gd name="T95" fmla="*/ 183 h 278"/>
                  <a:gd name="T96" fmla="*/ 670 w 718"/>
                  <a:gd name="T97" fmla="*/ 194 h 278"/>
                  <a:gd name="T98" fmla="*/ 651 w 718"/>
                  <a:gd name="T99" fmla="*/ 131 h 278"/>
                  <a:gd name="T100" fmla="*/ 627 w 718"/>
                  <a:gd name="T101" fmla="*/ 94 h 278"/>
                  <a:gd name="T102" fmla="*/ 601 w 718"/>
                  <a:gd name="T103" fmla="*/ 68 h 278"/>
                  <a:gd name="T104" fmla="*/ 570 w 718"/>
                  <a:gd name="T105" fmla="*/ 51 h 278"/>
                  <a:gd name="T106" fmla="*/ 532 w 718"/>
                  <a:gd name="T107" fmla="*/ 40 h 278"/>
                  <a:gd name="T108" fmla="*/ 435 w 718"/>
                  <a:gd name="T109" fmla="*/ 2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8" h="278">
                    <a:moveTo>
                      <a:pt x="25" y="278"/>
                    </a:moveTo>
                    <a:lnTo>
                      <a:pt x="20" y="277"/>
                    </a:lnTo>
                    <a:lnTo>
                      <a:pt x="17" y="277"/>
                    </a:lnTo>
                    <a:lnTo>
                      <a:pt x="14" y="275"/>
                    </a:lnTo>
                    <a:lnTo>
                      <a:pt x="11" y="272"/>
                    </a:lnTo>
                    <a:lnTo>
                      <a:pt x="7" y="270"/>
                    </a:lnTo>
                    <a:lnTo>
                      <a:pt x="5" y="267"/>
                    </a:lnTo>
                    <a:lnTo>
                      <a:pt x="3" y="264"/>
                    </a:lnTo>
                    <a:lnTo>
                      <a:pt x="1" y="261"/>
                    </a:lnTo>
                    <a:lnTo>
                      <a:pt x="0" y="257"/>
                    </a:lnTo>
                    <a:lnTo>
                      <a:pt x="0" y="253"/>
                    </a:lnTo>
                    <a:lnTo>
                      <a:pt x="0" y="249"/>
                    </a:lnTo>
                    <a:lnTo>
                      <a:pt x="1" y="245"/>
                    </a:lnTo>
                    <a:lnTo>
                      <a:pt x="2" y="242"/>
                    </a:lnTo>
                    <a:lnTo>
                      <a:pt x="4" y="239"/>
                    </a:lnTo>
                    <a:lnTo>
                      <a:pt x="6" y="236"/>
                    </a:lnTo>
                    <a:lnTo>
                      <a:pt x="8" y="233"/>
                    </a:lnTo>
                    <a:lnTo>
                      <a:pt x="30" y="215"/>
                    </a:lnTo>
                    <a:lnTo>
                      <a:pt x="53" y="197"/>
                    </a:lnTo>
                    <a:lnTo>
                      <a:pt x="75" y="177"/>
                    </a:lnTo>
                    <a:lnTo>
                      <a:pt x="100" y="157"/>
                    </a:lnTo>
                    <a:lnTo>
                      <a:pt x="124" y="136"/>
                    </a:lnTo>
                    <a:lnTo>
                      <a:pt x="148" y="116"/>
                    </a:lnTo>
                    <a:lnTo>
                      <a:pt x="172" y="95"/>
                    </a:lnTo>
                    <a:lnTo>
                      <a:pt x="193" y="76"/>
                    </a:lnTo>
                    <a:lnTo>
                      <a:pt x="204" y="67"/>
                    </a:lnTo>
                    <a:lnTo>
                      <a:pt x="215" y="59"/>
                    </a:lnTo>
                    <a:lnTo>
                      <a:pt x="227" y="50"/>
                    </a:lnTo>
                    <a:lnTo>
                      <a:pt x="238" y="43"/>
                    </a:lnTo>
                    <a:lnTo>
                      <a:pt x="250" y="36"/>
                    </a:lnTo>
                    <a:lnTo>
                      <a:pt x="263" y="30"/>
                    </a:lnTo>
                    <a:lnTo>
                      <a:pt x="276" y="24"/>
                    </a:lnTo>
                    <a:lnTo>
                      <a:pt x="289" y="20"/>
                    </a:lnTo>
                    <a:lnTo>
                      <a:pt x="302" y="14"/>
                    </a:lnTo>
                    <a:lnTo>
                      <a:pt x="316" y="11"/>
                    </a:lnTo>
                    <a:lnTo>
                      <a:pt x="330" y="8"/>
                    </a:lnTo>
                    <a:lnTo>
                      <a:pt x="345" y="6"/>
                    </a:lnTo>
                    <a:lnTo>
                      <a:pt x="360" y="4"/>
                    </a:lnTo>
                    <a:lnTo>
                      <a:pt x="376" y="2"/>
                    </a:lnTo>
                    <a:lnTo>
                      <a:pt x="392" y="2"/>
                    </a:lnTo>
                    <a:lnTo>
                      <a:pt x="408" y="0"/>
                    </a:lnTo>
                    <a:lnTo>
                      <a:pt x="436" y="2"/>
                    </a:lnTo>
                    <a:lnTo>
                      <a:pt x="466" y="4"/>
                    </a:lnTo>
                    <a:lnTo>
                      <a:pt x="500" y="8"/>
                    </a:lnTo>
                    <a:lnTo>
                      <a:pt x="537" y="13"/>
                    </a:lnTo>
                    <a:lnTo>
                      <a:pt x="553" y="18"/>
                    </a:lnTo>
                    <a:lnTo>
                      <a:pt x="569" y="22"/>
                    </a:lnTo>
                    <a:lnTo>
                      <a:pt x="584" y="27"/>
                    </a:lnTo>
                    <a:lnTo>
                      <a:pt x="597" y="34"/>
                    </a:lnTo>
                    <a:lnTo>
                      <a:pt x="610" y="41"/>
                    </a:lnTo>
                    <a:lnTo>
                      <a:pt x="622" y="50"/>
                    </a:lnTo>
                    <a:lnTo>
                      <a:pt x="633" y="61"/>
                    </a:lnTo>
                    <a:lnTo>
                      <a:pt x="643" y="72"/>
                    </a:lnTo>
                    <a:lnTo>
                      <a:pt x="653" y="85"/>
                    </a:lnTo>
                    <a:lnTo>
                      <a:pt x="663" y="98"/>
                    </a:lnTo>
                    <a:lnTo>
                      <a:pt x="671" y="113"/>
                    </a:lnTo>
                    <a:lnTo>
                      <a:pt x="680" y="129"/>
                    </a:lnTo>
                    <a:lnTo>
                      <a:pt x="689" y="147"/>
                    </a:lnTo>
                    <a:lnTo>
                      <a:pt x="697" y="167"/>
                    </a:lnTo>
                    <a:lnTo>
                      <a:pt x="706" y="187"/>
                    </a:lnTo>
                    <a:lnTo>
                      <a:pt x="716" y="209"/>
                    </a:lnTo>
                    <a:lnTo>
                      <a:pt x="718" y="213"/>
                    </a:lnTo>
                    <a:lnTo>
                      <a:pt x="718" y="217"/>
                    </a:lnTo>
                    <a:lnTo>
                      <a:pt x="717" y="223"/>
                    </a:lnTo>
                    <a:lnTo>
                      <a:pt x="714" y="227"/>
                    </a:lnTo>
                    <a:lnTo>
                      <a:pt x="709" y="229"/>
                    </a:lnTo>
                    <a:lnTo>
                      <a:pt x="704" y="230"/>
                    </a:lnTo>
                    <a:lnTo>
                      <a:pt x="703" y="230"/>
                    </a:lnTo>
                    <a:lnTo>
                      <a:pt x="701" y="230"/>
                    </a:lnTo>
                    <a:lnTo>
                      <a:pt x="681" y="225"/>
                    </a:lnTo>
                    <a:lnTo>
                      <a:pt x="663" y="220"/>
                    </a:lnTo>
                    <a:lnTo>
                      <a:pt x="646" y="214"/>
                    </a:lnTo>
                    <a:lnTo>
                      <a:pt x="629" y="208"/>
                    </a:lnTo>
                    <a:lnTo>
                      <a:pt x="610" y="201"/>
                    </a:lnTo>
                    <a:lnTo>
                      <a:pt x="590" y="195"/>
                    </a:lnTo>
                    <a:lnTo>
                      <a:pt x="570" y="189"/>
                    </a:lnTo>
                    <a:lnTo>
                      <a:pt x="547" y="184"/>
                    </a:lnTo>
                    <a:lnTo>
                      <a:pt x="522" y="180"/>
                    </a:lnTo>
                    <a:lnTo>
                      <a:pt x="494" y="175"/>
                    </a:lnTo>
                    <a:lnTo>
                      <a:pt x="462" y="173"/>
                    </a:lnTo>
                    <a:lnTo>
                      <a:pt x="425" y="172"/>
                    </a:lnTo>
                    <a:lnTo>
                      <a:pt x="425" y="172"/>
                    </a:lnTo>
                    <a:lnTo>
                      <a:pt x="425" y="172"/>
                    </a:lnTo>
                    <a:lnTo>
                      <a:pt x="404" y="173"/>
                    </a:lnTo>
                    <a:lnTo>
                      <a:pt x="381" y="175"/>
                    </a:lnTo>
                    <a:lnTo>
                      <a:pt x="356" y="179"/>
                    </a:lnTo>
                    <a:lnTo>
                      <a:pt x="331" y="183"/>
                    </a:lnTo>
                    <a:lnTo>
                      <a:pt x="305" y="188"/>
                    </a:lnTo>
                    <a:lnTo>
                      <a:pt x="280" y="195"/>
                    </a:lnTo>
                    <a:lnTo>
                      <a:pt x="253" y="202"/>
                    </a:lnTo>
                    <a:lnTo>
                      <a:pt x="226" y="210"/>
                    </a:lnTo>
                    <a:lnTo>
                      <a:pt x="173" y="226"/>
                    </a:lnTo>
                    <a:lnTo>
                      <a:pt x="122" y="243"/>
                    </a:lnTo>
                    <a:lnTo>
                      <a:pt x="74" y="261"/>
                    </a:lnTo>
                    <a:lnTo>
                      <a:pt x="34" y="276"/>
                    </a:lnTo>
                    <a:lnTo>
                      <a:pt x="29" y="277"/>
                    </a:lnTo>
                    <a:lnTo>
                      <a:pt x="25" y="278"/>
                    </a:lnTo>
                    <a:close/>
                    <a:moveTo>
                      <a:pt x="408" y="27"/>
                    </a:moveTo>
                    <a:lnTo>
                      <a:pt x="408" y="27"/>
                    </a:lnTo>
                    <a:lnTo>
                      <a:pt x="393" y="29"/>
                    </a:lnTo>
                    <a:lnTo>
                      <a:pt x="378" y="29"/>
                    </a:lnTo>
                    <a:lnTo>
                      <a:pt x="364" y="31"/>
                    </a:lnTo>
                    <a:lnTo>
                      <a:pt x="350" y="32"/>
                    </a:lnTo>
                    <a:lnTo>
                      <a:pt x="337" y="34"/>
                    </a:lnTo>
                    <a:lnTo>
                      <a:pt x="324" y="37"/>
                    </a:lnTo>
                    <a:lnTo>
                      <a:pt x="311" y="40"/>
                    </a:lnTo>
                    <a:lnTo>
                      <a:pt x="299" y="45"/>
                    </a:lnTo>
                    <a:lnTo>
                      <a:pt x="287" y="49"/>
                    </a:lnTo>
                    <a:lnTo>
                      <a:pt x="275" y="54"/>
                    </a:lnTo>
                    <a:lnTo>
                      <a:pt x="263" y="60"/>
                    </a:lnTo>
                    <a:lnTo>
                      <a:pt x="253" y="66"/>
                    </a:lnTo>
                    <a:lnTo>
                      <a:pt x="242" y="73"/>
                    </a:lnTo>
                    <a:lnTo>
                      <a:pt x="231" y="80"/>
                    </a:lnTo>
                    <a:lnTo>
                      <a:pt x="221" y="88"/>
                    </a:lnTo>
                    <a:lnTo>
                      <a:pt x="210" y="97"/>
                    </a:lnTo>
                    <a:lnTo>
                      <a:pt x="190" y="115"/>
                    </a:lnTo>
                    <a:lnTo>
                      <a:pt x="168" y="134"/>
                    </a:lnTo>
                    <a:lnTo>
                      <a:pt x="146" y="154"/>
                    </a:lnTo>
                    <a:lnTo>
                      <a:pt x="123" y="173"/>
                    </a:lnTo>
                    <a:lnTo>
                      <a:pt x="99" y="193"/>
                    </a:lnTo>
                    <a:lnTo>
                      <a:pt x="77" y="212"/>
                    </a:lnTo>
                    <a:lnTo>
                      <a:pt x="55" y="229"/>
                    </a:lnTo>
                    <a:lnTo>
                      <a:pt x="34" y="247"/>
                    </a:lnTo>
                    <a:lnTo>
                      <a:pt x="77" y="231"/>
                    </a:lnTo>
                    <a:lnTo>
                      <a:pt x="123" y="214"/>
                    </a:lnTo>
                    <a:lnTo>
                      <a:pt x="174" y="197"/>
                    </a:lnTo>
                    <a:lnTo>
                      <a:pt x="227" y="181"/>
                    </a:lnTo>
                    <a:lnTo>
                      <a:pt x="253" y="173"/>
                    </a:lnTo>
                    <a:lnTo>
                      <a:pt x="280" y="167"/>
                    </a:lnTo>
                    <a:lnTo>
                      <a:pt x="305" y="161"/>
                    </a:lnTo>
                    <a:lnTo>
                      <a:pt x="330" y="156"/>
                    </a:lnTo>
                    <a:lnTo>
                      <a:pt x="355" y="152"/>
                    </a:lnTo>
                    <a:lnTo>
                      <a:pt x="379" y="148"/>
                    </a:lnTo>
                    <a:lnTo>
                      <a:pt x="402" y="146"/>
                    </a:lnTo>
                    <a:lnTo>
                      <a:pt x="422" y="145"/>
                    </a:lnTo>
                    <a:lnTo>
                      <a:pt x="425" y="145"/>
                    </a:lnTo>
                    <a:lnTo>
                      <a:pt x="464" y="146"/>
                    </a:lnTo>
                    <a:lnTo>
                      <a:pt x="498" y="149"/>
                    </a:lnTo>
                    <a:lnTo>
                      <a:pt x="528" y="153"/>
                    </a:lnTo>
                    <a:lnTo>
                      <a:pt x="554" y="158"/>
                    </a:lnTo>
                    <a:lnTo>
                      <a:pt x="578" y="163"/>
                    </a:lnTo>
                    <a:lnTo>
                      <a:pt x="599" y="169"/>
                    </a:lnTo>
                    <a:lnTo>
                      <a:pt x="619" y="176"/>
                    </a:lnTo>
                    <a:lnTo>
                      <a:pt x="638" y="183"/>
                    </a:lnTo>
                    <a:lnTo>
                      <a:pt x="649" y="186"/>
                    </a:lnTo>
                    <a:lnTo>
                      <a:pt x="660" y="189"/>
                    </a:lnTo>
                    <a:lnTo>
                      <a:pt x="670" y="194"/>
                    </a:lnTo>
                    <a:lnTo>
                      <a:pt x="681" y="197"/>
                    </a:lnTo>
                    <a:lnTo>
                      <a:pt x="666" y="161"/>
                    </a:lnTo>
                    <a:lnTo>
                      <a:pt x="651" y="131"/>
                    </a:lnTo>
                    <a:lnTo>
                      <a:pt x="643" y="118"/>
                    </a:lnTo>
                    <a:lnTo>
                      <a:pt x="636" y="105"/>
                    </a:lnTo>
                    <a:lnTo>
                      <a:pt x="627" y="94"/>
                    </a:lnTo>
                    <a:lnTo>
                      <a:pt x="619" y="85"/>
                    </a:lnTo>
                    <a:lnTo>
                      <a:pt x="610" y="76"/>
                    </a:lnTo>
                    <a:lnTo>
                      <a:pt x="601" y="68"/>
                    </a:lnTo>
                    <a:lnTo>
                      <a:pt x="592" y="62"/>
                    </a:lnTo>
                    <a:lnTo>
                      <a:pt x="581" y="55"/>
                    </a:lnTo>
                    <a:lnTo>
                      <a:pt x="570" y="51"/>
                    </a:lnTo>
                    <a:lnTo>
                      <a:pt x="558" y="47"/>
                    </a:lnTo>
                    <a:lnTo>
                      <a:pt x="545" y="44"/>
                    </a:lnTo>
                    <a:lnTo>
                      <a:pt x="532" y="40"/>
                    </a:lnTo>
                    <a:lnTo>
                      <a:pt x="497" y="35"/>
                    </a:lnTo>
                    <a:lnTo>
                      <a:pt x="464" y="31"/>
                    </a:lnTo>
                    <a:lnTo>
                      <a:pt x="435" y="29"/>
                    </a:lnTo>
                    <a:lnTo>
                      <a:pt x="408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65"/>
              <p:cNvSpPr>
                <a:spLocks noEditPoints="1"/>
              </p:cNvSpPr>
              <p:nvPr userDrawn="1"/>
            </p:nvSpPr>
            <p:spPr bwMode="auto">
              <a:xfrm>
                <a:off x="2455" y="1950"/>
                <a:ext cx="147" cy="61"/>
              </a:xfrm>
              <a:custGeom>
                <a:avLst/>
                <a:gdLst>
                  <a:gd name="T0" fmla="*/ 10 w 440"/>
                  <a:gd name="T1" fmla="*/ 183 h 183"/>
                  <a:gd name="T2" fmla="*/ 4 w 440"/>
                  <a:gd name="T3" fmla="*/ 179 h 183"/>
                  <a:gd name="T4" fmla="*/ 0 w 440"/>
                  <a:gd name="T5" fmla="*/ 172 h 183"/>
                  <a:gd name="T6" fmla="*/ 1 w 440"/>
                  <a:gd name="T7" fmla="*/ 160 h 183"/>
                  <a:gd name="T8" fmla="*/ 8 w 440"/>
                  <a:gd name="T9" fmla="*/ 143 h 183"/>
                  <a:gd name="T10" fmla="*/ 22 w 440"/>
                  <a:gd name="T11" fmla="*/ 115 h 183"/>
                  <a:gd name="T12" fmla="*/ 58 w 440"/>
                  <a:gd name="T13" fmla="*/ 67 h 183"/>
                  <a:gd name="T14" fmla="*/ 75 w 440"/>
                  <a:gd name="T15" fmla="*/ 48 h 183"/>
                  <a:gd name="T16" fmla="*/ 94 w 440"/>
                  <a:gd name="T17" fmla="*/ 34 h 183"/>
                  <a:gd name="T18" fmla="*/ 120 w 440"/>
                  <a:gd name="T19" fmla="*/ 20 h 183"/>
                  <a:gd name="T20" fmla="*/ 142 w 440"/>
                  <a:gd name="T21" fmla="*/ 11 h 183"/>
                  <a:gd name="T22" fmla="*/ 166 w 440"/>
                  <a:gd name="T23" fmla="*/ 5 h 183"/>
                  <a:gd name="T24" fmla="*/ 193 w 440"/>
                  <a:gd name="T25" fmla="*/ 2 h 183"/>
                  <a:gd name="T26" fmla="*/ 241 w 440"/>
                  <a:gd name="T27" fmla="*/ 0 h 183"/>
                  <a:gd name="T28" fmla="*/ 289 w 440"/>
                  <a:gd name="T29" fmla="*/ 4 h 183"/>
                  <a:gd name="T30" fmla="*/ 318 w 440"/>
                  <a:gd name="T31" fmla="*/ 8 h 183"/>
                  <a:gd name="T32" fmla="*/ 344 w 440"/>
                  <a:gd name="T33" fmla="*/ 15 h 183"/>
                  <a:gd name="T34" fmla="*/ 369 w 440"/>
                  <a:gd name="T35" fmla="*/ 24 h 183"/>
                  <a:gd name="T36" fmla="*/ 390 w 440"/>
                  <a:gd name="T37" fmla="*/ 37 h 183"/>
                  <a:gd name="T38" fmla="*/ 409 w 440"/>
                  <a:gd name="T39" fmla="*/ 56 h 183"/>
                  <a:gd name="T40" fmla="*/ 420 w 440"/>
                  <a:gd name="T41" fmla="*/ 74 h 183"/>
                  <a:gd name="T42" fmla="*/ 429 w 440"/>
                  <a:gd name="T43" fmla="*/ 94 h 183"/>
                  <a:gd name="T44" fmla="*/ 438 w 440"/>
                  <a:gd name="T45" fmla="*/ 131 h 183"/>
                  <a:gd name="T46" fmla="*/ 440 w 440"/>
                  <a:gd name="T47" fmla="*/ 155 h 183"/>
                  <a:gd name="T48" fmla="*/ 437 w 440"/>
                  <a:gd name="T49" fmla="*/ 160 h 183"/>
                  <a:gd name="T50" fmla="*/ 432 w 440"/>
                  <a:gd name="T51" fmla="*/ 165 h 183"/>
                  <a:gd name="T52" fmla="*/ 426 w 440"/>
                  <a:gd name="T53" fmla="*/ 166 h 183"/>
                  <a:gd name="T54" fmla="*/ 398 w 440"/>
                  <a:gd name="T55" fmla="*/ 158 h 183"/>
                  <a:gd name="T56" fmla="*/ 345 w 440"/>
                  <a:gd name="T57" fmla="*/ 147 h 183"/>
                  <a:gd name="T58" fmla="*/ 291 w 440"/>
                  <a:gd name="T59" fmla="*/ 141 h 183"/>
                  <a:gd name="T60" fmla="*/ 240 w 440"/>
                  <a:gd name="T61" fmla="*/ 139 h 183"/>
                  <a:gd name="T62" fmla="*/ 187 w 440"/>
                  <a:gd name="T63" fmla="*/ 143 h 183"/>
                  <a:gd name="T64" fmla="*/ 131 w 440"/>
                  <a:gd name="T65" fmla="*/ 151 h 183"/>
                  <a:gd name="T66" fmla="*/ 82 w 440"/>
                  <a:gd name="T67" fmla="*/ 161 h 183"/>
                  <a:gd name="T68" fmla="*/ 39 w 440"/>
                  <a:gd name="T69" fmla="*/ 174 h 183"/>
                  <a:gd name="T70" fmla="*/ 17 w 440"/>
                  <a:gd name="T71" fmla="*/ 183 h 183"/>
                  <a:gd name="T72" fmla="*/ 207 w 440"/>
                  <a:gd name="T73" fmla="*/ 27 h 183"/>
                  <a:gd name="T74" fmla="*/ 195 w 440"/>
                  <a:gd name="T75" fmla="*/ 29 h 183"/>
                  <a:gd name="T76" fmla="*/ 171 w 440"/>
                  <a:gd name="T77" fmla="*/ 32 h 183"/>
                  <a:gd name="T78" fmla="*/ 141 w 440"/>
                  <a:gd name="T79" fmla="*/ 41 h 183"/>
                  <a:gd name="T80" fmla="*/ 99 w 440"/>
                  <a:gd name="T81" fmla="*/ 64 h 183"/>
                  <a:gd name="T82" fmla="*/ 76 w 440"/>
                  <a:gd name="T83" fmla="*/ 87 h 183"/>
                  <a:gd name="T84" fmla="*/ 47 w 440"/>
                  <a:gd name="T85" fmla="*/ 127 h 183"/>
                  <a:gd name="T86" fmla="*/ 54 w 440"/>
                  <a:gd name="T87" fmla="*/ 141 h 183"/>
                  <a:gd name="T88" fmla="*/ 94 w 440"/>
                  <a:gd name="T89" fmla="*/ 130 h 183"/>
                  <a:gd name="T90" fmla="*/ 139 w 440"/>
                  <a:gd name="T91" fmla="*/ 121 h 183"/>
                  <a:gd name="T92" fmla="*/ 188 w 440"/>
                  <a:gd name="T93" fmla="*/ 115 h 183"/>
                  <a:gd name="T94" fmla="*/ 237 w 440"/>
                  <a:gd name="T95" fmla="*/ 112 h 183"/>
                  <a:gd name="T96" fmla="*/ 283 w 440"/>
                  <a:gd name="T97" fmla="*/ 113 h 183"/>
                  <a:gd name="T98" fmla="*/ 335 w 440"/>
                  <a:gd name="T99" fmla="*/ 118 h 183"/>
                  <a:gd name="T100" fmla="*/ 386 w 440"/>
                  <a:gd name="T101" fmla="*/ 128 h 183"/>
                  <a:gd name="T102" fmla="*/ 407 w 440"/>
                  <a:gd name="T103" fmla="*/ 118 h 183"/>
                  <a:gd name="T104" fmla="*/ 399 w 440"/>
                  <a:gd name="T105" fmla="*/ 90 h 183"/>
                  <a:gd name="T106" fmla="*/ 388 w 440"/>
                  <a:gd name="T107" fmla="*/ 73 h 183"/>
                  <a:gd name="T108" fmla="*/ 374 w 440"/>
                  <a:gd name="T109" fmla="*/ 60 h 183"/>
                  <a:gd name="T110" fmla="*/ 358 w 440"/>
                  <a:gd name="T111" fmla="*/ 49 h 183"/>
                  <a:gd name="T112" fmla="*/ 338 w 440"/>
                  <a:gd name="T113" fmla="*/ 40 h 183"/>
                  <a:gd name="T114" fmla="*/ 316 w 440"/>
                  <a:gd name="T115" fmla="*/ 35 h 183"/>
                  <a:gd name="T116" fmla="*/ 290 w 440"/>
                  <a:gd name="T117" fmla="*/ 31 h 183"/>
                  <a:gd name="T118" fmla="*/ 243 w 440"/>
                  <a:gd name="T119" fmla="*/ 2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40" h="183">
                    <a:moveTo>
                      <a:pt x="14" y="183"/>
                    </a:moveTo>
                    <a:lnTo>
                      <a:pt x="10" y="183"/>
                    </a:lnTo>
                    <a:lnTo>
                      <a:pt x="6" y="181"/>
                    </a:lnTo>
                    <a:lnTo>
                      <a:pt x="4" y="179"/>
                    </a:lnTo>
                    <a:lnTo>
                      <a:pt x="1" y="175"/>
                    </a:lnTo>
                    <a:lnTo>
                      <a:pt x="0" y="172"/>
                    </a:lnTo>
                    <a:lnTo>
                      <a:pt x="0" y="169"/>
                    </a:lnTo>
                    <a:lnTo>
                      <a:pt x="1" y="160"/>
                    </a:lnTo>
                    <a:lnTo>
                      <a:pt x="5" y="152"/>
                    </a:lnTo>
                    <a:lnTo>
                      <a:pt x="8" y="143"/>
                    </a:lnTo>
                    <a:lnTo>
                      <a:pt x="12" y="133"/>
                    </a:lnTo>
                    <a:lnTo>
                      <a:pt x="22" y="115"/>
                    </a:lnTo>
                    <a:lnTo>
                      <a:pt x="35" y="97"/>
                    </a:lnTo>
                    <a:lnTo>
                      <a:pt x="58" y="67"/>
                    </a:lnTo>
                    <a:lnTo>
                      <a:pt x="71" y="51"/>
                    </a:lnTo>
                    <a:lnTo>
                      <a:pt x="75" y="48"/>
                    </a:lnTo>
                    <a:lnTo>
                      <a:pt x="82" y="43"/>
                    </a:lnTo>
                    <a:lnTo>
                      <a:pt x="94" y="34"/>
                    </a:lnTo>
                    <a:lnTo>
                      <a:pt x="111" y="25"/>
                    </a:lnTo>
                    <a:lnTo>
                      <a:pt x="120" y="20"/>
                    </a:lnTo>
                    <a:lnTo>
                      <a:pt x="130" y="16"/>
                    </a:lnTo>
                    <a:lnTo>
                      <a:pt x="142" y="11"/>
                    </a:lnTo>
                    <a:lnTo>
                      <a:pt x="153" y="8"/>
                    </a:lnTo>
                    <a:lnTo>
                      <a:pt x="166" y="5"/>
                    </a:lnTo>
                    <a:lnTo>
                      <a:pt x="179" y="3"/>
                    </a:lnTo>
                    <a:lnTo>
                      <a:pt x="193" y="2"/>
                    </a:lnTo>
                    <a:lnTo>
                      <a:pt x="207" y="0"/>
                    </a:lnTo>
                    <a:lnTo>
                      <a:pt x="241" y="0"/>
                    </a:lnTo>
                    <a:lnTo>
                      <a:pt x="274" y="3"/>
                    </a:lnTo>
                    <a:lnTo>
                      <a:pt x="289" y="4"/>
                    </a:lnTo>
                    <a:lnTo>
                      <a:pt x="304" y="6"/>
                    </a:lnTo>
                    <a:lnTo>
                      <a:pt x="318" y="8"/>
                    </a:lnTo>
                    <a:lnTo>
                      <a:pt x="331" y="11"/>
                    </a:lnTo>
                    <a:lnTo>
                      <a:pt x="344" y="15"/>
                    </a:lnTo>
                    <a:lnTo>
                      <a:pt x="357" y="19"/>
                    </a:lnTo>
                    <a:lnTo>
                      <a:pt x="369" y="24"/>
                    </a:lnTo>
                    <a:lnTo>
                      <a:pt x="379" y="31"/>
                    </a:lnTo>
                    <a:lnTo>
                      <a:pt x="390" y="37"/>
                    </a:lnTo>
                    <a:lnTo>
                      <a:pt x="399" y="46"/>
                    </a:lnTo>
                    <a:lnTo>
                      <a:pt x="409" y="56"/>
                    </a:lnTo>
                    <a:lnTo>
                      <a:pt x="416" y="65"/>
                    </a:lnTo>
                    <a:lnTo>
                      <a:pt x="420" y="74"/>
                    </a:lnTo>
                    <a:lnTo>
                      <a:pt x="425" y="84"/>
                    </a:lnTo>
                    <a:lnTo>
                      <a:pt x="429" y="94"/>
                    </a:lnTo>
                    <a:lnTo>
                      <a:pt x="432" y="107"/>
                    </a:lnTo>
                    <a:lnTo>
                      <a:pt x="438" y="131"/>
                    </a:lnTo>
                    <a:lnTo>
                      <a:pt x="440" y="152"/>
                    </a:lnTo>
                    <a:lnTo>
                      <a:pt x="440" y="155"/>
                    </a:lnTo>
                    <a:lnTo>
                      <a:pt x="439" y="158"/>
                    </a:lnTo>
                    <a:lnTo>
                      <a:pt x="437" y="160"/>
                    </a:lnTo>
                    <a:lnTo>
                      <a:pt x="434" y="162"/>
                    </a:lnTo>
                    <a:lnTo>
                      <a:pt x="432" y="165"/>
                    </a:lnTo>
                    <a:lnTo>
                      <a:pt x="429" y="166"/>
                    </a:lnTo>
                    <a:lnTo>
                      <a:pt x="426" y="166"/>
                    </a:lnTo>
                    <a:lnTo>
                      <a:pt x="423" y="166"/>
                    </a:lnTo>
                    <a:lnTo>
                      <a:pt x="398" y="158"/>
                    </a:lnTo>
                    <a:lnTo>
                      <a:pt x="372" y="153"/>
                    </a:lnTo>
                    <a:lnTo>
                      <a:pt x="345" y="147"/>
                    </a:lnTo>
                    <a:lnTo>
                      <a:pt x="318" y="143"/>
                    </a:lnTo>
                    <a:lnTo>
                      <a:pt x="291" y="141"/>
                    </a:lnTo>
                    <a:lnTo>
                      <a:pt x="265" y="139"/>
                    </a:lnTo>
                    <a:lnTo>
                      <a:pt x="240" y="139"/>
                    </a:lnTo>
                    <a:lnTo>
                      <a:pt x="217" y="140"/>
                    </a:lnTo>
                    <a:lnTo>
                      <a:pt x="187" y="143"/>
                    </a:lnTo>
                    <a:lnTo>
                      <a:pt x="158" y="146"/>
                    </a:lnTo>
                    <a:lnTo>
                      <a:pt x="131" y="151"/>
                    </a:lnTo>
                    <a:lnTo>
                      <a:pt x="106" y="155"/>
                    </a:lnTo>
                    <a:lnTo>
                      <a:pt x="82" y="161"/>
                    </a:lnTo>
                    <a:lnTo>
                      <a:pt x="60" y="167"/>
                    </a:lnTo>
                    <a:lnTo>
                      <a:pt x="39" y="174"/>
                    </a:lnTo>
                    <a:lnTo>
                      <a:pt x="20" y="182"/>
                    </a:lnTo>
                    <a:lnTo>
                      <a:pt x="17" y="183"/>
                    </a:lnTo>
                    <a:lnTo>
                      <a:pt x="14" y="183"/>
                    </a:lnTo>
                    <a:close/>
                    <a:moveTo>
                      <a:pt x="207" y="27"/>
                    </a:moveTo>
                    <a:lnTo>
                      <a:pt x="207" y="27"/>
                    </a:lnTo>
                    <a:lnTo>
                      <a:pt x="195" y="29"/>
                    </a:lnTo>
                    <a:lnTo>
                      <a:pt x="183" y="30"/>
                    </a:lnTo>
                    <a:lnTo>
                      <a:pt x="171" y="32"/>
                    </a:lnTo>
                    <a:lnTo>
                      <a:pt x="160" y="34"/>
                    </a:lnTo>
                    <a:lnTo>
                      <a:pt x="141" y="41"/>
                    </a:lnTo>
                    <a:lnTo>
                      <a:pt x="123" y="49"/>
                    </a:lnTo>
                    <a:lnTo>
                      <a:pt x="99" y="64"/>
                    </a:lnTo>
                    <a:lnTo>
                      <a:pt x="90" y="71"/>
                    </a:lnTo>
                    <a:lnTo>
                      <a:pt x="76" y="87"/>
                    </a:lnTo>
                    <a:lnTo>
                      <a:pt x="61" y="106"/>
                    </a:lnTo>
                    <a:lnTo>
                      <a:pt x="47" y="127"/>
                    </a:lnTo>
                    <a:lnTo>
                      <a:pt x="36" y="147"/>
                    </a:lnTo>
                    <a:lnTo>
                      <a:pt x="54" y="141"/>
                    </a:lnTo>
                    <a:lnTo>
                      <a:pt x="74" y="135"/>
                    </a:lnTo>
                    <a:lnTo>
                      <a:pt x="94" y="130"/>
                    </a:lnTo>
                    <a:lnTo>
                      <a:pt x="116" y="126"/>
                    </a:lnTo>
                    <a:lnTo>
                      <a:pt x="139" y="121"/>
                    </a:lnTo>
                    <a:lnTo>
                      <a:pt x="163" y="118"/>
                    </a:lnTo>
                    <a:lnTo>
                      <a:pt x="188" y="115"/>
                    </a:lnTo>
                    <a:lnTo>
                      <a:pt x="215" y="113"/>
                    </a:lnTo>
                    <a:lnTo>
                      <a:pt x="237" y="112"/>
                    </a:lnTo>
                    <a:lnTo>
                      <a:pt x="260" y="112"/>
                    </a:lnTo>
                    <a:lnTo>
                      <a:pt x="283" y="113"/>
                    </a:lnTo>
                    <a:lnTo>
                      <a:pt x="309" y="115"/>
                    </a:lnTo>
                    <a:lnTo>
                      <a:pt x="335" y="118"/>
                    </a:lnTo>
                    <a:lnTo>
                      <a:pt x="361" y="122"/>
                    </a:lnTo>
                    <a:lnTo>
                      <a:pt x="386" y="128"/>
                    </a:lnTo>
                    <a:lnTo>
                      <a:pt x="411" y="133"/>
                    </a:lnTo>
                    <a:lnTo>
                      <a:pt x="407" y="118"/>
                    </a:lnTo>
                    <a:lnTo>
                      <a:pt x="403" y="103"/>
                    </a:lnTo>
                    <a:lnTo>
                      <a:pt x="399" y="90"/>
                    </a:lnTo>
                    <a:lnTo>
                      <a:pt x="393" y="81"/>
                    </a:lnTo>
                    <a:lnTo>
                      <a:pt x="388" y="73"/>
                    </a:lnTo>
                    <a:lnTo>
                      <a:pt x="382" y="66"/>
                    </a:lnTo>
                    <a:lnTo>
                      <a:pt x="374" y="60"/>
                    </a:lnTo>
                    <a:lnTo>
                      <a:pt x="366" y="53"/>
                    </a:lnTo>
                    <a:lnTo>
                      <a:pt x="358" y="49"/>
                    </a:lnTo>
                    <a:lnTo>
                      <a:pt x="348" y="45"/>
                    </a:lnTo>
                    <a:lnTo>
                      <a:pt x="338" y="40"/>
                    </a:lnTo>
                    <a:lnTo>
                      <a:pt x="328" y="37"/>
                    </a:lnTo>
                    <a:lnTo>
                      <a:pt x="316" y="35"/>
                    </a:lnTo>
                    <a:lnTo>
                      <a:pt x="303" y="33"/>
                    </a:lnTo>
                    <a:lnTo>
                      <a:pt x="290" y="31"/>
                    </a:lnTo>
                    <a:lnTo>
                      <a:pt x="275" y="30"/>
                    </a:lnTo>
                    <a:lnTo>
                      <a:pt x="243" y="29"/>
                    </a:lnTo>
                    <a:lnTo>
                      <a:pt x="207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66"/>
              <p:cNvSpPr>
                <a:spLocks/>
              </p:cNvSpPr>
              <p:nvPr userDrawn="1"/>
            </p:nvSpPr>
            <p:spPr bwMode="auto">
              <a:xfrm>
                <a:off x="248" y="2957"/>
                <a:ext cx="3174" cy="1363"/>
              </a:xfrm>
              <a:custGeom>
                <a:avLst/>
                <a:gdLst>
                  <a:gd name="T0" fmla="*/ 2774 w 9520"/>
                  <a:gd name="T1" fmla="*/ 3305 h 4088"/>
                  <a:gd name="T2" fmla="*/ 3084 w 9520"/>
                  <a:gd name="T3" fmla="*/ 2453 h 4088"/>
                  <a:gd name="T4" fmla="*/ 3285 w 9520"/>
                  <a:gd name="T5" fmla="*/ 2204 h 4088"/>
                  <a:gd name="T6" fmla="*/ 3836 w 9520"/>
                  <a:gd name="T7" fmla="*/ 2361 h 4088"/>
                  <a:gd name="T8" fmla="*/ 5176 w 9520"/>
                  <a:gd name="T9" fmla="*/ 3009 h 4088"/>
                  <a:gd name="T10" fmla="*/ 5866 w 9520"/>
                  <a:gd name="T11" fmla="*/ 3189 h 4088"/>
                  <a:gd name="T12" fmla="*/ 6882 w 9520"/>
                  <a:gd name="T13" fmla="*/ 3196 h 4088"/>
                  <a:gd name="T14" fmla="*/ 7534 w 9520"/>
                  <a:gd name="T15" fmla="*/ 3059 h 4088"/>
                  <a:gd name="T16" fmla="*/ 8054 w 9520"/>
                  <a:gd name="T17" fmla="*/ 2898 h 4088"/>
                  <a:gd name="T18" fmla="*/ 8352 w 9520"/>
                  <a:gd name="T19" fmla="*/ 2912 h 4088"/>
                  <a:gd name="T20" fmla="*/ 8837 w 9520"/>
                  <a:gd name="T21" fmla="*/ 3261 h 4088"/>
                  <a:gd name="T22" fmla="*/ 9400 w 9520"/>
                  <a:gd name="T23" fmla="*/ 3553 h 4088"/>
                  <a:gd name="T24" fmla="*/ 9493 w 9520"/>
                  <a:gd name="T25" fmla="*/ 3107 h 4088"/>
                  <a:gd name="T26" fmla="*/ 9400 w 9520"/>
                  <a:gd name="T27" fmla="*/ 2589 h 4088"/>
                  <a:gd name="T28" fmla="*/ 8987 w 9520"/>
                  <a:gd name="T29" fmla="*/ 1719 h 4088"/>
                  <a:gd name="T30" fmla="*/ 8293 w 9520"/>
                  <a:gd name="T31" fmla="*/ 989 h 4088"/>
                  <a:gd name="T32" fmla="*/ 7439 w 9520"/>
                  <a:gd name="T33" fmla="*/ 632 h 4088"/>
                  <a:gd name="T34" fmla="*/ 6945 w 9520"/>
                  <a:gd name="T35" fmla="*/ 612 h 4088"/>
                  <a:gd name="T36" fmla="*/ 6702 w 9520"/>
                  <a:gd name="T37" fmla="*/ 633 h 4088"/>
                  <a:gd name="T38" fmla="*/ 6269 w 9520"/>
                  <a:gd name="T39" fmla="*/ 491 h 4088"/>
                  <a:gd name="T40" fmla="*/ 5417 w 9520"/>
                  <a:gd name="T41" fmla="*/ 327 h 4088"/>
                  <a:gd name="T42" fmla="*/ 4747 w 9520"/>
                  <a:gd name="T43" fmla="*/ 329 h 4088"/>
                  <a:gd name="T44" fmla="*/ 4277 w 9520"/>
                  <a:gd name="T45" fmla="*/ 246 h 4088"/>
                  <a:gd name="T46" fmla="*/ 3777 w 9520"/>
                  <a:gd name="T47" fmla="*/ 65 h 4088"/>
                  <a:gd name="T48" fmla="*/ 2963 w 9520"/>
                  <a:gd name="T49" fmla="*/ 53 h 4088"/>
                  <a:gd name="T50" fmla="*/ 2011 w 9520"/>
                  <a:gd name="T51" fmla="*/ 458 h 4088"/>
                  <a:gd name="T52" fmla="*/ 1623 w 9520"/>
                  <a:gd name="T53" fmla="*/ 968 h 4088"/>
                  <a:gd name="T54" fmla="*/ 1254 w 9520"/>
                  <a:gd name="T55" fmla="*/ 1851 h 4088"/>
                  <a:gd name="T56" fmla="*/ 997 w 9520"/>
                  <a:gd name="T57" fmla="*/ 2575 h 4088"/>
                  <a:gd name="T58" fmla="*/ 328 w 9520"/>
                  <a:gd name="T59" fmla="*/ 3595 h 4088"/>
                  <a:gd name="T60" fmla="*/ 30 w 9520"/>
                  <a:gd name="T61" fmla="*/ 4088 h 4088"/>
                  <a:gd name="T62" fmla="*/ 250 w 9520"/>
                  <a:gd name="T63" fmla="*/ 3663 h 4088"/>
                  <a:gd name="T64" fmla="*/ 929 w 9520"/>
                  <a:gd name="T65" fmla="*/ 2639 h 4088"/>
                  <a:gd name="T66" fmla="*/ 1204 w 9520"/>
                  <a:gd name="T67" fmla="*/ 1930 h 4088"/>
                  <a:gd name="T68" fmla="*/ 1572 w 9520"/>
                  <a:gd name="T69" fmla="*/ 1004 h 4088"/>
                  <a:gd name="T70" fmla="*/ 1930 w 9520"/>
                  <a:gd name="T71" fmla="*/ 497 h 4088"/>
                  <a:gd name="T72" fmla="*/ 2882 w 9520"/>
                  <a:gd name="T73" fmla="*/ 40 h 4088"/>
                  <a:gd name="T74" fmla="*/ 3742 w 9520"/>
                  <a:gd name="T75" fmla="*/ 31 h 4088"/>
                  <a:gd name="T76" fmla="*/ 4246 w 9520"/>
                  <a:gd name="T77" fmla="*/ 208 h 4088"/>
                  <a:gd name="T78" fmla="*/ 4713 w 9520"/>
                  <a:gd name="T79" fmla="*/ 300 h 4088"/>
                  <a:gd name="T80" fmla="*/ 5374 w 9520"/>
                  <a:gd name="T81" fmla="*/ 297 h 4088"/>
                  <a:gd name="T82" fmla="*/ 6218 w 9520"/>
                  <a:gd name="T83" fmla="*/ 446 h 4088"/>
                  <a:gd name="T84" fmla="*/ 6674 w 9520"/>
                  <a:gd name="T85" fmla="*/ 600 h 4088"/>
                  <a:gd name="T86" fmla="*/ 7044 w 9520"/>
                  <a:gd name="T87" fmla="*/ 570 h 4088"/>
                  <a:gd name="T88" fmla="*/ 7630 w 9520"/>
                  <a:gd name="T89" fmla="*/ 653 h 4088"/>
                  <a:gd name="T90" fmla="*/ 8495 w 9520"/>
                  <a:gd name="T91" fmla="*/ 1109 h 4088"/>
                  <a:gd name="T92" fmla="*/ 9130 w 9520"/>
                  <a:gd name="T93" fmla="*/ 1902 h 4088"/>
                  <a:gd name="T94" fmla="*/ 9473 w 9520"/>
                  <a:gd name="T95" fmla="*/ 2743 h 4088"/>
                  <a:gd name="T96" fmla="*/ 9511 w 9520"/>
                  <a:gd name="T97" fmla="*/ 3248 h 4088"/>
                  <a:gd name="T98" fmla="*/ 9389 w 9520"/>
                  <a:gd name="T99" fmla="*/ 3631 h 4088"/>
                  <a:gd name="T100" fmla="*/ 8944 w 9520"/>
                  <a:gd name="T101" fmla="*/ 3393 h 4088"/>
                  <a:gd name="T102" fmla="*/ 8405 w 9520"/>
                  <a:gd name="T103" fmla="*/ 2964 h 4088"/>
                  <a:gd name="T104" fmla="*/ 8138 w 9520"/>
                  <a:gd name="T105" fmla="*/ 2914 h 4088"/>
                  <a:gd name="T106" fmla="*/ 7675 w 9520"/>
                  <a:gd name="T107" fmla="*/ 3039 h 4088"/>
                  <a:gd name="T108" fmla="*/ 7047 w 9520"/>
                  <a:gd name="T109" fmla="*/ 3208 h 4088"/>
                  <a:gd name="T110" fmla="*/ 6025 w 9520"/>
                  <a:gd name="T111" fmla="*/ 3230 h 4088"/>
                  <a:gd name="T112" fmla="*/ 5319 w 9520"/>
                  <a:gd name="T113" fmla="*/ 3096 h 4088"/>
                  <a:gd name="T114" fmla="*/ 4150 w 9520"/>
                  <a:gd name="T115" fmla="*/ 2542 h 4088"/>
                  <a:gd name="T116" fmla="*/ 3340 w 9520"/>
                  <a:gd name="T117" fmla="*/ 2199 h 4088"/>
                  <a:gd name="T118" fmla="*/ 3086 w 9520"/>
                  <a:gd name="T119" fmla="*/ 2503 h 4088"/>
                  <a:gd name="T120" fmla="*/ 2668 w 9520"/>
                  <a:gd name="T121" fmla="*/ 3638 h 4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20" h="4088">
                    <a:moveTo>
                      <a:pt x="2419" y="4088"/>
                    </a:moveTo>
                    <a:lnTo>
                      <a:pt x="2438" y="4055"/>
                    </a:lnTo>
                    <a:lnTo>
                      <a:pt x="2459" y="4018"/>
                    </a:lnTo>
                    <a:lnTo>
                      <a:pt x="2480" y="3978"/>
                    </a:lnTo>
                    <a:lnTo>
                      <a:pt x="2502" y="3937"/>
                    </a:lnTo>
                    <a:lnTo>
                      <a:pt x="2524" y="3892"/>
                    </a:lnTo>
                    <a:lnTo>
                      <a:pt x="2546" y="3845"/>
                    </a:lnTo>
                    <a:lnTo>
                      <a:pt x="2569" y="3797"/>
                    </a:lnTo>
                    <a:lnTo>
                      <a:pt x="2592" y="3747"/>
                    </a:lnTo>
                    <a:lnTo>
                      <a:pt x="2637" y="3641"/>
                    </a:lnTo>
                    <a:lnTo>
                      <a:pt x="2683" y="3532"/>
                    </a:lnTo>
                    <a:lnTo>
                      <a:pt x="2729" y="3420"/>
                    </a:lnTo>
                    <a:lnTo>
                      <a:pt x="2774" y="3305"/>
                    </a:lnTo>
                    <a:lnTo>
                      <a:pt x="2816" y="3193"/>
                    </a:lnTo>
                    <a:lnTo>
                      <a:pt x="2857" y="3082"/>
                    </a:lnTo>
                    <a:lnTo>
                      <a:pt x="2895" y="2975"/>
                    </a:lnTo>
                    <a:lnTo>
                      <a:pt x="2931" y="2874"/>
                    </a:lnTo>
                    <a:lnTo>
                      <a:pt x="2961" y="2780"/>
                    </a:lnTo>
                    <a:lnTo>
                      <a:pt x="2988" y="2694"/>
                    </a:lnTo>
                    <a:lnTo>
                      <a:pt x="3011" y="2619"/>
                    </a:lnTo>
                    <a:lnTo>
                      <a:pt x="3027" y="2556"/>
                    </a:lnTo>
                    <a:lnTo>
                      <a:pt x="3027" y="2555"/>
                    </a:lnTo>
                    <a:lnTo>
                      <a:pt x="3028" y="2554"/>
                    </a:lnTo>
                    <a:lnTo>
                      <a:pt x="3047" y="2518"/>
                    </a:lnTo>
                    <a:lnTo>
                      <a:pt x="3066" y="2485"/>
                    </a:lnTo>
                    <a:lnTo>
                      <a:pt x="3084" y="2453"/>
                    </a:lnTo>
                    <a:lnTo>
                      <a:pt x="3101" y="2423"/>
                    </a:lnTo>
                    <a:lnTo>
                      <a:pt x="3120" y="2396"/>
                    </a:lnTo>
                    <a:lnTo>
                      <a:pt x="3137" y="2371"/>
                    </a:lnTo>
                    <a:lnTo>
                      <a:pt x="3153" y="2347"/>
                    </a:lnTo>
                    <a:lnTo>
                      <a:pt x="3170" y="2325"/>
                    </a:lnTo>
                    <a:lnTo>
                      <a:pt x="3186" y="2305"/>
                    </a:lnTo>
                    <a:lnTo>
                      <a:pt x="3202" y="2286"/>
                    </a:lnTo>
                    <a:lnTo>
                      <a:pt x="3217" y="2269"/>
                    </a:lnTo>
                    <a:lnTo>
                      <a:pt x="3231" y="2253"/>
                    </a:lnTo>
                    <a:lnTo>
                      <a:pt x="3245" y="2239"/>
                    </a:lnTo>
                    <a:lnTo>
                      <a:pt x="3259" y="2226"/>
                    </a:lnTo>
                    <a:lnTo>
                      <a:pt x="3272" y="2215"/>
                    </a:lnTo>
                    <a:lnTo>
                      <a:pt x="3285" y="2204"/>
                    </a:lnTo>
                    <a:lnTo>
                      <a:pt x="3308" y="2187"/>
                    </a:lnTo>
                    <a:lnTo>
                      <a:pt x="3328" y="2174"/>
                    </a:lnTo>
                    <a:lnTo>
                      <a:pt x="3346" y="2164"/>
                    </a:lnTo>
                    <a:lnTo>
                      <a:pt x="3362" y="2158"/>
                    </a:lnTo>
                    <a:lnTo>
                      <a:pt x="3384" y="2151"/>
                    </a:lnTo>
                    <a:lnTo>
                      <a:pt x="3393" y="2150"/>
                    </a:lnTo>
                    <a:lnTo>
                      <a:pt x="3396" y="2150"/>
                    </a:lnTo>
                    <a:lnTo>
                      <a:pt x="3399" y="2151"/>
                    </a:lnTo>
                    <a:lnTo>
                      <a:pt x="3498" y="2199"/>
                    </a:lnTo>
                    <a:lnTo>
                      <a:pt x="3568" y="2232"/>
                    </a:lnTo>
                    <a:lnTo>
                      <a:pt x="3649" y="2271"/>
                    </a:lnTo>
                    <a:lnTo>
                      <a:pt x="3738" y="2314"/>
                    </a:lnTo>
                    <a:lnTo>
                      <a:pt x="3836" y="2361"/>
                    </a:lnTo>
                    <a:lnTo>
                      <a:pt x="3940" y="2410"/>
                    </a:lnTo>
                    <a:lnTo>
                      <a:pt x="4049" y="2463"/>
                    </a:lnTo>
                    <a:lnTo>
                      <a:pt x="4162" y="2517"/>
                    </a:lnTo>
                    <a:lnTo>
                      <a:pt x="4277" y="2573"/>
                    </a:lnTo>
                    <a:lnTo>
                      <a:pt x="4394" y="2630"/>
                    </a:lnTo>
                    <a:lnTo>
                      <a:pt x="4509" y="2686"/>
                    </a:lnTo>
                    <a:lnTo>
                      <a:pt x="4624" y="2741"/>
                    </a:lnTo>
                    <a:lnTo>
                      <a:pt x="4736" y="2795"/>
                    </a:lnTo>
                    <a:lnTo>
                      <a:pt x="4843" y="2847"/>
                    </a:lnTo>
                    <a:lnTo>
                      <a:pt x="4945" y="2896"/>
                    </a:lnTo>
                    <a:lnTo>
                      <a:pt x="5038" y="2943"/>
                    </a:lnTo>
                    <a:lnTo>
                      <a:pt x="5125" y="2985"/>
                    </a:lnTo>
                    <a:lnTo>
                      <a:pt x="5176" y="3009"/>
                    </a:lnTo>
                    <a:lnTo>
                      <a:pt x="5226" y="3031"/>
                    </a:lnTo>
                    <a:lnTo>
                      <a:pt x="5277" y="3052"/>
                    </a:lnTo>
                    <a:lnTo>
                      <a:pt x="5329" y="3071"/>
                    </a:lnTo>
                    <a:lnTo>
                      <a:pt x="5382" y="3088"/>
                    </a:lnTo>
                    <a:lnTo>
                      <a:pt x="5434" y="3105"/>
                    </a:lnTo>
                    <a:lnTo>
                      <a:pt x="5487" y="3120"/>
                    </a:lnTo>
                    <a:lnTo>
                      <a:pt x="5541" y="3133"/>
                    </a:lnTo>
                    <a:lnTo>
                      <a:pt x="5593" y="3146"/>
                    </a:lnTo>
                    <a:lnTo>
                      <a:pt x="5647" y="3156"/>
                    </a:lnTo>
                    <a:lnTo>
                      <a:pt x="5701" y="3166"/>
                    </a:lnTo>
                    <a:lnTo>
                      <a:pt x="5757" y="3175"/>
                    </a:lnTo>
                    <a:lnTo>
                      <a:pt x="5811" y="3182"/>
                    </a:lnTo>
                    <a:lnTo>
                      <a:pt x="5866" y="3189"/>
                    </a:lnTo>
                    <a:lnTo>
                      <a:pt x="5920" y="3194"/>
                    </a:lnTo>
                    <a:lnTo>
                      <a:pt x="5975" y="3200"/>
                    </a:lnTo>
                    <a:lnTo>
                      <a:pt x="6030" y="3204"/>
                    </a:lnTo>
                    <a:lnTo>
                      <a:pt x="6085" y="3206"/>
                    </a:lnTo>
                    <a:lnTo>
                      <a:pt x="6140" y="3209"/>
                    </a:lnTo>
                    <a:lnTo>
                      <a:pt x="6195" y="3210"/>
                    </a:lnTo>
                    <a:lnTo>
                      <a:pt x="6304" y="3213"/>
                    </a:lnTo>
                    <a:lnTo>
                      <a:pt x="6413" y="3211"/>
                    </a:lnTo>
                    <a:lnTo>
                      <a:pt x="6521" y="3209"/>
                    </a:lnTo>
                    <a:lnTo>
                      <a:pt x="6629" y="3206"/>
                    </a:lnTo>
                    <a:lnTo>
                      <a:pt x="6735" y="3203"/>
                    </a:lnTo>
                    <a:lnTo>
                      <a:pt x="6840" y="3197"/>
                    </a:lnTo>
                    <a:lnTo>
                      <a:pt x="6882" y="3196"/>
                    </a:lnTo>
                    <a:lnTo>
                      <a:pt x="6937" y="3193"/>
                    </a:lnTo>
                    <a:lnTo>
                      <a:pt x="6991" y="3188"/>
                    </a:lnTo>
                    <a:lnTo>
                      <a:pt x="7045" y="3181"/>
                    </a:lnTo>
                    <a:lnTo>
                      <a:pt x="7097" y="3174"/>
                    </a:lnTo>
                    <a:lnTo>
                      <a:pt x="7148" y="3164"/>
                    </a:lnTo>
                    <a:lnTo>
                      <a:pt x="7199" y="3153"/>
                    </a:lnTo>
                    <a:lnTo>
                      <a:pt x="7250" y="3142"/>
                    </a:lnTo>
                    <a:lnTo>
                      <a:pt x="7299" y="3129"/>
                    </a:lnTo>
                    <a:lnTo>
                      <a:pt x="7347" y="3116"/>
                    </a:lnTo>
                    <a:lnTo>
                      <a:pt x="7396" y="3102"/>
                    </a:lnTo>
                    <a:lnTo>
                      <a:pt x="7442" y="3088"/>
                    </a:lnTo>
                    <a:lnTo>
                      <a:pt x="7489" y="3073"/>
                    </a:lnTo>
                    <a:lnTo>
                      <a:pt x="7534" y="3059"/>
                    </a:lnTo>
                    <a:lnTo>
                      <a:pt x="7579" y="3044"/>
                    </a:lnTo>
                    <a:lnTo>
                      <a:pt x="7624" y="3028"/>
                    </a:lnTo>
                    <a:lnTo>
                      <a:pt x="7667" y="3014"/>
                    </a:lnTo>
                    <a:lnTo>
                      <a:pt x="7710" y="2999"/>
                    </a:lnTo>
                    <a:lnTo>
                      <a:pt x="7753" y="2984"/>
                    </a:lnTo>
                    <a:lnTo>
                      <a:pt x="7795" y="2970"/>
                    </a:lnTo>
                    <a:lnTo>
                      <a:pt x="7836" y="2956"/>
                    </a:lnTo>
                    <a:lnTo>
                      <a:pt x="7877" y="2943"/>
                    </a:lnTo>
                    <a:lnTo>
                      <a:pt x="7918" y="2931"/>
                    </a:lnTo>
                    <a:lnTo>
                      <a:pt x="7957" y="2920"/>
                    </a:lnTo>
                    <a:lnTo>
                      <a:pt x="7996" y="2910"/>
                    </a:lnTo>
                    <a:lnTo>
                      <a:pt x="8026" y="2904"/>
                    </a:lnTo>
                    <a:lnTo>
                      <a:pt x="8054" y="2898"/>
                    </a:lnTo>
                    <a:lnTo>
                      <a:pt x="8082" y="2893"/>
                    </a:lnTo>
                    <a:lnTo>
                      <a:pt x="8108" y="2890"/>
                    </a:lnTo>
                    <a:lnTo>
                      <a:pt x="8135" y="2887"/>
                    </a:lnTo>
                    <a:lnTo>
                      <a:pt x="8160" y="2885"/>
                    </a:lnTo>
                    <a:lnTo>
                      <a:pt x="8185" y="2884"/>
                    </a:lnTo>
                    <a:lnTo>
                      <a:pt x="8210" y="2884"/>
                    </a:lnTo>
                    <a:lnTo>
                      <a:pt x="8230" y="2885"/>
                    </a:lnTo>
                    <a:lnTo>
                      <a:pt x="8251" y="2887"/>
                    </a:lnTo>
                    <a:lnTo>
                      <a:pt x="8270" y="2890"/>
                    </a:lnTo>
                    <a:lnTo>
                      <a:pt x="8291" y="2894"/>
                    </a:lnTo>
                    <a:lnTo>
                      <a:pt x="8311" y="2899"/>
                    </a:lnTo>
                    <a:lnTo>
                      <a:pt x="8332" y="2905"/>
                    </a:lnTo>
                    <a:lnTo>
                      <a:pt x="8352" y="2912"/>
                    </a:lnTo>
                    <a:lnTo>
                      <a:pt x="8373" y="2920"/>
                    </a:lnTo>
                    <a:lnTo>
                      <a:pt x="8393" y="2929"/>
                    </a:lnTo>
                    <a:lnTo>
                      <a:pt x="8413" y="2938"/>
                    </a:lnTo>
                    <a:lnTo>
                      <a:pt x="8433" y="2948"/>
                    </a:lnTo>
                    <a:lnTo>
                      <a:pt x="8454" y="2959"/>
                    </a:lnTo>
                    <a:lnTo>
                      <a:pt x="8494" y="2983"/>
                    </a:lnTo>
                    <a:lnTo>
                      <a:pt x="8534" y="3009"/>
                    </a:lnTo>
                    <a:lnTo>
                      <a:pt x="8573" y="3037"/>
                    </a:lnTo>
                    <a:lnTo>
                      <a:pt x="8612" y="3066"/>
                    </a:lnTo>
                    <a:lnTo>
                      <a:pt x="8650" y="3097"/>
                    </a:lnTo>
                    <a:lnTo>
                      <a:pt x="8689" y="3128"/>
                    </a:lnTo>
                    <a:lnTo>
                      <a:pt x="8764" y="3194"/>
                    </a:lnTo>
                    <a:lnTo>
                      <a:pt x="8837" y="3261"/>
                    </a:lnTo>
                    <a:lnTo>
                      <a:pt x="8879" y="3299"/>
                    </a:lnTo>
                    <a:lnTo>
                      <a:pt x="8920" y="3336"/>
                    </a:lnTo>
                    <a:lnTo>
                      <a:pt x="8960" y="3371"/>
                    </a:lnTo>
                    <a:lnTo>
                      <a:pt x="9000" y="3404"/>
                    </a:lnTo>
                    <a:lnTo>
                      <a:pt x="9038" y="3434"/>
                    </a:lnTo>
                    <a:lnTo>
                      <a:pt x="9075" y="3460"/>
                    </a:lnTo>
                    <a:lnTo>
                      <a:pt x="9093" y="3472"/>
                    </a:lnTo>
                    <a:lnTo>
                      <a:pt x="9110" y="3482"/>
                    </a:lnTo>
                    <a:lnTo>
                      <a:pt x="9128" y="3492"/>
                    </a:lnTo>
                    <a:lnTo>
                      <a:pt x="9145" y="3500"/>
                    </a:lnTo>
                    <a:lnTo>
                      <a:pt x="9375" y="3603"/>
                    </a:lnTo>
                    <a:lnTo>
                      <a:pt x="9386" y="3584"/>
                    </a:lnTo>
                    <a:lnTo>
                      <a:pt x="9400" y="3553"/>
                    </a:lnTo>
                    <a:lnTo>
                      <a:pt x="9408" y="3534"/>
                    </a:lnTo>
                    <a:lnTo>
                      <a:pt x="9417" y="3513"/>
                    </a:lnTo>
                    <a:lnTo>
                      <a:pt x="9427" y="3489"/>
                    </a:lnTo>
                    <a:lnTo>
                      <a:pt x="9435" y="3463"/>
                    </a:lnTo>
                    <a:lnTo>
                      <a:pt x="9445" y="3433"/>
                    </a:lnTo>
                    <a:lnTo>
                      <a:pt x="9455" y="3399"/>
                    </a:lnTo>
                    <a:lnTo>
                      <a:pt x="9464" y="3364"/>
                    </a:lnTo>
                    <a:lnTo>
                      <a:pt x="9471" y="3326"/>
                    </a:lnTo>
                    <a:lnTo>
                      <a:pt x="9478" y="3287"/>
                    </a:lnTo>
                    <a:lnTo>
                      <a:pt x="9484" y="3245"/>
                    </a:lnTo>
                    <a:lnTo>
                      <a:pt x="9488" y="3201"/>
                    </a:lnTo>
                    <a:lnTo>
                      <a:pt x="9492" y="3155"/>
                    </a:lnTo>
                    <a:lnTo>
                      <a:pt x="9493" y="3107"/>
                    </a:lnTo>
                    <a:lnTo>
                      <a:pt x="9492" y="3057"/>
                    </a:lnTo>
                    <a:lnTo>
                      <a:pt x="9489" y="3005"/>
                    </a:lnTo>
                    <a:lnTo>
                      <a:pt x="9485" y="2951"/>
                    </a:lnTo>
                    <a:lnTo>
                      <a:pt x="9481" y="2924"/>
                    </a:lnTo>
                    <a:lnTo>
                      <a:pt x="9478" y="2896"/>
                    </a:lnTo>
                    <a:lnTo>
                      <a:pt x="9473" y="2867"/>
                    </a:lnTo>
                    <a:lnTo>
                      <a:pt x="9468" y="2839"/>
                    </a:lnTo>
                    <a:lnTo>
                      <a:pt x="9461" y="2809"/>
                    </a:lnTo>
                    <a:lnTo>
                      <a:pt x="9455" y="2780"/>
                    </a:lnTo>
                    <a:lnTo>
                      <a:pt x="9447" y="2749"/>
                    </a:lnTo>
                    <a:lnTo>
                      <a:pt x="9439" y="2718"/>
                    </a:lnTo>
                    <a:lnTo>
                      <a:pt x="9420" y="2654"/>
                    </a:lnTo>
                    <a:lnTo>
                      <a:pt x="9400" y="2589"/>
                    </a:lnTo>
                    <a:lnTo>
                      <a:pt x="9378" y="2523"/>
                    </a:lnTo>
                    <a:lnTo>
                      <a:pt x="9354" y="2457"/>
                    </a:lnTo>
                    <a:lnTo>
                      <a:pt x="9330" y="2390"/>
                    </a:lnTo>
                    <a:lnTo>
                      <a:pt x="9303" y="2322"/>
                    </a:lnTo>
                    <a:lnTo>
                      <a:pt x="9275" y="2255"/>
                    </a:lnTo>
                    <a:lnTo>
                      <a:pt x="9244" y="2187"/>
                    </a:lnTo>
                    <a:lnTo>
                      <a:pt x="9213" y="2119"/>
                    </a:lnTo>
                    <a:lnTo>
                      <a:pt x="9180" y="2051"/>
                    </a:lnTo>
                    <a:lnTo>
                      <a:pt x="9144" y="1984"/>
                    </a:lnTo>
                    <a:lnTo>
                      <a:pt x="9107" y="1916"/>
                    </a:lnTo>
                    <a:lnTo>
                      <a:pt x="9068" y="1849"/>
                    </a:lnTo>
                    <a:lnTo>
                      <a:pt x="9028" y="1783"/>
                    </a:lnTo>
                    <a:lnTo>
                      <a:pt x="8987" y="1719"/>
                    </a:lnTo>
                    <a:lnTo>
                      <a:pt x="8943" y="1654"/>
                    </a:lnTo>
                    <a:lnTo>
                      <a:pt x="8899" y="1590"/>
                    </a:lnTo>
                    <a:lnTo>
                      <a:pt x="8851" y="1527"/>
                    </a:lnTo>
                    <a:lnTo>
                      <a:pt x="8804" y="1466"/>
                    </a:lnTo>
                    <a:lnTo>
                      <a:pt x="8753" y="1405"/>
                    </a:lnTo>
                    <a:lnTo>
                      <a:pt x="8701" y="1347"/>
                    </a:lnTo>
                    <a:lnTo>
                      <a:pt x="8648" y="1290"/>
                    </a:lnTo>
                    <a:lnTo>
                      <a:pt x="8593" y="1235"/>
                    </a:lnTo>
                    <a:lnTo>
                      <a:pt x="8537" y="1182"/>
                    </a:lnTo>
                    <a:lnTo>
                      <a:pt x="8479" y="1130"/>
                    </a:lnTo>
                    <a:lnTo>
                      <a:pt x="8418" y="1081"/>
                    </a:lnTo>
                    <a:lnTo>
                      <a:pt x="8357" y="1033"/>
                    </a:lnTo>
                    <a:lnTo>
                      <a:pt x="8293" y="989"/>
                    </a:lnTo>
                    <a:lnTo>
                      <a:pt x="8228" y="946"/>
                    </a:lnTo>
                    <a:lnTo>
                      <a:pt x="8161" y="906"/>
                    </a:lnTo>
                    <a:lnTo>
                      <a:pt x="8093" y="869"/>
                    </a:lnTo>
                    <a:lnTo>
                      <a:pt x="8023" y="834"/>
                    </a:lnTo>
                    <a:lnTo>
                      <a:pt x="7949" y="801"/>
                    </a:lnTo>
                    <a:lnTo>
                      <a:pt x="7875" y="770"/>
                    </a:lnTo>
                    <a:lnTo>
                      <a:pt x="7806" y="742"/>
                    </a:lnTo>
                    <a:lnTo>
                      <a:pt x="7738" y="717"/>
                    </a:lnTo>
                    <a:lnTo>
                      <a:pt x="7673" y="695"/>
                    </a:lnTo>
                    <a:lnTo>
                      <a:pt x="7611" y="676"/>
                    </a:lnTo>
                    <a:lnTo>
                      <a:pt x="7551" y="658"/>
                    </a:lnTo>
                    <a:lnTo>
                      <a:pt x="7494" y="644"/>
                    </a:lnTo>
                    <a:lnTo>
                      <a:pt x="7439" y="632"/>
                    </a:lnTo>
                    <a:lnTo>
                      <a:pt x="7386" y="622"/>
                    </a:lnTo>
                    <a:lnTo>
                      <a:pt x="7336" y="613"/>
                    </a:lnTo>
                    <a:lnTo>
                      <a:pt x="7289" y="607"/>
                    </a:lnTo>
                    <a:lnTo>
                      <a:pt x="7243" y="602"/>
                    </a:lnTo>
                    <a:lnTo>
                      <a:pt x="7201" y="599"/>
                    </a:lnTo>
                    <a:lnTo>
                      <a:pt x="7161" y="597"/>
                    </a:lnTo>
                    <a:lnTo>
                      <a:pt x="7124" y="597"/>
                    </a:lnTo>
                    <a:lnTo>
                      <a:pt x="7088" y="597"/>
                    </a:lnTo>
                    <a:lnTo>
                      <a:pt x="7054" y="599"/>
                    </a:lnTo>
                    <a:lnTo>
                      <a:pt x="7024" y="601"/>
                    </a:lnTo>
                    <a:lnTo>
                      <a:pt x="6995" y="605"/>
                    </a:lnTo>
                    <a:lnTo>
                      <a:pt x="6969" y="608"/>
                    </a:lnTo>
                    <a:lnTo>
                      <a:pt x="6945" y="612"/>
                    </a:lnTo>
                    <a:lnTo>
                      <a:pt x="6924" y="616"/>
                    </a:lnTo>
                    <a:lnTo>
                      <a:pt x="6905" y="621"/>
                    </a:lnTo>
                    <a:lnTo>
                      <a:pt x="6873" y="629"/>
                    </a:lnTo>
                    <a:lnTo>
                      <a:pt x="6851" y="638"/>
                    </a:lnTo>
                    <a:lnTo>
                      <a:pt x="6837" y="643"/>
                    </a:lnTo>
                    <a:lnTo>
                      <a:pt x="6832" y="646"/>
                    </a:lnTo>
                    <a:lnTo>
                      <a:pt x="6829" y="647"/>
                    </a:lnTo>
                    <a:lnTo>
                      <a:pt x="6826" y="648"/>
                    </a:lnTo>
                    <a:lnTo>
                      <a:pt x="6813" y="647"/>
                    </a:lnTo>
                    <a:lnTo>
                      <a:pt x="6781" y="643"/>
                    </a:lnTo>
                    <a:lnTo>
                      <a:pt x="6759" y="641"/>
                    </a:lnTo>
                    <a:lnTo>
                      <a:pt x="6733" y="637"/>
                    </a:lnTo>
                    <a:lnTo>
                      <a:pt x="6702" y="633"/>
                    </a:lnTo>
                    <a:lnTo>
                      <a:pt x="6669" y="626"/>
                    </a:lnTo>
                    <a:lnTo>
                      <a:pt x="6630" y="619"/>
                    </a:lnTo>
                    <a:lnTo>
                      <a:pt x="6590" y="609"/>
                    </a:lnTo>
                    <a:lnTo>
                      <a:pt x="6552" y="598"/>
                    </a:lnTo>
                    <a:lnTo>
                      <a:pt x="6515" y="587"/>
                    </a:lnTo>
                    <a:lnTo>
                      <a:pt x="6478" y="574"/>
                    </a:lnTo>
                    <a:lnTo>
                      <a:pt x="6441" y="561"/>
                    </a:lnTo>
                    <a:lnTo>
                      <a:pt x="6406" y="547"/>
                    </a:lnTo>
                    <a:lnTo>
                      <a:pt x="6371" y="531"/>
                    </a:lnTo>
                    <a:lnTo>
                      <a:pt x="6348" y="521"/>
                    </a:lnTo>
                    <a:lnTo>
                      <a:pt x="6323" y="512"/>
                    </a:lnTo>
                    <a:lnTo>
                      <a:pt x="6298" y="502"/>
                    </a:lnTo>
                    <a:lnTo>
                      <a:pt x="6269" y="491"/>
                    </a:lnTo>
                    <a:lnTo>
                      <a:pt x="6208" y="471"/>
                    </a:lnTo>
                    <a:lnTo>
                      <a:pt x="6140" y="451"/>
                    </a:lnTo>
                    <a:lnTo>
                      <a:pt x="6066" y="432"/>
                    </a:lnTo>
                    <a:lnTo>
                      <a:pt x="5989" y="412"/>
                    </a:lnTo>
                    <a:lnTo>
                      <a:pt x="5907" y="395"/>
                    </a:lnTo>
                    <a:lnTo>
                      <a:pt x="5821" y="378"/>
                    </a:lnTo>
                    <a:lnTo>
                      <a:pt x="5734" y="364"/>
                    </a:lnTo>
                    <a:lnTo>
                      <a:pt x="5644" y="350"/>
                    </a:lnTo>
                    <a:lnTo>
                      <a:pt x="5599" y="344"/>
                    </a:lnTo>
                    <a:lnTo>
                      <a:pt x="5554" y="339"/>
                    </a:lnTo>
                    <a:lnTo>
                      <a:pt x="5508" y="335"/>
                    </a:lnTo>
                    <a:lnTo>
                      <a:pt x="5463" y="330"/>
                    </a:lnTo>
                    <a:lnTo>
                      <a:pt x="5417" y="327"/>
                    </a:lnTo>
                    <a:lnTo>
                      <a:pt x="5373" y="324"/>
                    </a:lnTo>
                    <a:lnTo>
                      <a:pt x="5328" y="323"/>
                    </a:lnTo>
                    <a:lnTo>
                      <a:pt x="5284" y="321"/>
                    </a:lnTo>
                    <a:lnTo>
                      <a:pt x="5240" y="321"/>
                    </a:lnTo>
                    <a:lnTo>
                      <a:pt x="5197" y="321"/>
                    </a:lnTo>
                    <a:lnTo>
                      <a:pt x="5155" y="322"/>
                    </a:lnTo>
                    <a:lnTo>
                      <a:pt x="5113" y="324"/>
                    </a:lnTo>
                    <a:lnTo>
                      <a:pt x="5036" y="328"/>
                    </a:lnTo>
                    <a:lnTo>
                      <a:pt x="4962" y="331"/>
                    </a:lnTo>
                    <a:lnTo>
                      <a:pt x="4889" y="332"/>
                    </a:lnTo>
                    <a:lnTo>
                      <a:pt x="4817" y="331"/>
                    </a:lnTo>
                    <a:lnTo>
                      <a:pt x="4781" y="330"/>
                    </a:lnTo>
                    <a:lnTo>
                      <a:pt x="4747" y="329"/>
                    </a:lnTo>
                    <a:lnTo>
                      <a:pt x="4711" y="327"/>
                    </a:lnTo>
                    <a:lnTo>
                      <a:pt x="4676" y="324"/>
                    </a:lnTo>
                    <a:lnTo>
                      <a:pt x="4640" y="321"/>
                    </a:lnTo>
                    <a:lnTo>
                      <a:pt x="4605" y="316"/>
                    </a:lnTo>
                    <a:lnTo>
                      <a:pt x="4570" y="311"/>
                    </a:lnTo>
                    <a:lnTo>
                      <a:pt x="4534" y="306"/>
                    </a:lnTo>
                    <a:lnTo>
                      <a:pt x="4499" y="300"/>
                    </a:lnTo>
                    <a:lnTo>
                      <a:pt x="4462" y="293"/>
                    </a:lnTo>
                    <a:lnTo>
                      <a:pt x="4426" y="285"/>
                    </a:lnTo>
                    <a:lnTo>
                      <a:pt x="4390" y="276"/>
                    </a:lnTo>
                    <a:lnTo>
                      <a:pt x="4353" y="268"/>
                    </a:lnTo>
                    <a:lnTo>
                      <a:pt x="4315" y="257"/>
                    </a:lnTo>
                    <a:lnTo>
                      <a:pt x="4277" y="246"/>
                    </a:lnTo>
                    <a:lnTo>
                      <a:pt x="4238" y="234"/>
                    </a:lnTo>
                    <a:lnTo>
                      <a:pt x="4199" y="221"/>
                    </a:lnTo>
                    <a:lnTo>
                      <a:pt x="4160" y="207"/>
                    </a:lnTo>
                    <a:lnTo>
                      <a:pt x="4120" y="193"/>
                    </a:lnTo>
                    <a:lnTo>
                      <a:pt x="4079" y="177"/>
                    </a:lnTo>
                    <a:lnTo>
                      <a:pt x="4036" y="160"/>
                    </a:lnTo>
                    <a:lnTo>
                      <a:pt x="3993" y="143"/>
                    </a:lnTo>
                    <a:lnTo>
                      <a:pt x="3950" y="123"/>
                    </a:lnTo>
                    <a:lnTo>
                      <a:pt x="3906" y="104"/>
                    </a:lnTo>
                    <a:lnTo>
                      <a:pt x="3881" y="94"/>
                    </a:lnTo>
                    <a:lnTo>
                      <a:pt x="3851" y="84"/>
                    </a:lnTo>
                    <a:lnTo>
                      <a:pt x="3816" y="74"/>
                    </a:lnTo>
                    <a:lnTo>
                      <a:pt x="3777" y="65"/>
                    </a:lnTo>
                    <a:lnTo>
                      <a:pt x="3733" y="56"/>
                    </a:lnTo>
                    <a:lnTo>
                      <a:pt x="3685" y="49"/>
                    </a:lnTo>
                    <a:lnTo>
                      <a:pt x="3634" y="42"/>
                    </a:lnTo>
                    <a:lnTo>
                      <a:pt x="3577" y="37"/>
                    </a:lnTo>
                    <a:lnTo>
                      <a:pt x="3519" y="31"/>
                    </a:lnTo>
                    <a:lnTo>
                      <a:pt x="3458" y="28"/>
                    </a:lnTo>
                    <a:lnTo>
                      <a:pt x="3393" y="26"/>
                    </a:lnTo>
                    <a:lnTo>
                      <a:pt x="3326" y="26"/>
                    </a:lnTo>
                    <a:lnTo>
                      <a:pt x="3257" y="27"/>
                    </a:lnTo>
                    <a:lnTo>
                      <a:pt x="3186" y="30"/>
                    </a:lnTo>
                    <a:lnTo>
                      <a:pt x="3112" y="36"/>
                    </a:lnTo>
                    <a:lnTo>
                      <a:pt x="3039" y="43"/>
                    </a:lnTo>
                    <a:lnTo>
                      <a:pt x="2963" y="53"/>
                    </a:lnTo>
                    <a:lnTo>
                      <a:pt x="2886" y="66"/>
                    </a:lnTo>
                    <a:lnTo>
                      <a:pt x="2810" y="81"/>
                    </a:lnTo>
                    <a:lnTo>
                      <a:pt x="2733" y="98"/>
                    </a:lnTo>
                    <a:lnTo>
                      <a:pt x="2656" y="119"/>
                    </a:lnTo>
                    <a:lnTo>
                      <a:pt x="2580" y="143"/>
                    </a:lnTo>
                    <a:lnTo>
                      <a:pt x="2504" y="169"/>
                    </a:lnTo>
                    <a:lnTo>
                      <a:pt x="2429" y="200"/>
                    </a:lnTo>
                    <a:lnTo>
                      <a:pt x="2354" y="233"/>
                    </a:lnTo>
                    <a:lnTo>
                      <a:pt x="2282" y="270"/>
                    </a:lnTo>
                    <a:lnTo>
                      <a:pt x="2210" y="311"/>
                    </a:lnTo>
                    <a:lnTo>
                      <a:pt x="2141" y="356"/>
                    </a:lnTo>
                    <a:lnTo>
                      <a:pt x="2074" y="405"/>
                    </a:lnTo>
                    <a:lnTo>
                      <a:pt x="2011" y="458"/>
                    </a:lnTo>
                    <a:lnTo>
                      <a:pt x="1949" y="516"/>
                    </a:lnTo>
                    <a:lnTo>
                      <a:pt x="1891" y="578"/>
                    </a:lnTo>
                    <a:lnTo>
                      <a:pt x="1881" y="588"/>
                    </a:lnTo>
                    <a:lnTo>
                      <a:pt x="1862" y="612"/>
                    </a:lnTo>
                    <a:lnTo>
                      <a:pt x="1833" y="649"/>
                    </a:lnTo>
                    <a:lnTo>
                      <a:pt x="1796" y="698"/>
                    </a:lnTo>
                    <a:lnTo>
                      <a:pt x="1775" y="728"/>
                    </a:lnTo>
                    <a:lnTo>
                      <a:pt x="1753" y="760"/>
                    </a:lnTo>
                    <a:lnTo>
                      <a:pt x="1729" y="796"/>
                    </a:lnTo>
                    <a:lnTo>
                      <a:pt x="1704" y="834"/>
                    </a:lnTo>
                    <a:lnTo>
                      <a:pt x="1678" y="875"/>
                    </a:lnTo>
                    <a:lnTo>
                      <a:pt x="1651" y="920"/>
                    </a:lnTo>
                    <a:lnTo>
                      <a:pt x="1623" y="968"/>
                    </a:lnTo>
                    <a:lnTo>
                      <a:pt x="1595" y="1018"/>
                    </a:lnTo>
                    <a:lnTo>
                      <a:pt x="1566" y="1072"/>
                    </a:lnTo>
                    <a:lnTo>
                      <a:pt x="1537" y="1128"/>
                    </a:lnTo>
                    <a:lnTo>
                      <a:pt x="1507" y="1187"/>
                    </a:lnTo>
                    <a:lnTo>
                      <a:pt x="1477" y="1250"/>
                    </a:lnTo>
                    <a:lnTo>
                      <a:pt x="1448" y="1316"/>
                    </a:lnTo>
                    <a:lnTo>
                      <a:pt x="1418" y="1384"/>
                    </a:lnTo>
                    <a:lnTo>
                      <a:pt x="1389" y="1454"/>
                    </a:lnTo>
                    <a:lnTo>
                      <a:pt x="1361" y="1529"/>
                    </a:lnTo>
                    <a:lnTo>
                      <a:pt x="1333" y="1605"/>
                    </a:lnTo>
                    <a:lnTo>
                      <a:pt x="1306" y="1684"/>
                    </a:lnTo>
                    <a:lnTo>
                      <a:pt x="1280" y="1766"/>
                    </a:lnTo>
                    <a:lnTo>
                      <a:pt x="1254" y="1851"/>
                    </a:lnTo>
                    <a:lnTo>
                      <a:pt x="1230" y="1939"/>
                    </a:lnTo>
                    <a:lnTo>
                      <a:pt x="1207" y="2029"/>
                    </a:lnTo>
                    <a:lnTo>
                      <a:pt x="1187" y="2122"/>
                    </a:lnTo>
                    <a:lnTo>
                      <a:pt x="1167" y="2218"/>
                    </a:lnTo>
                    <a:lnTo>
                      <a:pt x="1154" y="2252"/>
                    </a:lnTo>
                    <a:lnTo>
                      <a:pt x="1140" y="2285"/>
                    </a:lnTo>
                    <a:lnTo>
                      <a:pt x="1126" y="2320"/>
                    </a:lnTo>
                    <a:lnTo>
                      <a:pt x="1110" y="2354"/>
                    </a:lnTo>
                    <a:lnTo>
                      <a:pt x="1094" y="2390"/>
                    </a:lnTo>
                    <a:lnTo>
                      <a:pt x="1076" y="2426"/>
                    </a:lnTo>
                    <a:lnTo>
                      <a:pt x="1057" y="2462"/>
                    </a:lnTo>
                    <a:lnTo>
                      <a:pt x="1038" y="2499"/>
                    </a:lnTo>
                    <a:lnTo>
                      <a:pt x="997" y="2575"/>
                    </a:lnTo>
                    <a:lnTo>
                      <a:pt x="954" y="2651"/>
                    </a:lnTo>
                    <a:lnTo>
                      <a:pt x="907" y="2728"/>
                    </a:lnTo>
                    <a:lnTo>
                      <a:pt x="860" y="2807"/>
                    </a:lnTo>
                    <a:lnTo>
                      <a:pt x="810" y="2884"/>
                    </a:lnTo>
                    <a:lnTo>
                      <a:pt x="759" y="2963"/>
                    </a:lnTo>
                    <a:lnTo>
                      <a:pt x="707" y="3042"/>
                    </a:lnTo>
                    <a:lnTo>
                      <a:pt x="654" y="3120"/>
                    </a:lnTo>
                    <a:lnTo>
                      <a:pt x="603" y="3196"/>
                    </a:lnTo>
                    <a:lnTo>
                      <a:pt x="551" y="3272"/>
                    </a:lnTo>
                    <a:lnTo>
                      <a:pt x="500" y="3345"/>
                    </a:lnTo>
                    <a:lnTo>
                      <a:pt x="450" y="3418"/>
                    </a:lnTo>
                    <a:lnTo>
                      <a:pt x="388" y="3507"/>
                    </a:lnTo>
                    <a:lnTo>
                      <a:pt x="328" y="3595"/>
                    </a:lnTo>
                    <a:lnTo>
                      <a:pt x="272" y="3677"/>
                    </a:lnTo>
                    <a:lnTo>
                      <a:pt x="220" y="3754"/>
                    </a:lnTo>
                    <a:lnTo>
                      <a:pt x="173" y="3827"/>
                    </a:lnTo>
                    <a:lnTo>
                      <a:pt x="132" y="3895"/>
                    </a:lnTo>
                    <a:lnTo>
                      <a:pt x="112" y="3926"/>
                    </a:lnTo>
                    <a:lnTo>
                      <a:pt x="96" y="3956"/>
                    </a:lnTo>
                    <a:lnTo>
                      <a:pt x="80" y="3984"/>
                    </a:lnTo>
                    <a:lnTo>
                      <a:pt x="67" y="4010"/>
                    </a:lnTo>
                    <a:lnTo>
                      <a:pt x="56" y="4031"/>
                    </a:lnTo>
                    <a:lnTo>
                      <a:pt x="48" y="4051"/>
                    </a:lnTo>
                    <a:lnTo>
                      <a:pt x="39" y="4070"/>
                    </a:lnTo>
                    <a:lnTo>
                      <a:pt x="30" y="4087"/>
                    </a:lnTo>
                    <a:lnTo>
                      <a:pt x="30" y="4088"/>
                    </a:lnTo>
                    <a:lnTo>
                      <a:pt x="0" y="4088"/>
                    </a:lnTo>
                    <a:lnTo>
                      <a:pt x="5" y="4075"/>
                    </a:lnTo>
                    <a:lnTo>
                      <a:pt x="14" y="4058"/>
                    </a:lnTo>
                    <a:lnTo>
                      <a:pt x="23" y="4039"/>
                    </a:lnTo>
                    <a:lnTo>
                      <a:pt x="32" y="4020"/>
                    </a:lnTo>
                    <a:lnTo>
                      <a:pt x="42" y="3998"/>
                    </a:lnTo>
                    <a:lnTo>
                      <a:pt x="56" y="3971"/>
                    </a:lnTo>
                    <a:lnTo>
                      <a:pt x="71" y="3943"/>
                    </a:lnTo>
                    <a:lnTo>
                      <a:pt x="89" y="3913"/>
                    </a:lnTo>
                    <a:lnTo>
                      <a:pt x="108" y="3882"/>
                    </a:lnTo>
                    <a:lnTo>
                      <a:pt x="150" y="3814"/>
                    </a:lnTo>
                    <a:lnTo>
                      <a:pt x="198" y="3740"/>
                    </a:lnTo>
                    <a:lnTo>
                      <a:pt x="250" y="3663"/>
                    </a:lnTo>
                    <a:lnTo>
                      <a:pt x="306" y="3580"/>
                    </a:lnTo>
                    <a:lnTo>
                      <a:pt x="365" y="3493"/>
                    </a:lnTo>
                    <a:lnTo>
                      <a:pt x="428" y="3403"/>
                    </a:lnTo>
                    <a:lnTo>
                      <a:pt x="477" y="3330"/>
                    </a:lnTo>
                    <a:lnTo>
                      <a:pt x="528" y="3257"/>
                    </a:lnTo>
                    <a:lnTo>
                      <a:pt x="580" y="3181"/>
                    </a:lnTo>
                    <a:lnTo>
                      <a:pt x="632" y="3105"/>
                    </a:lnTo>
                    <a:lnTo>
                      <a:pt x="684" y="3028"/>
                    </a:lnTo>
                    <a:lnTo>
                      <a:pt x="735" y="2949"/>
                    </a:lnTo>
                    <a:lnTo>
                      <a:pt x="786" y="2871"/>
                    </a:lnTo>
                    <a:lnTo>
                      <a:pt x="836" y="2794"/>
                    </a:lnTo>
                    <a:lnTo>
                      <a:pt x="883" y="2716"/>
                    </a:lnTo>
                    <a:lnTo>
                      <a:pt x="929" y="2639"/>
                    </a:lnTo>
                    <a:lnTo>
                      <a:pt x="973" y="2563"/>
                    </a:lnTo>
                    <a:lnTo>
                      <a:pt x="1013" y="2488"/>
                    </a:lnTo>
                    <a:lnTo>
                      <a:pt x="1032" y="2453"/>
                    </a:lnTo>
                    <a:lnTo>
                      <a:pt x="1051" y="2416"/>
                    </a:lnTo>
                    <a:lnTo>
                      <a:pt x="1068" y="2380"/>
                    </a:lnTo>
                    <a:lnTo>
                      <a:pt x="1085" y="2346"/>
                    </a:lnTo>
                    <a:lnTo>
                      <a:pt x="1100" y="2311"/>
                    </a:lnTo>
                    <a:lnTo>
                      <a:pt x="1116" y="2277"/>
                    </a:lnTo>
                    <a:lnTo>
                      <a:pt x="1128" y="2244"/>
                    </a:lnTo>
                    <a:lnTo>
                      <a:pt x="1140" y="2212"/>
                    </a:lnTo>
                    <a:lnTo>
                      <a:pt x="1161" y="2115"/>
                    </a:lnTo>
                    <a:lnTo>
                      <a:pt x="1181" y="2022"/>
                    </a:lnTo>
                    <a:lnTo>
                      <a:pt x="1204" y="1930"/>
                    </a:lnTo>
                    <a:lnTo>
                      <a:pt x="1229" y="1843"/>
                    </a:lnTo>
                    <a:lnTo>
                      <a:pt x="1254" y="1757"/>
                    </a:lnTo>
                    <a:lnTo>
                      <a:pt x="1281" y="1674"/>
                    </a:lnTo>
                    <a:lnTo>
                      <a:pt x="1308" y="1594"/>
                    </a:lnTo>
                    <a:lnTo>
                      <a:pt x="1336" y="1518"/>
                    </a:lnTo>
                    <a:lnTo>
                      <a:pt x="1365" y="1443"/>
                    </a:lnTo>
                    <a:lnTo>
                      <a:pt x="1394" y="1372"/>
                    </a:lnTo>
                    <a:lnTo>
                      <a:pt x="1423" y="1303"/>
                    </a:lnTo>
                    <a:lnTo>
                      <a:pt x="1453" y="1237"/>
                    </a:lnTo>
                    <a:lnTo>
                      <a:pt x="1484" y="1174"/>
                    </a:lnTo>
                    <a:lnTo>
                      <a:pt x="1513" y="1115"/>
                    </a:lnTo>
                    <a:lnTo>
                      <a:pt x="1543" y="1058"/>
                    </a:lnTo>
                    <a:lnTo>
                      <a:pt x="1572" y="1004"/>
                    </a:lnTo>
                    <a:lnTo>
                      <a:pt x="1600" y="953"/>
                    </a:lnTo>
                    <a:lnTo>
                      <a:pt x="1628" y="906"/>
                    </a:lnTo>
                    <a:lnTo>
                      <a:pt x="1657" y="860"/>
                    </a:lnTo>
                    <a:lnTo>
                      <a:pt x="1682" y="818"/>
                    </a:lnTo>
                    <a:lnTo>
                      <a:pt x="1707" y="779"/>
                    </a:lnTo>
                    <a:lnTo>
                      <a:pt x="1731" y="744"/>
                    </a:lnTo>
                    <a:lnTo>
                      <a:pt x="1754" y="711"/>
                    </a:lnTo>
                    <a:lnTo>
                      <a:pt x="1775" y="681"/>
                    </a:lnTo>
                    <a:lnTo>
                      <a:pt x="1812" y="632"/>
                    </a:lnTo>
                    <a:lnTo>
                      <a:pt x="1841" y="595"/>
                    </a:lnTo>
                    <a:lnTo>
                      <a:pt x="1861" y="571"/>
                    </a:lnTo>
                    <a:lnTo>
                      <a:pt x="1870" y="559"/>
                    </a:lnTo>
                    <a:lnTo>
                      <a:pt x="1930" y="497"/>
                    </a:lnTo>
                    <a:lnTo>
                      <a:pt x="1992" y="438"/>
                    </a:lnTo>
                    <a:lnTo>
                      <a:pt x="2057" y="384"/>
                    </a:lnTo>
                    <a:lnTo>
                      <a:pt x="2125" y="335"/>
                    </a:lnTo>
                    <a:lnTo>
                      <a:pt x="2195" y="289"/>
                    </a:lnTo>
                    <a:lnTo>
                      <a:pt x="2268" y="247"/>
                    </a:lnTo>
                    <a:lnTo>
                      <a:pt x="2341" y="209"/>
                    </a:lnTo>
                    <a:lnTo>
                      <a:pt x="2417" y="176"/>
                    </a:lnTo>
                    <a:lnTo>
                      <a:pt x="2493" y="146"/>
                    </a:lnTo>
                    <a:lnTo>
                      <a:pt x="2570" y="118"/>
                    </a:lnTo>
                    <a:lnTo>
                      <a:pt x="2648" y="94"/>
                    </a:lnTo>
                    <a:lnTo>
                      <a:pt x="2727" y="73"/>
                    </a:lnTo>
                    <a:lnTo>
                      <a:pt x="2804" y="55"/>
                    </a:lnTo>
                    <a:lnTo>
                      <a:pt x="2882" y="40"/>
                    </a:lnTo>
                    <a:lnTo>
                      <a:pt x="2960" y="28"/>
                    </a:lnTo>
                    <a:lnTo>
                      <a:pt x="3035" y="17"/>
                    </a:lnTo>
                    <a:lnTo>
                      <a:pt x="3111" y="10"/>
                    </a:lnTo>
                    <a:lnTo>
                      <a:pt x="3186" y="4"/>
                    </a:lnTo>
                    <a:lnTo>
                      <a:pt x="3258" y="1"/>
                    </a:lnTo>
                    <a:lnTo>
                      <a:pt x="3328" y="0"/>
                    </a:lnTo>
                    <a:lnTo>
                      <a:pt x="3396" y="0"/>
                    </a:lnTo>
                    <a:lnTo>
                      <a:pt x="3461" y="2"/>
                    </a:lnTo>
                    <a:lnTo>
                      <a:pt x="3525" y="5"/>
                    </a:lnTo>
                    <a:lnTo>
                      <a:pt x="3584" y="11"/>
                    </a:lnTo>
                    <a:lnTo>
                      <a:pt x="3640" y="16"/>
                    </a:lnTo>
                    <a:lnTo>
                      <a:pt x="3693" y="24"/>
                    </a:lnTo>
                    <a:lnTo>
                      <a:pt x="3742" y="31"/>
                    </a:lnTo>
                    <a:lnTo>
                      <a:pt x="3786" y="40"/>
                    </a:lnTo>
                    <a:lnTo>
                      <a:pt x="3826" y="50"/>
                    </a:lnTo>
                    <a:lnTo>
                      <a:pt x="3861" y="58"/>
                    </a:lnTo>
                    <a:lnTo>
                      <a:pt x="3892" y="69"/>
                    </a:lnTo>
                    <a:lnTo>
                      <a:pt x="3917" y="79"/>
                    </a:lnTo>
                    <a:lnTo>
                      <a:pt x="3961" y="98"/>
                    </a:lnTo>
                    <a:lnTo>
                      <a:pt x="4004" y="118"/>
                    </a:lnTo>
                    <a:lnTo>
                      <a:pt x="4046" y="135"/>
                    </a:lnTo>
                    <a:lnTo>
                      <a:pt x="4087" y="151"/>
                    </a:lnTo>
                    <a:lnTo>
                      <a:pt x="4128" y="167"/>
                    </a:lnTo>
                    <a:lnTo>
                      <a:pt x="4168" y="181"/>
                    </a:lnTo>
                    <a:lnTo>
                      <a:pt x="4207" y="195"/>
                    </a:lnTo>
                    <a:lnTo>
                      <a:pt x="4246" y="208"/>
                    </a:lnTo>
                    <a:lnTo>
                      <a:pt x="4284" y="220"/>
                    </a:lnTo>
                    <a:lnTo>
                      <a:pt x="4321" y="231"/>
                    </a:lnTo>
                    <a:lnTo>
                      <a:pt x="4359" y="241"/>
                    </a:lnTo>
                    <a:lnTo>
                      <a:pt x="4395" y="250"/>
                    </a:lnTo>
                    <a:lnTo>
                      <a:pt x="4432" y="259"/>
                    </a:lnTo>
                    <a:lnTo>
                      <a:pt x="4467" y="267"/>
                    </a:lnTo>
                    <a:lnTo>
                      <a:pt x="4503" y="273"/>
                    </a:lnTo>
                    <a:lnTo>
                      <a:pt x="4539" y="280"/>
                    </a:lnTo>
                    <a:lnTo>
                      <a:pt x="4574" y="285"/>
                    </a:lnTo>
                    <a:lnTo>
                      <a:pt x="4609" y="289"/>
                    </a:lnTo>
                    <a:lnTo>
                      <a:pt x="4644" y="294"/>
                    </a:lnTo>
                    <a:lnTo>
                      <a:pt x="4679" y="297"/>
                    </a:lnTo>
                    <a:lnTo>
                      <a:pt x="4713" y="300"/>
                    </a:lnTo>
                    <a:lnTo>
                      <a:pt x="4749" y="302"/>
                    </a:lnTo>
                    <a:lnTo>
                      <a:pt x="4784" y="303"/>
                    </a:lnTo>
                    <a:lnTo>
                      <a:pt x="4819" y="304"/>
                    </a:lnTo>
                    <a:lnTo>
                      <a:pt x="4889" y="306"/>
                    </a:lnTo>
                    <a:lnTo>
                      <a:pt x="4962" y="304"/>
                    </a:lnTo>
                    <a:lnTo>
                      <a:pt x="5035" y="301"/>
                    </a:lnTo>
                    <a:lnTo>
                      <a:pt x="5111" y="297"/>
                    </a:lnTo>
                    <a:lnTo>
                      <a:pt x="5153" y="295"/>
                    </a:lnTo>
                    <a:lnTo>
                      <a:pt x="5196" y="294"/>
                    </a:lnTo>
                    <a:lnTo>
                      <a:pt x="5239" y="294"/>
                    </a:lnTo>
                    <a:lnTo>
                      <a:pt x="5284" y="294"/>
                    </a:lnTo>
                    <a:lnTo>
                      <a:pt x="5329" y="296"/>
                    </a:lnTo>
                    <a:lnTo>
                      <a:pt x="5374" y="297"/>
                    </a:lnTo>
                    <a:lnTo>
                      <a:pt x="5420" y="300"/>
                    </a:lnTo>
                    <a:lnTo>
                      <a:pt x="5465" y="303"/>
                    </a:lnTo>
                    <a:lnTo>
                      <a:pt x="5510" y="308"/>
                    </a:lnTo>
                    <a:lnTo>
                      <a:pt x="5557" y="312"/>
                    </a:lnTo>
                    <a:lnTo>
                      <a:pt x="5602" y="317"/>
                    </a:lnTo>
                    <a:lnTo>
                      <a:pt x="5647" y="324"/>
                    </a:lnTo>
                    <a:lnTo>
                      <a:pt x="5738" y="337"/>
                    </a:lnTo>
                    <a:lnTo>
                      <a:pt x="5827" y="352"/>
                    </a:lnTo>
                    <a:lnTo>
                      <a:pt x="5913" y="369"/>
                    </a:lnTo>
                    <a:lnTo>
                      <a:pt x="5995" y="386"/>
                    </a:lnTo>
                    <a:lnTo>
                      <a:pt x="6074" y="406"/>
                    </a:lnTo>
                    <a:lnTo>
                      <a:pt x="6149" y="425"/>
                    </a:lnTo>
                    <a:lnTo>
                      <a:pt x="6218" y="446"/>
                    </a:lnTo>
                    <a:lnTo>
                      <a:pt x="6279" y="466"/>
                    </a:lnTo>
                    <a:lnTo>
                      <a:pt x="6308" y="477"/>
                    </a:lnTo>
                    <a:lnTo>
                      <a:pt x="6334" y="487"/>
                    </a:lnTo>
                    <a:lnTo>
                      <a:pt x="6359" y="497"/>
                    </a:lnTo>
                    <a:lnTo>
                      <a:pt x="6382" y="507"/>
                    </a:lnTo>
                    <a:lnTo>
                      <a:pt x="6416" y="522"/>
                    </a:lnTo>
                    <a:lnTo>
                      <a:pt x="6451" y="537"/>
                    </a:lnTo>
                    <a:lnTo>
                      <a:pt x="6487" y="549"/>
                    </a:lnTo>
                    <a:lnTo>
                      <a:pt x="6523" y="561"/>
                    </a:lnTo>
                    <a:lnTo>
                      <a:pt x="6560" y="572"/>
                    </a:lnTo>
                    <a:lnTo>
                      <a:pt x="6598" y="583"/>
                    </a:lnTo>
                    <a:lnTo>
                      <a:pt x="6636" y="592"/>
                    </a:lnTo>
                    <a:lnTo>
                      <a:pt x="6674" y="600"/>
                    </a:lnTo>
                    <a:lnTo>
                      <a:pt x="6728" y="610"/>
                    </a:lnTo>
                    <a:lnTo>
                      <a:pt x="6773" y="615"/>
                    </a:lnTo>
                    <a:lnTo>
                      <a:pt x="6805" y="619"/>
                    </a:lnTo>
                    <a:lnTo>
                      <a:pt x="6822" y="620"/>
                    </a:lnTo>
                    <a:lnTo>
                      <a:pt x="6834" y="614"/>
                    </a:lnTo>
                    <a:lnTo>
                      <a:pt x="6855" y="607"/>
                    </a:lnTo>
                    <a:lnTo>
                      <a:pt x="6882" y="598"/>
                    </a:lnTo>
                    <a:lnTo>
                      <a:pt x="6917" y="588"/>
                    </a:lnTo>
                    <a:lnTo>
                      <a:pt x="6939" y="584"/>
                    </a:lnTo>
                    <a:lnTo>
                      <a:pt x="6962" y="580"/>
                    </a:lnTo>
                    <a:lnTo>
                      <a:pt x="6988" y="576"/>
                    </a:lnTo>
                    <a:lnTo>
                      <a:pt x="7015" y="573"/>
                    </a:lnTo>
                    <a:lnTo>
                      <a:pt x="7044" y="570"/>
                    </a:lnTo>
                    <a:lnTo>
                      <a:pt x="7076" y="569"/>
                    </a:lnTo>
                    <a:lnTo>
                      <a:pt x="7110" y="568"/>
                    </a:lnTo>
                    <a:lnTo>
                      <a:pt x="7145" y="568"/>
                    </a:lnTo>
                    <a:lnTo>
                      <a:pt x="7184" y="569"/>
                    </a:lnTo>
                    <a:lnTo>
                      <a:pt x="7224" y="572"/>
                    </a:lnTo>
                    <a:lnTo>
                      <a:pt x="7267" y="575"/>
                    </a:lnTo>
                    <a:lnTo>
                      <a:pt x="7313" y="581"/>
                    </a:lnTo>
                    <a:lnTo>
                      <a:pt x="7359" y="588"/>
                    </a:lnTo>
                    <a:lnTo>
                      <a:pt x="7409" y="597"/>
                    </a:lnTo>
                    <a:lnTo>
                      <a:pt x="7460" y="608"/>
                    </a:lnTo>
                    <a:lnTo>
                      <a:pt x="7514" y="621"/>
                    </a:lnTo>
                    <a:lnTo>
                      <a:pt x="7572" y="636"/>
                    </a:lnTo>
                    <a:lnTo>
                      <a:pt x="7630" y="653"/>
                    </a:lnTo>
                    <a:lnTo>
                      <a:pt x="7692" y="673"/>
                    </a:lnTo>
                    <a:lnTo>
                      <a:pt x="7755" y="694"/>
                    </a:lnTo>
                    <a:lnTo>
                      <a:pt x="7822" y="719"/>
                    </a:lnTo>
                    <a:lnTo>
                      <a:pt x="7890" y="746"/>
                    </a:lnTo>
                    <a:lnTo>
                      <a:pt x="7962" y="777"/>
                    </a:lnTo>
                    <a:lnTo>
                      <a:pt x="8035" y="810"/>
                    </a:lnTo>
                    <a:lnTo>
                      <a:pt x="8105" y="845"/>
                    </a:lnTo>
                    <a:lnTo>
                      <a:pt x="8174" y="883"/>
                    </a:lnTo>
                    <a:lnTo>
                      <a:pt x="8242" y="923"/>
                    </a:lnTo>
                    <a:lnTo>
                      <a:pt x="8308" y="966"/>
                    </a:lnTo>
                    <a:lnTo>
                      <a:pt x="8372" y="1011"/>
                    </a:lnTo>
                    <a:lnTo>
                      <a:pt x="8434" y="1059"/>
                    </a:lnTo>
                    <a:lnTo>
                      <a:pt x="8495" y="1109"/>
                    </a:lnTo>
                    <a:lnTo>
                      <a:pt x="8553" y="1160"/>
                    </a:lnTo>
                    <a:lnTo>
                      <a:pt x="8610" y="1214"/>
                    </a:lnTo>
                    <a:lnTo>
                      <a:pt x="8667" y="1271"/>
                    </a:lnTo>
                    <a:lnTo>
                      <a:pt x="8721" y="1328"/>
                    </a:lnTo>
                    <a:lnTo>
                      <a:pt x="8772" y="1387"/>
                    </a:lnTo>
                    <a:lnTo>
                      <a:pt x="8823" y="1448"/>
                    </a:lnTo>
                    <a:lnTo>
                      <a:pt x="8872" y="1509"/>
                    </a:lnTo>
                    <a:lnTo>
                      <a:pt x="8919" y="1573"/>
                    </a:lnTo>
                    <a:lnTo>
                      <a:pt x="8965" y="1637"/>
                    </a:lnTo>
                    <a:lnTo>
                      <a:pt x="9009" y="1702"/>
                    </a:lnTo>
                    <a:lnTo>
                      <a:pt x="9051" y="1768"/>
                    </a:lnTo>
                    <a:lnTo>
                      <a:pt x="9091" y="1835"/>
                    </a:lnTo>
                    <a:lnTo>
                      <a:pt x="9130" y="1902"/>
                    </a:lnTo>
                    <a:lnTo>
                      <a:pt x="9168" y="1970"/>
                    </a:lnTo>
                    <a:lnTo>
                      <a:pt x="9202" y="2038"/>
                    </a:lnTo>
                    <a:lnTo>
                      <a:pt x="9237" y="2106"/>
                    </a:lnTo>
                    <a:lnTo>
                      <a:pt x="9268" y="2175"/>
                    </a:lnTo>
                    <a:lnTo>
                      <a:pt x="9299" y="2243"/>
                    </a:lnTo>
                    <a:lnTo>
                      <a:pt x="9327" y="2311"/>
                    </a:lnTo>
                    <a:lnTo>
                      <a:pt x="9354" y="2379"/>
                    </a:lnTo>
                    <a:lnTo>
                      <a:pt x="9380" y="2447"/>
                    </a:lnTo>
                    <a:lnTo>
                      <a:pt x="9404" y="2514"/>
                    </a:lnTo>
                    <a:lnTo>
                      <a:pt x="9426" y="2581"/>
                    </a:lnTo>
                    <a:lnTo>
                      <a:pt x="9446" y="2647"/>
                    </a:lnTo>
                    <a:lnTo>
                      <a:pt x="9465" y="2712"/>
                    </a:lnTo>
                    <a:lnTo>
                      <a:pt x="9473" y="2743"/>
                    </a:lnTo>
                    <a:lnTo>
                      <a:pt x="9481" y="2773"/>
                    </a:lnTo>
                    <a:lnTo>
                      <a:pt x="9488" y="2803"/>
                    </a:lnTo>
                    <a:lnTo>
                      <a:pt x="9494" y="2834"/>
                    </a:lnTo>
                    <a:lnTo>
                      <a:pt x="9499" y="2863"/>
                    </a:lnTo>
                    <a:lnTo>
                      <a:pt x="9505" y="2892"/>
                    </a:lnTo>
                    <a:lnTo>
                      <a:pt x="9508" y="2921"/>
                    </a:lnTo>
                    <a:lnTo>
                      <a:pt x="9511" y="2949"/>
                    </a:lnTo>
                    <a:lnTo>
                      <a:pt x="9516" y="3004"/>
                    </a:lnTo>
                    <a:lnTo>
                      <a:pt x="9520" y="3057"/>
                    </a:lnTo>
                    <a:lnTo>
                      <a:pt x="9520" y="3108"/>
                    </a:lnTo>
                    <a:lnTo>
                      <a:pt x="9519" y="3156"/>
                    </a:lnTo>
                    <a:lnTo>
                      <a:pt x="9515" y="3204"/>
                    </a:lnTo>
                    <a:lnTo>
                      <a:pt x="9511" y="3248"/>
                    </a:lnTo>
                    <a:lnTo>
                      <a:pt x="9505" y="3291"/>
                    </a:lnTo>
                    <a:lnTo>
                      <a:pt x="9498" y="3332"/>
                    </a:lnTo>
                    <a:lnTo>
                      <a:pt x="9489" y="3370"/>
                    </a:lnTo>
                    <a:lnTo>
                      <a:pt x="9481" y="3407"/>
                    </a:lnTo>
                    <a:lnTo>
                      <a:pt x="9471" y="3440"/>
                    </a:lnTo>
                    <a:lnTo>
                      <a:pt x="9461" y="3472"/>
                    </a:lnTo>
                    <a:lnTo>
                      <a:pt x="9448" y="3507"/>
                    </a:lnTo>
                    <a:lnTo>
                      <a:pt x="9437" y="3537"/>
                    </a:lnTo>
                    <a:lnTo>
                      <a:pt x="9425" y="3564"/>
                    </a:lnTo>
                    <a:lnTo>
                      <a:pt x="9415" y="3586"/>
                    </a:lnTo>
                    <a:lnTo>
                      <a:pt x="9399" y="3616"/>
                    </a:lnTo>
                    <a:lnTo>
                      <a:pt x="9392" y="3628"/>
                    </a:lnTo>
                    <a:lnTo>
                      <a:pt x="9389" y="3631"/>
                    </a:lnTo>
                    <a:lnTo>
                      <a:pt x="9385" y="3634"/>
                    </a:lnTo>
                    <a:lnTo>
                      <a:pt x="9379" y="3635"/>
                    </a:lnTo>
                    <a:lnTo>
                      <a:pt x="9375" y="3634"/>
                    </a:lnTo>
                    <a:lnTo>
                      <a:pt x="9134" y="3525"/>
                    </a:lnTo>
                    <a:lnTo>
                      <a:pt x="9116" y="3516"/>
                    </a:lnTo>
                    <a:lnTo>
                      <a:pt x="9099" y="3506"/>
                    </a:lnTo>
                    <a:lnTo>
                      <a:pt x="9080" y="3495"/>
                    </a:lnTo>
                    <a:lnTo>
                      <a:pt x="9062" y="3483"/>
                    </a:lnTo>
                    <a:lnTo>
                      <a:pt x="9042" y="3471"/>
                    </a:lnTo>
                    <a:lnTo>
                      <a:pt x="9024" y="3457"/>
                    </a:lnTo>
                    <a:lnTo>
                      <a:pt x="9005" y="3441"/>
                    </a:lnTo>
                    <a:lnTo>
                      <a:pt x="8984" y="3426"/>
                    </a:lnTo>
                    <a:lnTo>
                      <a:pt x="8944" y="3393"/>
                    </a:lnTo>
                    <a:lnTo>
                      <a:pt x="8903" y="3357"/>
                    </a:lnTo>
                    <a:lnTo>
                      <a:pt x="8861" y="3319"/>
                    </a:lnTo>
                    <a:lnTo>
                      <a:pt x="8819" y="3281"/>
                    </a:lnTo>
                    <a:lnTo>
                      <a:pt x="8748" y="3216"/>
                    </a:lnTo>
                    <a:lnTo>
                      <a:pt x="8673" y="3151"/>
                    </a:lnTo>
                    <a:lnTo>
                      <a:pt x="8636" y="3120"/>
                    </a:lnTo>
                    <a:lnTo>
                      <a:pt x="8599" y="3089"/>
                    </a:lnTo>
                    <a:lnTo>
                      <a:pt x="8560" y="3060"/>
                    </a:lnTo>
                    <a:lnTo>
                      <a:pt x="8522" y="3033"/>
                    </a:lnTo>
                    <a:lnTo>
                      <a:pt x="8483" y="3007"/>
                    </a:lnTo>
                    <a:lnTo>
                      <a:pt x="8444" y="2985"/>
                    </a:lnTo>
                    <a:lnTo>
                      <a:pt x="8425" y="2974"/>
                    </a:lnTo>
                    <a:lnTo>
                      <a:pt x="8405" y="2964"/>
                    </a:lnTo>
                    <a:lnTo>
                      <a:pt x="8386" y="2955"/>
                    </a:lnTo>
                    <a:lnTo>
                      <a:pt x="8365" y="2946"/>
                    </a:lnTo>
                    <a:lnTo>
                      <a:pt x="8346" y="2938"/>
                    </a:lnTo>
                    <a:lnTo>
                      <a:pt x="8327" y="2932"/>
                    </a:lnTo>
                    <a:lnTo>
                      <a:pt x="8307" y="2926"/>
                    </a:lnTo>
                    <a:lnTo>
                      <a:pt x="8288" y="2921"/>
                    </a:lnTo>
                    <a:lnTo>
                      <a:pt x="8267" y="2917"/>
                    </a:lnTo>
                    <a:lnTo>
                      <a:pt x="8248" y="2914"/>
                    </a:lnTo>
                    <a:lnTo>
                      <a:pt x="8228" y="2912"/>
                    </a:lnTo>
                    <a:lnTo>
                      <a:pt x="8209" y="2911"/>
                    </a:lnTo>
                    <a:lnTo>
                      <a:pt x="8185" y="2911"/>
                    </a:lnTo>
                    <a:lnTo>
                      <a:pt x="8161" y="2912"/>
                    </a:lnTo>
                    <a:lnTo>
                      <a:pt x="8138" y="2914"/>
                    </a:lnTo>
                    <a:lnTo>
                      <a:pt x="8112" y="2917"/>
                    </a:lnTo>
                    <a:lnTo>
                      <a:pt x="8086" y="2920"/>
                    </a:lnTo>
                    <a:lnTo>
                      <a:pt x="8059" y="2925"/>
                    </a:lnTo>
                    <a:lnTo>
                      <a:pt x="8032" y="2931"/>
                    </a:lnTo>
                    <a:lnTo>
                      <a:pt x="8003" y="2937"/>
                    </a:lnTo>
                    <a:lnTo>
                      <a:pt x="7964" y="2947"/>
                    </a:lnTo>
                    <a:lnTo>
                      <a:pt x="7925" y="2958"/>
                    </a:lnTo>
                    <a:lnTo>
                      <a:pt x="7885" y="2969"/>
                    </a:lnTo>
                    <a:lnTo>
                      <a:pt x="7845" y="2982"/>
                    </a:lnTo>
                    <a:lnTo>
                      <a:pt x="7803" y="2996"/>
                    </a:lnTo>
                    <a:lnTo>
                      <a:pt x="7762" y="3010"/>
                    </a:lnTo>
                    <a:lnTo>
                      <a:pt x="7719" y="3024"/>
                    </a:lnTo>
                    <a:lnTo>
                      <a:pt x="7675" y="3039"/>
                    </a:lnTo>
                    <a:lnTo>
                      <a:pt x="7632" y="3054"/>
                    </a:lnTo>
                    <a:lnTo>
                      <a:pt x="7587" y="3069"/>
                    </a:lnTo>
                    <a:lnTo>
                      <a:pt x="7543" y="3085"/>
                    </a:lnTo>
                    <a:lnTo>
                      <a:pt x="7496" y="3100"/>
                    </a:lnTo>
                    <a:lnTo>
                      <a:pt x="7450" y="3114"/>
                    </a:lnTo>
                    <a:lnTo>
                      <a:pt x="7402" y="3129"/>
                    </a:lnTo>
                    <a:lnTo>
                      <a:pt x="7354" y="3143"/>
                    </a:lnTo>
                    <a:lnTo>
                      <a:pt x="7305" y="3156"/>
                    </a:lnTo>
                    <a:lnTo>
                      <a:pt x="7255" y="3168"/>
                    </a:lnTo>
                    <a:lnTo>
                      <a:pt x="7205" y="3180"/>
                    </a:lnTo>
                    <a:lnTo>
                      <a:pt x="7153" y="3191"/>
                    </a:lnTo>
                    <a:lnTo>
                      <a:pt x="7101" y="3201"/>
                    </a:lnTo>
                    <a:lnTo>
                      <a:pt x="7047" y="3208"/>
                    </a:lnTo>
                    <a:lnTo>
                      <a:pt x="6994" y="3215"/>
                    </a:lnTo>
                    <a:lnTo>
                      <a:pt x="6939" y="3220"/>
                    </a:lnTo>
                    <a:lnTo>
                      <a:pt x="6883" y="3223"/>
                    </a:lnTo>
                    <a:lnTo>
                      <a:pt x="6841" y="3224"/>
                    </a:lnTo>
                    <a:lnTo>
                      <a:pt x="6735" y="3230"/>
                    </a:lnTo>
                    <a:lnTo>
                      <a:pt x="6629" y="3233"/>
                    </a:lnTo>
                    <a:lnTo>
                      <a:pt x="6521" y="3236"/>
                    </a:lnTo>
                    <a:lnTo>
                      <a:pt x="6412" y="3238"/>
                    </a:lnTo>
                    <a:lnTo>
                      <a:pt x="6302" y="3240"/>
                    </a:lnTo>
                    <a:lnTo>
                      <a:pt x="6192" y="3237"/>
                    </a:lnTo>
                    <a:lnTo>
                      <a:pt x="6137" y="3236"/>
                    </a:lnTo>
                    <a:lnTo>
                      <a:pt x="6082" y="3233"/>
                    </a:lnTo>
                    <a:lnTo>
                      <a:pt x="6025" y="3230"/>
                    </a:lnTo>
                    <a:lnTo>
                      <a:pt x="5970" y="3227"/>
                    </a:lnTo>
                    <a:lnTo>
                      <a:pt x="5915" y="3221"/>
                    </a:lnTo>
                    <a:lnTo>
                      <a:pt x="5860" y="3216"/>
                    </a:lnTo>
                    <a:lnTo>
                      <a:pt x="5805" y="3209"/>
                    </a:lnTo>
                    <a:lnTo>
                      <a:pt x="5750" y="3202"/>
                    </a:lnTo>
                    <a:lnTo>
                      <a:pt x="5695" y="3192"/>
                    </a:lnTo>
                    <a:lnTo>
                      <a:pt x="5641" y="3182"/>
                    </a:lnTo>
                    <a:lnTo>
                      <a:pt x="5587" y="3172"/>
                    </a:lnTo>
                    <a:lnTo>
                      <a:pt x="5532" y="3159"/>
                    </a:lnTo>
                    <a:lnTo>
                      <a:pt x="5479" y="3146"/>
                    </a:lnTo>
                    <a:lnTo>
                      <a:pt x="5425" y="3131"/>
                    </a:lnTo>
                    <a:lnTo>
                      <a:pt x="5372" y="3114"/>
                    </a:lnTo>
                    <a:lnTo>
                      <a:pt x="5319" y="3096"/>
                    </a:lnTo>
                    <a:lnTo>
                      <a:pt x="5267" y="3077"/>
                    </a:lnTo>
                    <a:lnTo>
                      <a:pt x="5216" y="3056"/>
                    </a:lnTo>
                    <a:lnTo>
                      <a:pt x="5164" y="3033"/>
                    </a:lnTo>
                    <a:lnTo>
                      <a:pt x="5113" y="3010"/>
                    </a:lnTo>
                    <a:lnTo>
                      <a:pt x="5027" y="2968"/>
                    </a:lnTo>
                    <a:lnTo>
                      <a:pt x="4933" y="2921"/>
                    </a:lnTo>
                    <a:lnTo>
                      <a:pt x="4831" y="2871"/>
                    </a:lnTo>
                    <a:lnTo>
                      <a:pt x="4724" y="2820"/>
                    </a:lnTo>
                    <a:lnTo>
                      <a:pt x="4612" y="2765"/>
                    </a:lnTo>
                    <a:lnTo>
                      <a:pt x="4497" y="2710"/>
                    </a:lnTo>
                    <a:lnTo>
                      <a:pt x="4382" y="2653"/>
                    </a:lnTo>
                    <a:lnTo>
                      <a:pt x="4265" y="2597"/>
                    </a:lnTo>
                    <a:lnTo>
                      <a:pt x="4150" y="2542"/>
                    </a:lnTo>
                    <a:lnTo>
                      <a:pt x="4037" y="2487"/>
                    </a:lnTo>
                    <a:lnTo>
                      <a:pt x="3928" y="2435"/>
                    </a:lnTo>
                    <a:lnTo>
                      <a:pt x="3824" y="2385"/>
                    </a:lnTo>
                    <a:lnTo>
                      <a:pt x="3727" y="2338"/>
                    </a:lnTo>
                    <a:lnTo>
                      <a:pt x="3637" y="2295"/>
                    </a:lnTo>
                    <a:lnTo>
                      <a:pt x="3556" y="2257"/>
                    </a:lnTo>
                    <a:lnTo>
                      <a:pt x="3486" y="2224"/>
                    </a:lnTo>
                    <a:lnTo>
                      <a:pt x="3391" y="2177"/>
                    </a:lnTo>
                    <a:lnTo>
                      <a:pt x="3386" y="2178"/>
                    </a:lnTo>
                    <a:lnTo>
                      <a:pt x="3378" y="2182"/>
                    </a:lnTo>
                    <a:lnTo>
                      <a:pt x="3368" y="2185"/>
                    </a:lnTo>
                    <a:lnTo>
                      <a:pt x="3355" y="2191"/>
                    </a:lnTo>
                    <a:lnTo>
                      <a:pt x="3340" y="2199"/>
                    </a:lnTo>
                    <a:lnTo>
                      <a:pt x="3323" y="2211"/>
                    </a:lnTo>
                    <a:lnTo>
                      <a:pt x="3303" y="2225"/>
                    </a:lnTo>
                    <a:lnTo>
                      <a:pt x="3282" y="2243"/>
                    </a:lnTo>
                    <a:lnTo>
                      <a:pt x="3258" y="2265"/>
                    </a:lnTo>
                    <a:lnTo>
                      <a:pt x="3233" y="2292"/>
                    </a:lnTo>
                    <a:lnTo>
                      <a:pt x="3206" y="2322"/>
                    </a:lnTo>
                    <a:lnTo>
                      <a:pt x="3178" y="2359"/>
                    </a:lnTo>
                    <a:lnTo>
                      <a:pt x="3164" y="2379"/>
                    </a:lnTo>
                    <a:lnTo>
                      <a:pt x="3149" y="2401"/>
                    </a:lnTo>
                    <a:lnTo>
                      <a:pt x="3134" y="2425"/>
                    </a:lnTo>
                    <a:lnTo>
                      <a:pt x="3117" y="2449"/>
                    </a:lnTo>
                    <a:lnTo>
                      <a:pt x="3102" y="2475"/>
                    </a:lnTo>
                    <a:lnTo>
                      <a:pt x="3086" y="2503"/>
                    </a:lnTo>
                    <a:lnTo>
                      <a:pt x="3069" y="2534"/>
                    </a:lnTo>
                    <a:lnTo>
                      <a:pt x="3053" y="2565"/>
                    </a:lnTo>
                    <a:lnTo>
                      <a:pt x="3037" y="2626"/>
                    </a:lnTo>
                    <a:lnTo>
                      <a:pt x="3015" y="2701"/>
                    </a:lnTo>
                    <a:lnTo>
                      <a:pt x="2988" y="2785"/>
                    </a:lnTo>
                    <a:lnTo>
                      <a:pt x="2958" y="2878"/>
                    </a:lnTo>
                    <a:lnTo>
                      <a:pt x="2923" y="2978"/>
                    </a:lnTo>
                    <a:lnTo>
                      <a:pt x="2885" y="3084"/>
                    </a:lnTo>
                    <a:lnTo>
                      <a:pt x="2845" y="3193"/>
                    </a:lnTo>
                    <a:lnTo>
                      <a:pt x="2802" y="3305"/>
                    </a:lnTo>
                    <a:lnTo>
                      <a:pt x="2759" y="3418"/>
                    </a:lnTo>
                    <a:lnTo>
                      <a:pt x="2714" y="3529"/>
                    </a:lnTo>
                    <a:lnTo>
                      <a:pt x="2668" y="3638"/>
                    </a:lnTo>
                    <a:lnTo>
                      <a:pt x="2623" y="3743"/>
                    </a:lnTo>
                    <a:lnTo>
                      <a:pt x="2600" y="3793"/>
                    </a:lnTo>
                    <a:lnTo>
                      <a:pt x="2578" y="3842"/>
                    </a:lnTo>
                    <a:lnTo>
                      <a:pt x="2555" y="3888"/>
                    </a:lnTo>
                    <a:lnTo>
                      <a:pt x="2533" y="3934"/>
                    </a:lnTo>
                    <a:lnTo>
                      <a:pt x="2512" y="3976"/>
                    </a:lnTo>
                    <a:lnTo>
                      <a:pt x="2490" y="4016"/>
                    </a:lnTo>
                    <a:lnTo>
                      <a:pt x="2470" y="4053"/>
                    </a:lnTo>
                    <a:lnTo>
                      <a:pt x="2450" y="4088"/>
                    </a:lnTo>
                    <a:lnTo>
                      <a:pt x="2419" y="40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67"/>
              <p:cNvSpPr>
                <a:spLocks noEditPoints="1"/>
              </p:cNvSpPr>
              <p:nvPr userDrawn="1"/>
            </p:nvSpPr>
            <p:spPr bwMode="auto">
              <a:xfrm>
                <a:off x="2468" y="3147"/>
                <a:ext cx="954" cy="1022"/>
              </a:xfrm>
              <a:custGeom>
                <a:avLst/>
                <a:gdLst>
                  <a:gd name="T0" fmla="*/ 2441 w 2862"/>
                  <a:gd name="T1" fmla="*/ 2937 h 3066"/>
                  <a:gd name="T2" fmla="*/ 2326 w 2862"/>
                  <a:gd name="T3" fmla="*/ 2857 h 3066"/>
                  <a:gd name="T4" fmla="*/ 2015 w 2862"/>
                  <a:gd name="T5" fmla="*/ 2582 h 3066"/>
                  <a:gd name="T6" fmla="*/ 1786 w 2862"/>
                  <a:gd name="T7" fmla="*/ 2416 h 3066"/>
                  <a:gd name="T8" fmla="*/ 1669 w 2862"/>
                  <a:gd name="T9" fmla="*/ 2363 h 3066"/>
                  <a:gd name="T10" fmla="*/ 1551 w 2862"/>
                  <a:gd name="T11" fmla="*/ 2342 h 3066"/>
                  <a:gd name="T12" fmla="*/ 1527 w 2862"/>
                  <a:gd name="T13" fmla="*/ 2323 h 3066"/>
                  <a:gd name="T14" fmla="*/ 1462 w 2862"/>
                  <a:gd name="T15" fmla="*/ 2164 h 3066"/>
                  <a:gd name="T16" fmla="*/ 1311 w 2862"/>
                  <a:gd name="T17" fmla="*/ 1781 h 3066"/>
                  <a:gd name="T18" fmla="*/ 1122 w 2862"/>
                  <a:gd name="T19" fmla="*/ 1391 h 3066"/>
                  <a:gd name="T20" fmla="*/ 851 w 2862"/>
                  <a:gd name="T21" fmla="*/ 950 h 3066"/>
                  <a:gd name="T22" fmla="*/ 483 w 2862"/>
                  <a:gd name="T23" fmla="*/ 493 h 3066"/>
                  <a:gd name="T24" fmla="*/ 6 w 2862"/>
                  <a:gd name="T25" fmla="*/ 55 h 3066"/>
                  <a:gd name="T26" fmla="*/ 8 w 2862"/>
                  <a:gd name="T27" fmla="*/ 32 h 3066"/>
                  <a:gd name="T28" fmla="*/ 165 w 2862"/>
                  <a:gd name="T29" fmla="*/ 51 h 3066"/>
                  <a:gd name="T30" fmla="*/ 294 w 2862"/>
                  <a:gd name="T31" fmla="*/ 14 h 3066"/>
                  <a:gd name="T32" fmla="*/ 466 w 2862"/>
                  <a:gd name="T33" fmla="*/ 0 h 3066"/>
                  <a:gd name="T34" fmla="*/ 778 w 2862"/>
                  <a:gd name="T35" fmla="*/ 33 h 3066"/>
                  <a:gd name="T36" fmla="*/ 1126 w 2862"/>
                  <a:gd name="T37" fmla="*/ 136 h 3066"/>
                  <a:gd name="T38" fmla="*/ 1516 w 2862"/>
                  <a:gd name="T39" fmla="*/ 314 h 3066"/>
                  <a:gd name="T40" fmla="*/ 1895 w 2862"/>
                  <a:gd name="T41" fmla="*/ 591 h 3066"/>
                  <a:gd name="T42" fmla="*/ 2214 w 2862"/>
                  <a:gd name="T43" fmla="*/ 940 h 3066"/>
                  <a:gd name="T44" fmla="*/ 2472 w 2862"/>
                  <a:gd name="T45" fmla="*/ 1333 h 3066"/>
                  <a:gd name="T46" fmla="*/ 2669 w 2862"/>
                  <a:gd name="T47" fmla="*/ 1742 h 3066"/>
                  <a:gd name="T48" fmla="*/ 2807 w 2862"/>
                  <a:gd name="T49" fmla="*/ 2143 h 3066"/>
                  <a:gd name="T50" fmla="*/ 2847 w 2862"/>
                  <a:gd name="T51" fmla="*/ 2323 h 3066"/>
                  <a:gd name="T52" fmla="*/ 2861 w 2862"/>
                  <a:gd name="T53" fmla="*/ 2587 h 3066"/>
                  <a:gd name="T54" fmla="*/ 2823 w 2862"/>
                  <a:gd name="T55" fmla="*/ 2838 h 3066"/>
                  <a:gd name="T56" fmla="*/ 2757 w 2862"/>
                  <a:gd name="T57" fmla="*/ 3017 h 3066"/>
                  <a:gd name="T58" fmla="*/ 2722 w 2862"/>
                  <a:gd name="T59" fmla="*/ 3066 h 3066"/>
                  <a:gd name="T60" fmla="*/ 1635 w 2862"/>
                  <a:gd name="T61" fmla="*/ 2326 h 3066"/>
                  <a:gd name="T62" fmla="*/ 1757 w 2862"/>
                  <a:gd name="T63" fmla="*/ 2369 h 3066"/>
                  <a:gd name="T64" fmla="*/ 1955 w 2862"/>
                  <a:gd name="T65" fmla="*/ 2498 h 3066"/>
                  <a:gd name="T66" fmla="*/ 2262 w 2862"/>
                  <a:gd name="T67" fmla="*/ 2767 h 3066"/>
                  <a:gd name="T68" fmla="*/ 2452 w 2862"/>
                  <a:gd name="T69" fmla="*/ 2913 h 3066"/>
                  <a:gd name="T70" fmla="*/ 2750 w 2862"/>
                  <a:gd name="T71" fmla="*/ 2965 h 3066"/>
                  <a:gd name="T72" fmla="*/ 2806 w 2862"/>
                  <a:gd name="T73" fmla="*/ 2795 h 3066"/>
                  <a:gd name="T74" fmla="*/ 2835 w 2862"/>
                  <a:gd name="T75" fmla="*/ 2538 h 3066"/>
                  <a:gd name="T76" fmla="*/ 2815 w 2862"/>
                  <a:gd name="T77" fmla="*/ 2298 h 3066"/>
                  <a:gd name="T78" fmla="*/ 2762 w 2862"/>
                  <a:gd name="T79" fmla="*/ 2085 h 3066"/>
                  <a:gd name="T80" fmla="*/ 2617 w 2862"/>
                  <a:gd name="T81" fmla="*/ 1686 h 3066"/>
                  <a:gd name="T82" fmla="*/ 2410 w 2862"/>
                  <a:gd name="T83" fmla="*/ 1280 h 3066"/>
                  <a:gd name="T84" fmla="*/ 2146 w 2862"/>
                  <a:gd name="T85" fmla="*/ 897 h 3066"/>
                  <a:gd name="T86" fmla="*/ 1821 w 2862"/>
                  <a:gd name="T87" fmla="*/ 561 h 3066"/>
                  <a:gd name="T88" fmla="*/ 1435 w 2862"/>
                  <a:gd name="T89" fmla="*/ 300 h 3066"/>
                  <a:gd name="T90" fmla="*/ 1004 w 2862"/>
                  <a:gd name="T91" fmla="*/ 123 h 3066"/>
                  <a:gd name="T92" fmla="*/ 668 w 2862"/>
                  <a:gd name="T93" fmla="*/ 42 h 3066"/>
                  <a:gd name="T94" fmla="*/ 430 w 2862"/>
                  <a:gd name="T95" fmla="*/ 27 h 3066"/>
                  <a:gd name="T96" fmla="*/ 266 w 2862"/>
                  <a:gd name="T97" fmla="*/ 47 h 3066"/>
                  <a:gd name="T98" fmla="*/ 171 w 2862"/>
                  <a:gd name="T99" fmla="*/ 78 h 3066"/>
                  <a:gd name="T100" fmla="*/ 150 w 2862"/>
                  <a:gd name="T101" fmla="*/ 137 h 3066"/>
                  <a:gd name="T102" fmla="*/ 596 w 2862"/>
                  <a:gd name="T103" fmla="*/ 580 h 3066"/>
                  <a:gd name="T104" fmla="*/ 939 w 2862"/>
                  <a:gd name="T105" fmla="*/ 1031 h 3066"/>
                  <a:gd name="T106" fmla="*/ 1189 w 2862"/>
                  <a:gd name="T107" fmla="*/ 1460 h 3066"/>
                  <a:gd name="T108" fmla="*/ 1363 w 2862"/>
                  <a:gd name="T109" fmla="*/ 1834 h 3066"/>
                  <a:gd name="T110" fmla="*/ 1509 w 2862"/>
                  <a:gd name="T111" fmla="*/ 2212 h 3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62" h="3066">
                    <a:moveTo>
                      <a:pt x="2722" y="3066"/>
                    </a:moveTo>
                    <a:lnTo>
                      <a:pt x="2720" y="3065"/>
                    </a:lnTo>
                    <a:lnTo>
                      <a:pt x="2717" y="3065"/>
                    </a:lnTo>
                    <a:lnTo>
                      <a:pt x="2476" y="2956"/>
                    </a:lnTo>
                    <a:lnTo>
                      <a:pt x="2458" y="2947"/>
                    </a:lnTo>
                    <a:lnTo>
                      <a:pt x="2441" y="2937"/>
                    </a:lnTo>
                    <a:lnTo>
                      <a:pt x="2422" y="2926"/>
                    </a:lnTo>
                    <a:lnTo>
                      <a:pt x="2404" y="2914"/>
                    </a:lnTo>
                    <a:lnTo>
                      <a:pt x="2384" y="2902"/>
                    </a:lnTo>
                    <a:lnTo>
                      <a:pt x="2366" y="2888"/>
                    </a:lnTo>
                    <a:lnTo>
                      <a:pt x="2347" y="2872"/>
                    </a:lnTo>
                    <a:lnTo>
                      <a:pt x="2326" y="2857"/>
                    </a:lnTo>
                    <a:lnTo>
                      <a:pt x="2286" y="2824"/>
                    </a:lnTo>
                    <a:lnTo>
                      <a:pt x="2245" y="2788"/>
                    </a:lnTo>
                    <a:lnTo>
                      <a:pt x="2203" y="2750"/>
                    </a:lnTo>
                    <a:lnTo>
                      <a:pt x="2161" y="2712"/>
                    </a:lnTo>
                    <a:lnTo>
                      <a:pt x="2090" y="2647"/>
                    </a:lnTo>
                    <a:lnTo>
                      <a:pt x="2015" y="2582"/>
                    </a:lnTo>
                    <a:lnTo>
                      <a:pt x="1978" y="2551"/>
                    </a:lnTo>
                    <a:lnTo>
                      <a:pt x="1941" y="2520"/>
                    </a:lnTo>
                    <a:lnTo>
                      <a:pt x="1902" y="2491"/>
                    </a:lnTo>
                    <a:lnTo>
                      <a:pt x="1864" y="2464"/>
                    </a:lnTo>
                    <a:lnTo>
                      <a:pt x="1825" y="2438"/>
                    </a:lnTo>
                    <a:lnTo>
                      <a:pt x="1786" y="2416"/>
                    </a:lnTo>
                    <a:lnTo>
                      <a:pt x="1767" y="2405"/>
                    </a:lnTo>
                    <a:lnTo>
                      <a:pt x="1747" y="2395"/>
                    </a:lnTo>
                    <a:lnTo>
                      <a:pt x="1728" y="2386"/>
                    </a:lnTo>
                    <a:lnTo>
                      <a:pt x="1707" y="2377"/>
                    </a:lnTo>
                    <a:lnTo>
                      <a:pt x="1688" y="2369"/>
                    </a:lnTo>
                    <a:lnTo>
                      <a:pt x="1669" y="2363"/>
                    </a:lnTo>
                    <a:lnTo>
                      <a:pt x="1649" y="2357"/>
                    </a:lnTo>
                    <a:lnTo>
                      <a:pt x="1630" y="2352"/>
                    </a:lnTo>
                    <a:lnTo>
                      <a:pt x="1609" y="2348"/>
                    </a:lnTo>
                    <a:lnTo>
                      <a:pt x="1590" y="2345"/>
                    </a:lnTo>
                    <a:lnTo>
                      <a:pt x="1570" y="2343"/>
                    </a:lnTo>
                    <a:lnTo>
                      <a:pt x="1551" y="2342"/>
                    </a:lnTo>
                    <a:lnTo>
                      <a:pt x="1546" y="2341"/>
                    </a:lnTo>
                    <a:lnTo>
                      <a:pt x="1542" y="2340"/>
                    </a:lnTo>
                    <a:lnTo>
                      <a:pt x="1539" y="2338"/>
                    </a:lnTo>
                    <a:lnTo>
                      <a:pt x="1535" y="2334"/>
                    </a:lnTo>
                    <a:lnTo>
                      <a:pt x="1530" y="2329"/>
                    </a:lnTo>
                    <a:lnTo>
                      <a:pt x="1527" y="2323"/>
                    </a:lnTo>
                    <a:lnTo>
                      <a:pt x="1523" y="2315"/>
                    </a:lnTo>
                    <a:lnTo>
                      <a:pt x="1517" y="2307"/>
                    </a:lnTo>
                    <a:lnTo>
                      <a:pt x="1508" y="2283"/>
                    </a:lnTo>
                    <a:lnTo>
                      <a:pt x="1495" y="2253"/>
                    </a:lnTo>
                    <a:lnTo>
                      <a:pt x="1481" y="2213"/>
                    </a:lnTo>
                    <a:lnTo>
                      <a:pt x="1462" y="2164"/>
                    </a:lnTo>
                    <a:lnTo>
                      <a:pt x="1434" y="2087"/>
                    </a:lnTo>
                    <a:lnTo>
                      <a:pt x="1400" y="1997"/>
                    </a:lnTo>
                    <a:lnTo>
                      <a:pt x="1380" y="1947"/>
                    </a:lnTo>
                    <a:lnTo>
                      <a:pt x="1359" y="1894"/>
                    </a:lnTo>
                    <a:lnTo>
                      <a:pt x="1336" y="1839"/>
                    </a:lnTo>
                    <a:lnTo>
                      <a:pt x="1311" y="1781"/>
                    </a:lnTo>
                    <a:lnTo>
                      <a:pt x="1285" y="1721"/>
                    </a:lnTo>
                    <a:lnTo>
                      <a:pt x="1256" y="1659"/>
                    </a:lnTo>
                    <a:lnTo>
                      <a:pt x="1226" y="1594"/>
                    </a:lnTo>
                    <a:lnTo>
                      <a:pt x="1193" y="1528"/>
                    </a:lnTo>
                    <a:lnTo>
                      <a:pt x="1159" y="1460"/>
                    </a:lnTo>
                    <a:lnTo>
                      <a:pt x="1122" y="1391"/>
                    </a:lnTo>
                    <a:lnTo>
                      <a:pt x="1082" y="1320"/>
                    </a:lnTo>
                    <a:lnTo>
                      <a:pt x="1041" y="1248"/>
                    </a:lnTo>
                    <a:lnTo>
                      <a:pt x="997" y="1174"/>
                    </a:lnTo>
                    <a:lnTo>
                      <a:pt x="952" y="1101"/>
                    </a:lnTo>
                    <a:lnTo>
                      <a:pt x="902" y="1025"/>
                    </a:lnTo>
                    <a:lnTo>
                      <a:pt x="851" y="950"/>
                    </a:lnTo>
                    <a:lnTo>
                      <a:pt x="796" y="874"/>
                    </a:lnTo>
                    <a:lnTo>
                      <a:pt x="740" y="798"/>
                    </a:lnTo>
                    <a:lnTo>
                      <a:pt x="679" y="722"/>
                    </a:lnTo>
                    <a:lnTo>
                      <a:pt x="618" y="645"/>
                    </a:lnTo>
                    <a:lnTo>
                      <a:pt x="552" y="569"/>
                    </a:lnTo>
                    <a:lnTo>
                      <a:pt x="483" y="493"/>
                    </a:lnTo>
                    <a:lnTo>
                      <a:pt x="412" y="418"/>
                    </a:lnTo>
                    <a:lnTo>
                      <a:pt x="337" y="343"/>
                    </a:lnTo>
                    <a:lnTo>
                      <a:pt x="259" y="270"/>
                    </a:lnTo>
                    <a:lnTo>
                      <a:pt x="178" y="196"/>
                    </a:lnTo>
                    <a:lnTo>
                      <a:pt x="93" y="125"/>
                    </a:lnTo>
                    <a:lnTo>
                      <a:pt x="6" y="55"/>
                    </a:lnTo>
                    <a:lnTo>
                      <a:pt x="2" y="52"/>
                    </a:lnTo>
                    <a:lnTo>
                      <a:pt x="0" y="47"/>
                    </a:lnTo>
                    <a:lnTo>
                      <a:pt x="0" y="43"/>
                    </a:lnTo>
                    <a:lnTo>
                      <a:pt x="1" y="39"/>
                    </a:lnTo>
                    <a:lnTo>
                      <a:pt x="5" y="34"/>
                    </a:lnTo>
                    <a:lnTo>
                      <a:pt x="8" y="32"/>
                    </a:lnTo>
                    <a:lnTo>
                      <a:pt x="12" y="31"/>
                    </a:lnTo>
                    <a:lnTo>
                      <a:pt x="16" y="31"/>
                    </a:lnTo>
                    <a:lnTo>
                      <a:pt x="70" y="41"/>
                    </a:lnTo>
                    <a:lnTo>
                      <a:pt x="115" y="46"/>
                    </a:lnTo>
                    <a:lnTo>
                      <a:pt x="147" y="50"/>
                    </a:lnTo>
                    <a:lnTo>
                      <a:pt x="165" y="51"/>
                    </a:lnTo>
                    <a:lnTo>
                      <a:pt x="176" y="46"/>
                    </a:lnTo>
                    <a:lnTo>
                      <a:pt x="195" y="39"/>
                    </a:lnTo>
                    <a:lnTo>
                      <a:pt x="219" y="31"/>
                    </a:lnTo>
                    <a:lnTo>
                      <a:pt x="253" y="21"/>
                    </a:lnTo>
                    <a:lnTo>
                      <a:pt x="272" y="17"/>
                    </a:lnTo>
                    <a:lnTo>
                      <a:pt x="294" y="14"/>
                    </a:lnTo>
                    <a:lnTo>
                      <a:pt x="318" y="10"/>
                    </a:lnTo>
                    <a:lnTo>
                      <a:pt x="344" y="6"/>
                    </a:lnTo>
                    <a:lnTo>
                      <a:pt x="371" y="4"/>
                    </a:lnTo>
                    <a:lnTo>
                      <a:pt x="401" y="2"/>
                    </a:lnTo>
                    <a:lnTo>
                      <a:pt x="432" y="0"/>
                    </a:lnTo>
                    <a:lnTo>
                      <a:pt x="466" y="0"/>
                    </a:lnTo>
                    <a:lnTo>
                      <a:pt x="515" y="1"/>
                    </a:lnTo>
                    <a:lnTo>
                      <a:pt x="566" y="3"/>
                    </a:lnTo>
                    <a:lnTo>
                      <a:pt x="617" y="9"/>
                    </a:lnTo>
                    <a:lnTo>
                      <a:pt x="670" y="15"/>
                    </a:lnTo>
                    <a:lnTo>
                      <a:pt x="724" y="24"/>
                    </a:lnTo>
                    <a:lnTo>
                      <a:pt x="778" y="33"/>
                    </a:lnTo>
                    <a:lnTo>
                      <a:pt x="834" y="46"/>
                    </a:lnTo>
                    <a:lnTo>
                      <a:pt x="890" y="60"/>
                    </a:lnTo>
                    <a:lnTo>
                      <a:pt x="948" y="77"/>
                    </a:lnTo>
                    <a:lnTo>
                      <a:pt x="1007" y="94"/>
                    </a:lnTo>
                    <a:lnTo>
                      <a:pt x="1066" y="114"/>
                    </a:lnTo>
                    <a:lnTo>
                      <a:pt x="1126" y="136"/>
                    </a:lnTo>
                    <a:lnTo>
                      <a:pt x="1188" y="160"/>
                    </a:lnTo>
                    <a:lnTo>
                      <a:pt x="1250" y="184"/>
                    </a:lnTo>
                    <a:lnTo>
                      <a:pt x="1313" y="211"/>
                    </a:lnTo>
                    <a:lnTo>
                      <a:pt x="1377" y="241"/>
                    </a:lnTo>
                    <a:lnTo>
                      <a:pt x="1447" y="276"/>
                    </a:lnTo>
                    <a:lnTo>
                      <a:pt x="1516" y="314"/>
                    </a:lnTo>
                    <a:lnTo>
                      <a:pt x="1584" y="354"/>
                    </a:lnTo>
                    <a:lnTo>
                      <a:pt x="1650" y="397"/>
                    </a:lnTo>
                    <a:lnTo>
                      <a:pt x="1714" y="442"/>
                    </a:lnTo>
                    <a:lnTo>
                      <a:pt x="1776" y="490"/>
                    </a:lnTo>
                    <a:lnTo>
                      <a:pt x="1837" y="540"/>
                    </a:lnTo>
                    <a:lnTo>
                      <a:pt x="1895" y="591"/>
                    </a:lnTo>
                    <a:lnTo>
                      <a:pt x="1952" y="645"/>
                    </a:lnTo>
                    <a:lnTo>
                      <a:pt x="2009" y="702"/>
                    </a:lnTo>
                    <a:lnTo>
                      <a:pt x="2063" y="759"/>
                    </a:lnTo>
                    <a:lnTo>
                      <a:pt x="2114" y="818"/>
                    </a:lnTo>
                    <a:lnTo>
                      <a:pt x="2165" y="879"/>
                    </a:lnTo>
                    <a:lnTo>
                      <a:pt x="2214" y="940"/>
                    </a:lnTo>
                    <a:lnTo>
                      <a:pt x="2261" y="1004"/>
                    </a:lnTo>
                    <a:lnTo>
                      <a:pt x="2307" y="1068"/>
                    </a:lnTo>
                    <a:lnTo>
                      <a:pt x="2351" y="1133"/>
                    </a:lnTo>
                    <a:lnTo>
                      <a:pt x="2393" y="1199"/>
                    </a:lnTo>
                    <a:lnTo>
                      <a:pt x="2433" y="1266"/>
                    </a:lnTo>
                    <a:lnTo>
                      <a:pt x="2472" y="1333"/>
                    </a:lnTo>
                    <a:lnTo>
                      <a:pt x="2510" y="1401"/>
                    </a:lnTo>
                    <a:lnTo>
                      <a:pt x="2544" y="1469"/>
                    </a:lnTo>
                    <a:lnTo>
                      <a:pt x="2579" y="1537"/>
                    </a:lnTo>
                    <a:lnTo>
                      <a:pt x="2610" y="1606"/>
                    </a:lnTo>
                    <a:lnTo>
                      <a:pt x="2641" y="1674"/>
                    </a:lnTo>
                    <a:lnTo>
                      <a:pt x="2669" y="1742"/>
                    </a:lnTo>
                    <a:lnTo>
                      <a:pt x="2696" y="1810"/>
                    </a:lnTo>
                    <a:lnTo>
                      <a:pt x="2722" y="1878"/>
                    </a:lnTo>
                    <a:lnTo>
                      <a:pt x="2746" y="1945"/>
                    </a:lnTo>
                    <a:lnTo>
                      <a:pt x="2768" y="2012"/>
                    </a:lnTo>
                    <a:lnTo>
                      <a:pt x="2788" y="2078"/>
                    </a:lnTo>
                    <a:lnTo>
                      <a:pt x="2807" y="2143"/>
                    </a:lnTo>
                    <a:lnTo>
                      <a:pt x="2815" y="2174"/>
                    </a:lnTo>
                    <a:lnTo>
                      <a:pt x="2823" y="2204"/>
                    </a:lnTo>
                    <a:lnTo>
                      <a:pt x="2830" y="2234"/>
                    </a:lnTo>
                    <a:lnTo>
                      <a:pt x="2836" y="2265"/>
                    </a:lnTo>
                    <a:lnTo>
                      <a:pt x="2841" y="2294"/>
                    </a:lnTo>
                    <a:lnTo>
                      <a:pt x="2847" y="2323"/>
                    </a:lnTo>
                    <a:lnTo>
                      <a:pt x="2850" y="2352"/>
                    </a:lnTo>
                    <a:lnTo>
                      <a:pt x="2853" y="2380"/>
                    </a:lnTo>
                    <a:lnTo>
                      <a:pt x="2858" y="2435"/>
                    </a:lnTo>
                    <a:lnTo>
                      <a:pt x="2862" y="2488"/>
                    </a:lnTo>
                    <a:lnTo>
                      <a:pt x="2862" y="2539"/>
                    </a:lnTo>
                    <a:lnTo>
                      <a:pt x="2861" y="2587"/>
                    </a:lnTo>
                    <a:lnTo>
                      <a:pt x="2857" y="2635"/>
                    </a:lnTo>
                    <a:lnTo>
                      <a:pt x="2853" y="2679"/>
                    </a:lnTo>
                    <a:lnTo>
                      <a:pt x="2847" y="2722"/>
                    </a:lnTo>
                    <a:lnTo>
                      <a:pt x="2840" y="2763"/>
                    </a:lnTo>
                    <a:lnTo>
                      <a:pt x="2831" y="2801"/>
                    </a:lnTo>
                    <a:lnTo>
                      <a:pt x="2823" y="2838"/>
                    </a:lnTo>
                    <a:lnTo>
                      <a:pt x="2813" y="2871"/>
                    </a:lnTo>
                    <a:lnTo>
                      <a:pt x="2803" y="2903"/>
                    </a:lnTo>
                    <a:lnTo>
                      <a:pt x="2790" y="2938"/>
                    </a:lnTo>
                    <a:lnTo>
                      <a:pt x="2779" y="2968"/>
                    </a:lnTo>
                    <a:lnTo>
                      <a:pt x="2767" y="2995"/>
                    </a:lnTo>
                    <a:lnTo>
                      <a:pt x="2757" y="3017"/>
                    </a:lnTo>
                    <a:lnTo>
                      <a:pt x="2741" y="3047"/>
                    </a:lnTo>
                    <a:lnTo>
                      <a:pt x="2734" y="3059"/>
                    </a:lnTo>
                    <a:lnTo>
                      <a:pt x="2732" y="3061"/>
                    </a:lnTo>
                    <a:lnTo>
                      <a:pt x="2729" y="3063"/>
                    </a:lnTo>
                    <a:lnTo>
                      <a:pt x="2726" y="3065"/>
                    </a:lnTo>
                    <a:lnTo>
                      <a:pt x="2722" y="3066"/>
                    </a:lnTo>
                    <a:close/>
                    <a:moveTo>
                      <a:pt x="1554" y="2315"/>
                    </a:moveTo>
                    <a:lnTo>
                      <a:pt x="1554" y="2315"/>
                    </a:lnTo>
                    <a:lnTo>
                      <a:pt x="1575" y="2316"/>
                    </a:lnTo>
                    <a:lnTo>
                      <a:pt x="1595" y="2319"/>
                    </a:lnTo>
                    <a:lnTo>
                      <a:pt x="1616" y="2322"/>
                    </a:lnTo>
                    <a:lnTo>
                      <a:pt x="1635" y="2326"/>
                    </a:lnTo>
                    <a:lnTo>
                      <a:pt x="1656" y="2330"/>
                    </a:lnTo>
                    <a:lnTo>
                      <a:pt x="1676" y="2337"/>
                    </a:lnTo>
                    <a:lnTo>
                      <a:pt x="1697" y="2343"/>
                    </a:lnTo>
                    <a:lnTo>
                      <a:pt x="1717" y="2352"/>
                    </a:lnTo>
                    <a:lnTo>
                      <a:pt x="1737" y="2361"/>
                    </a:lnTo>
                    <a:lnTo>
                      <a:pt x="1757" y="2369"/>
                    </a:lnTo>
                    <a:lnTo>
                      <a:pt x="1778" y="2380"/>
                    </a:lnTo>
                    <a:lnTo>
                      <a:pt x="1797" y="2391"/>
                    </a:lnTo>
                    <a:lnTo>
                      <a:pt x="1837" y="2415"/>
                    </a:lnTo>
                    <a:lnTo>
                      <a:pt x="1877" y="2441"/>
                    </a:lnTo>
                    <a:lnTo>
                      <a:pt x="1916" y="2468"/>
                    </a:lnTo>
                    <a:lnTo>
                      <a:pt x="1955" y="2498"/>
                    </a:lnTo>
                    <a:lnTo>
                      <a:pt x="1994" y="2528"/>
                    </a:lnTo>
                    <a:lnTo>
                      <a:pt x="2031" y="2560"/>
                    </a:lnTo>
                    <a:lnTo>
                      <a:pt x="2107" y="2626"/>
                    </a:lnTo>
                    <a:lnTo>
                      <a:pt x="2179" y="2692"/>
                    </a:lnTo>
                    <a:lnTo>
                      <a:pt x="2221" y="2730"/>
                    </a:lnTo>
                    <a:lnTo>
                      <a:pt x="2262" y="2767"/>
                    </a:lnTo>
                    <a:lnTo>
                      <a:pt x="2302" y="2802"/>
                    </a:lnTo>
                    <a:lnTo>
                      <a:pt x="2342" y="2835"/>
                    </a:lnTo>
                    <a:lnTo>
                      <a:pt x="2380" y="2865"/>
                    </a:lnTo>
                    <a:lnTo>
                      <a:pt x="2417" y="2891"/>
                    </a:lnTo>
                    <a:lnTo>
                      <a:pt x="2435" y="2903"/>
                    </a:lnTo>
                    <a:lnTo>
                      <a:pt x="2452" y="2913"/>
                    </a:lnTo>
                    <a:lnTo>
                      <a:pt x="2470" y="2923"/>
                    </a:lnTo>
                    <a:lnTo>
                      <a:pt x="2487" y="2931"/>
                    </a:lnTo>
                    <a:lnTo>
                      <a:pt x="2717" y="3034"/>
                    </a:lnTo>
                    <a:lnTo>
                      <a:pt x="2728" y="3015"/>
                    </a:lnTo>
                    <a:lnTo>
                      <a:pt x="2742" y="2984"/>
                    </a:lnTo>
                    <a:lnTo>
                      <a:pt x="2750" y="2965"/>
                    </a:lnTo>
                    <a:lnTo>
                      <a:pt x="2759" y="2944"/>
                    </a:lnTo>
                    <a:lnTo>
                      <a:pt x="2769" y="2920"/>
                    </a:lnTo>
                    <a:lnTo>
                      <a:pt x="2777" y="2894"/>
                    </a:lnTo>
                    <a:lnTo>
                      <a:pt x="2787" y="2864"/>
                    </a:lnTo>
                    <a:lnTo>
                      <a:pt x="2797" y="2830"/>
                    </a:lnTo>
                    <a:lnTo>
                      <a:pt x="2806" y="2795"/>
                    </a:lnTo>
                    <a:lnTo>
                      <a:pt x="2813" y="2757"/>
                    </a:lnTo>
                    <a:lnTo>
                      <a:pt x="2820" y="2718"/>
                    </a:lnTo>
                    <a:lnTo>
                      <a:pt x="2826" y="2676"/>
                    </a:lnTo>
                    <a:lnTo>
                      <a:pt x="2830" y="2632"/>
                    </a:lnTo>
                    <a:lnTo>
                      <a:pt x="2834" y="2586"/>
                    </a:lnTo>
                    <a:lnTo>
                      <a:pt x="2835" y="2538"/>
                    </a:lnTo>
                    <a:lnTo>
                      <a:pt x="2834" y="2488"/>
                    </a:lnTo>
                    <a:lnTo>
                      <a:pt x="2831" y="2436"/>
                    </a:lnTo>
                    <a:lnTo>
                      <a:pt x="2827" y="2382"/>
                    </a:lnTo>
                    <a:lnTo>
                      <a:pt x="2823" y="2355"/>
                    </a:lnTo>
                    <a:lnTo>
                      <a:pt x="2820" y="2327"/>
                    </a:lnTo>
                    <a:lnTo>
                      <a:pt x="2815" y="2298"/>
                    </a:lnTo>
                    <a:lnTo>
                      <a:pt x="2810" y="2270"/>
                    </a:lnTo>
                    <a:lnTo>
                      <a:pt x="2803" y="2240"/>
                    </a:lnTo>
                    <a:lnTo>
                      <a:pt x="2797" y="2211"/>
                    </a:lnTo>
                    <a:lnTo>
                      <a:pt x="2789" y="2180"/>
                    </a:lnTo>
                    <a:lnTo>
                      <a:pt x="2781" y="2149"/>
                    </a:lnTo>
                    <a:lnTo>
                      <a:pt x="2762" y="2085"/>
                    </a:lnTo>
                    <a:lnTo>
                      <a:pt x="2742" y="2020"/>
                    </a:lnTo>
                    <a:lnTo>
                      <a:pt x="2720" y="1954"/>
                    </a:lnTo>
                    <a:lnTo>
                      <a:pt x="2696" y="1888"/>
                    </a:lnTo>
                    <a:lnTo>
                      <a:pt x="2672" y="1821"/>
                    </a:lnTo>
                    <a:lnTo>
                      <a:pt x="2645" y="1753"/>
                    </a:lnTo>
                    <a:lnTo>
                      <a:pt x="2617" y="1686"/>
                    </a:lnTo>
                    <a:lnTo>
                      <a:pt x="2586" y="1618"/>
                    </a:lnTo>
                    <a:lnTo>
                      <a:pt x="2555" y="1550"/>
                    </a:lnTo>
                    <a:lnTo>
                      <a:pt x="2522" y="1482"/>
                    </a:lnTo>
                    <a:lnTo>
                      <a:pt x="2486" y="1415"/>
                    </a:lnTo>
                    <a:lnTo>
                      <a:pt x="2449" y="1347"/>
                    </a:lnTo>
                    <a:lnTo>
                      <a:pt x="2410" y="1280"/>
                    </a:lnTo>
                    <a:lnTo>
                      <a:pt x="2370" y="1214"/>
                    </a:lnTo>
                    <a:lnTo>
                      <a:pt x="2329" y="1150"/>
                    </a:lnTo>
                    <a:lnTo>
                      <a:pt x="2285" y="1085"/>
                    </a:lnTo>
                    <a:lnTo>
                      <a:pt x="2241" y="1021"/>
                    </a:lnTo>
                    <a:lnTo>
                      <a:pt x="2193" y="958"/>
                    </a:lnTo>
                    <a:lnTo>
                      <a:pt x="2146" y="897"/>
                    </a:lnTo>
                    <a:lnTo>
                      <a:pt x="2095" y="836"/>
                    </a:lnTo>
                    <a:lnTo>
                      <a:pt x="2043" y="778"/>
                    </a:lnTo>
                    <a:lnTo>
                      <a:pt x="1990" y="721"/>
                    </a:lnTo>
                    <a:lnTo>
                      <a:pt x="1935" y="666"/>
                    </a:lnTo>
                    <a:lnTo>
                      <a:pt x="1879" y="613"/>
                    </a:lnTo>
                    <a:lnTo>
                      <a:pt x="1821" y="561"/>
                    </a:lnTo>
                    <a:lnTo>
                      <a:pt x="1760" y="512"/>
                    </a:lnTo>
                    <a:lnTo>
                      <a:pt x="1699" y="464"/>
                    </a:lnTo>
                    <a:lnTo>
                      <a:pt x="1635" y="420"/>
                    </a:lnTo>
                    <a:lnTo>
                      <a:pt x="1570" y="377"/>
                    </a:lnTo>
                    <a:lnTo>
                      <a:pt x="1503" y="337"/>
                    </a:lnTo>
                    <a:lnTo>
                      <a:pt x="1435" y="300"/>
                    </a:lnTo>
                    <a:lnTo>
                      <a:pt x="1365" y="265"/>
                    </a:lnTo>
                    <a:lnTo>
                      <a:pt x="1287" y="230"/>
                    </a:lnTo>
                    <a:lnTo>
                      <a:pt x="1213" y="199"/>
                    </a:lnTo>
                    <a:lnTo>
                      <a:pt x="1140" y="170"/>
                    </a:lnTo>
                    <a:lnTo>
                      <a:pt x="1071" y="145"/>
                    </a:lnTo>
                    <a:lnTo>
                      <a:pt x="1004" y="123"/>
                    </a:lnTo>
                    <a:lnTo>
                      <a:pt x="942" y="104"/>
                    </a:lnTo>
                    <a:lnTo>
                      <a:pt x="880" y="86"/>
                    </a:lnTo>
                    <a:lnTo>
                      <a:pt x="823" y="72"/>
                    </a:lnTo>
                    <a:lnTo>
                      <a:pt x="768" y="60"/>
                    </a:lnTo>
                    <a:lnTo>
                      <a:pt x="716" y="51"/>
                    </a:lnTo>
                    <a:lnTo>
                      <a:pt x="668" y="42"/>
                    </a:lnTo>
                    <a:lnTo>
                      <a:pt x="621" y="37"/>
                    </a:lnTo>
                    <a:lnTo>
                      <a:pt x="578" y="32"/>
                    </a:lnTo>
                    <a:lnTo>
                      <a:pt x="538" y="29"/>
                    </a:lnTo>
                    <a:lnTo>
                      <a:pt x="500" y="27"/>
                    </a:lnTo>
                    <a:lnTo>
                      <a:pt x="466" y="27"/>
                    </a:lnTo>
                    <a:lnTo>
                      <a:pt x="430" y="27"/>
                    </a:lnTo>
                    <a:lnTo>
                      <a:pt x="396" y="29"/>
                    </a:lnTo>
                    <a:lnTo>
                      <a:pt x="366" y="31"/>
                    </a:lnTo>
                    <a:lnTo>
                      <a:pt x="337" y="34"/>
                    </a:lnTo>
                    <a:lnTo>
                      <a:pt x="311" y="38"/>
                    </a:lnTo>
                    <a:lnTo>
                      <a:pt x="287" y="42"/>
                    </a:lnTo>
                    <a:lnTo>
                      <a:pt x="266" y="47"/>
                    </a:lnTo>
                    <a:lnTo>
                      <a:pt x="246" y="52"/>
                    </a:lnTo>
                    <a:lnTo>
                      <a:pt x="215" y="60"/>
                    </a:lnTo>
                    <a:lnTo>
                      <a:pt x="192" y="69"/>
                    </a:lnTo>
                    <a:lnTo>
                      <a:pt x="179" y="74"/>
                    </a:lnTo>
                    <a:lnTo>
                      <a:pt x="174" y="77"/>
                    </a:lnTo>
                    <a:lnTo>
                      <a:pt x="171" y="78"/>
                    </a:lnTo>
                    <a:lnTo>
                      <a:pt x="168" y="79"/>
                    </a:lnTo>
                    <a:lnTo>
                      <a:pt x="159" y="78"/>
                    </a:lnTo>
                    <a:lnTo>
                      <a:pt x="138" y="77"/>
                    </a:lnTo>
                    <a:lnTo>
                      <a:pt x="106" y="72"/>
                    </a:lnTo>
                    <a:lnTo>
                      <a:pt x="64" y="67"/>
                    </a:lnTo>
                    <a:lnTo>
                      <a:pt x="150" y="137"/>
                    </a:lnTo>
                    <a:lnTo>
                      <a:pt x="232" y="209"/>
                    </a:lnTo>
                    <a:lnTo>
                      <a:pt x="311" y="282"/>
                    </a:lnTo>
                    <a:lnTo>
                      <a:pt x="387" y="355"/>
                    </a:lnTo>
                    <a:lnTo>
                      <a:pt x="460" y="430"/>
                    </a:lnTo>
                    <a:lnTo>
                      <a:pt x="529" y="504"/>
                    </a:lnTo>
                    <a:lnTo>
                      <a:pt x="596" y="580"/>
                    </a:lnTo>
                    <a:lnTo>
                      <a:pt x="660" y="655"/>
                    </a:lnTo>
                    <a:lnTo>
                      <a:pt x="722" y="731"/>
                    </a:lnTo>
                    <a:lnTo>
                      <a:pt x="780" y="806"/>
                    </a:lnTo>
                    <a:lnTo>
                      <a:pt x="835" y="882"/>
                    </a:lnTo>
                    <a:lnTo>
                      <a:pt x="888" y="956"/>
                    </a:lnTo>
                    <a:lnTo>
                      <a:pt x="939" y="1031"/>
                    </a:lnTo>
                    <a:lnTo>
                      <a:pt x="986" y="1105"/>
                    </a:lnTo>
                    <a:lnTo>
                      <a:pt x="1031" y="1179"/>
                    </a:lnTo>
                    <a:lnTo>
                      <a:pt x="1075" y="1251"/>
                    </a:lnTo>
                    <a:lnTo>
                      <a:pt x="1115" y="1322"/>
                    </a:lnTo>
                    <a:lnTo>
                      <a:pt x="1153" y="1392"/>
                    </a:lnTo>
                    <a:lnTo>
                      <a:pt x="1189" y="1460"/>
                    </a:lnTo>
                    <a:lnTo>
                      <a:pt x="1224" y="1527"/>
                    </a:lnTo>
                    <a:lnTo>
                      <a:pt x="1255" y="1593"/>
                    </a:lnTo>
                    <a:lnTo>
                      <a:pt x="1285" y="1656"/>
                    </a:lnTo>
                    <a:lnTo>
                      <a:pt x="1313" y="1717"/>
                    </a:lnTo>
                    <a:lnTo>
                      <a:pt x="1339" y="1777"/>
                    </a:lnTo>
                    <a:lnTo>
                      <a:pt x="1363" y="1834"/>
                    </a:lnTo>
                    <a:lnTo>
                      <a:pt x="1386" y="1888"/>
                    </a:lnTo>
                    <a:lnTo>
                      <a:pt x="1406" y="1940"/>
                    </a:lnTo>
                    <a:lnTo>
                      <a:pt x="1426" y="1989"/>
                    </a:lnTo>
                    <a:lnTo>
                      <a:pt x="1459" y="2078"/>
                    </a:lnTo>
                    <a:lnTo>
                      <a:pt x="1487" y="2155"/>
                    </a:lnTo>
                    <a:lnTo>
                      <a:pt x="1509" y="2212"/>
                    </a:lnTo>
                    <a:lnTo>
                      <a:pt x="1527" y="2260"/>
                    </a:lnTo>
                    <a:lnTo>
                      <a:pt x="1536" y="2281"/>
                    </a:lnTo>
                    <a:lnTo>
                      <a:pt x="1542" y="2296"/>
                    </a:lnTo>
                    <a:lnTo>
                      <a:pt x="1549" y="2308"/>
                    </a:lnTo>
                    <a:lnTo>
                      <a:pt x="1554" y="23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68"/>
              <p:cNvSpPr>
                <a:spLocks/>
              </p:cNvSpPr>
              <p:nvPr userDrawn="1"/>
            </p:nvSpPr>
            <p:spPr bwMode="auto">
              <a:xfrm>
                <a:off x="2053" y="1162"/>
                <a:ext cx="904" cy="501"/>
              </a:xfrm>
              <a:custGeom>
                <a:avLst/>
                <a:gdLst>
                  <a:gd name="T0" fmla="*/ 2637 w 2711"/>
                  <a:gd name="T1" fmla="*/ 1497 h 1502"/>
                  <a:gd name="T2" fmla="*/ 2639 w 2711"/>
                  <a:gd name="T3" fmla="*/ 1478 h 1502"/>
                  <a:gd name="T4" fmla="*/ 2666 w 2711"/>
                  <a:gd name="T5" fmla="*/ 1463 h 1502"/>
                  <a:gd name="T6" fmla="*/ 2681 w 2711"/>
                  <a:gd name="T7" fmla="*/ 1439 h 1502"/>
                  <a:gd name="T8" fmla="*/ 2683 w 2711"/>
                  <a:gd name="T9" fmla="*/ 1406 h 1502"/>
                  <a:gd name="T10" fmla="*/ 2671 w 2711"/>
                  <a:gd name="T11" fmla="*/ 1340 h 1502"/>
                  <a:gd name="T12" fmla="*/ 2659 w 2711"/>
                  <a:gd name="T13" fmla="*/ 1280 h 1502"/>
                  <a:gd name="T14" fmla="*/ 2607 w 2711"/>
                  <a:gd name="T15" fmla="*/ 1068 h 1502"/>
                  <a:gd name="T16" fmla="*/ 2524 w 2711"/>
                  <a:gd name="T17" fmla="*/ 798 h 1502"/>
                  <a:gd name="T18" fmla="*/ 2461 w 2711"/>
                  <a:gd name="T19" fmla="*/ 637 h 1502"/>
                  <a:gd name="T20" fmla="*/ 2406 w 2711"/>
                  <a:gd name="T21" fmla="*/ 529 h 1502"/>
                  <a:gd name="T22" fmla="*/ 2350 w 2711"/>
                  <a:gd name="T23" fmla="*/ 452 h 1502"/>
                  <a:gd name="T24" fmla="*/ 2242 w 2711"/>
                  <a:gd name="T25" fmla="*/ 365 h 1502"/>
                  <a:gd name="T26" fmla="*/ 2099 w 2711"/>
                  <a:gd name="T27" fmla="*/ 279 h 1502"/>
                  <a:gd name="T28" fmla="*/ 1997 w 2711"/>
                  <a:gd name="T29" fmla="*/ 232 h 1502"/>
                  <a:gd name="T30" fmla="*/ 1876 w 2711"/>
                  <a:gd name="T31" fmla="*/ 186 h 1502"/>
                  <a:gd name="T32" fmla="*/ 1732 w 2711"/>
                  <a:gd name="T33" fmla="*/ 144 h 1502"/>
                  <a:gd name="T34" fmla="*/ 1565 w 2711"/>
                  <a:gd name="T35" fmla="*/ 105 h 1502"/>
                  <a:gd name="T36" fmla="*/ 1371 w 2711"/>
                  <a:gd name="T37" fmla="*/ 71 h 1502"/>
                  <a:gd name="T38" fmla="*/ 1177 w 2711"/>
                  <a:gd name="T39" fmla="*/ 47 h 1502"/>
                  <a:gd name="T40" fmla="*/ 953 w 2711"/>
                  <a:gd name="T41" fmla="*/ 31 h 1502"/>
                  <a:gd name="T42" fmla="*/ 633 w 2711"/>
                  <a:gd name="T43" fmla="*/ 32 h 1502"/>
                  <a:gd name="T44" fmla="*/ 361 w 2711"/>
                  <a:gd name="T45" fmla="*/ 56 h 1502"/>
                  <a:gd name="T46" fmla="*/ 159 w 2711"/>
                  <a:gd name="T47" fmla="*/ 86 h 1502"/>
                  <a:gd name="T48" fmla="*/ 100 w 2711"/>
                  <a:gd name="T49" fmla="*/ 106 h 1502"/>
                  <a:gd name="T50" fmla="*/ 62 w 2711"/>
                  <a:gd name="T51" fmla="*/ 129 h 1502"/>
                  <a:gd name="T52" fmla="*/ 30 w 2711"/>
                  <a:gd name="T53" fmla="*/ 158 h 1502"/>
                  <a:gd name="T54" fmla="*/ 10 w 2711"/>
                  <a:gd name="T55" fmla="*/ 172 h 1502"/>
                  <a:gd name="T56" fmla="*/ 0 w 2711"/>
                  <a:gd name="T57" fmla="*/ 156 h 1502"/>
                  <a:gd name="T58" fmla="*/ 26 w 2711"/>
                  <a:gd name="T59" fmla="*/ 124 h 1502"/>
                  <a:gd name="T60" fmla="*/ 64 w 2711"/>
                  <a:gd name="T61" fmla="*/ 94 h 1502"/>
                  <a:gd name="T62" fmla="*/ 111 w 2711"/>
                  <a:gd name="T63" fmla="*/ 72 h 1502"/>
                  <a:gd name="T64" fmla="*/ 167 w 2711"/>
                  <a:gd name="T65" fmla="*/ 57 h 1502"/>
                  <a:gd name="T66" fmla="*/ 358 w 2711"/>
                  <a:gd name="T67" fmla="*/ 29 h 1502"/>
                  <a:gd name="T68" fmla="*/ 632 w 2711"/>
                  <a:gd name="T69" fmla="*/ 5 h 1502"/>
                  <a:gd name="T70" fmla="*/ 954 w 2711"/>
                  <a:gd name="T71" fmla="*/ 4 h 1502"/>
                  <a:gd name="T72" fmla="*/ 1179 w 2711"/>
                  <a:gd name="T73" fmla="*/ 20 h 1502"/>
                  <a:gd name="T74" fmla="*/ 1375 w 2711"/>
                  <a:gd name="T75" fmla="*/ 45 h 1502"/>
                  <a:gd name="T76" fmla="*/ 1570 w 2711"/>
                  <a:gd name="T77" fmla="*/ 78 h 1502"/>
                  <a:gd name="T78" fmla="*/ 1741 w 2711"/>
                  <a:gd name="T79" fmla="*/ 118 h 1502"/>
                  <a:gd name="T80" fmla="*/ 1886 w 2711"/>
                  <a:gd name="T81" fmla="*/ 161 h 1502"/>
                  <a:gd name="T82" fmla="*/ 2009 w 2711"/>
                  <a:gd name="T83" fmla="*/ 207 h 1502"/>
                  <a:gd name="T84" fmla="*/ 2113 w 2711"/>
                  <a:gd name="T85" fmla="*/ 255 h 1502"/>
                  <a:gd name="T86" fmla="*/ 2258 w 2711"/>
                  <a:gd name="T87" fmla="*/ 343 h 1502"/>
                  <a:gd name="T88" fmla="*/ 2369 w 2711"/>
                  <a:gd name="T89" fmla="*/ 433 h 1502"/>
                  <a:gd name="T90" fmla="*/ 2431 w 2711"/>
                  <a:gd name="T91" fmla="*/ 518 h 1502"/>
                  <a:gd name="T92" fmla="*/ 2489 w 2711"/>
                  <a:gd name="T93" fmla="*/ 634 h 1502"/>
                  <a:gd name="T94" fmla="*/ 2555 w 2711"/>
                  <a:gd name="T95" fmla="*/ 805 h 1502"/>
                  <a:gd name="T96" fmla="*/ 2638 w 2711"/>
                  <a:gd name="T97" fmla="*/ 1082 h 1502"/>
                  <a:gd name="T98" fmla="*/ 2687 w 2711"/>
                  <a:gd name="T99" fmla="*/ 1282 h 1502"/>
                  <a:gd name="T100" fmla="*/ 2698 w 2711"/>
                  <a:gd name="T101" fmla="*/ 1335 h 1502"/>
                  <a:gd name="T102" fmla="*/ 2710 w 2711"/>
                  <a:gd name="T103" fmla="*/ 1404 h 1502"/>
                  <a:gd name="T104" fmla="*/ 2707 w 2711"/>
                  <a:gd name="T105" fmla="*/ 1448 h 1502"/>
                  <a:gd name="T106" fmla="*/ 2686 w 2711"/>
                  <a:gd name="T107" fmla="*/ 1483 h 1502"/>
                  <a:gd name="T108" fmla="*/ 2650 w 2711"/>
                  <a:gd name="T109" fmla="*/ 1502 h 1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11" h="1502">
                    <a:moveTo>
                      <a:pt x="2648" y="1502"/>
                    </a:moveTo>
                    <a:lnTo>
                      <a:pt x="2644" y="1501"/>
                    </a:lnTo>
                    <a:lnTo>
                      <a:pt x="2640" y="1500"/>
                    </a:lnTo>
                    <a:lnTo>
                      <a:pt x="2637" y="1497"/>
                    </a:lnTo>
                    <a:lnTo>
                      <a:pt x="2635" y="1492"/>
                    </a:lnTo>
                    <a:lnTo>
                      <a:pt x="2635" y="1487"/>
                    </a:lnTo>
                    <a:lnTo>
                      <a:pt x="2636" y="1483"/>
                    </a:lnTo>
                    <a:lnTo>
                      <a:pt x="2639" y="1478"/>
                    </a:lnTo>
                    <a:lnTo>
                      <a:pt x="2644" y="1475"/>
                    </a:lnTo>
                    <a:lnTo>
                      <a:pt x="2652" y="1472"/>
                    </a:lnTo>
                    <a:lnTo>
                      <a:pt x="2660" y="1469"/>
                    </a:lnTo>
                    <a:lnTo>
                      <a:pt x="2666" y="1463"/>
                    </a:lnTo>
                    <a:lnTo>
                      <a:pt x="2672" y="1459"/>
                    </a:lnTo>
                    <a:lnTo>
                      <a:pt x="2676" y="1452"/>
                    </a:lnTo>
                    <a:lnTo>
                      <a:pt x="2679" y="1447"/>
                    </a:lnTo>
                    <a:lnTo>
                      <a:pt x="2681" y="1439"/>
                    </a:lnTo>
                    <a:lnTo>
                      <a:pt x="2683" y="1432"/>
                    </a:lnTo>
                    <a:lnTo>
                      <a:pt x="2684" y="1424"/>
                    </a:lnTo>
                    <a:lnTo>
                      <a:pt x="2684" y="1416"/>
                    </a:lnTo>
                    <a:lnTo>
                      <a:pt x="2683" y="1406"/>
                    </a:lnTo>
                    <a:lnTo>
                      <a:pt x="2681" y="1396"/>
                    </a:lnTo>
                    <a:lnTo>
                      <a:pt x="2678" y="1374"/>
                    </a:lnTo>
                    <a:lnTo>
                      <a:pt x="2673" y="1349"/>
                    </a:lnTo>
                    <a:lnTo>
                      <a:pt x="2671" y="1340"/>
                    </a:lnTo>
                    <a:lnTo>
                      <a:pt x="2668" y="1331"/>
                    </a:lnTo>
                    <a:lnTo>
                      <a:pt x="2667" y="1323"/>
                    </a:lnTo>
                    <a:lnTo>
                      <a:pt x="2665" y="1313"/>
                    </a:lnTo>
                    <a:lnTo>
                      <a:pt x="2659" y="1280"/>
                    </a:lnTo>
                    <a:lnTo>
                      <a:pt x="2649" y="1237"/>
                    </a:lnTo>
                    <a:lnTo>
                      <a:pt x="2637" y="1186"/>
                    </a:lnTo>
                    <a:lnTo>
                      <a:pt x="2623" y="1130"/>
                    </a:lnTo>
                    <a:lnTo>
                      <a:pt x="2607" y="1068"/>
                    </a:lnTo>
                    <a:lnTo>
                      <a:pt x="2589" y="1002"/>
                    </a:lnTo>
                    <a:lnTo>
                      <a:pt x="2568" y="935"/>
                    </a:lnTo>
                    <a:lnTo>
                      <a:pt x="2546" y="866"/>
                    </a:lnTo>
                    <a:lnTo>
                      <a:pt x="2524" y="798"/>
                    </a:lnTo>
                    <a:lnTo>
                      <a:pt x="2499" y="731"/>
                    </a:lnTo>
                    <a:lnTo>
                      <a:pt x="2487" y="699"/>
                    </a:lnTo>
                    <a:lnTo>
                      <a:pt x="2474" y="668"/>
                    </a:lnTo>
                    <a:lnTo>
                      <a:pt x="2461" y="637"/>
                    </a:lnTo>
                    <a:lnTo>
                      <a:pt x="2447" y="608"/>
                    </a:lnTo>
                    <a:lnTo>
                      <a:pt x="2434" y="580"/>
                    </a:lnTo>
                    <a:lnTo>
                      <a:pt x="2420" y="554"/>
                    </a:lnTo>
                    <a:lnTo>
                      <a:pt x="2406" y="529"/>
                    </a:lnTo>
                    <a:lnTo>
                      <a:pt x="2393" y="507"/>
                    </a:lnTo>
                    <a:lnTo>
                      <a:pt x="2379" y="486"/>
                    </a:lnTo>
                    <a:lnTo>
                      <a:pt x="2364" y="468"/>
                    </a:lnTo>
                    <a:lnTo>
                      <a:pt x="2350" y="452"/>
                    </a:lnTo>
                    <a:lnTo>
                      <a:pt x="2336" y="439"/>
                    </a:lnTo>
                    <a:lnTo>
                      <a:pt x="2307" y="414"/>
                    </a:lnTo>
                    <a:lnTo>
                      <a:pt x="2275" y="389"/>
                    </a:lnTo>
                    <a:lnTo>
                      <a:pt x="2242" y="365"/>
                    </a:lnTo>
                    <a:lnTo>
                      <a:pt x="2205" y="341"/>
                    </a:lnTo>
                    <a:lnTo>
                      <a:pt x="2166" y="316"/>
                    </a:lnTo>
                    <a:lnTo>
                      <a:pt x="2123" y="291"/>
                    </a:lnTo>
                    <a:lnTo>
                      <a:pt x="2099" y="279"/>
                    </a:lnTo>
                    <a:lnTo>
                      <a:pt x="2076" y="267"/>
                    </a:lnTo>
                    <a:lnTo>
                      <a:pt x="2051" y="255"/>
                    </a:lnTo>
                    <a:lnTo>
                      <a:pt x="2025" y="243"/>
                    </a:lnTo>
                    <a:lnTo>
                      <a:pt x="1997" y="232"/>
                    </a:lnTo>
                    <a:lnTo>
                      <a:pt x="1969" y="220"/>
                    </a:lnTo>
                    <a:lnTo>
                      <a:pt x="1939" y="209"/>
                    </a:lnTo>
                    <a:lnTo>
                      <a:pt x="1908" y="197"/>
                    </a:lnTo>
                    <a:lnTo>
                      <a:pt x="1876" y="186"/>
                    </a:lnTo>
                    <a:lnTo>
                      <a:pt x="1841" y="175"/>
                    </a:lnTo>
                    <a:lnTo>
                      <a:pt x="1807" y="165"/>
                    </a:lnTo>
                    <a:lnTo>
                      <a:pt x="1770" y="154"/>
                    </a:lnTo>
                    <a:lnTo>
                      <a:pt x="1732" y="144"/>
                    </a:lnTo>
                    <a:lnTo>
                      <a:pt x="1692" y="133"/>
                    </a:lnTo>
                    <a:lnTo>
                      <a:pt x="1651" y="124"/>
                    </a:lnTo>
                    <a:lnTo>
                      <a:pt x="1609" y="114"/>
                    </a:lnTo>
                    <a:lnTo>
                      <a:pt x="1565" y="105"/>
                    </a:lnTo>
                    <a:lnTo>
                      <a:pt x="1518" y="95"/>
                    </a:lnTo>
                    <a:lnTo>
                      <a:pt x="1471" y="87"/>
                    </a:lnTo>
                    <a:lnTo>
                      <a:pt x="1421" y="79"/>
                    </a:lnTo>
                    <a:lnTo>
                      <a:pt x="1371" y="71"/>
                    </a:lnTo>
                    <a:lnTo>
                      <a:pt x="1321" y="64"/>
                    </a:lnTo>
                    <a:lnTo>
                      <a:pt x="1272" y="58"/>
                    </a:lnTo>
                    <a:lnTo>
                      <a:pt x="1224" y="52"/>
                    </a:lnTo>
                    <a:lnTo>
                      <a:pt x="1177" y="47"/>
                    </a:lnTo>
                    <a:lnTo>
                      <a:pt x="1131" y="43"/>
                    </a:lnTo>
                    <a:lnTo>
                      <a:pt x="1084" y="38"/>
                    </a:lnTo>
                    <a:lnTo>
                      <a:pt x="1040" y="35"/>
                    </a:lnTo>
                    <a:lnTo>
                      <a:pt x="953" y="31"/>
                    </a:lnTo>
                    <a:lnTo>
                      <a:pt x="868" y="29"/>
                    </a:lnTo>
                    <a:lnTo>
                      <a:pt x="787" y="27"/>
                    </a:lnTo>
                    <a:lnTo>
                      <a:pt x="709" y="30"/>
                    </a:lnTo>
                    <a:lnTo>
                      <a:pt x="633" y="32"/>
                    </a:lnTo>
                    <a:lnTo>
                      <a:pt x="561" y="36"/>
                    </a:lnTo>
                    <a:lnTo>
                      <a:pt x="492" y="42"/>
                    </a:lnTo>
                    <a:lnTo>
                      <a:pt x="425" y="48"/>
                    </a:lnTo>
                    <a:lnTo>
                      <a:pt x="361" y="56"/>
                    </a:lnTo>
                    <a:lnTo>
                      <a:pt x="300" y="63"/>
                    </a:lnTo>
                    <a:lnTo>
                      <a:pt x="242" y="72"/>
                    </a:lnTo>
                    <a:lnTo>
                      <a:pt x="186" y="80"/>
                    </a:lnTo>
                    <a:lnTo>
                      <a:pt x="159" y="86"/>
                    </a:lnTo>
                    <a:lnTo>
                      <a:pt x="134" y="92"/>
                    </a:lnTo>
                    <a:lnTo>
                      <a:pt x="122" y="97"/>
                    </a:lnTo>
                    <a:lnTo>
                      <a:pt x="110" y="101"/>
                    </a:lnTo>
                    <a:lnTo>
                      <a:pt x="100" y="106"/>
                    </a:lnTo>
                    <a:lnTo>
                      <a:pt x="90" y="111"/>
                    </a:lnTo>
                    <a:lnTo>
                      <a:pt x="80" y="117"/>
                    </a:lnTo>
                    <a:lnTo>
                      <a:pt x="70" y="122"/>
                    </a:lnTo>
                    <a:lnTo>
                      <a:pt x="62" y="129"/>
                    </a:lnTo>
                    <a:lnTo>
                      <a:pt x="53" y="135"/>
                    </a:lnTo>
                    <a:lnTo>
                      <a:pt x="45" y="143"/>
                    </a:lnTo>
                    <a:lnTo>
                      <a:pt x="37" y="151"/>
                    </a:lnTo>
                    <a:lnTo>
                      <a:pt x="30" y="158"/>
                    </a:lnTo>
                    <a:lnTo>
                      <a:pt x="24" y="167"/>
                    </a:lnTo>
                    <a:lnTo>
                      <a:pt x="20" y="171"/>
                    </a:lnTo>
                    <a:lnTo>
                      <a:pt x="15" y="172"/>
                    </a:lnTo>
                    <a:lnTo>
                      <a:pt x="10" y="172"/>
                    </a:lnTo>
                    <a:lnTo>
                      <a:pt x="6" y="170"/>
                    </a:lnTo>
                    <a:lnTo>
                      <a:pt x="1" y="166"/>
                    </a:lnTo>
                    <a:lnTo>
                      <a:pt x="0" y="161"/>
                    </a:lnTo>
                    <a:lnTo>
                      <a:pt x="0" y="156"/>
                    </a:lnTo>
                    <a:lnTo>
                      <a:pt x="2" y="151"/>
                    </a:lnTo>
                    <a:lnTo>
                      <a:pt x="10" y="142"/>
                    </a:lnTo>
                    <a:lnTo>
                      <a:pt x="18" y="132"/>
                    </a:lnTo>
                    <a:lnTo>
                      <a:pt x="26" y="124"/>
                    </a:lnTo>
                    <a:lnTo>
                      <a:pt x="35" y="116"/>
                    </a:lnTo>
                    <a:lnTo>
                      <a:pt x="45" y="108"/>
                    </a:lnTo>
                    <a:lnTo>
                      <a:pt x="54" y="101"/>
                    </a:lnTo>
                    <a:lnTo>
                      <a:pt x="64" y="94"/>
                    </a:lnTo>
                    <a:lnTo>
                      <a:pt x="76" y="88"/>
                    </a:lnTo>
                    <a:lnTo>
                      <a:pt x="87" y="83"/>
                    </a:lnTo>
                    <a:lnTo>
                      <a:pt x="99" y="77"/>
                    </a:lnTo>
                    <a:lnTo>
                      <a:pt x="111" y="72"/>
                    </a:lnTo>
                    <a:lnTo>
                      <a:pt x="124" y="67"/>
                    </a:lnTo>
                    <a:lnTo>
                      <a:pt x="138" y="63"/>
                    </a:lnTo>
                    <a:lnTo>
                      <a:pt x="153" y="60"/>
                    </a:lnTo>
                    <a:lnTo>
                      <a:pt x="167" y="57"/>
                    </a:lnTo>
                    <a:lnTo>
                      <a:pt x="182" y="53"/>
                    </a:lnTo>
                    <a:lnTo>
                      <a:pt x="238" y="45"/>
                    </a:lnTo>
                    <a:lnTo>
                      <a:pt x="296" y="36"/>
                    </a:lnTo>
                    <a:lnTo>
                      <a:pt x="358" y="29"/>
                    </a:lnTo>
                    <a:lnTo>
                      <a:pt x="422" y="21"/>
                    </a:lnTo>
                    <a:lnTo>
                      <a:pt x="489" y="15"/>
                    </a:lnTo>
                    <a:lnTo>
                      <a:pt x="560" y="9"/>
                    </a:lnTo>
                    <a:lnTo>
                      <a:pt x="632" y="5"/>
                    </a:lnTo>
                    <a:lnTo>
                      <a:pt x="709" y="3"/>
                    </a:lnTo>
                    <a:lnTo>
                      <a:pt x="787" y="0"/>
                    </a:lnTo>
                    <a:lnTo>
                      <a:pt x="868" y="2"/>
                    </a:lnTo>
                    <a:lnTo>
                      <a:pt x="954" y="4"/>
                    </a:lnTo>
                    <a:lnTo>
                      <a:pt x="1041" y="8"/>
                    </a:lnTo>
                    <a:lnTo>
                      <a:pt x="1087" y="11"/>
                    </a:lnTo>
                    <a:lnTo>
                      <a:pt x="1133" y="16"/>
                    </a:lnTo>
                    <a:lnTo>
                      <a:pt x="1179" y="20"/>
                    </a:lnTo>
                    <a:lnTo>
                      <a:pt x="1227" y="25"/>
                    </a:lnTo>
                    <a:lnTo>
                      <a:pt x="1276" y="31"/>
                    </a:lnTo>
                    <a:lnTo>
                      <a:pt x="1324" y="37"/>
                    </a:lnTo>
                    <a:lnTo>
                      <a:pt x="1375" y="45"/>
                    </a:lnTo>
                    <a:lnTo>
                      <a:pt x="1426" y="52"/>
                    </a:lnTo>
                    <a:lnTo>
                      <a:pt x="1475" y="61"/>
                    </a:lnTo>
                    <a:lnTo>
                      <a:pt x="1524" y="70"/>
                    </a:lnTo>
                    <a:lnTo>
                      <a:pt x="1570" y="78"/>
                    </a:lnTo>
                    <a:lnTo>
                      <a:pt x="1616" y="88"/>
                    </a:lnTo>
                    <a:lnTo>
                      <a:pt x="1659" y="98"/>
                    </a:lnTo>
                    <a:lnTo>
                      <a:pt x="1701" y="107"/>
                    </a:lnTo>
                    <a:lnTo>
                      <a:pt x="1741" y="118"/>
                    </a:lnTo>
                    <a:lnTo>
                      <a:pt x="1779" y="128"/>
                    </a:lnTo>
                    <a:lnTo>
                      <a:pt x="1816" y="139"/>
                    </a:lnTo>
                    <a:lnTo>
                      <a:pt x="1852" y="149"/>
                    </a:lnTo>
                    <a:lnTo>
                      <a:pt x="1886" y="161"/>
                    </a:lnTo>
                    <a:lnTo>
                      <a:pt x="1918" y="172"/>
                    </a:lnTo>
                    <a:lnTo>
                      <a:pt x="1950" y="184"/>
                    </a:lnTo>
                    <a:lnTo>
                      <a:pt x="1981" y="195"/>
                    </a:lnTo>
                    <a:lnTo>
                      <a:pt x="2009" y="207"/>
                    </a:lnTo>
                    <a:lnTo>
                      <a:pt x="2037" y="219"/>
                    </a:lnTo>
                    <a:lnTo>
                      <a:pt x="2064" y="232"/>
                    </a:lnTo>
                    <a:lnTo>
                      <a:pt x="2089" y="243"/>
                    </a:lnTo>
                    <a:lnTo>
                      <a:pt x="2113" y="255"/>
                    </a:lnTo>
                    <a:lnTo>
                      <a:pt x="2136" y="268"/>
                    </a:lnTo>
                    <a:lnTo>
                      <a:pt x="2180" y="293"/>
                    </a:lnTo>
                    <a:lnTo>
                      <a:pt x="2220" y="318"/>
                    </a:lnTo>
                    <a:lnTo>
                      <a:pt x="2258" y="343"/>
                    </a:lnTo>
                    <a:lnTo>
                      <a:pt x="2293" y="369"/>
                    </a:lnTo>
                    <a:lnTo>
                      <a:pt x="2324" y="393"/>
                    </a:lnTo>
                    <a:lnTo>
                      <a:pt x="2353" y="418"/>
                    </a:lnTo>
                    <a:lnTo>
                      <a:pt x="2369" y="433"/>
                    </a:lnTo>
                    <a:lnTo>
                      <a:pt x="2386" y="451"/>
                    </a:lnTo>
                    <a:lnTo>
                      <a:pt x="2401" y="471"/>
                    </a:lnTo>
                    <a:lnTo>
                      <a:pt x="2416" y="494"/>
                    </a:lnTo>
                    <a:lnTo>
                      <a:pt x="2431" y="518"/>
                    </a:lnTo>
                    <a:lnTo>
                      <a:pt x="2446" y="545"/>
                    </a:lnTo>
                    <a:lnTo>
                      <a:pt x="2460" y="573"/>
                    </a:lnTo>
                    <a:lnTo>
                      <a:pt x="2475" y="603"/>
                    </a:lnTo>
                    <a:lnTo>
                      <a:pt x="2489" y="634"/>
                    </a:lnTo>
                    <a:lnTo>
                      <a:pt x="2503" y="667"/>
                    </a:lnTo>
                    <a:lnTo>
                      <a:pt x="2516" y="700"/>
                    </a:lnTo>
                    <a:lnTo>
                      <a:pt x="2529" y="735"/>
                    </a:lnTo>
                    <a:lnTo>
                      <a:pt x="2555" y="805"/>
                    </a:lnTo>
                    <a:lnTo>
                      <a:pt x="2579" y="876"/>
                    </a:lnTo>
                    <a:lnTo>
                      <a:pt x="2600" y="947"/>
                    </a:lnTo>
                    <a:lnTo>
                      <a:pt x="2620" y="1016"/>
                    </a:lnTo>
                    <a:lnTo>
                      <a:pt x="2638" y="1082"/>
                    </a:lnTo>
                    <a:lnTo>
                      <a:pt x="2654" y="1143"/>
                    </a:lnTo>
                    <a:lnTo>
                      <a:pt x="2667" y="1198"/>
                    </a:lnTo>
                    <a:lnTo>
                      <a:pt x="2678" y="1244"/>
                    </a:lnTo>
                    <a:lnTo>
                      <a:pt x="2687" y="1282"/>
                    </a:lnTo>
                    <a:lnTo>
                      <a:pt x="2692" y="1309"/>
                    </a:lnTo>
                    <a:lnTo>
                      <a:pt x="2693" y="1317"/>
                    </a:lnTo>
                    <a:lnTo>
                      <a:pt x="2695" y="1326"/>
                    </a:lnTo>
                    <a:lnTo>
                      <a:pt x="2698" y="1335"/>
                    </a:lnTo>
                    <a:lnTo>
                      <a:pt x="2699" y="1343"/>
                    </a:lnTo>
                    <a:lnTo>
                      <a:pt x="2704" y="1368"/>
                    </a:lnTo>
                    <a:lnTo>
                      <a:pt x="2708" y="1392"/>
                    </a:lnTo>
                    <a:lnTo>
                      <a:pt x="2710" y="1404"/>
                    </a:lnTo>
                    <a:lnTo>
                      <a:pt x="2711" y="1416"/>
                    </a:lnTo>
                    <a:lnTo>
                      <a:pt x="2711" y="1426"/>
                    </a:lnTo>
                    <a:lnTo>
                      <a:pt x="2710" y="1437"/>
                    </a:lnTo>
                    <a:lnTo>
                      <a:pt x="2707" y="1448"/>
                    </a:lnTo>
                    <a:lnTo>
                      <a:pt x="2704" y="1458"/>
                    </a:lnTo>
                    <a:lnTo>
                      <a:pt x="2700" y="1466"/>
                    </a:lnTo>
                    <a:lnTo>
                      <a:pt x="2693" y="1475"/>
                    </a:lnTo>
                    <a:lnTo>
                      <a:pt x="2686" y="1483"/>
                    </a:lnTo>
                    <a:lnTo>
                      <a:pt x="2676" y="1490"/>
                    </a:lnTo>
                    <a:lnTo>
                      <a:pt x="2665" y="1496"/>
                    </a:lnTo>
                    <a:lnTo>
                      <a:pt x="2652" y="1501"/>
                    </a:lnTo>
                    <a:lnTo>
                      <a:pt x="2650" y="1502"/>
                    </a:lnTo>
                    <a:lnTo>
                      <a:pt x="2648" y="15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69"/>
              <p:cNvSpPr>
                <a:spLocks noEditPoints="1"/>
              </p:cNvSpPr>
              <p:nvPr userDrawn="1"/>
            </p:nvSpPr>
            <p:spPr bwMode="auto">
              <a:xfrm>
                <a:off x="1514" y="1269"/>
                <a:ext cx="537" cy="818"/>
              </a:xfrm>
              <a:custGeom>
                <a:avLst/>
                <a:gdLst>
                  <a:gd name="T0" fmla="*/ 170 w 1610"/>
                  <a:gd name="T1" fmla="*/ 2453 h 2453"/>
                  <a:gd name="T2" fmla="*/ 166 w 1610"/>
                  <a:gd name="T3" fmla="*/ 2452 h 2453"/>
                  <a:gd name="T4" fmla="*/ 161 w 1610"/>
                  <a:gd name="T5" fmla="*/ 2447 h 2453"/>
                  <a:gd name="T6" fmla="*/ 37 w 1610"/>
                  <a:gd name="T7" fmla="*/ 2156 h 2453"/>
                  <a:gd name="T8" fmla="*/ 26 w 1610"/>
                  <a:gd name="T9" fmla="*/ 2121 h 2453"/>
                  <a:gd name="T10" fmla="*/ 16 w 1610"/>
                  <a:gd name="T11" fmla="*/ 2088 h 2453"/>
                  <a:gd name="T12" fmla="*/ 8 w 1610"/>
                  <a:gd name="T13" fmla="*/ 2053 h 2453"/>
                  <a:gd name="T14" fmla="*/ 3 w 1610"/>
                  <a:gd name="T15" fmla="*/ 2018 h 2453"/>
                  <a:gd name="T16" fmla="*/ 1 w 1610"/>
                  <a:gd name="T17" fmla="*/ 1983 h 2453"/>
                  <a:gd name="T18" fmla="*/ 0 w 1610"/>
                  <a:gd name="T19" fmla="*/ 1949 h 2453"/>
                  <a:gd name="T20" fmla="*/ 2 w 1610"/>
                  <a:gd name="T21" fmla="*/ 1914 h 2453"/>
                  <a:gd name="T22" fmla="*/ 6 w 1610"/>
                  <a:gd name="T23" fmla="*/ 1880 h 2453"/>
                  <a:gd name="T24" fmla="*/ 13 w 1610"/>
                  <a:gd name="T25" fmla="*/ 1846 h 2453"/>
                  <a:gd name="T26" fmla="*/ 22 w 1610"/>
                  <a:gd name="T27" fmla="*/ 1812 h 2453"/>
                  <a:gd name="T28" fmla="*/ 33 w 1610"/>
                  <a:gd name="T29" fmla="*/ 1779 h 2453"/>
                  <a:gd name="T30" fmla="*/ 46 w 1610"/>
                  <a:gd name="T31" fmla="*/ 1747 h 2453"/>
                  <a:gd name="T32" fmla="*/ 62 w 1610"/>
                  <a:gd name="T33" fmla="*/ 1715 h 2453"/>
                  <a:gd name="T34" fmla="*/ 80 w 1610"/>
                  <a:gd name="T35" fmla="*/ 1685 h 2453"/>
                  <a:gd name="T36" fmla="*/ 100 w 1610"/>
                  <a:gd name="T37" fmla="*/ 1656 h 2453"/>
                  <a:gd name="T38" fmla="*/ 122 w 1610"/>
                  <a:gd name="T39" fmla="*/ 1627 h 2453"/>
                  <a:gd name="T40" fmla="*/ 1480 w 1610"/>
                  <a:gd name="T41" fmla="*/ 3 h 2453"/>
                  <a:gd name="T42" fmla="*/ 1490 w 1610"/>
                  <a:gd name="T43" fmla="*/ 0 h 2453"/>
                  <a:gd name="T44" fmla="*/ 1500 w 1610"/>
                  <a:gd name="T45" fmla="*/ 2 h 2453"/>
                  <a:gd name="T46" fmla="*/ 1507 w 1610"/>
                  <a:gd name="T47" fmla="*/ 9 h 2453"/>
                  <a:gd name="T48" fmla="*/ 1605 w 1610"/>
                  <a:gd name="T49" fmla="*/ 427 h 2453"/>
                  <a:gd name="T50" fmla="*/ 1610 w 1610"/>
                  <a:gd name="T51" fmla="*/ 451 h 2453"/>
                  <a:gd name="T52" fmla="*/ 1608 w 1610"/>
                  <a:gd name="T53" fmla="*/ 477 h 2453"/>
                  <a:gd name="T54" fmla="*/ 1599 w 1610"/>
                  <a:gd name="T55" fmla="*/ 501 h 2453"/>
                  <a:gd name="T56" fmla="*/ 1585 w 1610"/>
                  <a:gd name="T57" fmla="*/ 523 h 2453"/>
                  <a:gd name="T58" fmla="*/ 420 w 1610"/>
                  <a:gd name="T59" fmla="*/ 2092 h 2453"/>
                  <a:gd name="T60" fmla="*/ 421 w 1610"/>
                  <a:gd name="T61" fmla="*/ 2100 h 2453"/>
                  <a:gd name="T62" fmla="*/ 419 w 1610"/>
                  <a:gd name="T63" fmla="*/ 2106 h 2453"/>
                  <a:gd name="T64" fmla="*/ 180 w 1610"/>
                  <a:gd name="T65" fmla="*/ 2450 h 2453"/>
                  <a:gd name="T66" fmla="*/ 175 w 1610"/>
                  <a:gd name="T67" fmla="*/ 2452 h 2453"/>
                  <a:gd name="T68" fmla="*/ 1487 w 1610"/>
                  <a:gd name="T69" fmla="*/ 36 h 2453"/>
                  <a:gd name="T70" fmla="*/ 142 w 1610"/>
                  <a:gd name="T71" fmla="*/ 1644 h 2453"/>
                  <a:gd name="T72" fmla="*/ 122 w 1610"/>
                  <a:gd name="T73" fmla="*/ 1671 h 2453"/>
                  <a:gd name="T74" fmla="*/ 102 w 1610"/>
                  <a:gd name="T75" fmla="*/ 1699 h 2453"/>
                  <a:gd name="T76" fmla="*/ 86 w 1610"/>
                  <a:gd name="T77" fmla="*/ 1728 h 2453"/>
                  <a:gd name="T78" fmla="*/ 71 w 1610"/>
                  <a:gd name="T79" fmla="*/ 1758 h 2453"/>
                  <a:gd name="T80" fmla="*/ 58 w 1610"/>
                  <a:gd name="T81" fmla="*/ 1789 h 2453"/>
                  <a:gd name="T82" fmla="*/ 48 w 1610"/>
                  <a:gd name="T83" fmla="*/ 1820 h 2453"/>
                  <a:gd name="T84" fmla="*/ 40 w 1610"/>
                  <a:gd name="T85" fmla="*/ 1851 h 2453"/>
                  <a:gd name="T86" fmla="*/ 33 w 1610"/>
                  <a:gd name="T87" fmla="*/ 1884 h 2453"/>
                  <a:gd name="T88" fmla="*/ 29 w 1610"/>
                  <a:gd name="T89" fmla="*/ 1916 h 2453"/>
                  <a:gd name="T90" fmla="*/ 27 w 1610"/>
                  <a:gd name="T91" fmla="*/ 1950 h 2453"/>
                  <a:gd name="T92" fmla="*/ 28 w 1610"/>
                  <a:gd name="T93" fmla="*/ 1982 h 2453"/>
                  <a:gd name="T94" fmla="*/ 30 w 1610"/>
                  <a:gd name="T95" fmla="*/ 2016 h 2453"/>
                  <a:gd name="T96" fmla="*/ 34 w 1610"/>
                  <a:gd name="T97" fmla="*/ 2048 h 2453"/>
                  <a:gd name="T98" fmla="*/ 42 w 1610"/>
                  <a:gd name="T99" fmla="*/ 2080 h 2453"/>
                  <a:gd name="T100" fmla="*/ 52 w 1610"/>
                  <a:gd name="T101" fmla="*/ 2113 h 2453"/>
                  <a:gd name="T102" fmla="*/ 62 w 1610"/>
                  <a:gd name="T103" fmla="*/ 2145 h 2453"/>
                  <a:gd name="T104" fmla="*/ 392 w 1610"/>
                  <a:gd name="T105" fmla="*/ 2097 h 2453"/>
                  <a:gd name="T106" fmla="*/ 332 w 1610"/>
                  <a:gd name="T107" fmla="*/ 1970 h 2453"/>
                  <a:gd name="T108" fmla="*/ 332 w 1610"/>
                  <a:gd name="T109" fmla="*/ 1963 h 2453"/>
                  <a:gd name="T110" fmla="*/ 1564 w 1610"/>
                  <a:gd name="T111" fmla="*/ 505 h 2453"/>
                  <a:gd name="T112" fmla="*/ 1575 w 1610"/>
                  <a:gd name="T113" fmla="*/ 489 h 2453"/>
                  <a:gd name="T114" fmla="*/ 1581 w 1610"/>
                  <a:gd name="T115" fmla="*/ 471 h 2453"/>
                  <a:gd name="T116" fmla="*/ 1582 w 1610"/>
                  <a:gd name="T117" fmla="*/ 452 h 2453"/>
                  <a:gd name="T118" fmla="*/ 1578 w 1610"/>
                  <a:gd name="T119" fmla="*/ 434 h 2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10" h="2453">
                    <a:moveTo>
                      <a:pt x="171" y="2453"/>
                    </a:moveTo>
                    <a:lnTo>
                      <a:pt x="170" y="2453"/>
                    </a:lnTo>
                    <a:lnTo>
                      <a:pt x="169" y="2453"/>
                    </a:lnTo>
                    <a:lnTo>
                      <a:pt x="166" y="2452"/>
                    </a:lnTo>
                    <a:lnTo>
                      <a:pt x="163" y="2450"/>
                    </a:lnTo>
                    <a:lnTo>
                      <a:pt x="161" y="2447"/>
                    </a:lnTo>
                    <a:lnTo>
                      <a:pt x="158" y="2444"/>
                    </a:lnTo>
                    <a:lnTo>
                      <a:pt x="37" y="2156"/>
                    </a:lnTo>
                    <a:lnTo>
                      <a:pt x="31" y="2139"/>
                    </a:lnTo>
                    <a:lnTo>
                      <a:pt x="26" y="2121"/>
                    </a:lnTo>
                    <a:lnTo>
                      <a:pt x="20" y="2104"/>
                    </a:lnTo>
                    <a:lnTo>
                      <a:pt x="16" y="2088"/>
                    </a:lnTo>
                    <a:lnTo>
                      <a:pt x="12" y="2071"/>
                    </a:lnTo>
                    <a:lnTo>
                      <a:pt x="8" y="2053"/>
                    </a:lnTo>
                    <a:lnTo>
                      <a:pt x="5" y="2036"/>
                    </a:lnTo>
                    <a:lnTo>
                      <a:pt x="3" y="2018"/>
                    </a:lnTo>
                    <a:lnTo>
                      <a:pt x="2" y="2000"/>
                    </a:lnTo>
                    <a:lnTo>
                      <a:pt x="1" y="1983"/>
                    </a:lnTo>
                    <a:lnTo>
                      <a:pt x="0" y="1966"/>
                    </a:lnTo>
                    <a:lnTo>
                      <a:pt x="0" y="1949"/>
                    </a:lnTo>
                    <a:lnTo>
                      <a:pt x="1" y="1931"/>
                    </a:lnTo>
                    <a:lnTo>
                      <a:pt x="2" y="1914"/>
                    </a:lnTo>
                    <a:lnTo>
                      <a:pt x="4" y="1897"/>
                    </a:lnTo>
                    <a:lnTo>
                      <a:pt x="6" y="1880"/>
                    </a:lnTo>
                    <a:lnTo>
                      <a:pt x="9" y="1862"/>
                    </a:lnTo>
                    <a:lnTo>
                      <a:pt x="13" y="1846"/>
                    </a:lnTo>
                    <a:lnTo>
                      <a:pt x="17" y="1829"/>
                    </a:lnTo>
                    <a:lnTo>
                      <a:pt x="22" y="1812"/>
                    </a:lnTo>
                    <a:lnTo>
                      <a:pt x="27" y="1795"/>
                    </a:lnTo>
                    <a:lnTo>
                      <a:pt x="33" y="1779"/>
                    </a:lnTo>
                    <a:lnTo>
                      <a:pt x="40" y="1763"/>
                    </a:lnTo>
                    <a:lnTo>
                      <a:pt x="46" y="1747"/>
                    </a:lnTo>
                    <a:lnTo>
                      <a:pt x="54" y="1731"/>
                    </a:lnTo>
                    <a:lnTo>
                      <a:pt x="62" y="1715"/>
                    </a:lnTo>
                    <a:lnTo>
                      <a:pt x="71" y="1700"/>
                    </a:lnTo>
                    <a:lnTo>
                      <a:pt x="80" y="1685"/>
                    </a:lnTo>
                    <a:lnTo>
                      <a:pt x="89" y="1670"/>
                    </a:lnTo>
                    <a:lnTo>
                      <a:pt x="100" y="1656"/>
                    </a:lnTo>
                    <a:lnTo>
                      <a:pt x="111" y="1641"/>
                    </a:lnTo>
                    <a:lnTo>
                      <a:pt x="122" y="1627"/>
                    </a:lnTo>
                    <a:lnTo>
                      <a:pt x="1476" y="7"/>
                    </a:lnTo>
                    <a:lnTo>
                      <a:pt x="1480" y="3"/>
                    </a:lnTo>
                    <a:lnTo>
                      <a:pt x="1484" y="1"/>
                    </a:lnTo>
                    <a:lnTo>
                      <a:pt x="1490" y="0"/>
                    </a:lnTo>
                    <a:lnTo>
                      <a:pt x="1494" y="1"/>
                    </a:lnTo>
                    <a:lnTo>
                      <a:pt x="1500" y="2"/>
                    </a:lnTo>
                    <a:lnTo>
                      <a:pt x="1504" y="6"/>
                    </a:lnTo>
                    <a:lnTo>
                      <a:pt x="1507" y="9"/>
                    </a:lnTo>
                    <a:lnTo>
                      <a:pt x="1509" y="13"/>
                    </a:lnTo>
                    <a:lnTo>
                      <a:pt x="1605" y="427"/>
                    </a:lnTo>
                    <a:lnTo>
                      <a:pt x="1608" y="440"/>
                    </a:lnTo>
                    <a:lnTo>
                      <a:pt x="1610" y="451"/>
                    </a:lnTo>
                    <a:lnTo>
                      <a:pt x="1609" y="464"/>
                    </a:lnTo>
                    <a:lnTo>
                      <a:pt x="1608" y="477"/>
                    </a:lnTo>
                    <a:lnTo>
                      <a:pt x="1604" y="489"/>
                    </a:lnTo>
                    <a:lnTo>
                      <a:pt x="1599" y="501"/>
                    </a:lnTo>
                    <a:lnTo>
                      <a:pt x="1592" y="512"/>
                    </a:lnTo>
                    <a:lnTo>
                      <a:pt x="1585" y="523"/>
                    </a:lnTo>
                    <a:lnTo>
                      <a:pt x="361" y="1970"/>
                    </a:lnTo>
                    <a:lnTo>
                      <a:pt x="420" y="2092"/>
                    </a:lnTo>
                    <a:lnTo>
                      <a:pt x="421" y="2095"/>
                    </a:lnTo>
                    <a:lnTo>
                      <a:pt x="421" y="2100"/>
                    </a:lnTo>
                    <a:lnTo>
                      <a:pt x="421" y="2103"/>
                    </a:lnTo>
                    <a:lnTo>
                      <a:pt x="419" y="2106"/>
                    </a:lnTo>
                    <a:lnTo>
                      <a:pt x="182" y="2446"/>
                    </a:lnTo>
                    <a:lnTo>
                      <a:pt x="180" y="2450"/>
                    </a:lnTo>
                    <a:lnTo>
                      <a:pt x="178" y="2451"/>
                    </a:lnTo>
                    <a:lnTo>
                      <a:pt x="175" y="2452"/>
                    </a:lnTo>
                    <a:lnTo>
                      <a:pt x="171" y="2453"/>
                    </a:lnTo>
                    <a:close/>
                    <a:moveTo>
                      <a:pt x="1487" y="36"/>
                    </a:moveTo>
                    <a:lnTo>
                      <a:pt x="1487" y="36"/>
                    </a:lnTo>
                    <a:lnTo>
                      <a:pt x="142" y="1644"/>
                    </a:lnTo>
                    <a:lnTo>
                      <a:pt x="131" y="1658"/>
                    </a:lnTo>
                    <a:lnTo>
                      <a:pt x="122" y="1671"/>
                    </a:lnTo>
                    <a:lnTo>
                      <a:pt x="112" y="1685"/>
                    </a:lnTo>
                    <a:lnTo>
                      <a:pt x="102" y="1699"/>
                    </a:lnTo>
                    <a:lnTo>
                      <a:pt x="94" y="1713"/>
                    </a:lnTo>
                    <a:lnTo>
                      <a:pt x="86" y="1728"/>
                    </a:lnTo>
                    <a:lnTo>
                      <a:pt x="79" y="1744"/>
                    </a:lnTo>
                    <a:lnTo>
                      <a:pt x="71" y="1758"/>
                    </a:lnTo>
                    <a:lnTo>
                      <a:pt x="64" y="1773"/>
                    </a:lnTo>
                    <a:lnTo>
                      <a:pt x="58" y="1789"/>
                    </a:lnTo>
                    <a:lnTo>
                      <a:pt x="53" y="1804"/>
                    </a:lnTo>
                    <a:lnTo>
                      <a:pt x="48" y="1820"/>
                    </a:lnTo>
                    <a:lnTo>
                      <a:pt x="43" y="1835"/>
                    </a:lnTo>
                    <a:lnTo>
                      <a:pt x="40" y="1851"/>
                    </a:lnTo>
                    <a:lnTo>
                      <a:pt x="36" y="1868"/>
                    </a:lnTo>
                    <a:lnTo>
                      <a:pt x="33" y="1884"/>
                    </a:lnTo>
                    <a:lnTo>
                      <a:pt x="31" y="1900"/>
                    </a:lnTo>
                    <a:lnTo>
                      <a:pt x="29" y="1916"/>
                    </a:lnTo>
                    <a:lnTo>
                      <a:pt x="28" y="1932"/>
                    </a:lnTo>
                    <a:lnTo>
                      <a:pt x="27" y="1950"/>
                    </a:lnTo>
                    <a:lnTo>
                      <a:pt x="27" y="1966"/>
                    </a:lnTo>
                    <a:lnTo>
                      <a:pt x="28" y="1982"/>
                    </a:lnTo>
                    <a:lnTo>
                      <a:pt x="29" y="1998"/>
                    </a:lnTo>
                    <a:lnTo>
                      <a:pt x="30" y="2016"/>
                    </a:lnTo>
                    <a:lnTo>
                      <a:pt x="32" y="2032"/>
                    </a:lnTo>
                    <a:lnTo>
                      <a:pt x="34" y="2048"/>
                    </a:lnTo>
                    <a:lnTo>
                      <a:pt x="37" y="2064"/>
                    </a:lnTo>
                    <a:lnTo>
                      <a:pt x="42" y="2080"/>
                    </a:lnTo>
                    <a:lnTo>
                      <a:pt x="46" y="2097"/>
                    </a:lnTo>
                    <a:lnTo>
                      <a:pt x="52" y="2113"/>
                    </a:lnTo>
                    <a:lnTo>
                      <a:pt x="57" y="2129"/>
                    </a:lnTo>
                    <a:lnTo>
                      <a:pt x="62" y="2145"/>
                    </a:lnTo>
                    <a:lnTo>
                      <a:pt x="174" y="2411"/>
                    </a:lnTo>
                    <a:lnTo>
                      <a:pt x="392" y="2097"/>
                    </a:lnTo>
                    <a:lnTo>
                      <a:pt x="333" y="1975"/>
                    </a:lnTo>
                    <a:lnTo>
                      <a:pt x="332" y="1970"/>
                    </a:lnTo>
                    <a:lnTo>
                      <a:pt x="331" y="1967"/>
                    </a:lnTo>
                    <a:lnTo>
                      <a:pt x="332" y="1963"/>
                    </a:lnTo>
                    <a:lnTo>
                      <a:pt x="334" y="1959"/>
                    </a:lnTo>
                    <a:lnTo>
                      <a:pt x="1564" y="505"/>
                    </a:lnTo>
                    <a:lnTo>
                      <a:pt x="1570" y="498"/>
                    </a:lnTo>
                    <a:lnTo>
                      <a:pt x="1575" y="489"/>
                    </a:lnTo>
                    <a:lnTo>
                      <a:pt x="1578" y="481"/>
                    </a:lnTo>
                    <a:lnTo>
                      <a:pt x="1581" y="471"/>
                    </a:lnTo>
                    <a:lnTo>
                      <a:pt x="1582" y="462"/>
                    </a:lnTo>
                    <a:lnTo>
                      <a:pt x="1582" y="452"/>
                    </a:lnTo>
                    <a:lnTo>
                      <a:pt x="1582" y="444"/>
                    </a:lnTo>
                    <a:lnTo>
                      <a:pt x="1578" y="434"/>
                    </a:lnTo>
                    <a:lnTo>
                      <a:pt x="1487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70"/>
              <p:cNvSpPr>
                <a:spLocks noEditPoints="1"/>
              </p:cNvSpPr>
              <p:nvPr userDrawn="1"/>
            </p:nvSpPr>
            <p:spPr bwMode="auto">
              <a:xfrm>
                <a:off x="1543" y="1896"/>
                <a:ext cx="307" cy="386"/>
              </a:xfrm>
              <a:custGeom>
                <a:avLst/>
                <a:gdLst>
                  <a:gd name="T0" fmla="*/ 374 w 922"/>
                  <a:gd name="T1" fmla="*/ 1156 h 1158"/>
                  <a:gd name="T2" fmla="*/ 271 w 922"/>
                  <a:gd name="T3" fmla="*/ 1129 h 1158"/>
                  <a:gd name="T4" fmla="*/ 175 w 922"/>
                  <a:gd name="T5" fmla="*/ 1068 h 1158"/>
                  <a:gd name="T6" fmla="*/ 96 w 922"/>
                  <a:gd name="T7" fmla="*/ 979 h 1158"/>
                  <a:gd name="T8" fmla="*/ 38 w 922"/>
                  <a:gd name="T9" fmla="*/ 863 h 1158"/>
                  <a:gd name="T10" fmla="*/ 7 w 922"/>
                  <a:gd name="T11" fmla="*/ 734 h 1158"/>
                  <a:gd name="T12" fmla="*/ 1 w 922"/>
                  <a:gd name="T13" fmla="*/ 595 h 1158"/>
                  <a:gd name="T14" fmla="*/ 24 w 922"/>
                  <a:gd name="T15" fmla="*/ 455 h 1158"/>
                  <a:gd name="T16" fmla="*/ 67 w 922"/>
                  <a:gd name="T17" fmla="*/ 333 h 1158"/>
                  <a:gd name="T18" fmla="*/ 127 w 922"/>
                  <a:gd name="T19" fmla="*/ 226 h 1158"/>
                  <a:gd name="T20" fmla="*/ 203 w 922"/>
                  <a:gd name="T21" fmla="*/ 136 h 1158"/>
                  <a:gd name="T22" fmla="*/ 289 w 922"/>
                  <a:gd name="T23" fmla="*/ 66 h 1158"/>
                  <a:gd name="T24" fmla="*/ 387 w 922"/>
                  <a:gd name="T25" fmla="*/ 20 h 1158"/>
                  <a:gd name="T26" fmla="*/ 488 w 922"/>
                  <a:gd name="T27" fmla="*/ 1 h 1158"/>
                  <a:gd name="T28" fmla="*/ 586 w 922"/>
                  <a:gd name="T29" fmla="*/ 8 h 1158"/>
                  <a:gd name="T30" fmla="*/ 693 w 922"/>
                  <a:gd name="T31" fmla="*/ 50 h 1158"/>
                  <a:gd name="T32" fmla="*/ 783 w 922"/>
                  <a:gd name="T33" fmla="*/ 124 h 1158"/>
                  <a:gd name="T34" fmla="*/ 852 w 922"/>
                  <a:gd name="T35" fmla="*/ 222 h 1158"/>
                  <a:gd name="T36" fmla="*/ 898 w 922"/>
                  <a:gd name="T37" fmla="*/ 341 h 1158"/>
                  <a:gd name="T38" fmla="*/ 921 w 922"/>
                  <a:gd name="T39" fmla="*/ 475 h 1158"/>
                  <a:gd name="T40" fmla="*/ 916 w 922"/>
                  <a:gd name="T41" fmla="*/ 617 h 1158"/>
                  <a:gd name="T42" fmla="*/ 883 w 922"/>
                  <a:gd name="T43" fmla="*/ 753 h 1158"/>
                  <a:gd name="T44" fmla="*/ 834 w 922"/>
                  <a:gd name="T45" fmla="*/ 870 h 1158"/>
                  <a:gd name="T46" fmla="*/ 767 w 922"/>
                  <a:gd name="T47" fmla="*/ 970 h 1158"/>
                  <a:gd name="T48" fmla="*/ 686 w 922"/>
                  <a:gd name="T49" fmla="*/ 1052 h 1158"/>
                  <a:gd name="T50" fmla="*/ 595 w 922"/>
                  <a:gd name="T51" fmla="*/ 1112 h 1158"/>
                  <a:gd name="T52" fmla="*/ 496 w 922"/>
                  <a:gd name="T53" fmla="*/ 1148 h 1158"/>
                  <a:gd name="T54" fmla="*/ 510 w 922"/>
                  <a:gd name="T55" fmla="*/ 27 h 1158"/>
                  <a:gd name="T56" fmla="*/ 431 w 922"/>
                  <a:gd name="T57" fmla="*/ 35 h 1158"/>
                  <a:gd name="T58" fmla="*/ 338 w 922"/>
                  <a:gd name="T59" fmla="*/ 70 h 1158"/>
                  <a:gd name="T60" fmla="*/ 252 w 922"/>
                  <a:gd name="T61" fmla="*/ 128 h 1158"/>
                  <a:gd name="T62" fmla="*/ 175 w 922"/>
                  <a:gd name="T63" fmla="*/ 207 h 1158"/>
                  <a:gd name="T64" fmla="*/ 111 w 922"/>
                  <a:gd name="T65" fmla="*/ 303 h 1158"/>
                  <a:gd name="T66" fmla="*/ 64 w 922"/>
                  <a:gd name="T67" fmla="*/ 414 h 1158"/>
                  <a:gd name="T68" fmla="*/ 35 w 922"/>
                  <a:gd name="T69" fmla="*/ 543 h 1158"/>
                  <a:gd name="T70" fmla="*/ 28 w 922"/>
                  <a:gd name="T71" fmla="*/ 677 h 1158"/>
                  <a:gd name="T72" fmla="*/ 48 w 922"/>
                  <a:gd name="T73" fmla="*/ 806 h 1158"/>
                  <a:gd name="T74" fmla="*/ 94 w 922"/>
                  <a:gd name="T75" fmla="*/ 923 h 1158"/>
                  <a:gd name="T76" fmla="*/ 160 w 922"/>
                  <a:gd name="T77" fmla="*/ 1016 h 1158"/>
                  <a:gd name="T78" fmla="*/ 244 w 922"/>
                  <a:gd name="T79" fmla="*/ 1084 h 1158"/>
                  <a:gd name="T80" fmla="*/ 341 w 922"/>
                  <a:gd name="T81" fmla="*/ 1123 h 1158"/>
                  <a:gd name="T82" fmla="*/ 433 w 922"/>
                  <a:gd name="T83" fmla="*/ 1130 h 1158"/>
                  <a:gd name="T84" fmla="*/ 529 w 922"/>
                  <a:gd name="T85" fmla="*/ 1111 h 1158"/>
                  <a:gd name="T86" fmla="*/ 620 w 922"/>
                  <a:gd name="T87" fmla="*/ 1067 h 1158"/>
                  <a:gd name="T88" fmla="*/ 703 w 922"/>
                  <a:gd name="T89" fmla="*/ 1000 h 1158"/>
                  <a:gd name="T90" fmla="*/ 774 w 922"/>
                  <a:gd name="T91" fmla="*/ 915 h 1158"/>
                  <a:gd name="T92" fmla="*/ 832 w 922"/>
                  <a:gd name="T93" fmla="*/ 812 h 1158"/>
                  <a:gd name="T94" fmla="*/ 873 w 922"/>
                  <a:gd name="T95" fmla="*/ 695 h 1158"/>
                  <a:gd name="T96" fmla="*/ 894 w 922"/>
                  <a:gd name="T97" fmla="*/ 559 h 1158"/>
                  <a:gd name="T98" fmla="*/ 889 w 922"/>
                  <a:gd name="T99" fmla="*/ 426 h 1158"/>
                  <a:gd name="T100" fmla="*/ 859 w 922"/>
                  <a:gd name="T101" fmla="*/ 303 h 1158"/>
                  <a:gd name="T102" fmla="*/ 807 w 922"/>
                  <a:gd name="T103" fmla="*/ 197 h 1158"/>
                  <a:gd name="T104" fmla="*/ 733 w 922"/>
                  <a:gd name="T105" fmla="*/ 113 h 1158"/>
                  <a:gd name="T106" fmla="*/ 643 w 922"/>
                  <a:gd name="T107" fmla="*/ 55 h 1158"/>
                  <a:gd name="T108" fmla="*/ 545 w 922"/>
                  <a:gd name="T109" fmla="*/ 29 h 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22" h="1158">
                    <a:moveTo>
                      <a:pt x="413" y="1158"/>
                    </a:moveTo>
                    <a:lnTo>
                      <a:pt x="413" y="1158"/>
                    </a:lnTo>
                    <a:lnTo>
                      <a:pt x="413" y="1158"/>
                    </a:lnTo>
                    <a:lnTo>
                      <a:pt x="393" y="1158"/>
                    </a:lnTo>
                    <a:lnTo>
                      <a:pt x="374" y="1156"/>
                    </a:lnTo>
                    <a:lnTo>
                      <a:pt x="355" y="1154"/>
                    </a:lnTo>
                    <a:lnTo>
                      <a:pt x="336" y="1149"/>
                    </a:lnTo>
                    <a:lnTo>
                      <a:pt x="314" y="1144"/>
                    </a:lnTo>
                    <a:lnTo>
                      <a:pt x="293" y="1137"/>
                    </a:lnTo>
                    <a:lnTo>
                      <a:pt x="271" y="1129"/>
                    </a:lnTo>
                    <a:lnTo>
                      <a:pt x="251" y="1119"/>
                    </a:lnTo>
                    <a:lnTo>
                      <a:pt x="231" y="1108"/>
                    </a:lnTo>
                    <a:lnTo>
                      <a:pt x="212" y="1096"/>
                    </a:lnTo>
                    <a:lnTo>
                      <a:pt x="192" y="1083"/>
                    </a:lnTo>
                    <a:lnTo>
                      <a:pt x="175" y="1068"/>
                    </a:lnTo>
                    <a:lnTo>
                      <a:pt x="158" y="1053"/>
                    </a:lnTo>
                    <a:lnTo>
                      <a:pt x="140" y="1036"/>
                    </a:lnTo>
                    <a:lnTo>
                      <a:pt x="125" y="1019"/>
                    </a:lnTo>
                    <a:lnTo>
                      <a:pt x="110" y="999"/>
                    </a:lnTo>
                    <a:lnTo>
                      <a:pt x="96" y="979"/>
                    </a:lnTo>
                    <a:lnTo>
                      <a:pt x="82" y="958"/>
                    </a:lnTo>
                    <a:lnTo>
                      <a:pt x="70" y="935"/>
                    </a:lnTo>
                    <a:lnTo>
                      <a:pt x="58" y="912"/>
                    </a:lnTo>
                    <a:lnTo>
                      <a:pt x="48" y="888"/>
                    </a:lnTo>
                    <a:lnTo>
                      <a:pt x="38" y="863"/>
                    </a:lnTo>
                    <a:lnTo>
                      <a:pt x="29" y="838"/>
                    </a:lnTo>
                    <a:lnTo>
                      <a:pt x="22" y="813"/>
                    </a:lnTo>
                    <a:lnTo>
                      <a:pt x="15" y="786"/>
                    </a:lnTo>
                    <a:lnTo>
                      <a:pt x="11" y="761"/>
                    </a:lnTo>
                    <a:lnTo>
                      <a:pt x="7" y="734"/>
                    </a:lnTo>
                    <a:lnTo>
                      <a:pt x="3" y="707"/>
                    </a:lnTo>
                    <a:lnTo>
                      <a:pt x="1" y="679"/>
                    </a:lnTo>
                    <a:lnTo>
                      <a:pt x="0" y="652"/>
                    </a:lnTo>
                    <a:lnTo>
                      <a:pt x="0" y="623"/>
                    </a:lnTo>
                    <a:lnTo>
                      <a:pt x="1" y="595"/>
                    </a:lnTo>
                    <a:lnTo>
                      <a:pt x="4" y="566"/>
                    </a:lnTo>
                    <a:lnTo>
                      <a:pt x="8" y="538"/>
                    </a:lnTo>
                    <a:lnTo>
                      <a:pt x="12" y="510"/>
                    </a:lnTo>
                    <a:lnTo>
                      <a:pt x="17" y="481"/>
                    </a:lnTo>
                    <a:lnTo>
                      <a:pt x="24" y="455"/>
                    </a:lnTo>
                    <a:lnTo>
                      <a:pt x="30" y="430"/>
                    </a:lnTo>
                    <a:lnTo>
                      <a:pt x="39" y="405"/>
                    </a:lnTo>
                    <a:lnTo>
                      <a:pt x="48" y="381"/>
                    </a:lnTo>
                    <a:lnTo>
                      <a:pt x="56" y="357"/>
                    </a:lnTo>
                    <a:lnTo>
                      <a:pt x="67" y="333"/>
                    </a:lnTo>
                    <a:lnTo>
                      <a:pt x="78" y="310"/>
                    </a:lnTo>
                    <a:lnTo>
                      <a:pt x="89" y="289"/>
                    </a:lnTo>
                    <a:lnTo>
                      <a:pt x="100" y="267"/>
                    </a:lnTo>
                    <a:lnTo>
                      <a:pt x="113" y="246"/>
                    </a:lnTo>
                    <a:lnTo>
                      <a:pt x="127" y="226"/>
                    </a:lnTo>
                    <a:lnTo>
                      <a:pt x="142" y="207"/>
                    </a:lnTo>
                    <a:lnTo>
                      <a:pt x="156" y="187"/>
                    </a:lnTo>
                    <a:lnTo>
                      <a:pt x="171" y="170"/>
                    </a:lnTo>
                    <a:lnTo>
                      <a:pt x="187" y="153"/>
                    </a:lnTo>
                    <a:lnTo>
                      <a:pt x="203" y="136"/>
                    </a:lnTo>
                    <a:lnTo>
                      <a:pt x="219" y="120"/>
                    </a:lnTo>
                    <a:lnTo>
                      <a:pt x="237" y="105"/>
                    </a:lnTo>
                    <a:lnTo>
                      <a:pt x="254" y="91"/>
                    </a:lnTo>
                    <a:lnTo>
                      <a:pt x="272" y="78"/>
                    </a:lnTo>
                    <a:lnTo>
                      <a:pt x="289" y="66"/>
                    </a:lnTo>
                    <a:lnTo>
                      <a:pt x="309" y="56"/>
                    </a:lnTo>
                    <a:lnTo>
                      <a:pt x="327" y="45"/>
                    </a:lnTo>
                    <a:lnTo>
                      <a:pt x="347" y="36"/>
                    </a:lnTo>
                    <a:lnTo>
                      <a:pt x="366" y="28"/>
                    </a:lnTo>
                    <a:lnTo>
                      <a:pt x="387" y="20"/>
                    </a:lnTo>
                    <a:lnTo>
                      <a:pt x="406" y="15"/>
                    </a:lnTo>
                    <a:lnTo>
                      <a:pt x="427" y="9"/>
                    </a:lnTo>
                    <a:lnTo>
                      <a:pt x="447" y="5"/>
                    </a:lnTo>
                    <a:lnTo>
                      <a:pt x="468" y="2"/>
                    </a:lnTo>
                    <a:lnTo>
                      <a:pt x="488" y="1"/>
                    </a:lnTo>
                    <a:lnTo>
                      <a:pt x="510" y="0"/>
                    </a:lnTo>
                    <a:lnTo>
                      <a:pt x="529" y="1"/>
                    </a:lnTo>
                    <a:lnTo>
                      <a:pt x="549" y="2"/>
                    </a:lnTo>
                    <a:lnTo>
                      <a:pt x="567" y="5"/>
                    </a:lnTo>
                    <a:lnTo>
                      <a:pt x="586" y="8"/>
                    </a:lnTo>
                    <a:lnTo>
                      <a:pt x="609" y="14"/>
                    </a:lnTo>
                    <a:lnTo>
                      <a:pt x="631" y="21"/>
                    </a:lnTo>
                    <a:lnTo>
                      <a:pt x="652" y="30"/>
                    </a:lnTo>
                    <a:lnTo>
                      <a:pt x="673" y="39"/>
                    </a:lnTo>
                    <a:lnTo>
                      <a:pt x="693" y="50"/>
                    </a:lnTo>
                    <a:lnTo>
                      <a:pt x="713" y="63"/>
                    </a:lnTo>
                    <a:lnTo>
                      <a:pt x="731" y="76"/>
                    </a:lnTo>
                    <a:lnTo>
                      <a:pt x="749" y="91"/>
                    </a:lnTo>
                    <a:lnTo>
                      <a:pt x="767" y="106"/>
                    </a:lnTo>
                    <a:lnTo>
                      <a:pt x="783" y="124"/>
                    </a:lnTo>
                    <a:lnTo>
                      <a:pt x="798" y="141"/>
                    </a:lnTo>
                    <a:lnTo>
                      <a:pt x="813" y="160"/>
                    </a:lnTo>
                    <a:lnTo>
                      <a:pt x="827" y="180"/>
                    </a:lnTo>
                    <a:lnTo>
                      <a:pt x="840" y="200"/>
                    </a:lnTo>
                    <a:lnTo>
                      <a:pt x="852" y="222"/>
                    </a:lnTo>
                    <a:lnTo>
                      <a:pt x="863" y="245"/>
                    </a:lnTo>
                    <a:lnTo>
                      <a:pt x="874" y="267"/>
                    </a:lnTo>
                    <a:lnTo>
                      <a:pt x="883" y="291"/>
                    </a:lnTo>
                    <a:lnTo>
                      <a:pt x="892" y="316"/>
                    </a:lnTo>
                    <a:lnTo>
                      <a:pt x="898" y="341"/>
                    </a:lnTo>
                    <a:lnTo>
                      <a:pt x="905" y="367"/>
                    </a:lnTo>
                    <a:lnTo>
                      <a:pt x="910" y="392"/>
                    </a:lnTo>
                    <a:lnTo>
                      <a:pt x="916" y="419"/>
                    </a:lnTo>
                    <a:lnTo>
                      <a:pt x="919" y="446"/>
                    </a:lnTo>
                    <a:lnTo>
                      <a:pt x="921" y="475"/>
                    </a:lnTo>
                    <a:lnTo>
                      <a:pt x="922" y="503"/>
                    </a:lnTo>
                    <a:lnTo>
                      <a:pt x="922" y="531"/>
                    </a:lnTo>
                    <a:lnTo>
                      <a:pt x="921" y="560"/>
                    </a:lnTo>
                    <a:lnTo>
                      <a:pt x="919" y="588"/>
                    </a:lnTo>
                    <a:lnTo>
                      <a:pt x="916" y="617"/>
                    </a:lnTo>
                    <a:lnTo>
                      <a:pt x="910" y="647"/>
                    </a:lnTo>
                    <a:lnTo>
                      <a:pt x="905" y="676"/>
                    </a:lnTo>
                    <a:lnTo>
                      <a:pt x="898" y="702"/>
                    </a:lnTo>
                    <a:lnTo>
                      <a:pt x="892" y="727"/>
                    </a:lnTo>
                    <a:lnTo>
                      <a:pt x="883" y="753"/>
                    </a:lnTo>
                    <a:lnTo>
                      <a:pt x="876" y="777"/>
                    </a:lnTo>
                    <a:lnTo>
                      <a:pt x="866" y="801"/>
                    </a:lnTo>
                    <a:lnTo>
                      <a:pt x="856" y="824"/>
                    </a:lnTo>
                    <a:lnTo>
                      <a:pt x="846" y="847"/>
                    </a:lnTo>
                    <a:lnTo>
                      <a:pt x="834" y="870"/>
                    </a:lnTo>
                    <a:lnTo>
                      <a:pt x="822" y="891"/>
                    </a:lnTo>
                    <a:lnTo>
                      <a:pt x="809" y="912"/>
                    </a:lnTo>
                    <a:lnTo>
                      <a:pt x="795" y="932"/>
                    </a:lnTo>
                    <a:lnTo>
                      <a:pt x="781" y="952"/>
                    </a:lnTo>
                    <a:lnTo>
                      <a:pt x="767" y="970"/>
                    </a:lnTo>
                    <a:lnTo>
                      <a:pt x="752" y="988"/>
                    </a:lnTo>
                    <a:lnTo>
                      <a:pt x="735" y="1006"/>
                    </a:lnTo>
                    <a:lnTo>
                      <a:pt x="720" y="1022"/>
                    </a:lnTo>
                    <a:lnTo>
                      <a:pt x="703" y="1037"/>
                    </a:lnTo>
                    <a:lnTo>
                      <a:pt x="686" y="1052"/>
                    </a:lnTo>
                    <a:lnTo>
                      <a:pt x="668" y="1066"/>
                    </a:lnTo>
                    <a:lnTo>
                      <a:pt x="651" y="1079"/>
                    </a:lnTo>
                    <a:lnTo>
                      <a:pt x="633" y="1091"/>
                    </a:lnTo>
                    <a:lnTo>
                      <a:pt x="613" y="1103"/>
                    </a:lnTo>
                    <a:lnTo>
                      <a:pt x="595" y="1112"/>
                    </a:lnTo>
                    <a:lnTo>
                      <a:pt x="576" y="1122"/>
                    </a:lnTo>
                    <a:lnTo>
                      <a:pt x="556" y="1130"/>
                    </a:lnTo>
                    <a:lnTo>
                      <a:pt x="536" y="1137"/>
                    </a:lnTo>
                    <a:lnTo>
                      <a:pt x="516" y="1144"/>
                    </a:lnTo>
                    <a:lnTo>
                      <a:pt x="496" y="1148"/>
                    </a:lnTo>
                    <a:lnTo>
                      <a:pt x="475" y="1152"/>
                    </a:lnTo>
                    <a:lnTo>
                      <a:pt x="455" y="1156"/>
                    </a:lnTo>
                    <a:lnTo>
                      <a:pt x="434" y="1157"/>
                    </a:lnTo>
                    <a:lnTo>
                      <a:pt x="413" y="1158"/>
                    </a:lnTo>
                    <a:close/>
                    <a:moveTo>
                      <a:pt x="510" y="27"/>
                    </a:moveTo>
                    <a:lnTo>
                      <a:pt x="510" y="27"/>
                    </a:lnTo>
                    <a:lnTo>
                      <a:pt x="489" y="28"/>
                    </a:lnTo>
                    <a:lnTo>
                      <a:pt x="470" y="29"/>
                    </a:lnTo>
                    <a:lnTo>
                      <a:pt x="450" y="32"/>
                    </a:lnTo>
                    <a:lnTo>
                      <a:pt x="431" y="35"/>
                    </a:lnTo>
                    <a:lnTo>
                      <a:pt x="413" y="41"/>
                    </a:lnTo>
                    <a:lnTo>
                      <a:pt x="393" y="46"/>
                    </a:lnTo>
                    <a:lnTo>
                      <a:pt x="375" y="54"/>
                    </a:lnTo>
                    <a:lnTo>
                      <a:pt x="356" y="61"/>
                    </a:lnTo>
                    <a:lnTo>
                      <a:pt x="338" y="70"/>
                    </a:lnTo>
                    <a:lnTo>
                      <a:pt x="320" y="79"/>
                    </a:lnTo>
                    <a:lnTo>
                      <a:pt x="302" y="90"/>
                    </a:lnTo>
                    <a:lnTo>
                      <a:pt x="285" y="102"/>
                    </a:lnTo>
                    <a:lnTo>
                      <a:pt x="268" y="115"/>
                    </a:lnTo>
                    <a:lnTo>
                      <a:pt x="252" y="128"/>
                    </a:lnTo>
                    <a:lnTo>
                      <a:pt x="235" y="142"/>
                    </a:lnTo>
                    <a:lnTo>
                      <a:pt x="219" y="157"/>
                    </a:lnTo>
                    <a:lnTo>
                      <a:pt x="204" y="172"/>
                    </a:lnTo>
                    <a:lnTo>
                      <a:pt x="189" y="190"/>
                    </a:lnTo>
                    <a:lnTo>
                      <a:pt x="175" y="207"/>
                    </a:lnTo>
                    <a:lnTo>
                      <a:pt x="161" y="224"/>
                    </a:lnTo>
                    <a:lnTo>
                      <a:pt x="148" y="242"/>
                    </a:lnTo>
                    <a:lnTo>
                      <a:pt x="135" y="262"/>
                    </a:lnTo>
                    <a:lnTo>
                      <a:pt x="123" y="282"/>
                    </a:lnTo>
                    <a:lnTo>
                      <a:pt x="111" y="303"/>
                    </a:lnTo>
                    <a:lnTo>
                      <a:pt x="100" y="323"/>
                    </a:lnTo>
                    <a:lnTo>
                      <a:pt x="91" y="346"/>
                    </a:lnTo>
                    <a:lnTo>
                      <a:pt x="81" y="368"/>
                    </a:lnTo>
                    <a:lnTo>
                      <a:pt x="72" y="391"/>
                    </a:lnTo>
                    <a:lnTo>
                      <a:pt x="64" y="414"/>
                    </a:lnTo>
                    <a:lnTo>
                      <a:pt x="56" y="438"/>
                    </a:lnTo>
                    <a:lnTo>
                      <a:pt x="50" y="463"/>
                    </a:lnTo>
                    <a:lnTo>
                      <a:pt x="44" y="487"/>
                    </a:lnTo>
                    <a:lnTo>
                      <a:pt x="39" y="514"/>
                    </a:lnTo>
                    <a:lnTo>
                      <a:pt x="35" y="543"/>
                    </a:lnTo>
                    <a:lnTo>
                      <a:pt x="30" y="570"/>
                    </a:lnTo>
                    <a:lnTo>
                      <a:pt x="28" y="597"/>
                    </a:lnTo>
                    <a:lnTo>
                      <a:pt x="27" y="623"/>
                    </a:lnTo>
                    <a:lnTo>
                      <a:pt x="27" y="650"/>
                    </a:lnTo>
                    <a:lnTo>
                      <a:pt x="28" y="677"/>
                    </a:lnTo>
                    <a:lnTo>
                      <a:pt x="30" y="703"/>
                    </a:lnTo>
                    <a:lnTo>
                      <a:pt x="32" y="729"/>
                    </a:lnTo>
                    <a:lnTo>
                      <a:pt x="37" y="755"/>
                    </a:lnTo>
                    <a:lnTo>
                      <a:pt x="42" y="781"/>
                    </a:lnTo>
                    <a:lnTo>
                      <a:pt x="48" y="806"/>
                    </a:lnTo>
                    <a:lnTo>
                      <a:pt x="55" y="830"/>
                    </a:lnTo>
                    <a:lnTo>
                      <a:pt x="63" y="855"/>
                    </a:lnTo>
                    <a:lnTo>
                      <a:pt x="72" y="877"/>
                    </a:lnTo>
                    <a:lnTo>
                      <a:pt x="82" y="901"/>
                    </a:lnTo>
                    <a:lnTo>
                      <a:pt x="94" y="923"/>
                    </a:lnTo>
                    <a:lnTo>
                      <a:pt x="105" y="943"/>
                    </a:lnTo>
                    <a:lnTo>
                      <a:pt x="118" y="964"/>
                    </a:lnTo>
                    <a:lnTo>
                      <a:pt x="131" y="982"/>
                    </a:lnTo>
                    <a:lnTo>
                      <a:pt x="145" y="1000"/>
                    </a:lnTo>
                    <a:lnTo>
                      <a:pt x="160" y="1016"/>
                    </a:lnTo>
                    <a:lnTo>
                      <a:pt x="175" y="1033"/>
                    </a:lnTo>
                    <a:lnTo>
                      <a:pt x="191" y="1048"/>
                    </a:lnTo>
                    <a:lnTo>
                      <a:pt x="208" y="1061"/>
                    </a:lnTo>
                    <a:lnTo>
                      <a:pt x="226" y="1074"/>
                    </a:lnTo>
                    <a:lnTo>
                      <a:pt x="244" y="1084"/>
                    </a:lnTo>
                    <a:lnTo>
                      <a:pt x="262" y="1095"/>
                    </a:lnTo>
                    <a:lnTo>
                      <a:pt x="282" y="1104"/>
                    </a:lnTo>
                    <a:lnTo>
                      <a:pt x="301" y="1111"/>
                    </a:lnTo>
                    <a:lnTo>
                      <a:pt x="321" y="1118"/>
                    </a:lnTo>
                    <a:lnTo>
                      <a:pt x="341" y="1123"/>
                    </a:lnTo>
                    <a:lnTo>
                      <a:pt x="360" y="1127"/>
                    </a:lnTo>
                    <a:lnTo>
                      <a:pt x="377" y="1129"/>
                    </a:lnTo>
                    <a:lnTo>
                      <a:pt x="395" y="1131"/>
                    </a:lnTo>
                    <a:lnTo>
                      <a:pt x="413" y="1131"/>
                    </a:lnTo>
                    <a:lnTo>
                      <a:pt x="433" y="1130"/>
                    </a:lnTo>
                    <a:lnTo>
                      <a:pt x="453" y="1129"/>
                    </a:lnTo>
                    <a:lnTo>
                      <a:pt x="472" y="1125"/>
                    </a:lnTo>
                    <a:lnTo>
                      <a:pt x="491" y="1122"/>
                    </a:lnTo>
                    <a:lnTo>
                      <a:pt x="511" y="1117"/>
                    </a:lnTo>
                    <a:lnTo>
                      <a:pt x="529" y="1111"/>
                    </a:lnTo>
                    <a:lnTo>
                      <a:pt x="548" y="1104"/>
                    </a:lnTo>
                    <a:lnTo>
                      <a:pt x="567" y="1096"/>
                    </a:lnTo>
                    <a:lnTo>
                      <a:pt x="584" y="1088"/>
                    </a:lnTo>
                    <a:lnTo>
                      <a:pt x="603" y="1078"/>
                    </a:lnTo>
                    <a:lnTo>
                      <a:pt x="620" y="1067"/>
                    </a:lnTo>
                    <a:lnTo>
                      <a:pt x="637" y="1055"/>
                    </a:lnTo>
                    <a:lnTo>
                      <a:pt x="654" y="1043"/>
                    </a:lnTo>
                    <a:lnTo>
                      <a:pt x="671" y="1029"/>
                    </a:lnTo>
                    <a:lnTo>
                      <a:pt x="687" y="1015"/>
                    </a:lnTo>
                    <a:lnTo>
                      <a:pt x="703" y="1000"/>
                    </a:lnTo>
                    <a:lnTo>
                      <a:pt x="718" y="985"/>
                    </a:lnTo>
                    <a:lnTo>
                      <a:pt x="733" y="969"/>
                    </a:lnTo>
                    <a:lnTo>
                      <a:pt x="747" y="952"/>
                    </a:lnTo>
                    <a:lnTo>
                      <a:pt x="761" y="933"/>
                    </a:lnTo>
                    <a:lnTo>
                      <a:pt x="774" y="915"/>
                    </a:lnTo>
                    <a:lnTo>
                      <a:pt x="787" y="896"/>
                    </a:lnTo>
                    <a:lnTo>
                      <a:pt x="799" y="875"/>
                    </a:lnTo>
                    <a:lnTo>
                      <a:pt x="811" y="855"/>
                    </a:lnTo>
                    <a:lnTo>
                      <a:pt x="822" y="834"/>
                    </a:lnTo>
                    <a:lnTo>
                      <a:pt x="832" y="812"/>
                    </a:lnTo>
                    <a:lnTo>
                      <a:pt x="841" y="790"/>
                    </a:lnTo>
                    <a:lnTo>
                      <a:pt x="850" y="767"/>
                    </a:lnTo>
                    <a:lnTo>
                      <a:pt x="859" y="743"/>
                    </a:lnTo>
                    <a:lnTo>
                      <a:pt x="866" y="720"/>
                    </a:lnTo>
                    <a:lnTo>
                      <a:pt x="873" y="695"/>
                    </a:lnTo>
                    <a:lnTo>
                      <a:pt x="878" y="670"/>
                    </a:lnTo>
                    <a:lnTo>
                      <a:pt x="884" y="642"/>
                    </a:lnTo>
                    <a:lnTo>
                      <a:pt x="889" y="615"/>
                    </a:lnTo>
                    <a:lnTo>
                      <a:pt x="892" y="587"/>
                    </a:lnTo>
                    <a:lnTo>
                      <a:pt x="894" y="559"/>
                    </a:lnTo>
                    <a:lnTo>
                      <a:pt x="895" y="532"/>
                    </a:lnTo>
                    <a:lnTo>
                      <a:pt x="895" y="505"/>
                    </a:lnTo>
                    <a:lnTo>
                      <a:pt x="894" y="478"/>
                    </a:lnTo>
                    <a:lnTo>
                      <a:pt x="892" y="452"/>
                    </a:lnTo>
                    <a:lnTo>
                      <a:pt x="889" y="426"/>
                    </a:lnTo>
                    <a:lnTo>
                      <a:pt x="884" y="400"/>
                    </a:lnTo>
                    <a:lnTo>
                      <a:pt x="880" y="375"/>
                    </a:lnTo>
                    <a:lnTo>
                      <a:pt x="874" y="350"/>
                    </a:lnTo>
                    <a:lnTo>
                      <a:pt x="867" y="327"/>
                    </a:lnTo>
                    <a:lnTo>
                      <a:pt x="859" y="303"/>
                    </a:lnTo>
                    <a:lnTo>
                      <a:pt x="850" y="281"/>
                    </a:lnTo>
                    <a:lnTo>
                      <a:pt x="840" y="259"/>
                    </a:lnTo>
                    <a:lnTo>
                      <a:pt x="830" y="238"/>
                    </a:lnTo>
                    <a:lnTo>
                      <a:pt x="819" y="218"/>
                    </a:lnTo>
                    <a:lnTo>
                      <a:pt x="807" y="197"/>
                    </a:lnTo>
                    <a:lnTo>
                      <a:pt x="794" y="179"/>
                    </a:lnTo>
                    <a:lnTo>
                      <a:pt x="780" y="160"/>
                    </a:lnTo>
                    <a:lnTo>
                      <a:pt x="765" y="144"/>
                    </a:lnTo>
                    <a:lnTo>
                      <a:pt x="749" y="128"/>
                    </a:lnTo>
                    <a:lnTo>
                      <a:pt x="733" y="113"/>
                    </a:lnTo>
                    <a:lnTo>
                      <a:pt x="717" y="99"/>
                    </a:lnTo>
                    <a:lnTo>
                      <a:pt x="700" y="86"/>
                    </a:lnTo>
                    <a:lnTo>
                      <a:pt x="681" y="74"/>
                    </a:lnTo>
                    <a:lnTo>
                      <a:pt x="662" y="64"/>
                    </a:lnTo>
                    <a:lnTo>
                      <a:pt x="643" y="55"/>
                    </a:lnTo>
                    <a:lnTo>
                      <a:pt x="623" y="47"/>
                    </a:lnTo>
                    <a:lnTo>
                      <a:pt x="602" y="39"/>
                    </a:lnTo>
                    <a:lnTo>
                      <a:pt x="581" y="34"/>
                    </a:lnTo>
                    <a:lnTo>
                      <a:pt x="563" y="31"/>
                    </a:lnTo>
                    <a:lnTo>
                      <a:pt x="545" y="29"/>
                    </a:lnTo>
                    <a:lnTo>
                      <a:pt x="527" y="28"/>
                    </a:lnTo>
                    <a:lnTo>
                      <a:pt x="5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71"/>
              <p:cNvSpPr>
                <a:spLocks noEditPoints="1"/>
              </p:cNvSpPr>
              <p:nvPr userDrawn="1"/>
            </p:nvSpPr>
            <p:spPr bwMode="auto">
              <a:xfrm>
                <a:off x="1557" y="1937"/>
                <a:ext cx="183" cy="284"/>
              </a:xfrm>
              <a:custGeom>
                <a:avLst/>
                <a:gdLst>
                  <a:gd name="T0" fmla="*/ 190 w 548"/>
                  <a:gd name="T1" fmla="*/ 848 h 850"/>
                  <a:gd name="T2" fmla="*/ 131 w 548"/>
                  <a:gd name="T3" fmla="*/ 827 h 850"/>
                  <a:gd name="T4" fmla="*/ 79 w 548"/>
                  <a:gd name="T5" fmla="*/ 780 h 850"/>
                  <a:gd name="T6" fmla="*/ 38 w 548"/>
                  <a:gd name="T7" fmla="*/ 714 h 850"/>
                  <a:gd name="T8" fmla="*/ 12 w 548"/>
                  <a:gd name="T9" fmla="*/ 632 h 850"/>
                  <a:gd name="T10" fmla="*/ 0 w 548"/>
                  <a:gd name="T11" fmla="*/ 537 h 850"/>
                  <a:gd name="T12" fmla="*/ 5 w 548"/>
                  <a:gd name="T13" fmla="*/ 434 h 850"/>
                  <a:gd name="T14" fmla="*/ 26 w 548"/>
                  <a:gd name="T15" fmla="*/ 330 h 850"/>
                  <a:gd name="T16" fmla="*/ 59 w 548"/>
                  <a:gd name="T17" fmla="*/ 239 h 850"/>
                  <a:gd name="T18" fmla="*/ 101 w 548"/>
                  <a:gd name="T19" fmla="*/ 159 h 850"/>
                  <a:gd name="T20" fmla="*/ 151 w 548"/>
                  <a:gd name="T21" fmla="*/ 94 h 850"/>
                  <a:gd name="T22" fmla="*/ 208 w 548"/>
                  <a:gd name="T23" fmla="*/ 43 h 850"/>
                  <a:gd name="T24" fmla="*/ 268 w 548"/>
                  <a:gd name="T25" fmla="*/ 12 h 850"/>
                  <a:gd name="T26" fmla="*/ 331 w 548"/>
                  <a:gd name="T27" fmla="*/ 0 h 850"/>
                  <a:gd name="T28" fmla="*/ 379 w 548"/>
                  <a:gd name="T29" fmla="*/ 7 h 850"/>
                  <a:gd name="T30" fmla="*/ 439 w 548"/>
                  <a:gd name="T31" fmla="*/ 39 h 850"/>
                  <a:gd name="T32" fmla="*/ 487 w 548"/>
                  <a:gd name="T33" fmla="*/ 94 h 850"/>
                  <a:gd name="T34" fmla="*/ 523 w 548"/>
                  <a:gd name="T35" fmla="*/ 170 h 850"/>
                  <a:gd name="T36" fmla="*/ 542 w 548"/>
                  <a:gd name="T37" fmla="*/ 260 h 850"/>
                  <a:gd name="T38" fmla="*/ 547 w 548"/>
                  <a:gd name="T39" fmla="*/ 358 h 850"/>
                  <a:gd name="T40" fmla="*/ 536 w 548"/>
                  <a:gd name="T41" fmla="*/ 461 h 850"/>
                  <a:gd name="T42" fmla="*/ 510 w 548"/>
                  <a:gd name="T43" fmla="*/ 558 h 850"/>
                  <a:gd name="T44" fmla="*/ 473 w 548"/>
                  <a:gd name="T45" fmla="*/ 644 h 850"/>
                  <a:gd name="T46" fmla="*/ 427 w 548"/>
                  <a:gd name="T47" fmla="*/ 719 h 850"/>
                  <a:gd name="T48" fmla="*/ 374 w 548"/>
                  <a:gd name="T49" fmla="*/ 779 h 850"/>
                  <a:gd name="T50" fmla="*/ 316 w 548"/>
                  <a:gd name="T51" fmla="*/ 822 h 850"/>
                  <a:gd name="T52" fmla="*/ 254 w 548"/>
                  <a:gd name="T53" fmla="*/ 846 h 850"/>
                  <a:gd name="T54" fmla="*/ 331 w 548"/>
                  <a:gd name="T55" fmla="*/ 27 h 850"/>
                  <a:gd name="T56" fmla="*/ 273 w 548"/>
                  <a:gd name="T57" fmla="*/ 37 h 850"/>
                  <a:gd name="T58" fmla="*/ 219 w 548"/>
                  <a:gd name="T59" fmla="*/ 68 h 850"/>
                  <a:gd name="T60" fmla="*/ 168 w 548"/>
                  <a:gd name="T61" fmla="*/ 115 h 850"/>
                  <a:gd name="T62" fmla="*/ 89 w 548"/>
                  <a:gd name="T63" fmla="*/ 236 h 850"/>
                  <a:gd name="T64" fmla="*/ 38 w 548"/>
                  <a:gd name="T65" fmla="*/ 395 h 850"/>
                  <a:gd name="T66" fmla="*/ 27 w 548"/>
                  <a:gd name="T67" fmla="*/ 494 h 850"/>
                  <a:gd name="T68" fmla="*/ 32 w 548"/>
                  <a:gd name="T69" fmla="*/ 587 h 850"/>
                  <a:gd name="T70" fmla="*/ 49 w 548"/>
                  <a:gd name="T71" fmla="*/ 669 h 850"/>
                  <a:gd name="T72" fmla="*/ 80 w 548"/>
                  <a:gd name="T73" fmla="*/ 737 h 850"/>
                  <a:gd name="T74" fmla="*/ 122 w 548"/>
                  <a:gd name="T75" fmla="*/ 788 h 850"/>
                  <a:gd name="T76" fmla="*/ 175 w 548"/>
                  <a:gd name="T77" fmla="*/ 817 h 850"/>
                  <a:gd name="T78" fmla="*/ 240 w 548"/>
                  <a:gd name="T79" fmla="*/ 821 h 850"/>
                  <a:gd name="T80" fmla="*/ 296 w 548"/>
                  <a:gd name="T81" fmla="*/ 803 h 850"/>
                  <a:gd name="T82" fmla="*/ 349 w 548"/>
                  <a:gd name="T83" fmla="*/ 766 h 850"/>
                  <a:gd name="T84" fmla="*/ 408 w 548"/>
                  <a:gd name="T85" fmla="*/ 699 h 850"/>
                  <a:gd name="T86" fmla="*/ 485 w 548"/>
                  <a:gd name="T87" fmla="*/ 548 h 850"/>
                  <a:gd name="T88" fmla="*/ 515 w 548"/>
                  <a:gd name="T89" fmla="*/ 416 h 850"/>
                  <a:gd name="T90" fmla="*/ 521 w 548"/>
                  <a:gd name="T91" fmla="*/ 319 h 850"/>
                  <a:gd name="T92" fmla="*/ 510 w 548"/>
                  <a:gd name="T93" fmla="*/ 229 h 850"/>
                  <a:gd name="T94" fmla="*/ 485 w 548"/>
                  <a:gd name="T95" fmla="*/ 149 h 850"/>
                  <a:gd name="T96" fmla="*/ 449 w 548"/>
                  <a:gd name="T97" fmla="*/ 88 h 850"/>
                  <a:gd name="T98" fmla="*/ 403 w 548"/>
                  <a:gd name="T99" fmla="*/ 47 h 850"/>
                  <a:gd name="T100" fmla="*/ 346 w 548"/>
                  <a:gd name="T101" fmla="*/ 28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8" h="850">
                    <a:moveTo>
                      <a:pt x="217" y="850"/>
                    </a:moveTo>
                    <a:lnTo>
                      <a:pt x="217" y="850"/>
                    </a:lnTo>
                    <a:lnTo>
                      <a:pt x="208" y="850"/>
                    </a:lnTo>
                    <a:lnTo>
                      <a:pt x="199" y="849"/>
                    </a:lnTo>
                    <a:lnTo>
                      <a:pt x="190" y="848"/>
                    </a:lnTo>
                    <a:lnTo>
                      <a:pt x="181" y="846"/>
                    </a:lnTo>
                    <a:lnTo>
                      <a:pt x="168" y="843"/>
                    </a:lnTo>
                    <a:lnTo>
                      <a:pt x="156" y="838"/>
                    </a:lnTo>
                    <a:lnTo>
                      <a:pt x="143" y="833"/>
                    </a:lnTo>
                    <a:lnTo>
                      <a:pt x="131" y="827"/>
                    </a:lnTo>
                    <a:lnTo>
                      <a:pt x="120" y="819"/>
                    </a:lnTo>
                    <a:lnTo>
                      <a:pt x="108" y="810"/>
                    </a:lnTo>
                    <a:lnTo>
                      <a:pt x="99" y="802"/>
                    </a:lnTo>
                    <a:lnTo>
                      <a:pt x="88" y="791"/>
                    </a:lnTo>
                    <a:lnTo>
                      <a:pt x="79" y="780"/>
                    </a:lnTo>
                    <a:lnTo>
                      <a:pt x="69" y="768"/>
                    </a:lnTo>
                    <a:lnTo>
                      <a:pt x="61" y="756"/>
                    </a:lnTo>
                    <a:lnTo>
                      <a:pt x="53" y="742"/>
                    </a:lnTo>
                    <a:lnTo>
                      <a:pt x="46" y="729"/>
                    </a:lnTo>
                    <a:lnTo>
                      <a:pt x="38" y="714"/>
                    </a:lnTo>
                    <a:lnTo>
                      <a:pt x="32" y="699"/>
                    </a:lnTo>
                    <a:lnTo>
                      <a:pt x="26" y="683"/>
                    </a:lnTo>
                    <a:lnTo>
                      <a:pt x="21" y="667"/>
                    </a:lnTo>
                    <a:lnTo>
                      <a:pt x="16" y="650"/>
                    </a:lnTo>
                    <a:lnTo>
                      <a:pt x="12" y="632"/>
                    </a:lnTo>
                    <a:lnTo>
                      <a:pt x="9" y="614"/>
                    </a:lnTo>
                    <a:lnTo>
                      <a:pt x="6" y="596"/>
                    </a:lnTo>
                    <a:lnTo>
                      <a:pt x="4" y="576"/>
                    </a:lnTo>
                    <a:lnTo>
                      <a:pt x="1" y="557"/>
                    </a:lnTo>
                    <a:lnTo>
                      <a:pt x="0" y="537"/>
                    </a:lnTo>
                    <a:lnTo>
                      <a:pt x="0" y="517"/>
                    </a:lnTo>
                    <a:lnTo>
                      <a:pt x="0" y="496"/>
                    </a:lnTo>
                    <a:lnTo>
                      <a:pt x="1" y="476"/>
                    </a:lnTo>
                    <a:lnTo>
                      <a:pt x="2" y="454"/>
                    </a:lnTo>
                    <a:lnTo>
                      <a:pt x="5" y="434"/>
                    </a:lnTo>
                    <a:lnTo>
                      <a:pt x="8" y="412"/>
                    </a:lnTo>
                    <a:lnTo>
                      <a:pt x="12" y="390"/>
                    </a:lnTo>
                    <a:lnTo>
                      <a:pt x="16" y="369"/>
                    </a:lnTo>
                    <a:lnTo>
                      <a:pt x="21" y="349"/>
                    </a:lnTo>
                    <a:lnTo>
                      <a:pt x="26" y="330"/>
                    </a:lnTo>
                    <a:lnTo>
                      <a:pt x="32" y="311"/>
                    </a:lnTo>
                    <a:lnTo>
                      <a:pt x="37" y="292"/>
                    </a:lnTo>
                    <a:lnTo>
                      <a:pt x="43" y="274"/>
                    </a:lnTo>
                    <a:lnTo>
                      <a:pt x="51" y="257"/>
                    </a:lnTo>
                    <a:lnTo>
                      <a:pt x="59" y="239"/>
                    </a:lnTo>
                    <a:lnTo>
                      <a:pt x="66" y="222"/>
                    </a:lnTo>
                    <a:lnTo>
                      <a:pt x="74" y="206"/>
                    </a:lnTo>
                    <a:lnTo>
                      <a:pt x="82" y="190"/>
                    </a:lnTo>
                    <a:lnTo>
                      <a:pt x="92" y="175"/>
                    </a:lnTo>
                    <a:lnTo>
                      <a:pt x="101" y="159"/>
                    </a:lnTo>
                    <a:lnTo>
                      <a:pt x="110" y="145"/>
                    </a:lnTo>
                    <a:lnTo>
                      <a:pt x="120" y="131"/>
                    </a:lnTo>
                    <a:lnTo>
                      <a:pt x="130" y="118"/>
                    </a:lnTo>
                    <a:lnTo>
                      <a:pt x="141" y="105"/>
                    </a:lnTo>
                    <a:lnTo>
                      <a:pt x="151" y="94"/>
                    </a:lnTo>
                    <a:lnTo>
                      <a:pt x="162" y="82"/>
                    </a:lnTo>
                    <a:lnTo>
                      <a:pt x="173" y="71"/>
                    </a:lnTo>
                    <a:lnTo>
                      <a:pt x="185" y="61"/>
                    </a:lnTo>
                    <a:lnTo>
                      <a:pt x="196" y="52"/>
                    </a:lnTo>
                    <a:lnTo>
                      <a:pt x="208" y="43"/>
                    </a:lnTo>
                    <a:lnTo>
                      <a:pt x="219" y="35"/>
                    </a:lnTo>
                    <a:lnTo>
                      <a:pt x="231" y="28"/>
                    </a:lnTo>
                    <a:lnTo>
                      <a:pt x="243" y="21"/>
                    </a:lnTo>
                    <a:lnTo>
                      <a:pt x="256" y="16"/>
                    </a:lnTo>
                    <a:lnTo>
                      <a:pt x="268" y="12"/>
                    </a:lnTo>
                    <a:lnTo>
                      <a:pt x="281" y="7"/>
                    </a:lnTo>
                    <a:lnTo>
                      <a:pt x="293" y="4"/>
                    </a:lnTo>
                    <a:lnTo>
                      <a:pt x="306" y="2"/>
                    </a:lnTo>
                    <a:lnTo>
                      <a:pt x="318" y="1"/>
                    </a:lnTo>
                    <a:lnTo>
                      <a:pt x="331" y="0"/>
                    </a:lnTo>
                    <a:lnTo>
                      <a:pt x="339" y="0"/>
                    </a:lnTo>
                    <a:lnTo>
                      <a:pt x="348" y="1"/>
                    </a:lnTo>
                    <a:lnTo>
                      <a:pt x="358" y="2"/>
                    </a:lnTo>
                    <a:lnTo>
                      <a:pt x="366" y="4"/>
                    </a:lnTo>
                    <a:lnTo>
                      <a:pt x="379" y="7"/>
                    </a:lnTo>
                    <a:lnTo>
                      <a:pt x="392" y="12"/>
                    </a:lnTo>
                    <a:lnTo>
                      <a:pt x="404" y="17"/>
                    </a:lnTo>
                    <a:lnTo>
                      <a:pt x="416" y="23"/>
                    </a:lnTo>
                    <a:lnTo>
                      <a:pt x="427" y="31"/>
                    </a:lnTo>
                    <a:lnTo>
                      <a:pt x="439" y="39"/>
                    </a:lnTo>
                    <a:lnTo>
                      <a:pt x="449" y="48"/>
                    </a:lnTo>
                    <a:lnTo>
                      <a:pt x="459" y="58"/>
                    </a:lnTo>
                    <a:lnTo>
                      <a:pt x="469" y="69"/>
                    </a:lnTo>
                    <a:lnTo>
                      <a:pt x="478" y="81"/>
                    </a:lnTo>
                    <a:lnTo>
                      <a:pt x="487" y="94"/>
                    </a:lnTo>
                    <a:lnTo>
                      <a:pt x="495" y="108"/>
                    </a:lnTo>
                    <a:lnTo>
                      <a:pt x="502" y="122"/>
                    </a:lnTo>
                    <a:lnTo>
                      <a:pt x="510" y="137"/>
                    </a:lnTo>
                    <a:lnTo>
                      <a:pt x="516" y="153"/>
                    </a:lnTo>
                    <a:lnTo>
                      <a:pt x="523" y="170"/>
                    </a:lnTo>
                    <a:lnTo>
                      <a:pt x="528" y="188"/>
                    </a:lnTo>
                    <a:lnTo>
                      <a:pt x="533" y="205"/>
                    </a:lnTo>
                    <a:lnTo>
                      <a:pt x="537" y="222"/>
                    </a:lnTo>
                    <a:lnTo>
                      <a:pt x="540" y="240"/>
                    </a:lnTo>
                    <a:lnTo>
                      <a:pt x="542" y="260"/>
                    </a:lnTo>
                    <a:lnTo>
                      <a:pt x="544" y="278"/>
                    </a:lnTo>
                    <a:lnTo>
                      <a:pt x="547" y="298"/>
                    </a:lnTo>
                    <a:lnTo>
                      <a:pt x="548" y="318"/>
                    </a:lnTo>
                    <a:lnTo>
                      <a:pt x="548" y="338"/>
                    </a:lnTo>
                    <a:lnTo>
                      <a:pt x="547" y="358"/>
                    </a:lnTo>
                    <a:lnTo>
                      <a:pt x="546" y="379"/>
                    </a:lnTo>
                    <a:lnTo>
                      <a:pt x="544" y="399"/>
                    </a:lnTo>
                    <a:lnTo>
                      <a:pt x="542" y="420"/>
                    </a:lnTo>
                    <a:lnTo>
                      <a:pt x="539" y="440"/>
                    </a:lnTo>
                    <a:lnTo>
                      <a:pt x="536" y="461"/>
                    </a:lnTo>
                    <a:lnTo>
                      <a:pt x="532" y="481"/>
                    </a:lnTo>
                    <a:lnTo>
                      <a:pt x="526" y="502"/>
                    </a:lnTo>
                    <a:lnTo>
                      <a:pt x="522" y="520"/>
                    </a:lnTo>
                    <a:lnTo>
                      <a:pt x="516" y="539"/>
                    </a:lnTo>
                    <a:lnTo>
                      <a:pt x="510" y="558"/>
                    </a:lnTo>
                    <a:lnTo>
                      <a:pt x="503" y="576"/>
                    </a:lnTo>
                    <a:lnTo>
                      <a:pt x="496" y="593"/>
                    </a:lnTo>
                    <a:lnTo>
                      <a:pt x="489" y="611"/>
                    </a:lnTo>
                    <a:lnTo>
                      <a:pt x="481" y="628"/>
                    </a:lnTo>
                    <a:lnTo>
                      <a:pt x="473" y="644"/>
                    </a:lnTo>
                    <a:lnTo>
                      <a:pt x="465" y="660"/>
                    </a:lnTo>
                    <a:lnTo>
                      <a:pt x="456" y="675"/>
                    </a:lnTo>
                    <a:lnTo>
                      <a:pt x="446" y="691"/>
                    </a:lnTo>
                    <a:lnTo>
                      <a:pt x="437" y="705"/>
                    </a:lnTo>
                    <a:lnTo>
                      <a:pt x="427" y="719"/>
                    </a:lnTo>
                    <a:lnTo>
                      <a:pt x="417" y="733"/>
                    </a:lnTo>
                    <a:lnTo>
                      <a:pt x="406" y="745"/>
                    </a:lnTo>
                    <a:lnTo>
                      <a:pt x="395" y="756"/>
                    </a:lnTo>
                    <a:lnTo>
                      <a:pt x="385" y="768"/>
                    </a:lnTo>
                    <a:lnTo>
                      <a:pt x="374" y="779"/>
                    </a:lnTo>
                    <a:lnTo>
                      <a:pt x="363" y="789"/>
                    </a:lnTo>
                    <a:lnTo>
                      <a:pt x="351" y="799"/>
                    </a:lnTo>
                    <a:lnTo>
                      <a:pt x="339" y="807"/>
                    </a:lnTo>
                    <a:lnTo>
                      <a:pt x="327" y="815"/>
                    </a:lnTo>
                    <a:lnTo>
                      <a:pt x="316" y="822"/>
                    </a:lnTo>
                    <a:lnTo>
                      <a:pt x="304" y="829"/>
                    </a:lnTo>
                    <a:lnTo>
                      <a:pt x="292" y="834"/>
                    </a:lnTo>
                    <a:lnTo>
                      <a:pt x="279" y="840"/>
                    </a:lnTo>
                    <a:lnTo>
                      <a:pt x="267" y="843"/>
                    </a:lnTo>
                    <a:lnTo>
                      <a:pt x="254" y="846"/>
                    </a:lnTo>
                    <a:lnTo>
                      <a:pt x="242" y="848"/>
                    </a:lnTo>
                    <a:lnTo>
                      <a:pt x="229" y="850"/>
                    </a:lnTo>
                    <a:lnTo>
                      <a:pt x="217" y="850"/>
                    </a:lnTo>
                    <a:close/>
                    <a:moveTo>
                      <a:pt x="331" y="27"/>
                    </a:moveTo>
                    <a:lnTo>
                      <a:pt x="331" y="27"/>
                    </a:lnTo>
                    <a:lnTo>
                      <a:pt x="319" y="28"/>
                    </a:lnTo>
                    <a:lnTo>
                      <a:pt x="308" y="29"/>
                    </a:lnTo>
                    <a:lnTo>
                      <a:pt x="296" y="31"/>
                    </a:lnTo>
                    <a:lnTo>
                      <a:pt x="285" y="34"/>
                    </a:lnTo>
                    <a:lnTo>
                      <a:pt x="273" y="37"/>
                    </a:lnTo>
                    <a:lnTo>
                      <a:pt x="263" y="42"/>
                    </a:lnTo>
                    <a:lnTo>
                      <a:pt x="252" y="47"/>
                    </a:lnTo>
                    <a:lnTo>
                      <a:pt x="241" y="54"/>
                    </a:lnTo>
                    <a:lnTo>
                      <a:pt x="230" y="60"/>
                    </a:lnTo>
                    <a:lnTo>
                      <a:pt x="219" y="68"/>
                    </a:lnTo>
                    <a:lnTo>
                      <a:pt x="209" y="75"/>
                    </a:lnTo>
                    <a:lnTo>
                      <a:pt x="198" y="85"/>
                    </a:lnTo>
                    <a:lnTo>
                      <a:pt x="187" y="94"/>
                    </a:lnTo>
                    <a:lnTo>
                      <a:pt x="177" y="104"/>
                    </a:lnTo>
                    <a:lnTo>
                      <a:pt x="168" y="115"/>
                    </a:lnTo>
                    <a:lnTo>
                      <a:pt x="158" y="126"/>
                    </a:lnTo>
                    <a:lnTo>
                      <a:pt x="138" y="151"/>
                    </a:lnTo>
                    <a:lnTo>
                      <a:pt x="121" y="178"/>
                    </a:lnTo>
                    <a:lnTo>
                      <a:pt x="104" y="206"/>
                    </a:lnTo>
                    <a:lnTo>
                      <a:pt x="89" y="236"/>
                    </a:lnTo>
                    <a:lnTo>
                      <a:pt x="75" y="268"/>
                    </a:lnTo>
                    <a:lnTo>
                      <a:pt x="63" y="303"/>
                    </a:lnTo>
                    <a:lnTo>
                      <a:pt x="52" y="338"/>
                    </a:lnTo>
                    <a:lnTo>
                      <a:pt x="42" y="374"/>
                    </a:lnTo>
                    <a:lnTo>
                      <a:pt x="38" y="395"/>
                    </a:lnTo>
                    <a:lnTo>
                      <a:pt x="35" y="415"/>
                    </a:lnTo>
                    <a:lnTo>
                      <a:pt x="32" y="435"/>
                    </a:lnTo>
                    <a:lnTo>
                      <a:pt x="29" y="455"/>
                    </a:lnTo>
                    <a:lnTo>
                      <a:pt x="28" y="475"/>
                    </a:lnTo>
                    <a:lnTo>
                      <a:pt x="27" y="494"/>
                    </a:lnTo>
                    <a:lnTo>
                      <a:pt x="27" y="514"/>
                    </a:lnTo>
                    <a:lnTo>
                      <a:pt x="27" y="532"/>
                    </a:lnTo>
                    <a:lnTo>
                      <a:pt x="27" y="550"/>
                    </a:lnTo>
                    <a:lnTo>
                      <a:pt x="29" y="569"/>
                    </a:lnTo>
                    <a:lnTo>
                      <a:pt x="32" y="587"/>
                    </a:lnTo>
                    <a:lnTo>
                      <a:pt x="34" y="604"/>
                    </a:lnTo>
                    <a:lnTo>
                      <a:pt x="37" y="620"/>
                    </a:lnTo>
                    <a:lnTo>
                      <a:pt x="40" y="637"/>
                    </a:lnTo>
                    <a:lnTo>
                      <a:pt x="45" y="653"/>
                    </a:lnTo>
                    <a:lnTo>
                      <a:pt x="49" y="669"/>
                    </a:lnTo>
                    <a:lnTo>
                      <a:pt x="54" y="683"/>
                    </a:lnTo>
                    <a:lnTo>
                      <a:pt x="60" y="697"/>
                    </a:lnTo>
                    <a:lnTo>
                      <a:pt x="66" y="711"/>
                    </a:lnTo>
                    <a:lnTo>
                      <a:pt x="73" y="724"/>
                    </a:lnTo>
                    <a:lnTo>
                      <a:pt x="80" y="737"/>
                    </a:lnTo>
                    <a:lnTo>
                      <a:pt x="88" y="748"/>
                    </a:lnTo>
                    <a:lnTo>
                      <a:pt x="95" y="760"/>
                    </a:lnTo>
                    <a:lnTo>
                      <a:pt x="104" y="769"/>
                    </a:lnTo>
                    <a:lnTo>
                      <a:pt x="113" y="779"/>
                    </a:lnTo>
                    <a:lnTo>
                      <a:pt x="122" y="788"/>
                    </a:lnTo>
                    <a:lnTo>
                      <a:pt x="132" y="795"/>
                    </a:lnTo>
                    <a:lnTo>
                      <a:pt x="142" y="802"/>
                    </a:lnTo>
                    <a:lnTo>
                      <a:pt x="153" y="808"/>
                    </a:lnTo>
                    <a:lnTo>
                      <a:pt x="163" y="813"/>
                    </a:lnTo>
                    <a:lnTo>
                      <a:pt x="175" y="817"/>
                    </a:lnTo>
                    <a:lnTo>
                      <a:pt x="187" y="820"/>
                    </a:lnTo>
                    <a:lnTo>
                      <a:pt x="202" y="822"/>
                    </a:lnTo>
                    <a:lnTo>
                      <a:pt x="217" y="823"/>
                    </a:lnTo>
                    <a:lnTo>
                      <a:pt x="228" y="823"/>
                    </a:lnTo>
                    <a:lnTo>
                      <a:pt x="240" y="821"/>
                    </a:lnTo>
                    <a:lnTo>
                      <a:pt x="251" y="819"/>
                    </a:lnTo>
                    <a:lnTo>
                      <a:pt x="262" y="817"/>
                    </a:lnTo>
                    <a:lnTo>
                      <a:pt x="273" y="813"/>
                    </a:lnTo>
                    <a:lnTo>
                      <a:pt x="284" y="808"/>
                    </a:lnTo>
                    <a:lnTo>
                      <a:pt x="296" y="803"/>
                    </a:lnTo>
                    <a:lnTo>
                      <a:pt x="307" y="797"/>
                    </a:lnTo>
                    <a:lnTo>
                      <a:pt x="318" y="790"/>
                    </a:lnTo>
                    <a:lnTo>
                      <a:pt x="329" y="782"/>
                    </a:lnTo>
                    <a:lnTo>
                      <a:pt x="339" y="775"/>
                    </a:lnTo>
                    <a:lnTo>
                      <a:pt x="349" y="766"/>
                    </a:lnTo>
                    <a:lnTo>
                      <a:pt x="360" y="756"/>
                    </a:lnTo>
                    <a:lnTo>
                      <a:pt x="370" y="746"/>
                    </a:lnTo>
                    <a:lnTo>
                      <a:pt x="380" y="735"/>
                    </a:lnTo>
                    <a:lnTo>
                      <a:pt x="390" y="724"/>
                    </a:lnTo>
                    <a:lnTo>
                      <a:pt x="408" y="699"/>
                    </a:lnTo>
                    <a:lnTo>
                      <a:pt x="427" y="673"/>
                    </a:lnTo>
                    <a:lnTo>
                      <a:pt x="443" y="644"/>
                    </a:lnTo>
                    <a:lnTo>
                      <a:pt x="458" y="614"/>
                    </a:lnTo>
                    <a:lnTo>
                      <a:pt x="472" y="582"/>
                    </a:lnTo>
                    <a:lnTo>
                      <a:pt x="485" y="548"/>
                    </a:lnTo>
                    <a:lnTo>
                      <a:pt x="496" y="512"/>
                    </a:lnTo>
                    <a:lnTo>
                      <a:pt x="505" y="476"/>
                    </a:lnTo>
                    <a:lnTo>
                      <a:pt x="509" y="456"/>
                    </a:lnTo>
                    <a:lnTo>
                      <a:pt x="512" y="436"/>
                    </a:lnTo>
                    <a:lnTo>
                      <a:pt x="515" y="416"/>
                    </a:lnTo>
                    <a:lnTo>
                      <a:pt x="517" y="396"/>
                    </a:lnTo>
                    <a:lnTo>
                      <a:pt x="519" y="376"/>
                    </a:lnTo>
                    <a:lnTo>
                      <a:pt x="520" y="357"/>
                    </a:lnTo>
                    <a:lnTo>
                      <a:pt x="521" y="339"/>
                    </a:lnTo>
                    <a:lnTo>
                      <a:pt x="521" y="319"/>
                    </a:lnTo>
                    <a:lnTo>
                      <a:pt x="520" y="301"/>
                    </a:lnTo>
                    <a:lnTo>
                      <a:pt x="519" y="281"/>
                    </a:lnTo>
                    <a:lnTo>
                      <a:pt x="516" y="264"/>
                    </a:lnTo>
                    <a:lnTo>
                      <a:pt x="513" y="246"/>
                    </a:lnTo>
                    <a:lnTo>
                      <a:pt x="510" y="229"/>
                    </a:lnTo>
                    <a:lnTo>
                      <a:pt x="507" y="211"/>
                    </a:lnTo>
                    <a:lnTo>
                      <a:pt x="502" y="195"/>
                    </a:lnTo>
                    <a:lnTo>
                      <a:pt x="497" y="179"/>
                    </a:lnTo>
                    <a:lnTo>
                      <a:pt x="492" y="164"/>
                    </a:lnTo>
                    <a:lnTo>
                      <a:pt x="485" y="149"/>
                    </a:lnTo>
                    <a:lnTo>
                      <a:pt x="480" y="136"/>
                    </a:lnTo>
                    <a:lnTo>
                      <a:pt x="472" y="123"/>
                    </a:lnTo>
                    <a:lnTo>
                      <a:pt x="466" y="111"/>
                    </a:lnTo>
                    <a:lnTo>
                      <a:pt x="457" y="99"/>
                    </a:lnTo>
                    <a:lnTo>
                      <a:pt x="449" y="88"/>
                    </a:lnTo>
                    <a:lnTo>
                      <a:pt x="441" y="78"/>
                    </a:lnTo>
                    <a:lnTo>
                      <a:pt x="432" y="70"/>
                    </a:lnTo>
                    <a:lnTo>
                      <a:pt x="422" y="61"/>
                    </a:lnTo>
                    <a:lnTo>
                      <a:pt x="413" y="54"/>
                    </a:lnTo>
                    <a:lnTo>
                      <a:pt x="403" y="47"/>
                    </a:lnTo>
                    <a:lnTo>
                      <a:pt x="393" y="42"/>
                    </a:lnTo>
                    <a:lnTo>
                      <a:pt x="383" y="37"/>
                    </a:lnTo>
                    <a:lnTo>
                      <a:pt x="372" y="33"/>
                    </a:lnTo>
                    <a:lnTo>
                      <a:pt x="360" y="30"/>
                    </a:lnTo>
                    <a:lnTo>
                      <a:pt x="346" y="28"/>
                    </a:lnTo>
                    <a:lnTo>
                      <a:pt x="33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72"/>
              <p:cNvSpPr>
                <a:spLocks/>
              </p:cNvSpPr>
              <p:nvPr userDrawn="1"/>
            </p:nvSpPr>
            <p:spPr bwMode="auto">
              <a:xfrm>
                <a:off x="2366" y="1749"/>
                <a:ext cx="74" cy="107"/>
              </a:xfrm>
              <a:custGeom>
                <a:avLst/>
                <a:gdLst>
                  <a:gd name="T0" fmla="*/ 111 w 222"/>
                  <a:gd name="T1" fmla="*/ 319 h 319"/>
                  <a:gd name="T2" fmla="*/ 85 w 222"/>
                  <a:gd name="T3" fmla="*/ 313 h 319"/>
                  <a:gd name="T4" fmla="*/ 68 w 222"/>
                  <a:gd name="T5" fmla="*/ 308 h 319"/>
                  <a:gd name="T6" fmla="*/ 51 w 222"/>
                  <a:gd name="T7" fmla="*/ 300 h 319"/>
                  <a:gd name="T8" fmla="*/ 37 w 222"/>
                  <a:gd name="T9" fmla="*/ 290 h 319"/>
                  <a:gd name="T10" fmla="*/ 24 w 222"/>
                  <a:gd name="T11" fmla="*/ 277 h 319"/>
                  <a:gd name="T12" fmla="*/ 14 w 222"/>
                  <a:gd name="T13" fmla="*/ 259 h 319"/>
                  <a:gd name="T14" fmla="*/ 6 w 222"/>
                  <a:gd name="T15" fmla="*/ 240 h 319"/>
                  <a:gd name="T16" fmla="*/ 2 w 222"/>
                  <a:gd name="T17" fmla="*/ 220 h 319"/>
                  <a:gd name="T18" fmla="*/ 0 w 222"/>
                  <a:gd name="T19" fmla="*/ 200 h 319"/>
                  <a:gd name="T20" fmla="*/ 0 w 222"/>
                  <a:gd name="T21" fmla="*/ 178 h 319"/>
                  <a:gd name="T22" fmla="*/ 4 w 222"/>
                  <a:gd name="T23" fmla="*/ 148 h 319"/>
                  <a:gd name="T24" fmla="*/ 16 w 222"/>
                  <a:gd name="T25" fmla="*/ 109 h 319"/>
                  <a:gd name="T26" fmla="*/ 30 w 222"/>
                  <a:gd name="T27" fmla="*/ 74 h 319"/>
                  <a:gd name="T28" fmla="*/ 46 w 222"/>
                  <a:gd name="T29" fmla="*/ 43 h 319"/>
                  <a:gd name="T30" fmla="*/ 64 w 222"/>
                  <a:gd name="T31" fmla="*/ 13 h 319"/>
                  <a:gd name="T32" fmla="*/ 74 w 222"/>
                  <a:gd name="T33" fmla="*/ 1 h 319"/>
                  <a:gd name="T34" fmla="*/ 84 w 222"/>
                  <a:gd name="T35" fmla="*/ 0 h 319"/>
                  <a:gd name="T36" fmla="*/ 92 w 222"/>
                  <a:gd name="T37" fmla="*/ 7 h 319"/>
                  <a:gd name="T38" fmla="*/ 95 w 222"/>
                  <a:gd name="T39" fmla="*/ 16 h 319"/>
                  <a:gd name="T40" fmla="*/ 88 w 222"/>
                  <a:gd name="T41" fmla="*/ 27 h 319"/>
                  <a:gd name="T42" fmla="*/ 63 w 222"/>
                  <a:gd name="T43" fmla="*/ 67 h 319"/>
                  <a:gd name="T44" fmla="*/ 43 w 222"/>
                  <a:gd name="T45" fmla="*/ 114 h 319"/>
                  <a:gd name="T46" fmla="*/ 32 w 222"/>
                  <a:gd name="T47" fmla="*/ 149 h 319"/>
                  <a:gd name="T48" fmla="*/ 27 w 222"/>
                  <a:gd name="T49" fmla="*/ 186 h 319"/>
                  <a:gd name="T50" fmla="*/ 28 w 222"/>
                  <a:gd name="T51" fmla="*/ 214 h 319"/>
                  <a:gd name="T52" fmla="*/ 32 w 222"/>
                  <a:gd name="T53" fmla="*/ 231 h 319"/>
                  <a:gd name="T54" fmla="*/ 38 w 222"/>
                  <a:gd name="T55" fmla="*/ 247 h 319"/>
                  <a:gd name="T56" fmla="*/ 47 w 222"/>
                  <a:gd name="T57" fmla="*/ 260 h 319"/>
                  <a:gd name="T58" fmla="*/ 57 w 222"/>
                  <a:gd name="T59" fmla="*/ 271 h 319"/>
                  <a:gd name="T60" fmla="*/ 69 w 222"/>
                  <a:gd name="T61" fmla="*/ 279 h 319"/>
                  <a:gd name="T62" fmla="*/ 89 w 222"/>
                  <a:gd name="T63" fmla="*/ 287 h 319"/>
                  <a:gd name="T64" fmla="*/ 117 w 222"/>
                  <a:gd name="T65" fmla="*/ 292 h 319"/>
                  <a:gd name="T66" fmla="*/ 145 w 222"/>
                  <a:gd name="T67" fmla="*/ 291 h 319"/>
                  <a:gd name="T68" fmla="*/ 171 w 222"/>
                  <a:gd name="T69" fmla="*/ 287 h 319"/>
                  <a:gd name="T70" fmla="*/ 197 w 222"/>
                  <a:gd name="T71" fmla="*/ 281 h 319"/>
                  <a:gd name="T72" fmla="*/ 209 w 222"/>
                  <a:gd name="T73" fmla="*/ 279 h 319"/>
                  <a:gd name="T74" fmla="*/ 218 w 222"/>
                  <a:gd name="T75" fmla="*/ 283 h 319"/>
                  <a:gd name="T76" fmla="*/ 222 w 222"/>
                  <a:gd name="T77" fmla="*/ 293 h 319"/>
                  <a:gd name="T78" fmla="*/ 218 w 222"/>
                  <a:gd name="T79" fmla="*/ 301 h 319"/>
                  <a:gd name="T80" fmla="*/ 195 w 222"/>
                  <a:gd name="T81" fmla="*/ 310 h 319"/>
                  <a:gd name="T82" fmla="*/ 153 w 222"/>
                  <a:gd name="T83" fmla="*/ 318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2" h="319">
                    <a:moveTo>
                      <a:pt x="129" y="319"/>
                    </a:moveTo>
                    <a:lnTo>
                      <a:pt x="111" y="319"/>
                    </a:lnTo>
                    <a:lnTo>
                      <a:pt x="93" y="315"/>
                    </a:lnTo>
                    <a:lnTo>
                      <a:pt x="85" y="313"/>
                    </a:lnTo>
                    <a:lnTo>
                      <a:pt x="76" y="311"/>
                    </a:lnTo>
                    <a:lnTo>
                      <a:pt x="68" y="308"/>
                    </a:lnTo>
                    <a:lnTo>
                      <a:pt x="59" y="305"/>
                    </a:lnTo>
                    <a:lnTo>
                      <a:pt x="51" y="300"/>
                    </a:lnTo>
                    <a:lnTo>
                      <a:pt x="44" y="295"/>
                    </a:lnTo>
                    <a:lnTo>
                      <a:pt x="37" y="290"/>
                    </a:lnTo>
                    <a:lnTo>
                      <a:pt x="31" y="283"/>
                    </a:lnTo>
                    <a:lnTo>
                      <a:pt x="24" y="277"/>
                    </a:lnTo>
                    <a:lnTo>
                      <a:pt x="19" y="268"/>
                    </a:lnTo>
                    <a:lnTo>
                      <a:pt x="14" y="259"/>
                    </a:lnTo>
                    <a:lnTo>
                      <a:pt x="9" y="250"/>
                    </a:lnTo>
                    <a:lnTo>
                      <a:pt x="6" y="240"/>
                    </a:lnTo>
                    <a:lnTo>
                      <a:pt x="3" y="230"/>
                    </a:lnTo>
                    <a:lnTo>
                      <a:pt x="2" y="220"/>
                    </a:lnTo>
                    <a:lnTo>
                      <a:pt x="0" y="210"/>
                    </a:lnTo>
                    <a:lnTo>
                      <a:pt x="0" y="200"/>
                    </a:lnTo>
                    <a:lnTo>
                      <a:pt x="0" y="189"/>
                    </a:lnTo>
                    <a:lnTo>
                      <a:pt x="0" y="178"/>
                    </a:lnTo>
                    <a:lnTo>
                      <a:pt x="1" y="169"/>
                    </a:lnTo>
                    <a:lnTo>
                      <a:pt x="4" y="148"/>
                    </a:lnTo>
                    <a:lnTo>
                      <a:pt x="9" y="128"/>
                    </a:lnTo>
                    <a:lnTo>
                      <a:pt x="16" y="109"/>
                    </a:lnTo>
                    <a:lnTo>
                      <a:pt x="22" y="91"/>
                    </a:lnTo>
                    <a:lnTo>
                      <a:pt x="30" y="74"/>
                    </a:lnTo>
                    <a:lnTo>
                      <a:pt x="38" y="57"/>
                    </a:lnTo>
                    <a:lnTo>
                      <a:pt x="46" y="43"/>
                    </a:lnTo>
                    <a:lnTo>
                      <a:pt x="52" y="32"/>
                    </a:lnTo>
                    <a:lnTo>
                      <a:pt x="64" y="13"/>
                    </a:lnTo>
                    <a:lnTo>
                      <a:pt x="70" y="5"/>
                    </a:lnTo>
                    <a:lnTo>
                      <a:pt x="74" y="1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89" y="2"/>
                    </a:lnTo>
                    <a:lnTo>
                      <a:pt x="92" y="7"/>
                    </a:lnTo>
                    <a:lnTo>
                      <a:pt x="95" y="11"/>
                    </a:lnTo>
                    <a:lnTo>
                      <a:pt x="95" y="16"/>
                    </a:lnTo>
                    <a:lnTo>
                      <a:pt x="92" y="21"/>
                    </a:lnTo>
                    <a:lnTo>
                      <a:pt x="88" y="27"/>
                    </a:lnTo>
                    <a:lnTo>
                      <a:pt x="77" y="43"/>
                    </a:lnTo>
                    <a:lnTo>
                      <a:pt x="63" y="67"/>
                    </a:lnTo>
                    <a:lnTo>
                      <a:pt x="49" y="97"/>
                    </a:lnTo>
                    <a:lnTo>
                      <a:pt x="43" y="114"/>
                    </a:lnTo>
                    <a:lnTo>
                      <a:pt x="36" y="131"/>
                    </a:lnTo>
                    <a:lnTo>
                      <a:pt x="32" y="149"/>
                    </a:lnTo>
                    <a:lnTo>
                      <a:pt x="28" y="168"/>
                    </a:lnTo>
                    <a:lnTo>
                      <a:pt x="27" y="186"/>
                    </a:lnTo>
                    <a:lnTo>
                      <a:pt x="27" y="204"/>
                    </a:lnTo>
                    <a:lnTo>
                      <a:pt x="28" y="214"/>
                    </a:lnTo>
                    <a:lnTo>
                      <a:pt x="30" y="223"/>
                    </a:lnTo>
                    <a:lnTo>
                      <a:pt x="32" y="231"/>
                    </a:lnTo>
                    <a:lnTo>
                      <a:pt x="35" y="240"/>
                    </a:lnTo>
                    <a:lnTo>
                      <a:pt x="38" y="247"/>
                    </a:lnTo>
                    <a:lnTo>
                      <a:pt x="43" y="255"/>
                    </a:lnTo>
                    <a:lnTo>
                      <a:pt x="47" y="260"/>
                    </a:lnTo>
                    <a:lnTo>
                      <a:pt x="51" y="266"/>
                    </a:lnTo>
                    <a:lnTo>
                      <a:pt x="57" y="271"/>
                    </a:lnTo>
                    <a:lnTo>
                      <a:pt x="63" y="275"/>
                    </a:lnTo>
                    <a:lnTo>
                      <a:pt x="69" y="279"/>
                    </a:lnTo>
                    <a:lnTo>
                      <a:pt x="75" y="282"/>
                    </a:lnTo>
                    <a:lnTo>
                      <a:pt x="89" y="287"/>
                    </a:lnTo>
                    <a:lnTo>
                      <a:pt x="103" y="291"/>
                    </a:lnTo>
                    <a:lnTo>
                      <a:pt x="117" y="292"/>
                    </a:lnTo>
                    <a:lnTo>
                      <a:pt x="131" y="292"/>
                    </a:lnTo>
                    <a:lnTo>
                      <a:pt x="145" y="291"/>
                    </a:lnTo>
                    <a:lnTo>
                      <a:pt x="158" y="290"/>
                    </a:lnTo>
                    <a:lnTo>
                      <a:pt x="171" y="287"/>
                    </a:lnTo>
                    <a:lnTo>
                      <a:pt x="182" y="285"/>
                    </a:lnTo>
                    <a:lnTo>
                      <a:pt x="197" y="281"/>
                    </a:lnTo>
                    <a:lnTo>
                      <a:pt x="204" y="279"/>
                    </a:lnTo>
                    <a:lnTo>
                      <a:pt x="209" y="279"/>
                    </a:lnTo>
                    <a:lnTo>
                      <a:pt x="214" y="280"/>
                    </a:lnTo>
                    <a:lnTo>
                      <a:pt x="218" y="283"/>
                    </a:lnTo>
                    <a:lnTo>
                      <a:pt x="221" y="287"/>
                    </a:lnTo>
                    <a:lnTo>
                      <a:pt x="222" y="293"/>
                    </a:lnTo>
                    <a:lnTo>
                      <a:pt x="221" y="298"/>
                    </a:lnTo>
                    <a:lnTo>
                      <a:pt x="218" y="301"/>
                    </a:lnTo>
                    <a:lnTo>
                      <a:pt x="212" y="305"/>
                    </a:lnTo>
                    <a:lnTo>
                      <a:pt x="195" y="310"/>
                    </a:lnTo>
                    <a:lnTo>
                      <a:pt x="174" y="314"/>
                    </a:lnTo>
                    <a:lnTo>
                      <a:pt x="153" y="318"/>
                    </a:lnTo>
                    <a:lnTo>
                      <a:pt x="129" y="3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3"/>
              <p:cNvSpPr>
                <a:spLocks/>
              </p:cNvSpPr>
              <p:nvPr userDrawn="1"/>
            </p:nvSpPr>
            <p:spPr bwMode="auto">
              <a:xfrm>
                <a:off x="2453" y="1753"/>
                <a:ext cx="53" cy="71"/>
              </a:xfrm>
              <a:custGeom>
                <a:avLst/>
                <a:gdLst>
                  <a:gd name="T0" fmla="*/ 13 w 159"/>
                  <a:gd name="T1" fmla="*/ 214 h 214"/>
                  <a:gd name="T2" fmla="*/ 8 w 159"/>
                  <a:gd name="T3" fmla="*/ 214 h 214"/>
                  <a:gd name="T4" fmla="*/ 5 w 159"/>
                  <a:gd name="T5" fmla="*/ 211 h 214"/>
                  <a:gd name="T6" fmla="*/ 1 w 159"/>
                  <a:gd name="T7" fmla="*/ 207 h 214"/>
                  <a:gd name="T8" fmla="*/ 0 w 159"/>
                  <a:gd name="T9" fmla="*/ 203 h 214"/>
                  <a:gd name="T10" fmla="*/ 0 w 159"/>
                  <a:gd name="T11" fmla="*/ 197 h 214"/>
                  <a:gd name="T12" fmla="*/ 2 w 159"/>
                  <a:gd name="T13" fmla="*/ 193 h 214"/>
                  <a:gd name="T14" fmla="*/ 135 w 159"/>
                  <a:gd name="T15" fmla="*/ 6 h 214"/>
                  <a:gd name="T16" fmla="*/ 138 w 159"/>
                  <a:gd name="T17" fmla="*/ 2 h 214"/>
                  <a:gd name="T18" fmla="*/ 143 w 159"/>
                  <a:gd name="T19" fmla="*/ 0 h 214"/>
                  <a:gd name="T20" fmla="*/ 149 w 159"/>
                  <a:gd name="T21" fmla="*/ 1 h 214"/>
                  <a:gd name="T22" fmla="*/ 153 w 159"/>
                  <a:gd name="T23" fmla="*/ 3 h 214"/>
                  <a:gd name="T24" fmla="*/ 156 w 159"/>
                  <a:gd name="T25" fmla="*/ 6 h 214"/>
                  <a:gd name="T26" fmla="*/ 159 w 159"/>
                  <a:gd name="T27" fmla="*/ 12 h 214"/>
                  <a:gd name="T28" fmla="*/ 159 w 159"/>
                  <a:gd name="T29" fmla="*/ 16 h 214"/>
                  <a:gd name="T30" fmla="*/ 156 w 159"/>
                  <a:gd name="T31" fmla="*/ 22 h 214"/>
                  <a:gd name="T32" fmla="*/ 24 w 159"/>
                  <a:gd name="T33" fmla="*/ 208 h 214"/>
                  <a:gd name="T34" fmla="*/ 21 w 159"/>
                  <a:gd name="T35" fmla="*/ 210 h 214"/>
                  <a:gd name="T36" fmla="*/ 19 w 159"/>
                  <a:gd name="T37" fmla="*/ 213 h 214"/>
                  <a:gd name="T38" fmla="*/ 16 w 159"/>
                  <a:gd name="T39" fmla="*/ 214 h 214"/>
                  <a:gd name="T40" fmla="*/ 13 w 159"/>
                  <a:gd name="T41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9" h="214">
                    <a:moveTo>
                      <a:pt x="13" y="214"/>
                    </a:moveTo>
                    <a:lnTo>
                      <a:pt x="8" y="214"/>
                    </a:lnTo>
                    <a:lnTo>
                      <a:pt x="5" y="211"/>
                    </a:lnTo>
                    <a:lnTo>
                      <a:pt x="1" y="207"/>
                    </a:lnTo>
                    <a:lnTo>
                      <a:pt x="0" y="203"/>
                    </a:lnTo>
                    <a:lnTo>
                      <a:pt x="0" y="197"/>
                    </a:lnTo>
                    <a:lnTo>
                      <a:pt x="2" y="193"/>
                    </a:lnTo>
                    <a:lnTo>
                      <a:pt x="135" y="6"/>
                    </a:lnTo>
                    <a:lnTo>
                      <a:pt x="138" y="2"/>
                    </a:lnTo>
                    <a:lnTo>
                      <a:pt x="143" y="0"/>
                    </a:lnTo>
                    <a:lnTo>
                      <a:pt x="149" y="1"/>
                    </a:lnTo>
                    <a:lnTo>
                      <a:pt x="153" y="3"/>
                    </a:lnTo>
                    <a:lnTo>
                      <a:pt x="156" y="6"/>
                    </a:lnTo>
                    <a:lnTo>
                      <a:pt x="159" y="12"/>
                    </a:lnTo>
                    <a:lnTo>
                      <a:pt x="159" y="16"/>
                    </a:lnTo>
                    <a:lnTo>
                      <a:pt x="156" y="22"/>
                    </a:lnTo>
                    <a:lnTo>
                      <a:pt x="24" y="208"/>
                    </a:lnTo>
                    <a:lnTo>
                      <a:pt x="21" y="210"/>
                    </a:lnTo>
                    <a:lnTo>
                      <a:pt x="19" y="213"/>
                    </a:lnTo>
                    <a:lnTo>
                      <a:pt x="16" y="214"/>
                    </a:lnTo>
                    <a:lnTo>
                      <a:pt x="13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4"/>
              <p:cNvSpPr>
                <a:spLocks/>
              </p:cNvSpPr>
              <p:nvPr userDrawn="1"/>
            </p:nvSpPr>
            <p:spPr bwMode="auto">
              <a:xfrm>
                <a:off x="2519" y="1760"/>
                <a:ext cx="27" cy="62"/>
              </a:xfrm>
              <a:custGeom>
                <a:avLst/>
                <a:gdLst>
                  <a:gd name="T0" fmla="*/ 12 w 82"/>
                  <a:gd name="T1" fmla="*/ 184 h 184"/>
                  <a:gd name="T2" fmla="*/ 10 w 82"/>
                  <a:gd name="T3" fmla="*/ 183 h 184"/>
                  <a:gd name="T4" fmla="*/ 8 w 82"/>
                  <a:gd name="T5" fmla="*/ 183 h 184"/>
                  <a:gd name="T6" fmla="*/ 4 w 82"/>
                  <a:gd name="T7" fmla="*/ 180 h 184"/>
                  <a:gd name="T8" fmla="*/ 1 w 82"/>
                  <a:gd name="T9" fmla="*/ 176 h 184"/>
                  <a:gd name="T10" fmla="*/ 0 w 82"/>
                  <a:gd name="T11" fmla="*/ 171 h 184"/>
                  <a:gd name="T12" fmla="*/ 0 w 82"/>
                  <a:gd name="T13" fmla="*/ 166 h 184"/>
                  <a:gd name="T14" fmla="*/ 55 w 82"/>
                  <a:gd name="T15" fmla="*/ 8 h 184"/>
                  <a:gd name="T16" fmla="*/ 58 w 82"/>
                  <a:gd name="T17" fmla="*/ 4 h 184"/>
                  <a:gd name="T18" fmla="*/ 62 w 82"/>
                  <a:gd name="T19" fmla="*/ 1 h 184"/>
                  <a:gd name="T20" fmla="*/ 66 w 82"/>
                  <a:gd name="T21" fmla="*/ 0 h 184"/>
                  <a:gd name="T22" fmla="*/ 72 w 82"/>
                  <a:gd name="T23" fmla="*/ 0 h 184"/>
                  <a:gd name="T24" fmla="*/ 76 w 82"/>
                  <a:gd name="T25" fmla="*/ 3 h 184"/>
                  <a:gd name="T26" fmla="*/ 79 w 82"/>
                  <a:gd name="T27" fmla="*/ 7 h 184"/>
                  <a:gd name="T28" fmla="*/ 82 w 82"/>
                  <a:gd name="T29" fmla="*/ 11 h 184"/>
                  <a:gd name="T30" fmla="*/ 81 w 82"/>
                  <a:gd name="T31" fmla="*/ 17 h 184"/>
                  <a:gd name="T32" fmla="*/ 25 w 82"/>
                  <a:gd name="T33" fmla="*/ 174 h 184"/>
                  <a:gd name="T34" fmla="*/ 23 w 82"/>
                  <a:gd name="T35" fmla="*/ 179 h 184"/>
                  <a:gd name="T36" fmla="*/ 20 w 82"/>
                  <a:gd name="T37" fmla="*/ 181 h 184"/>
                  <a:gd name="T38" fmla="*/ 17 w 82"/>
                  <a:gd name="T39" fmla="*/ 183 h 184"/>
                  <a:gd name="T40" fmla="*/ 12 w 82"/>
                  <a:gd name="T4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" h="184">
                    <a:moveTo>
                      <a:pt x="12" y="184"/>
                    </a:moveTo>
                    <a:lnTo>
                      <a:pt x="10" y="183"/>
                    </a:lnTo>
                    <a:lnTo>
                      <a:pt x="8" y="183"/>
                    </a:lnTo>
                    <a:lnTo>
                      <a:pt x="4" y="180"/>
                    </a:lnTo>
                    <a:lnTo>
                      <a:pt x="1" y="176"/>
                    </a:lnTo>
                    <a:lnTo>
                      <a:pt x="0" y="171"/>
                    </a:lnTo>
                    <a:lnTo>
                      <a:pt x="0" y="166"/>
                    </a:lnTo>
                    <a:lnTo>
                      <a:pt x="55" y="8"/>
                    </a:lnTo>
                    <a:lnTo>
                      <a:pt x="58" y="4"/>
                    </a:lnTo>
                    <a:lnTo>
                      <a:pt x="62" y="1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6" y="3"/>
                    </a:lnTo>
                    <a:lnTo>
                      <a:pt x="79" y="7"/>
                    </a:lnTo>
                    <a:lnTo>
                      <a:pt x="82" y="11"/>
                    </a:lnTo>
                    <a:lnTo>
                      <a:pt x="81" y="17"/>
                    </a:lnTo>
                    <a:lnTo>
                      <a:pt x="25" y="174"/>
                    </a:lnTo>
                    <a:lnTo>
                      <a:pt x="23" y="179"/>
                    </a:lnTo>
                    <a:lnTo>
                      <a:pt x="20" y="181"/>
                    </a:lnTo>
                    <a:lnTo>
                      <a:pt x="17" y="183"/>
                    </a:lnTo>
                    <a:lnTo>
                      <a:pt x="12" y="1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75"/>
              <p:cNvSpPr>
                <a:spLocks/>
              </p:cNvSpPr>
              <p:nvPr userDrawn="1"/>
            </p:nvSpPr>
            <p:spPr bwMode="auto">
              <a:xfrm>
                <a:off x="1630" y="1645"/>
                <a:ext cx="71" cy="249"/>
              </a:xfrm>
              <a:custGeom>
                <a:avLst/>
                <a:gdLst>
                  <a:gd name="T0" fmla="*/ 87 w 212"/>
                  <a:gd name="T1" fmla="*/ 749 h 749"/>
                  <a:gd name="T2" fmla="*/ 87 w 212"/>
                  <a:gd name="T3" fmla="*/ 749 h 749"/>
                  <a:gd name="T4" fmla="*/ 87 w 212"/>
                  <a:gd name="T5" fmla="*/ 749 h 749"/>
                  <a:gd name="T6" fmla="*/ 81 w 212"/>
                  <a:gd name="T7" fmla="*/ 748 h 749"/>
                  <a:gd name="T8" fmla="*/ 77 w 212"/>
                  <a:gd name="T9" fmla="*/ 746 h 749"/>
                  <a:gd name="T10" fmla="*/ 75 w 212"/>
                  <a:gd name="T11" fmla="*/ 742 h 749"/>
                  <a:gd name="T12" fmla="*/ 73 w 212"/>
                  <a:gd name="T13" fmla="*/ 737 h 749"/>
                  <a:gd name="T14" fmla="*/ 0 w 212"/>
                  <a:gd name="T15" fmla="*/ 238 h 749"/>
                  <a:gd name="T16" fmla="*/ 0 w 212"/>
                  <a:gd name="T17" fmla="*/ 232 h 749"/>
                  <a:gd name="T18" fmla="*/ 3 w 212"/>
                  <a:gd name="T19" fmla="*/ 228 h 749"/>
                  <a:gd name="T20" fmla="*/ 7 w 212"/>
                  <a:gd name="T21" fmla="*/ 225 h 749"/>
                  <a:gd name="T22" fmla="*/ 11 w 212"/>
                  <a:gd name="T23" fmla="*/ 222 h 749"/>
                  <a:gd name="T24" fmla="*/ 17 w 212"/>
                  <a:gd name="T25" fmla="*/ 222 h 749"/>
                  <a:gd name="T26" fmla="*/ 22 w 212"/>
                  <a:gd name="T27" fmla="*/ 225 h 749"/>
                  <a:gd name="T28" fmla="*/ 25 w 212"/>
                  <a:gd name="T29" fmla="*/ 229 h 749"/>
                  <a:gd name="T30" fmla="*/ 27 w 212"/>
                  <a:gd name="T31" fmla="*/ 233 h 749"/>
                  <a:gd name="T32" fmla="*/ 87 w 212"/>
                  <a:gd name="T33" fmla="*/ 645 h 749"/>
                  <a:gd name="T34" fmla="*/ 186 w 212"/>
                  <a:gd name="T35" fmla="*/ 12 h 749"/>
                  <a:gd name="T36" fmla="*/ 187 w 212"/>
                  <a:gd name="T37" fmla="*/ 7 h 749"/>
                  <a:gd name="T38" fmla="*/ 192 w 212"/>
                  <a:gd name="T39" fmla="*/ 2 h 749"/>
                  <a:gd name="T40" fmla="*/ 196 w 212"/>
                  <a:gd name="T41" fmla="*/ 0 h 749"/>
                  <a:gd name="T42" fmla="*/ 201 w 212"/>
                  <a:gd name="T43" fmla="*/ 0 h 749"/>
                  <a:gd name="T44" fmla="*/ 207 w 212"/>
                  <a:gd name="T45" fmla="*/ 2 h 749"/>
                  <a:gd name="T46" fmla="*/ 210 w 212"/>
                  <a:gd name="T47" fmla="*/ 5 h 749"/>
                  <a:gd name="T48" fmla="*/ 212 w 212"/>
                  <a:gd name="T49" fmla="*/ 10 h 749"/>
                  <a:gd name="T50" fmla="*/ 212 w 212"/>
                  <a:gd name="T51" fmla="*/ 15 h 749"/>
                  <a:gd name="T52" fmla="*/ 100 w 212"/>
                  <a:gd name="T53" fmla="*/ 737 h 749"/>
                  <a:gd name="T54" fmla="*/ 99 w 212"/>
                  <a:gd name="T55" fmla="*/ 742 h 749"/>
                  <a:gd name="T56" fmla="*/ 95 w 212"/>
                  <a:gd name="T57" fmla="*/ 746 h 749"/>
                  <a:gd name="T58" fmla="*/ 91 w 212"/>
                  <a:gd name="T59" fmla="*/ 748 h 749"/>
                  <a:gd name="T60" fmla="*/ 87 w 212"/>
                  <a:gd name="T61" fmla="*/ 749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2" h="749">
                    <a:moveTo>
                      <a:pt x="87" y="749"/>
                    </a:moveTo>
                    <a:lnTo>
                      <a:pt x="87" y="749"/>
                    </a:lnTo>
                    <a:lnTo>
                      <a:pt x="87" y="749"/>
                    </a:lnTo>
                    <a:lnTo>
                      <a:pt x="81" y="748"/>
                    </a:lnTo>
                    <a:lnTo>
                      <a:pt x="77" y="746"/>
                    </a:lnTo>
                    <a:lnTo>
                      <a:pt x="75" y="742"/>
                    </a:lnTo>
                    <a:lnTo>
                      <a:pt x="73" y="737"/>
                    </a:lnTo>
                    <a:lnTo>
                      <a:pt x="0" y="238"/>
                    </a:lnTo>
                    <a:lnTo>
                      <a:pt x="0" y="232"/>
                    </a:lnTo>
                    <a:lnTo>
                      <a:pt x="3" y="228"/>
                    </a:lnTo>
                    <a:lnTo>
                      <a:pt x="7" y="225"/>
                    </a:lnTo>
                    <a:lnTo>
                      <a:pt x="11" y="222"/>
                    </a:lnTo>
                    <a:lnTo>
                      <a:pt x="17" y="222"/>
                    </a:lnTo>
                    <a:lnTo>
                      <a:pt x="22" y="225"/>
                    </a:lnTo>
                    <a:lnTo>
                      <a:pt x="25" y="229"/>
                    </a:lnTo>
                    <a:lnTo>
                      <a:pt x="27" y="233"/>
                    </a:lnTo>
                    <a:lnTo>
                      <a:pt x="87" y="645"/>
                    </a:lnTo>
                    <a:lnTo>
                      <a:pt x="186" y="12"/>
                    </a:lnTo>
                    <a:lnTo>
                      <a:pt x="187" y="7"/>
                    </a:lnTo>
                    <a:lnTo>
                      <a:pt x="192" y="2"/>
                    </a:lnTo>
                    <a:lnTo>
                      <a:pt x="196" y="0"/>
                    </a:lnTo>
                    <a:lnTo>
                      <a:pt x="201" y="0"/>
                    </a:lnTo>
                    <a:lnTo>
                      <a:pt x="207" y="2"/>
                    </a:lnTo>
                    <a:lnTo>
                      <a:pt x="210" y="5"/>
                    </a:lnTo>
                    <a:lnTo>
                      <a:pt x="212" y="10"/>
                    </a:lnTo>
                    <a:lnTo>
                      <a:pt x="212" y="15"/>
                    </a:lnTo>
                    <a:lnTo>
                      <a:pt x="100" y="737"/>
                    </a:lnTo>
                    <a:lnTo>
                      <a:pt x="99" y="742"/>
                    </a:lnTo>
                    <a:lnTo>
                      <a:pt x="95" y="746"/>
                    </a:lnTo>
                    <a:lnTo>
                      <a:pt x="91" y="748"/>
                    </a:lnTo>
                    <a:lnTo>
                      <a:pt x="87" y="7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76"/>
              <p:cNvSpPr>
                <a:spLocks/>
              </p:cNvSpPr>
              <p:nvPr userDrawn="1"/>
            </p:nvSpPr>
            <p:spPr bwMode="auto">
              <a:xfrm>
                <a:off x="1763" y="2251"/>
                <a:ext cx="489" cy="847"/>
              </a:xfrm>
              <a:custGeom>
                <a:avLst/>
                <a:gdLst>
                  <a:gd name="T0" fmla="*/ 1455 w 1467"/>
                  <a:gd name="T1" fmla="*/ 2539 h 2539"/>
                  <a:gd name="T2" fmla="*/ 1450 w 1467"/>
                  <a:gd name="T3" fmla="*/ 2539 h 2539"/>
                  <a:gd name="T4" fmla="*/ 1447 w 1467"/>
                  <a:gd name="T5" fmla="*/ 2538 h 2539"/>
                  <a:gd name="T6" fmla="*/ 1445 w 1467"/>
                  <a:gd name="T7" fmla="*/ 2536 h 2539"/>
                  <a:gd name="T8" fmla="*/ 1443 w 1467"/>
                  <a:gd name="T9" fmla="*/ 2533 h 2539"/>
                  <a:gd name="T10" fmla="*/ 2 w 1467"/>
                  <a:gd name="T11" fmla="*/ 21 h 2539"/>
                  <a:gd name="T12" fmla="*/ 0 w 1467"/>
                  <a:gd name="T13" fmla="*/ 15 h 2539"/>
                  <a:gd name="T14" fmla="*/ 0 w 1467"/>
                  <a:gd name="T15" fmla="*/ 10 h 2539"/>
                  <a:gd name="T16" fmla="*/ 2 w 1467"/>
                  <a:gd name="T17" fmla="*/ 5 h 2539"/>
                  <a:gd name="T18" fmla="*/ 6 w 1467"/>
                  <a:gd name="T19" fmla="*/ 2 h 2539"/>
                  <a:gd name="T20" fmla="*/ 12 w 1467"/>
                  <a:gd name="T21" fmla="*/ 0 h 2539"/>
                  <a:gd name="T22" fmla="*/ 17 w 1467"/>
                  <a:gd name="T23" fmla="*/ 0 h 2539"/>
                  <a:gd name="T24" fmla="*/ 22 w 1467"/>
                  <a:gd name="T25" fmla="*/ 3 h 2539"/>
                  <a:gd name="T26" fmla="*/ 25 w 1467"/>
                  <a:gd name="T27" fmla="*/ 7 h 2539"/>
                  <a:gd name="T28" fmla="*/ 1465 w 1467"/>
                  <a:gd name="T29" fmla="*/ 2519 h 2539"/>
                  <a:gd name="T30" fmla="*/ 1467 w 1467"/>
                  <a:gd name="T31" fmla="*/ 2524 h 2539"/>
                  <a:gd name="T32" fmla="*/ 1467 w 1467"/>
                  <a:gd name="T33" fmla="*/ 2529 h 2539"/>
                  <a:gd name="T34" fmla="*/ 1465 w 1467"/>
                  <a:gd name="T35" fmla="*/ 2534 h 2539"/>
                  <a:gd name="T36" fmla="*/ 1461 w 1467"/>
                  <a:gd name="T37" fmla="*/ 2538 h 2539"/>
                  <a:gd name="T38" fmla="*/ 1458 w 1467"/>
                  <a:gd name="T39" fmla="*/ 2539 h 2539"/>
                  <a:gd name="T40" fmla="*/ 1455 w 1467"/>
                  <a:gd name="T41" fmla="*/ 2539 h 2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67" h="2539">
                    <a:moveTo>
                      <a:pt x="1455" y="2539"/>
                    </a:moveTo>
                    <a:lnTo>
                      <a:pt x="1450" y="2539"/>
                    </a:lnTo>
                    <a:lnTo>
                      <a:pt x="1447" y="2538"/>
                    </a:lnTo>
                    <a:lnTo>
                      <a:pt x="1445" y="2536"/>
                    </a:lnTo>
                    <a:lnTo>
                      <a:pt x="1443" y="2533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5" y="7"/>
                    </a:lnTo>
                    <a:lnTo>
                      <a:pt x="1465" y="2519"/>
                    </a:lnTo>
                    <a:lnTo>
                      <a:pt x="1467" y="2524"/>
                    </a:lnTo>
                    <a:lnTo>
                      <a:pt x="1467" y="2529"/>
                    </a:lnTo>
                    <a:lnTo>
                      <a:pt x="1465" y="2534"/>
                    </a:lnTo>
                    <a:lnTo>
                      <a:pt x="1461" y="2538"/>
                    </a:lnTo>
                    <a:lnTo>
                      <a:pt x="1458" y="2539"/>
                    </a:lnTo>
                    <a:lnTo>
                      <a:pt x="1455" y="25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77"/>
              <p:cNvSpPr>
                <a:spLocks/>
              </p:cNvSpPr>
              <p:nvPr userDrawn="1"/>
            </p:nvSpPr>
            <p:spPr bwMode="auto">
              <a:xfrm>
                <a:off x="1724" y="2280"/>
                <a:ext cx="467" cy="803"/>
              </a:xfrm>
              <a:custGeom>
                <a:avLst/>
                <a:gdLst>
                  <a:gd name="T0" fmla="*/ 1388 w 1401"/>
                  <a:gd name="T1" fmla="*/ 2410 h 2410"/>
                  <a:gd name="T2" fmla="*/ 1385 w 1401"/>
                  <a:gd name="T3" fmla="*/ 2410 h 2410"/>
                  <a:gd name="T4" fmla="*/ 1381 w 1401"/>
                  <a:gd name="T5" fmla="*/ 2409 h 2410"/>
                  <a:gd name="T6" fmla="*/ 1378 w 1401"/>
                  <a:gd name="T7" fmla="*/ 2407 h 2410"/>
                  <a:gd name="T8" fmla="*/ 1376 w 1401"/>
                  <a:gd name="T9" fmla="*/ 2403 h 2410"/>
                  <a:gd name="T10" fmla="*/ 1 w 1401"/>
                  <a:gd name="T11" fmla="*/ 20 h 2410"/>
                  <a:gd name="T12" fmla="*/ 0 w 1401"/>
                  <a:gd name="T13" fmla="*/ 15 h 2410"/>
                  <a:gd name="T14" fmla="*/ 0 w 1401"/>
                  <a:gd name="T15" fmla="*/ 10 h 2410"/>
                  <a:gd name="T16" fmla="*/ 2 w 1401"/>
                  <a:gd name="T17" fmla="*/ 6 h 2410"/>
                  <a:gd name="T18" fmla="*/ 7 w 1401"/>
                  <a:gd name="T19" fmla="*/ 1 h 2410"/>
                  <a:gd name="T20" fmla="*/ 12 w 1401"/>
                  <a:gd name="T21" fmla="*/ 0 h 2410"/>
                  <a:gd name="T22" fmla="*/ 18 w 1401"/>
                  <a:gd name="T23" fmla="*/ 0 h 2410"/>
                  <a:gd name="T24" fmla="*/ 22 w 1401"/>
                  <a:gd name="T25" fmla="*/ 3 h 2410"/>
                  <a:gd name="T26" fmla="*/ 25 w 1401"/>
                  <a:gd name="T27" fmla="*/ 7 h 2410"/>
                  <a:gd name="T28" fmla="*/ 1400 w 1401"/>
                  <a:gd name="T29" fmla="*/ 2390 h 2410"/>
                  <a:gd name="T30" fmla="*/ 1401 w 1401"/>
                  <a:gd name="T31" fmla="*/ 2395 h 2410"/>
                  <a:gd name="T32" fmla="*/ 1401 w 1401"/>
                  <a:gd name="T33" fmla="*/ 2400 h 2410"/>
                  <a:gd name="T34" fmla="*/ 1399 w 1401"/>
                  <a:gd name="T35" fmla="*/ 2404 h 2410"/>
                  <a:gd name="T36" fmla="*/ 1394 w 1401"/>
                  <a:gd name="T37" fmla="*/ 2409 h 2410"/>
                  <a:gd name="T38" fmla="*/ 1391 w 1401"/>
                  <a:gd name="T39" fmla="*/ 2410 h 2410"/>
                  <a:gd name="T40" fmla="*/ 1388 w 1401"/>
                  <a:gd name="T41" fmla="*/ 2410 h 2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01" h="2410">
                    <a:moveTo>
                      <a:pt x="1388" y="2410"/>
                    </a:moveTo>
                    <a:lnTo>
                      <a:pt x="1385" y="2410"/>
                    </a:lnTo>
                    <a:lnTo>
                      <a:pt x="1381" y="2409"/>
                    </a:lnTo>
                    <a:lnTo>
                      <a:pt x="1378" y="2407"/>
                    </a:lnTo>
                    <a:lnTo>
                      <a:pt x="1376" y="2403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5" y="7"/>
                    </a:lnTo>
                    <a:lnTo>
                      <a:pt x="1400" y="2390"/>
                    </a:lnTo>
                    <a:lnTo>
                      <a:pt x="1401" y="2395"/>
                    </a:lnTo>
                    <a:lnTo>
                      <a:pt x="1401" y="2400"/>
                    </a:lnTo>
                    <a:lnTo>
                      <a:pt x="1399" y="2404"/>
                    </a:lnTo>
                    <a:lnTo>
                      <a:pt x="1394" y="2409"/>
                    </a:lnTo>
                    <a:lnTo>
                      <a:pt x="1391" y="2410"/>
                    </a:lnTo>
                    <a:lnTo>
                      <a:pt x="1388" y="24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78"/>
              <p:cNvSpPr>
                <a:spLocks/>
              </p:cNvSpPr>
              <p:nvPr userDrawn="1"/>
            </p:nvSpPr>
            <p:spPr bwMode="auto">
              <a:xfrm>
                <a:off x="1564" y="2590"/>
                <a:ext cx="270" cy="408"/>
              </a:xfrm>
              <a:custGeom>
                <a:avLst/>
                <a:gdLst>
                  <a:gd name="T0" fmla="*/ 9 w 810"/>
                  <a:gd name="T1" fmla="*/ 1224 h 1224"/>
                  <a:gd name="T2" fmla="*/ 2 w 810"/>
                  <a:gd name="T3" fmla="*/ 1219 h 1224"/>
                  <a:gd name="T4" fmla="*/ 0 w 810"/>
                  <a:gd name="T5" fmla="*/ 1209 h 1224"/>
                  <a:gd name="T6" fmla="*/ 5 w 810"/>
                  <a:gd name="T7" fmla="*/ 1200 h 1224"/>
                  <a:gd name="T8" fmla="*/ 40 w 810"/>
                  <a:gd name="T9" fmla="*/ 1190 h 1224"/>
                  <a:gd name="T10" fmla="*/ 163 w 810"/>
                  <a:gd name="T11" fmla="*/ 1156 h 1224"/>
                  <a:gd name="T12" fmla="*/ 278 w 810"/>
                  <a:gd name="T13" fmla="*/ 1118 h 1224"/>
                  <a:gd name="T14" fmla="*/ 371 w 810"/>
                  <a:gd name="T15" fmla="*/ 1083 h 1224"/>
                  <a:gd name="T16" fmla="*/ 434 w 810"/>
                  <a:gd name="T17" fmla="*/ 1054 h 1224"/>
                  <a:gd name="T18" fmla="*/ 494 w 810"/>
                  <a:gd name="T19" fmla="*/ 1025 h 1224"/>
                  <a:gd name="T20" fmla="*/ 551 w 810"/>
                  <a:gd name="T21" fmla="*/ 993 h 1224"/>
                  <a:gd name="T22" fmla="*/ 603 w 810"/>
                  <a:gd name="T23" fmla="*/ 957 h 1224"/>
                  <a:gd name="T24" fmla="*/ 648 w 810"/>
                  <a:gd name="T25" fmla="*/ 921 h 1224"/>
                  <a:gd name="T26" fmla="*/ 683 w 810"/>
                  <a:gd name="T27" fmla="*/ 881 h 1224"/>
                  <a:gd name="T28" fmla="*/ 709 w 810"/>
                  <a:gd name="T29" fmla="*/ 840 h 1224"/>
                  <a:gd name="T30" fmla="*/ 732 w 810"/>
                  <a:gd name="T31" fmla="*/ 765 h 1224"/>
                  <a:gd name="T32" fmla="*/ 754 w 810"/>
                  <a:gd name="T33" fmla="*/ 667 h 1224"/>
                  <a:gd name="T34" fmla="*/ 771 w 810"/>
                  <a:gd name="T35" fmla="*/ 576 h 1224"/>
                  <a:gd name="T36" fmla="*/ 779 w 810"/>
                  <a:gd name="T37" fmla="*/ 492 h 1224"/>
                  <a:gd name="T38" fmla="*/ 781 w 810"/>
                  <a:gd name="T39" fmla="*/ 416 h 1224"/>
                  <a:gd name="T40" fmla="*/ 778 w 810"/>
                  <a:gd name="T41" fmla="*/ 348 h 1224"/>
                  <a:gd name="T42" fmla="*/ 772 w 810"/>
                  <a:gd name="T43" fmla="*/ 287 h 1224"/>
                  <a:gd name="T44" fmla="*/ 762 w 810"/>
                  <a:gd name="T45" fmla="*/ 233 h 1224"/>
                  <a:gd name="T46" fmla="*/ 749 w 810"/>
                  <a:gd name="T47" fmla="*/ 184 h 1224"/>
                  <a:gd name="T48" fmla="*/ 735 w 810"/>
                  <a:gd name="T49" fmla="*/ 143 h 1224"/>
                  <a:gd name="T50" fmla="*/ 720 w 810"/>
                  <a:gd name="T51" fmla="*/ 109 h 1224"/>
                  <a:gd name="T52" fmla="*/ 706 w 810"/>
                  <a:gd name="T53" fmla="*/ 81 h 1224"/>
                  <a:gd name="T54" fmla="*/ 686 w 810"/>
                  <a:gd name="T55" fmla="*/ 48 h 1224"/>
                  <a:gd name="T56" fmla="*/ 669 w 810"/>
                  <a:gd name="T57" fmla="*/ 26 h 1224"/>
                  <a:gd name="T58" fmla="*/ 663 w 810"/>
                  <a:gd name="T59" fmla="*/ 19 h 1224"/>
                  <a:gd name="T60" fmla="*/ 663 w 810"/>
                  <a:gd name="T61" fmla="*/ 8 h 1224"/>
                  <a:gd name="T62" fmla="*/ 670 w 810"/>
                  <a:gd name="T63" fmla="*/ 1 h 1224"/>
                  <a:gd name="T64" fmla="*/ 680 w 810"/>
                  <a:gd name="T65" fmla="*/ 1 h 1224"/>
                  <a:gd name="T66" fmla="*/ 689 w 810"/>
                  <a:gd name="T67" fmla="*/ 8 h 1224"/>
                  <a:gd name="T68" fmla="*/ 709 w 810"/>
                  <a:gd name="T69" fmla="*/ 33 h 1224"/>
                  <a:gd name="T70" fmla="*/ 730 w 810"/>
                  <a:gd name="T71" fmla="*/ 67 h 1224"/>
                  <a:gd name="T72" fmla="*/ 746 w 810"/>
                  <a:gd name="T73" fmla="*/ 96 h 1224"/>
                  <a:gd name="T74" fmla="*/ 761 w 810"/>
                  <a:gd name="T75" fmla="*/ 133 h 1224"/>
                  <a:gd name="T76" fmla="*/ 776 w 810"/>
                  <a:gd name="T77" fmla="*/ 175 h 1224"/>
                  <a:gd name="T78" fmla="*/ 789 w 810"/>
                  <a:gd name="T79" fmla="*/ 223 h 1224"/>
                  <a:gd name="T80" fmla="*/ 800 w 810"/>
                  <a:gd name="T81" fmla="*/ 279 h 1224"/>
                  <a:gd name="T82" fmla="*/ 806 w 810"/>
                  <a:gd name="T83" fmla="*/ 343 h 1224"/>
                  <a:gd name="T84" fmla="*/ 810 w 810"/>
                  <a:gd name="T85" fmla="*/ 413 h 1224"/>
                  <a:gd name="T86" fmla="*/ 806 w 810"/>
                  <a:gd name="T87" fmla="*/ 491 h 1224"/>
                  <a:gd name="T88" fmla="*/ 798 w 810"/>
                  <a:gd name="T89" fmla="*/ 576 h 1224"/>
                  <a:gd name="T90" fmla="*/ 783 w 810"/>
                  <a:gd name="T91" fmla="*/ 670 h 1224"/>
                  <a:gd name="T92" fmla="*/ 758 w 810"/>
                  <a:gd name="T93" fmla="*/ 772 h 1224"/>
                  <a:gd name="T94" fmla="*/ 734 w 810"/>
                  <a:gd name="T95" fmla="*/ 848 h 1224"/>
                  <a:gd name="T96" fmla="*/ 708 w 810"/>
                  <a:gd name="T97" fmla="*/ 893 h 1224"/>
                  <a:gd name="T98" fmla="*/ 672 w 810"/>
                  <a:gd name="T99" fmla="*/ 934 h 1224"/>
                  <a:gd name="T100" fmla="*/ 627 w 810"/>
                  <a:gd name="T101" fmla="*/ 973 h 1224"/>
                  <a:gd name="T102" fmla="*/ 575 w 810"/>
                  <a:gd name="T103" fmla="*/ 1009 h 1224"/>
                  <a:gd name="T104" fmla="*/ 518 w 810"/>
                  <a:gd name="T105" fmla="*/ 1044 h 1224"/>
                  <a:gd name="T106" fmla="*/ 456 w 810"/>
                  <a:gd name="T107" fmla="*/ 1074 h 1224"/>
                  <a:gd name="T108" fmla="*/ 394 w 810"/>
                  <a:gd name="T109" fmla="*/ 1103 h 1224"/>
                  <a:gd name="T110" fmla="*/ 299 w 810"/>
                  <a:gd name="T111" fmla="*/ 1140 h 1224"/>
                  <a:gd name="T112" fmla="*/ 182 w 810"/>
                  <a:gd name="T113" fmla="*/ 1179 h 1224"/>
                  <a:gd name="T114" fmla="*/ 53 w 810"/>
                  <a:gd name="T115" fmla="*/ 1215 h 1224"/>
                  <a:gd name="T116" fmla="*/ 15 w 810"/>
                  <a:gd name="T117" fmla="*/ 1224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0" h="1224">
                    <a:moveTo>
                      <a:pt x="14" y="1224"/>
                    </a:moveTo>
                    <a:lnTo>
                      <a:pt x="9" y="1224"/>
                    </a:lnTo>
                    <a:lnTo>
                      <a:pt x="5" y="1222"/>
                    </a:lnTo>
                    <a:lnTo>
                      <a:pt x="2" y="1219"/>
                    </a:lnTo>
                    <a:lnTo>
                      <a:pt x="0" y="1214"/>
                    </a:lnTo>
                    <a:lnTo>
                      <a:pt x="0" y="1209"/>
                    </a:lnTo>
                    <a:lnTo>
                      <a:pt x="2" y="1203"/>
                    </a:lnTo>
                    <a:lnTo>
                      <a:pt x="5" y="1200"/>
                    </a:lnTo>
                    <a:lnTo>
                      <a:pt x="11" y="1198"/>
                    </a:lnTo>
                    <a:lnTo>
                      <a:pt x="40" y="1190"/>
                    </a:lnTo>
                    <a:lnTo>
                      <a:pt x="114" y="1170"/>
                    </a:lnTo>
                    <a:lnTo>
                      <a:pt x="163" y="1156"/>
                    </a:lnTo>
                    <a:lnTo>
                      <a:pt x="219" y="1139"/>
                    </a:lnTo>
                    <a:lnTo>
                      <a:pt x="278" y="1118"/>
                    </a:lnTo>
                    <a:lnTo>
                      <a:pt x="340" y="1094"/>
                    </a:lnTo>
                    <a:lnTo>
                      <a:pt x="371" y="1083"/>
                    </a:lnTo>
                    <a:lnTo>
                      <a:pt x="402" y="1068"/>
                    </a:lnTo>
                    <a:lnTo>
                      <a:pt x="434" y="1054"/>
                    </a:lnTo>
                    <a:lnTo>
                      <a:pt x="465" y="1040"/>
                    </a:lnTo>
                    <a:lnTo>
                      <a:pt x="494" y="1025"/>
                    </a:lnTo>
                    <a:lnTo>
                      <a:pt x="523" y="1009"/>
                    </a:lnTo>
                    <a:lnTo>
                      <a:pt x="551" y="993"/>
                    </a:lnTo>
                    <a:lnTo>
                      <a:pt x="578" y="976"/>
                    </a:lnTo>
                    <a:lnTo>
                      <a:pt x="603" y="957"/>
                    </a:lnTo>
                    <a:lnTo>
                      <a:pt x="627" y="939"/>
                    </a:lnTo>
                    <a:lnTo>
                      <a:pt x="648" y="921"/>
                    </a:lnTo>
                    <a:lnTo>
                      <a:pt x="667" y="901"/>
                    </a:lnTo>
                    <a:lnTo>
                      <a:pt x="683" y="881"/>
                    </a:lnTo>
                    <a:lnTo>
                      <a:pt x="697" y="860"/>
                    </a:lnTo>
                    <a:lnTo>
                      <a:pt x="709" y="840"/>
                    </a:lnTo>
                    <a:lnTo>
                      <a:pt x="717" y="817"/>
                    </a:lnTo>
                    <a:lnTo>
                      <a:pt x="732" y="765"/>
                    </a:lnTo>
                    <a:lnTo>
                      <a:pt x="745" y="714"/>
                    </a:lnTo>
                    <a:lnTo>
                      <a:pt x="754" y="667"/>
                    </a:lnTo>
                    <a:lnTo>
                      <a:pt x="763" y="620"/>
                    </a:lnTo>
                    <a:lnTo>
                      <a:pt x="771" y="576"/>
                    </a:lnTo>
                    <a:lnTo>
                      <a:pt x="775" y="533"/>
                    </a:lnTo>
                    <a:lnTo>
                      <a:pt x="779" y="492"/>
                    </a:lnTo>
                    <a:lnTo>
                      <a:pt x="780" y="454"/>
                    </a:lnTo>
                    <a:lnTo>
                      <a:pt x="781" y="416"/>
                    </a:lnTo>
                    <a:lnTo>
                      <a:pt x="780" y="382"/>
                    </a:lnTo>
                    <a:lnTo>
                      <a:pt x="778" y="348"/>
                    </a:lnTo>
                    <a:lnTo>
                      <a:pt x="776" y="317"/>
                    </a:lnTo>
                    <a:lnTo>
                      <a:pt x="772" y="287"/>
                    </a:lnTo>
                    <a:lnTo>
                      <a:pt x="767" y="259"/>
                    </a:lnTo>
                    <a:lnTo>
                      <a:pt x="762" y="233"/>
                    </a:lnTo>
                    <a:lnTo>
                      <a:pt x="756" y="208"/>
                    </a:lnTo>
                    <a:lnTo>
                      <a:pt x="749" y="184"/>
                    </a:lnTo>
                    <a:lnTo>
                      <a:pt x="743" y="164"/>
                    </a:lnTo>
                    <a:lnTo>
                      <a:pt x="735" y="143"/>
                    </a:lnTo>
                    <a:lnTo>
                      <a:pt x="727" y="125"/>
                    </a:lnTo>
                    <a:lnTo>
                      <a:pt x="720" y="109"/>
                    </a:lnTo>
                    <a:lnTo>
                      <a:pt x="712" y="94"/>
                    </a:lnTo>
                    <a:lnTo>
                      <a:pt x="706" y="81"/>
                    </a:lnTo>
                    <a:lnTo>
                      <a:pt x="698" y="68"/>
                    </a:lnTo>
                    <a:lnTo>
                      <a:pt x="686" y="48"/>
                    </a:lnTo>
                    <a:lnTo>
                      <a:pt x="676" y="34"/>
                    </a:lnTo>
                    <a:lnTo>
                      <a:pt x="669" y="26"/>
                    </a:lnTo>
                    <a:lnTo>
                      <a:pt x="666" y="24"/>
                    </a:lnTo>
                    <a:lnTo>
                      <a:pt x="663" y="19"/>
                    </a:lnTo>
                    <a:lnTo>
                      <a:pt x="662" y="14"/>
                    </a:lnTo>
                    <a:lnTo>
                      <a:pt x="663" y="8"/>
                    </a:lnTo>
                    <a:lnTo>
                      <a:pt x="666" y="4"/>
                    </a:lnTo>
                    <a:lnTo>
                      <a:pt x="670" y="1"/>
                    </a:lnTo>
                    <a:lnTo>
                      <a:pt x="676" y="0"/>
                    </a:lnTo>
                    <a:lnTo>
                      <a:pt x="680" y="1"/>
                    </a:lnTo>
                    <a:lnTo>
                      <a:pt x="684" y="4"/>
                    </a:lnTo>
                    <a:lnTo>
                      <a:pt x="689" y="8"/>
                    </a:lnTo>
                    <a:lnTo>
                      <a:pt x="697" y="18"/>
                    </a:lnTo>
                    <a:lnTo>
                      <a:pt x="709" y="33"/>
                    </a:lnTo>
                    <a:lnTo>
                      <a:pt x="722" y="54"/>
                    </a:lnTo>
                    <a:lnTo>
                      <a:pt x="730" y="67"/>
                    </a:lnTo>
                    <a:lnTo>
                      <a:pt x="737" y="81"/>
                    </a:lnTo>
                    <a:lnTo>
                      <a:pt x="746" y="96"/>
                    </a:lnTo>
                    <a:lnTo>
                      <a:pt x="753" y="113"/>
                    </a:lnTo>
                    <a:lnTo>
                      <a:pt x="761" y="133"/>
                    </a:lnTo>
                    <a:lnTo>
                      <a:pt x="769" y="153"/>
                    </a:lnTo>
                    <a:lnTo>
                      <a:pt x="776" y="175"/>
                    </a:lnTo>
                    <a:lnTo>
                      <a:pt x="783" y="198"/>
                    </a:lnTo>
                    <a:lnTo>
                      <a:pt x="789" y="223"/>
                    </a:lnTo>
                    <a:lnTo>
                      <a:pt x="794" y="251"/>
                    </a:lnTo>
                    <a:lnTo>
                      <a:pt x="800" y="279"/>
                    </a:lnTo>
                    <a:lnTo>
                      <a:pt x="804" y="311"/>
                    </a:lnTo>
                    <a:lnTo>
                      <a:pt x="806" y="343"/>
                    </a:lnTo>
                    <a:lnTo>
                      <a:pt x="808" y="377"/>
                    </a:lnTo>
                    <a:lnTo>
                      <a:pt x="810" y="413"/>
                    </a:lnTo>
                    <a:lnTo>
                      <a:pt x="808" y="451"/>
                    </a:lnTo>
                    <a:lnTo>
                      <a:pt x="806" y="491"/>
                    </a:lnTo>
                    <a:lnTo>
                      <a:pt x="803" y="533"/>
                    </a:lnTo>
                    <a:lnTo>
                      <a:pt x="798" y="576"/>
                    </a:lnTo>
                    <a:lnTo>
                      <a:pt x="791" y="622"/>
                    </a:lnTo>
                    <a:lnTo>
                      <a:pt x="783" y="670"/>
                    </a:lnTo>
                    <a:lnTo>
                      <a:pt x="771" y="720"/>
                    </a:lnTo>
                    <a:lnTo>
                      <a:pt x="758" y="772"/>
                    </a:lnTo>
                    <a:lnTo>
                      <a:pt x="743" y="826"/>
                    </a:lnTo>
                    <a:lnTo>
                      <a:pt x="734" y="848"/>
                    </a:lnTo>
                    <a:lnTo>
                      <a:pt x="723" y="871"/>
                    </a:lnTo>
                    <a:lnTo>
                      <a:pt x="708" y="893"/>
                    </a:lnTo>
                    <a:lnTo>
                      <a:pt x="692" y="913"/>
                    </a:lnTo>
                    <a:lnTo>
                      <a:pt x="672" y="934"/>
                    </a:lnTo>
                    <a:lnTo>
                      <a:pt x="651" y="954"/>
                    </a:lnTo>
                    <a:lnTo>
                      <a:pt x="627" y="973"/>
                    </a:lnTo>
                    <a:lnTo>
                      <a:pt x="602" y="992"/>
                    </a:lnTo>
                    <a:lnTo>
                      <a:pt x="575" y="1009"/>
                    </a:lnTo>
                    <a:lnTo>
                      <a:pt x="547" y="1026"/>
                    </a:lnTo>
                    <a:lnTo>
                      <a:pt x="518" y="1044"/>
                    </a:lnTo>
                    <a:lnTo>
                      <a:pt x="488" y="1059"/>
                    </a:lnTo>
                    <a:lnTo>
                      <a:pt x="456" y="1074"/>
                    </a:lnTo>
                    <a:lnTo>
                      <a:pt x="425" y="1089"/>
                    </a:lnTo>
                    <a:lnTo>
                      <a:pt x="394" y="1103"/>
                    </a:lnTo>
                    <a:lnTo>
                      <a:pt x="361" y="1116"/>
                    </a:lnTo>
                    <a:lnTo>
                      <a:pt x="299" y="1140"/>
                    </a:lnTo>
                    <a:lnTo>
                      <a:pt x="238" y="1160"/>
                    </a:lnTo>
                    <a:lnTo>
                      <a:pt x="182" y="1179"/>
                    </a:lnTo>
                    <a:lnTo>
                      <a:pt x="130" y="1194"/>
                    </a:lnTo>
                    <a:lnTo>
                      <a:pt x="53" y="1215"/>
                    </a:lnTo>
                    <a:lnTo>
                      <a:pt x="16" y="1224"/>
                    </a:lnTo>
                    <a:lnTo>
                      <a:pt x="15" y="1224"/>
                    </a:lnTo>
                    <a:lnTo>
                      <a:pt x="14" y="1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79"/>
              <p:cNvSpPr>
                <a:spLocks/>
              </p:cNvSpPr>
              <p:nvPr userDrawn="1"/>
            </p:nvSpPr>
            <p:spPr bwMode="auto">
              <a:xfrm>
                <a:off x="1670" y="2520"/>
                <a:ext cx="205" cy="510"/>
              </a:xfrm>
              <a:custGeom>
                <a:avLst/>
                <a:gdLst>
                  <a:gd name="T0" fmla="*/ 9 w 617"/>
                  <a:gd name="T1" fmla="*/ 1531 h 1531"/>
                  <a:gd name="T2" fmla="*/ 2 w 617"/>
                  <a:gd name="T3" fmla="*/ 1526 h 1531"/>
                  <a:gd name="T4" fmla="*/ 0 w 617"/>
                  <a:gd name="T5" fmla="*/ 1516 h 1531"/>
                  <a:gd name="T6" fmla="*/ 6 w 617"/>
                  <a:gd name="T7" fmla="*/ 1507 h 1531"/>
                  <a:gd name="T8" fmla="*/ 32 w 617"/>
                  <a:gd name="T9" fmla="*/ 1498 h 1531"/>
                  <a:gd name="T10" fmla="*/ 124 w 617"/>
                  <a:gd name="T11" fmla="*/ 1463 h 1531"/>
                  <a:gd name="T12" fmla="*/ 189 w 617"/>
                  <a:gd name="T13" fmla="*/ 1433 h 1531"/>
                  <a:gd name="T14" fmla="*/ 236 w 617"/>
                  <a:gd name="T15" fmla="*/ 1408 h 1531"/>
                  <a:gd name="T16" fmla="*/ 284 w 617"/>
                  <a:gd name="T17" fmla="*/ 1379 h 1531"/>
                  <a:gd name="T18" fmla="*/ 333 w 617"/>
                  <a:gd name="T19" fmla="*/ 1346 h 1531"/>
                  <a:gd name="T20" fmla="*/ 380 w 617"/>
                  <a:gd name="T21" fmla="*/ 1309 h 1531"/>
                  <a:gd name="T22" fmla="*/ 427 w 617"/>
                  <a:gd name="T23" fmla="*/ 1268 h 1531"/>
                  <a:gd name="T24" fmla="*/ 469 w 617"/>
                  <a:gd name="T25" fmla="*/ 1221 h 1531"/>
                  <a:gd name="T26" fmla="*/ 507 w 617"/>
                  <a:gd name="T27" fmla="*/ 1169 h 1531"/>
                  <a:gd name="T28" fmla="*/ 538 w 617"/>
                  <a:gd name="T29" fmla="*/ 1113 h 1531"/>
                  <a:gd name="T30" fmla="*/ 563 w 617"/>
                  <a:gd name="T31" fmla="*/ 1053 h 1531"/>
                  <a:gd name="T32" fmla="*/ 580 w 617"/>
                  <a:gd name="T33" fmla="*/ 986 h 1531"/>
                  <a:gd name="T34" fmla="*/ 589 w 617"/>
                  <a:gd name="T35" fmla="*/ 914 h 1531"/>
                  <a:gd name="T36" fmla="*/ 590 w 617"/>
                  <a:gd name="T37" fmla="*/ 836 h 1531"/>
                  <a:gd name="T38" fmla="*/ 584 w 617"/>
                  <a:gd name="T39" fmla="*/ 756 h 1531"/>
                  <a:gd name="T40" fmla="*/ 574 w 617"/>
                  <a:gd name="T41" fmla="*/ 673 h 1531"/>
                  <a:gd name="T42" fmla="*/ 559 w 617"/>
                  <a:gd name="T43" fmla="*/ 591 h 1531"/>
                  <a:gd name="T44" fmla="*/ 539 w 617"/>
                  <a:gd name="T45" fmla="*/ 508 h 1531"/>
                  <a:gd name="T46" fmla="*/ 519 w 617"/>
                  <a:gd name="T47" fmla="*/ 428 h 1531"/>
                  <a:gd name="T48" fmla="*/ 484 w 617"/>
                  <a:gd name="T49" fmla="*/ 314 h 1531"/>
                  <a:gd name="T50" fmla="*/ 439 w 617"/>
                  <a:gd name="T51" fmla="*/ 183 h 1531"/>
                  <a:gd name="T52" fmla="*/ 400 w 617"/>
                  <a:gd name="T53" fmla="*/ 83 h 1531"/>
                  <a:gd name="T54" fmla="*/ 377 w 617"/>
                  <a:gd name="T55" fmla="*/ 27 h 1531"/>
                  <a:gd name="T56" fmla="*/ 372 w 617"/>
                  <a:gd name="T57" fmla="*/ 13 h 1531"/>
                  <a:gd name="T58" fmla="*/ 375 w 617"/>
                  <a:gd name="T59" fmla="*/ 5 h 1531"/>
                  <a:gd name="T60" fmla="*/ 385 w 617"/>
                  <a:gd name="T61" fmla="*/ 0 h 1531"/>
                  <a:gd name="T62" fmla="*/ 394 w 617"/>
                  <a:gd name="T63" fmla="*/ 4 h 1531"/>
                  <a:gd name="T64" fmla="*/ 403 w 617"/>
                  <a:gd name="T65" fmla="*/ 20 h 1531"/>
                  <a:gd name="T66" fmla="*/ 429 w 617"/>
                  <a:gd name="T67" fmla="*/ 80 h 1531"/>
                  <a:gd name="T68" fmla="*/ 468 w 617"/>
                  <a:gd name="T69" fmla="*/ 183 h 1531"/>
                  <a:gd name="T70" fmla="*/ 514 w 617"/>
                  <a:gd name="T71" fmla="*/ 316 h 1531"/>
                  <a:gd name="T72" fmla="*/ 548 w 617"/>
                  <a:gd name="T73" fmla="*/ 430 h 1531"/>
                  <a:gd name="T74" fmla="*/ 569 w 617"/>
                  <a:gd name="T75" fmla="*/ 510 h 1531"/>
                  <a:gd name="T76" fmla="*/ 587 w 617"/>
                  <a:gd name="T77" fmla="*/ 593 h 1531"/>
                  <a:gd name="T78" fmla="*/ 602 w 617"/>
                  <a:gd name="T79" fmla="*/ 676 h 1531"/>
                  <a:gd name="T80" fmla="*/ 613 w 617"/>
                  <a:gd name="T81" fmla="*/ 759 h 1531"/>
                  <a:gd name="T82" fmla="*/ 617 w 617"/>
                  <a:gd name="T83" fmla="*/ 840 h 1531"/>
                  <a:gd name="T84" fmla="*/ 615 w 617"/>
                  <a:gd name="T85" fmla="*/ 918 h 1531"/>
                  <a:gd name="T86" fmla="*/ 606 w 617"/>
                  <a:gd name="T87" fmla="*/ 992 h 1531"/>
                  <a:gd name="T88" fmla="*/ 589 w 617"/>
                  <a:gd name="T89" fmla="*/ 1060 h 1531"/>
                  <a:gd name="T90" fmla="*/ 563 w 617"/>
                  <a:gd name="T91" fmla="*/ 1124 h 1531"/>
                  <a:gd name="T92" fmla="*/ 530 w 617"/>
                  <a:gd name="T93" fmla="*/ 1182 h 1531"/>
                  <a:gd name="T94" fmla="*/ 492 w 617"/>
                  <a:gd name="T95" fmla="*/ 1236 h 1531"/>
                  <a:gd name="T96" fmla="*/ 447 w 617"/>
                  <a:gd name="T97" fmla="*/ 1284 h 1531"/>
                  <a:gd name="T98" fmla="*/ 400 w 617"/>
                  <a:gd name="T99" fmla="*/ 1328 h 1531"/>
                  <a:gd name="T100" fmla="*/ 351 w 617"/>
                  <a:gd name="T101" fmla="*/ 1367 h 1531"/>
                  <a:gd name="T102" fmla="*/ 300 w 617"/>
                  <a:gd name="T103" fmla="*/ 1400 h 1531"/>
                  <a:gd name="T104" fmla="*/ 251 w 617"/>
                  <a:gd name="T105" fmla="*/ 1431 h 1531"/>
                  <a:gd name="T106" fmla="*/ 202 w 617"/>
                  <a:gd name="T107" fmla="*/ 1457 h 1531"/>
                  <a:gd name="T108" fmla="*/ 135 w 617"/>
                  <a:gd name="T109" fmla="*/ 1488 h 1531"/>
                  <a:gd name="T110" fmla="*/ 39 w 617"/>
                  <a:gd name="T111" fmla="*/ 1524 h 1531"/>
                  <a:gd name="T112" fmla="*/ 15 w 617"/>
                  <a:gd name="T113" fmla="*/ 1531 h 1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17" h="1531">
                    <a:moveTo>
                      <a:pt x="13" y="1531"/>
                    </a:moveTo>
                    <a:lnTo>
                      <a:pt x="9" y="1531"/>
                    </a:lnTo>
                    <a:lnTo>
                      <a:pt x="6" y="1529"/>
                    </a:lnTo>
                    <a:lnTo>
                      <a:pt x="2" y="1526"/>
                    </a:lnTo>
                    <a:lnTo>
                      <a:pt x="0" y="1521"/>
                    </a:lnTo>
                    <a:lnTo>
                      <a:pt x="0" y="1516"/>
                    </a:lnTo>
                    <a:lnTo>
                      <a:pt x="1" y="1511"/>
                    </a:lnTo>
                    <a:lnTo>
                      <a:pt x="6" y="1507"/>
                    </a:lnTo>
                    <a:lnTo>
                      <a:pt x="10" y="1505"/>
                    </a:lnTo>
                    <a:lnTo>
                      <a:pt x="32" y="1498"/>
                    </a:lnTo>
                    <a:lnTo>
                      <a:pt x="88" y="1478"/>
                    </a:lnTo>
                    <a:lnTo>
                      <a:pt x="124" y="1463"/>
                    </a:lnTo>
                    <a:lnTo>
                      <a:pt x="167" y="1444"/>
                    </a:lnTo>
                    <a:lnTo>
                      <a:pt x="189" y="1433"/>
                    </a:lnTo>
                    <a:lnTo>
                      <a:pt x="212" y="1421"/>
                    </a:lnTo>
                    <a:lnTo>
                      <a:pt x="236" y="1408"/>
                    </a:lnTo>
                    <a:lnTo>
                      <a:pt x="260" y="1394"/>
                    </a:lnTo>
                    <a:lnTo>
                      <a:pt x="284" y="1379"/>
                    </a:lnTo>
                    <a:lnTo>
                      <a:pt x="309" y="1364"/>
                    </a:lnTo>
                    <a:lnTo>
                      <a:pt x="333" y="1346"/>
                    </a:lnTo>
                    <a:lnTo>
                      <a:pt x="357" y="1328"/>
                    </a:lnTo>
                    <a:lnTo>
                      <a:pt x="380" y="1309"/>
                    </a:lnTo>
                    <a:lnTo>
                      <a:pt x="404" y="1288"/>
                    </a:lnTo>
                    <a:lnTo>
                      <a:pt x="427" y="1268"/>
                    </a:lnTo>
                    <a:lnTo>
                      <a:pt x="448" y="1245"/>
                    </a:lnTo>
                    <a:lnTo>
                      <a:pt x="469" y="1221"/>
                    </a:lnTo>
                    <a:lnTo>
                      <a:pt x="488" y="1195"/>
                    </a:lnTo>
                    <a:lnTo>
                      <a:pt x="507" y="1169"/>
                    </a:lnTo>
                    <a:lnTo>
                      <a:pt x="523" y="1142"/>
                    </a:lnTo>
                    <a:lnTo>
                      <a:pt x="538" y="1113"/>
                    </a:lnTo>
                    <a:lnTo>
                      <a:pt x="552" y="1084"/>
                    </a:lnTo>
                    <a:lnTo>
                      <a:pt x="563" y="1053"/>
                    </a:lnTo>
                    <a:lnTo>
                      <a:pt x="573" y="1020"/>
                    </a:lnTo>
                    <a:lnTo>
                      <a:pt x="580" y="986"/>
                    </a:lnTo>
                    <a:lnTo>
                      <a:pt x="586" y="950"/>
                    </a:lnTo>
                    <a:lnTo>
                      <a:pt x="589" y="914"/>
                    </a:lnTo>
                    <a:lnTo>
                      <a:pt x="590" y="876"/>
                    </a:lnTo>
                    <a:lnTo>
                      <a:pt x="590" y="836"/>
                    </a:lnTo>
                    <a:lnTo>
                      <a:pt x="588" y="796"/>
                    </a:lnTo>
                    <a:lnTo>
                      <a:pt x="584" y="756"/>
                    </a:lnTo>
                    <a:lnTo>
                      <a:pt x="579" y="715"/>
                    </a:lnTo>
                    <a:lnTo>
                      <a:pt x="574" y="673"/>
                    </a:lnTo>
                    <a:lnTo>
                      <a:pt x="566" y="632"/>
                    </a:lnTo>
                    <a:lnTo>
                      <a:pt x="559" y="591"/>
                    </a:lnTo>
                    <a:lnTo>
                      <a:pt x="549" y="549"/>
                    </a:lnTo>
                    <a:lnTo>
                      <a:pt x="539" y="508"/>
                    </a:lnTo>
                    <a:lnTo>
                      <a:pt x="529" y="468"/>
                    </a:lnTo>
                    <a:lnTo>
                      <a:pt x="519" y="428"/>
                    </a:lnTo>
                    <a:lnTo>
                      <a:pt x="507" y="389"/>
                    </a:lnTo>
                    <a:lnTo>
                      <a:pt x="484" y="314"/>
                    </a:lnTo>
                    <a:lnTo>
                      <a:pt x="461" y="245"/>
                    </a:lnTo>
                    <a:lnTo>
                      <a:pt x="439" y="183"/>
                    </a:lnTo>
                    <a:lnTo>
                      <a:pt x="418" y="128"/>
                    </a:lnTo>
                    <a:lnTo>
                      <a:pt x="400" y="83"/>
                    </a:lnTo>
                    <a:lnTo>
                      <a:pt x="386" y="49"/>
                    </a:lnTo>
                    <a:lnTo>
                      <a:pt x="377" y="27"/>
                    </a:lnTo>
                    <a:lnTo>
                      <a:pt x="373" y="19"/>
                    </a:lnTo>
                    <a:lnTo>
                      <a:pt x="372" y="13"/>
                    </a:lnTo>
                    <a:lnTo>
                      <a:pt x="373" y="9"/>
                    </a:lnTo>
                    <a:lnTo>
                      <a:pt x="375" y="5"/>
                    </a:lnTo>
                    <a:lnTo>
                      <a:pt x="379" y="1"/>
                    </a:lnTo>
                    <a:lnTo>
                      <a:pt x="385" y="0"/>
                    </a:lnTo>
                    <a:lnTo>
                      <a:pt x="390" y="0"/>
                    </a:lnTo>
                    <a:lnTo>
                      <a:pt x="394" y="4"/>
                    </a:lnTo>
                    <a:lnTo>
                      <a:pt x="398" y="8"/>
                    </a:lnTo>
                    <a:lnTo>
                      <a:pt x="403" y="20"/>
                    </a:lnTo>
                    <a:lnTo>
                      <a:pt x="414" y="45"/>
                    </a:lnTo>
                    <a:lnTo>
                      <a:pt x="429" y="80"/>
                    </a:lnTo>
                    <a:lnTo>
                      <a:pt x="447" y="127"/>
                    </a:lnTo>
                    <a:lnTo>
                      <a:pt x="468" y="183"/>
                    </a:lnTo>
                    <a:lnTo>
                      <a:pt x="490" y="245"/>
                    </a:lnTo>
                    <a:lnTo>
                      <a:pt x="514" y="316"/>
                    </a:lnTo>
                    <a:lnTo>
                      <a:pt x="537" y="391"/>
                    </a:lnTo>
                    <a:lnTo>
                      <a:pt x="548" y="430"/>
                    </a:lnTo>
                    <a:lnTo>
                      <a:pt x="559" y="470"/>
                    </a:lnTo>
                    <a:lnTo>
                      <a:pt x="569" y="510"/>
                    </a:lnTo>
                    <a:lnTo>
                      <a:pt x="578" y="551"/>
                    </a:lnTo>
                    <a:lnTo>
                      <a:pt x="587" y="593"/>
                    </a:lnTo>
                    <a:lnTo>
                      <a:pt x="595" y="634"/>
                    </a:lnTo>
                    <a:lnTo>
                      <a:pt x="602" y="676"/>
                    </a:lnTo>
                    <a:lnTo>
                      <a:pt x="607" y="717"/>
                    </a:lnTo>
                    <a:lnTo>
                      <a:pt x="613" y="759"/>
                    </a:lnTo>
                    <a:lnTo>
                      <a:pt x="615" y="800"/>
                    </a:lnTo>
                    <a:lnTo>
                      <a:pt x="617" y="840"/>
                    </a:lnTo>
                    <a:lnTo>
                      <a:pt x="617" y="879"/>
                    </a:lnTo>
                    <a:lnTo>
                      <a:pt x="615" y="918"/>
                    </a:lnTo>
                    <a:lnTo>
                      <a:pt x="611" y="956"/>
                    </a:lnTo>
                    <a:lnTo>
                      <a:pt x="606" y="992"/>
                    </a:lnTo>
                    <a:lnTo>
                      <a:pt x="598" y="1027"/>
                    </a:lnTo>
                    <a:lnTo>
                      <a:pt x="589" y="1060"/>
                    </a:lnTo>
                    <a:lnTo>
                      <a:pt x="577" y="1093"/>
                    </a:lnTo>
                    <a:lnTo>
                      <a:pt x="563" y="1124"/>
                    </a:lnTo>
                    <a:lnTo>
                      <a:pt x="548" y="1154"/>
                    </a:lnTo>
                    <a:lnTo>
                      <a:pt x="530" y="1182"/>
                    </a:lnTo>
                    <a:lnTo>
                      <a:pt x="511" y="1210"/>
                    </a:lnTo>
                    <a:lnTo>
                      <a:pt x="492" y="1236"/>
                    </a:lnTo>
                    <a:lnTo>
                      <a:pt x="470" y="1261"/>
                    </a:lnTo>
                    <a:lnTo>
                      <a:pt x="447" y="1284"/>
                    </a:lnTo>
                    <a:lnTo>
                      <a:pt x="424" y="1307"/>
                    </a:lnTo>
                    <a:lnTo>
                      <a:pt x="400" y="1328"/>
                    </a:lnTo>
                    <a:lnTo>
                      <a:pt x="376" y="1348"/>
                    </a:lnTo>
                    <a:lnTo>
                      <a:pt x="351" y="1367"/>
                    </a:lnTo>
                    <a:lnTo>
                      <a:pt x="325" y="1384"/>
                    </a:lnTo>
                    <a:lnTo>
                      <a:pt x="300" y="1400"/>
                    </a:lnTo>
                    <a:lnTo>
                      <a:pt x="276" y="1417"/>
                    </a:lnTo>
                    <a:lnTo>
                      <a:pt x="251" y="1431"/>
                    </a:lnTo>
                    <a:lnTo>
                      <a:pt x="226" y="1444"/>
                    </a:lnTo>
                    <a:lnTo>
                      <a:pt x="202" y="1457"/>
                    </a:lnTo>
                    <a:lnTo>
                      <a:pt x="179" y="1467"/>
                    </a:lnTo>
                    <a:lnTo>
                      <a:pt x="135" y="1488"/>
                    </a:lnTo>
                    <a:lnTo>
                      <a:pt x="97" y="1503"/>
                    </a:lnTo>
                    <a:lnTo>
                      <a:pt x="39" y="1524"/>
                    </a:lnTo>
                    <a:lnTo>
                      <a:pt x="18" y="1531"/>
                    </a:lnTo>
                    <a:lnTo>
                      <a:pt x="15" y="1531"/>
                    </a:lnTo>
                    <a:lnTo>
                      <a:pt x="13" y="15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0"/>
              <p:cNvSpPr>
                <a:spLocks/>
              </p:cNvSpPr>
              <p:nvPr userDrawn="1"/>
            </p:nvSpPr>
            <p:spPr bwMode="auto">
              <a:xfrm>
                <a:off x="1793" y="2482"/>
                <a:ext cx="125" cy="578"/>
              </a:xfrm>
              <a:custGeom>
                <a:avLst/>
                <a:gdLst>
                  <a:gd name="T0" fmla="*/ 117 w 375"/>
                  <a:gd name="T1" fmla="*/ 1732 h 1733"/>
                  <a:gd name="T2" fmla="*/ 112 w 375"/>
                  <a:gd name="T3" fmla="*/ 1728 h 1733"/>
                  <a:gd name="T4" fmla="*/ 108 w 375"/>
                  <a:gd name="T5" fmla="*/ 1721 h 1733"/>
                  <a:gd name="T6" fmla="*/ 110 w 375"/>
                  <a:gd name="T7" fmla="*/ 1711 h 1733"/>
                  <a:gd name="T8" fmla="*/ 118 w 375"/>
                  <a:gd name="T9" fmla="*/ 1705 h 1733"/>
                  <a:gd name="T10" fmla="*/ 141 w 375"/>
                  <a:gd name="T11" fmla="*/ 1686 h 1733"/>
                  <a:gd name="T12" fmla="*/ 170 w 375"/>
                  <a:gd name="T13" fmla="*/ 1659 h 1733"/>
                  <a:gd name="T14" fmla="*/ 192 w 375"/>
                  <a:gd name="T15" fmla="*/ 1633 h 1733"/>
                  <a:gd name="T16" fmla="*/ 216 w 375"/>
                  <a:gd name="T17" fmla="*/ 1602 h 1733"/>
                  <a:gd name="T18" fmla="*/ 240 w 375"/>
                  <a:gd name="T19" fmla="*/ 1564 h 1733"/>
                  <a:gd name="T20" fmla="*/ 264 w 375"/>
                  <a:gd name="T21" fmla="*/ 1520 h 1733"/>
                  <a:gd name="T22" fmla="*/ 287 w 375"/>
                  <a:gd name="T23" fmla="*/ 1467 h 1733"/>
                  <a:gd name="T24" fmla="*/ 307 w 375"/>
                  <a:gd name="T25" fmla="*/ 1408 h 1733"/>
                  <a:gd name="T26" fmla="*/ 325 w 375"/>
                  <a:gd name="T27" fmla="*/ 1341 h 1733"/>
                  <a:gd name="T28" fmla="*/ 338 w 375"/>
                  <a:gd name="T29" fmla="*/ 1264 h 1733"/>
                  <a:gd name="T30" fmla="*/ 345 w 375"/>
                  <a:gd name="T31" fmla="*/ 1180 h 1733"/>
                  <a:gd name="T32" fmla="*/ 347 w 375"/>
                  <a:gd name="T33" fmla="*/ 1086 h 1733"/>
                  <a:gd name="T34" fmla="*/ 343 w 375"/>
                  <a:gd name="T35" fmla="*/ 982 h 1733"/>
                  <a:gd name="T36" fmla="*/ 331 w 375"/>
                  <a:gd name="T37" fmla="*/ 871 h 1733"/>
                  <a:gd name="T38" fmla="*/ 314 w 375"/>
                  <a:gd name="T39" fmla="*/ 764 h 1733"/>
                  <a:gd name="T40" fmla="*/ 293 w 375"/>
                  <a:gd name="T41" fmla="*/ 665 h 1733"/>
                  <a:gd name="T42" fmla="*/ 270 w 375"/>
                  <a:gd name="T43" fmla="*/ 572 h 1733"/>
                  <a:gd name="T44" fmla="*/ 245 w 375"/>
                  <a:gd name="T45" fmla="*/ 488 h 1733"/>
                  <a:gd name="T46" fmla="*/ 217 w 375"/>
                  <a:gd name="T47" fmla="*/ 410 h 1733"/>
                  <a:gd name="T48" fmla="*/ 189 w 375"/>
                  <a:gd name="T49" fmla="*/ 340 h 1733"/>
                  <a:gd name="T50" fmla="*/ 161 w 375"/>
                  <a:gd name="T51" fmla="*/ 276 h 1733"/>
                  <a:gd name="T52" fmla="*/ 118 w 375"/>
                  <a:gd name="T53" fmla="*/ 195 h 1733"/>
                  <a:gd name="T54" fmla="*/ 69 w 375"/>
                  <a:gd name="T55" fmla="*/ 111 h 1733"/>
                  <a:gd name="T56" fmla="*/ 29 w 375"/>
                  <a:gd name="T57" fmla="*/ 55 h 1733"/>
                  <a:gd name="T58" fmla="*/ 6 w 375"/>
                  <a:gd name="T59" fmla="*/ 27 h 1733"/>
                  <a:gd name="T60" fmla="*/ 1 w 375"/>
                  <a:gd name="T61" fmla="*/ 18 h 1733"/>
                  <a:gd name="T62" fmla="*/ 1 w 375"/>
                  <a:gd name="T63" fmla="*/ 9 h 1733"/>
                  <a:gd name="T64" fmla="*/ 8 w 375"/>
                  <a:gd name="T65" fmla="*/ 1 h 1733"/>
                  <a:gd name="T66" fmla="*/ 19 w 375"/>
                  <a:gd name="T67" fmla="*/ 1 h 1733"/>
                  <a:gd name="T68" fmla="*/ 27 w 375"/>
                  <a:gd name="T69" fmla="*/ 9 h 1733"/>
                  <a:gd name="T70" fmla="*/ 49 w 375"/>
                  <a:gd name="T71" fmla="*/ 38 h 1733"/>
                  <a:gd name="T72" fmla="*/ 89 w 375"/>
                  <a:gd name="T73" fmla="*/ 95 h 1733"/>
                  <a:gd name="T74" fmla="*/ 127 w 375"/>
                  <a:gd name="T75" fmla="*/ 157 h 1733"/>
                  <a:gd name="T76" fmla="*/ 155 w 375"/>
                  <a:gd name="T77" fmla="*/ 206 h 1733"/>
                  <a:gd name="T78" fmla="*/ 183 w 375"/>
                  <a:gd name="T79" fmla="*/ 263 h 1733"/>
                  <a:gd name="T80" fmla="*/ 212 w 375"/>
                  <a:gd name="T81" fmla="*/ 327 h 1733"/>
                  <a:gd name="T82" fmla="*/ 242 w 375"/>
                  <a:gd name="T83" fmla="*/ 399 h 1733"/>
                  <a:gd name="T84" fmla="*/ 270 w 375"/>
                  <a:gd name="T85" fmla="*/ 478 h 1733"/>
                  <a:gd name="T86" fmla="*/ 295 w 375"/>
                  <a:gd name="T87" fmla="*/ 564 h 1733"/>
                  <a:gd name="T88" fmla="*/ 319 w 375"/>
                  <a:gd name="T89" fmla="*/ 657 h 1733"/>
                  <a:gd name="T90" fmla="*/ 341 w 375"/>
                  <a:gd name="T91" fmla="*/ 759 h 1733"/>
                  <a:gd name="T92" fmla="*/ 357 w 375"/>
                  <a:gd name="T93" fmla="*/ 867 h 1733"/>
                  <a:gd name="T94" fmla="*/ 370 w 375"/>
                  <a:gd name="T95" fmla="*/ 981 h 1733"/>
                  <a:gd name="T96" fmla="*/ 375 w 375"/>
                  <a:gd name="T97" fmla="*/ 1088 h 1733"/>
                  <a:gd name="T98" fmla="*/ 373 w 375"/>
                  <a:gd name="T99" fmla="*/ 1184 h 1733"/>
                  <a:gd name="T100" fmla="*/ 365 w 375"/>
                  <a:gd name="T101" fmla="*/ 1272 h 1733"/>
                  <a:gd name="T102" fmla="*/ 351 w 375"/>
                  <a:gd name="T103" fmla="*/ 1349 h 1733"/>
                  <a:gd name="T104" fmla="*/ 333 w 375"/>
                  <a:gd name="T105" fmla="*/ 1420 h 1733"/>
                  <a:gd name="T106" fmla="*/ 313 w 375"/>
                  <a:gd name="T107" fmla="*/ 1481 h 1733"/>
                  <a:gd name="T108" fmla="*/ 289 w 375"/>
                  <a:gd name="T109" fmla="*/ 1534 h 1733"/>
                  <a:gd name="T110" fmla="*/ 264 w 375"/>
                  <a:gd name="T111" fmla="*/ 1580 h 1733"/>
                  <a:gd name="T112" fmla="*/ 238 w 375"/>
                  <a:gd name="T113" fmla="*/ 1619 h 1733"/>
                  <a:gd name="T114" fmla="*/ 215 w 375"/>
                  <a:gd name="T115" fmla="*/ 1652 h 1733"/>
                  <a:gd name="T116" fmla="*/ 191 w 375"/>
                  <a:gd name="T117" fmla="*/ 1679 h 1733"/>
                  <a:gd name="T118" fmla="*/ 161 w 375"/>
                  <a:gd name="T119" fmla="*/ 1707 h 1733"/>
                  <a:gd name="T120" fmla="*/ 134 w 375"/>
                  <a:gd name="T121" fmla="*/ 1727 h 1733"/>
                  <a:gd name="T122" fmla="*/ 125 w 375"/>
                  <a:gd name="T123" fmla="*/ 1732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5" h="1733">
                    <a:moveTo>
                      <a:pt x="121" y="1733"/>
                    </a:moveTo>
                    <a:lnTo>
                      <a:pt x="117" y="1732"/>
                    </a:lnTo>
                    <a:lnTo>
                      <a:pt x="114" y="1730"/>
                    </a:lnTo>
                    <a:lnTo>
                      <a:pt x="112" y="1728"/>
                    </a:lnTo>
                    <a:lnTo>
                      <a:pt x="110" y="1725"/>
                    </a:lnTo>
                    <a:lnTo>
                      <a:pt x="108" y="1721"/>
                    </a:lnTo>
                    <a:lnTo>
                      <a:pt x="108" y="1715"/>
                    </a:lnTo>
                    <a:lnTo>
                      <a:pt x="110" y="1711"/>
                    </a:lnTo>
                    <a:lnTo>
                      <a:pt x="114" y="1707"/>
                    </a:lnTo>
                    <a:lnTo>
                      <a:pt x="118" y="1705"/>
                    </a:lnTo>
                    <a:lnTo>
                      <a:pt x="127" y="1698"/>
                    </a:lnTo>
                    <a:lnTo>
                      <a:pt x="141" y="1686"/>
                    </a:lnTo>
                    <a:lnTo>
                      <a:pt x="159" y="1669"/>
                    </a:lnTo>
                    <a:lnTo>
                      <a:pt x="170" y="1659"/>
                    </a:lnTo>
                    <a:lnTo>
                      <a:pt x="181" y="1647"/>
                    </a:lnTo>
                    <a:lnTo>
                      <a:pt x="192" y="1633"/>
                    </a:lnTo>
                    <a:lnTo>
                      <a:pt x="204" y="1619"/>
                    </a:lnTo>
                    <a:lnTo>
                      <a:pt x="216" y="1602"/>
                    </a:lnTo>
                    <a:lnTo>
                      <a:pt x="227" y="1584"/>
                    </a:lnTo>
                    <a:lnTo>
                      <a:pt x="240" y="1564"/>
                    </a:lnTo>
                    <a:lnTo>
                      <a:pt x="252" y="1543"/>
                    </a:lnTo>
                    <a:lnTo>
                      <a:pt x="264" y="1520"/>
                    </a:lnTo>
                    <a:lnTo>
                      <a:pt x="275" y="1494"/>
                    </a:lnTo>
                    <a:lnTo>
                      <a:pt x="287" y="1467"/>
                    </a:lnTo>
                    <a:lnTo>
                      <a:pt x="297" y="1439"/>
                    </a:lnTo>
                    <a:lnTo>
                      <a:pt x="307" y="1408"/>
                    </a:lnTo>
                    <a:lnTo>
                      <a:pt x="316" y="1375"/>
                    </a:lnTo>
                    <a:lnTo>
                      <a:pt x="325" y="1341"/>
                    </a:lnTo>
                    <a:lnTo>
                      <a:pt x="331" y="1303"/>
                    </a:lnTo>
                    <a:lnTo>
                      <a:pt x="338" y="1264"/>
                    </a:lnTo>
                    <a:lnTo>
                      <a:pt x="342" y="1223"/>
                    </a:lnTo>
                    <a:lnTo>
                      <a:pt x="345" y="1180"/>
                    </a:lnTo>
                    <a:lnTo>
                      <a:pt x="347" y="1133"/>
                    </a:lnTo>
                    <a:lnTo>
                      <a:pt x="347" y="1086"/>
                    </a:lnTo>
                    <a:lnTo>
                      <a:pt x="346" y="1035"/>
                    </a:lnTo>
                    <a:lnTo>
                      <a:pt x="343" y="982"/>
                    </a:lnTo>
                    <a:lnTo>
                      <a:pt x="338" y="927"/>
                    </a:lnTo>
                    <a:lnTo>
                      <a:pt x="331" y="871"/>
                    </a:lnTo>
                    <a:lnTo>
                      <a:pt x="322" y="816"/>
                    </a:lnTo>
                    <a:lnTo>
                      <a:pt x="314" y="764"/>
                    </a:lnTo>
                    <a:lnTo>
                      <a:pt x="304" y="714"/>
                    </a:lnTo>
                    <a:lnTo>
                      <a:pt x="293" y="665"/>
                    </a:lnTo>
                    <a:lnTo>
                      <a:pt x="283" y="617"/>
                    </a:lnTo>
                    <a:lnTo>
                      <a:pt x="270" y="572"/>
                    </a:lnTo>
                    <a:lnTo>
                      <a:pt x="258" y="529"/>
                    </a:lnTo>
                    <a:lnTo>
                      <a:pt x="245" y="488"/>
                    </a:lnTo>
                    <a:lnTo>
                      <a:pt x="231" y="448"/>
                    </a:lnTo>
                    <a:lnTo>
                      <a:pt x="217" y="410"/>
                    </a:lnTo>
                    <a:lnTo>
                      <a:pt x="203" y="374"/>
                    </a:lnTo>
                    <a:lnTo>
                      <a:pt x="189" y="340"/>
                    </a:lnTo>
                    <a:lnTo>
                      <a:pt x="175" y="307"/>
                    </a:lnTo>
                    <a:lnTo>
                      <a:pt x="161" y="276"/>
                    </a:lnTo>
                    <a:lnTo>
                      <a:pt x="146" y="247"/>
                    </a:lnTo>
                    <a:lnTo>
                      <a:pt x="118" y="195"/>
                    </a:lnTo>
                    <a:lnTo>
                      <a:pt x="92" y="150"/>
                    </a:lnTo>
                    <a:lnTo>
                      <a:pt x="69" y="111"/>
                    </a:lnTo>
                    <a:lnTo>
                      <a:pt x="47" y="80"/>
                    </a:lnTo>
                    <a:lnTo>
                      <a:pt x="29" y="55"/>
                    </a:lnTo>
                    <a:lnTo>
                      <a:pt x="16" y="38"/>
                    </a:lnTo>
                    <a:lnTo>
                      <a:pt x="6" y="27"/>
                    </a:lnTo>
                    <a:lnTo>
                      <a:pt x="3" y="23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19" y="1"/>
                    </a:lnTo>
                    <a:lnTo>
                      <a:pt x="23" y="4"/>
                    </a:lnTo>
                    <a:lnTo>
                      <a:pt x="27" y="9"/>
                    </a:lnTo>
                    <a:lnTo>
                      <a:pt x="35" y="19"/>
                    </a:lnTo>
                    <a:lnTo>
                      <a:pt x="49" y="38"/>
                    </a:lnTo>
                    <a:lnTo>
                      <a:pt x="68" y="63"/>
                    </a:lnTo>
                    <a:lnTo>
                      <a:pt x="89" y="95"/>
                    </a:lnTo>
                    <a:lnTo>
                      <a:pt x="114" y="134"/>
                    </a:lnTo>
                    <a:lnTo>
                      <a:pt x="127" y="157"/>
                    </a:lnTo>
                    <a:lnTo>
                      <a:pt x="141" y="180"/>
                    </a:lnTo>
                    <a:lnTo>
                      <a:pt x="155" y="206"/>
                    </a:lnTo>
                    <a:lnTo>
                      <a:pt x="169" y="233"/>
                    </a:lnTo>
                    <a:lnTo>
                      <a:pt x="183" y="263"/>
                    </a:lnTo>
                    <a:lnTo>
                      <a:pt x="198" y="295"/>
                    </a:lnTo>
                    <a:lnTo>
                      <a:pt x="212" y="327"/>
                    </a:lnTo>
                    <a:lnTo>
                      <a:pt x="227" y="363"/>
                    </a:lnTo>
                    <a:lnTo>
                      <a:pt x="242" y="399"/>
                    </a:lnTo>
                    <a:lnTo>
                      <a:pt x="256" y="437"/>
                    </a:lnTo>
                    <a:lnTo>
                      <a:pt x="270" y="478"/>
                    </a:lnTo>
                    <a:lnTo>
                      <a:pt x="283" y="520"/>
                    </a:lnTo>
                    <a:lnTo>
                      <a:pt x="295" y="564"/>
                    </a:lnTo>
                    <a:lnTo>
                      <a:pt x="307" y="610"/>
                    </a:lnTo>
                    <a:lnTo>
                      <a:pt x="319" y="657"/>
                    </a:lnTo>
                    <a:lnTo>
                      <a:pt x="330" y="707"/>
                    </a:lnTo>
                    <a:lnTo>
                      <a:pt x="341" y="759"/>
                    </a:lnTo>
                    <a:lnTo>
                      <a:pt x="349" y="812"/>
                    </a:lnTo>
                    <a:lnTo>
                      <a:pt x="357" y="867"/>
                    </a:lnTo>
                    <a:lnTo>
                      <a:pt x="365" y="924"/>
                    </a:lnTo>
                    <a:lnTo>
                      <a:pt x="370" y="981"/>
                    </a:lnTo>
                    <a:lnTo>
                      <a:pt x="373" y="1035"/>
                    </a:lnTo>
                    <a:lnTo>
                      <a:pt x="375" y="1088"/>
                    </a:lnTo>
                    <a:lnTo>
                      <a:pt x="374" y="1137"/>
                    </a:lnTo>
                    <a:lnTo>
                      <a:pt x="373" y="1184"/>
                    </a:lnTo>
                    <a:lnTo>
                      <a:pt x="369" y="1230"/>
                    </a:lnTo>
                    <a:lnTo>
                      <a:pt x="365" y="1272"/>
                    </a:lnTo>
                    <a:lnTo>
                      <a:pt x="358" y="1312"/>
                    </a:lnTo>
                    <a:lnTo>
                      <a:pt x="351" y="1349"/>
                    </a:lnTo>
                    <a:lnTo>
                      <a:pt x="343" y="1386"/>
                    </a:lnTo>
                    <a:lnTo>
                      <a:pt x="333" y="1420"/>
                    </a:lnTo>
                    <a:lnTo>
                      <a:pt x="324" y="1451"/>
                    </a:lnTo>
                    <a:lnTo>
                      <a:pt x="313" y="1481"/>
                    </a:lnTo>
                    <a:lnTo>
                      <a:pt x="301" y="1508"/>
                    </a:lnTo>
                    <a:lnTo>
                      <a:pt x="289" y="1534"/>
                    </a:lnTo>
                    <a:lnTo>
                      <a:pt x="277" y="1558"/>
                    </a:lnTo>
                    <a:lnTo>
                      <a:pt x="264" y="1580"/>
                    </a:lnTo>
                    <a:lnTo>
                      <a:pt x="251" y="1601"/>
                    </a:lnTo>
                    <a:lnTo>
                      <a:pt x="238" y="1619"/>
                    </a:lnTo>
                    <a:lnTo>
                      <a:pt x="226" y="1637"/>
                    </a:lnTo>
                    <a:lnTo>
                      <a:pt x="215" y="1652"/>
                    </a:lnTo>
                    <a:lnTo>
                      <a:pt x="202" y="1666"/>
                    </a:lnTo>
                    <a:lnTo>
                      <a:pt x="191" y="1679"/>
                    </a:lnTo>
                    <a:lnTo>
                      <a:pt x="180" y="1689"/>
                    </a:lnTo>
                    <a:lnTo>
                      <a:pt x="161" y="1707"/>
                    </a:lnTo>
                    <a:lnTo>
                      <a:pt x="144" y="1720"/>
                    </a:lnTo>
                    <a:lnTo>
                      <a:pt x="134" y="1727"/>
                    </a:lnTo>
                    <a:lnTo>
                      <a:pt x="128" y="1730"/>
                    </a:lnTo>
                    <a:lnTo>
                      <a:pt x="125" y="1732"/>
                    </a:lnTo>
                    <a:lnTo>
                      <a:pt x="121" y="17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1"/>
              <p:cNvSpPr>
                <a:spLocks/>
              </p:cNvSpPr>
              <p:nvPr userDrawn="1"/>
            </p:nvSpPr>
            <p:spPr bwMode="auto">
              <a:xfrm>
                <a:off x="1781" y="2423"/>
                <a:ext cx="180" cy="642"/>
              </a:xfrm>
              <a:custGeom>
                <a:avLst/>
                <a:gdLst>
                  <a:gd name="T0" fmla="*/ 515 w 541"/>
                  <a:gd name="T1" fmla="*/ 1926 h 1926"/>
                  <a:gd name="T2" fmla="*/ 508 w 541"/>
                  <a:gd name="T3" fmla="*/ 1925 h 1926"/>
                  <a:gd name="T4" fmla="*/ 502 w 541"/>
                  <a:gd name="T5" fmla="*/ 1917 h 1926"/>
                  <a:gd name="T6" fmla="*/ 502 w 541"/>
                  <a:gd name="T7" fmla="*/ 1901 h 1926"/>
                  <a:gd name="T8" fmla="*/ 507 w 541"/>
                  <a:gd name="T9" fmla="*/ 1830 h 1926"/>
                  <a:gd name="T10" fmla="*/ 512 w 541"/>
                  <a:gd name="T11" fmla="*/ 1703 h 1926"/>
                  <a:gd name="T12" fmla="*/ 514 w 541"/>
                  <a:gd name="T13" fmla="*/ 1538 h 1926"/>
                  <a:gd name="T14" fmla="*/ 510 w 541"/>
                  <a:gd name="T15" fmla="*/ 1397 h 1926"/>
                  <a:gd name="T16" fmla="*/ 505 w 541"/>
                  <a:gd name="T17" fmla="*/ 1298 h 1926"/>
                  <a:gd name="T18" fmla="*/ 497 w 541"/>
                  <a:gd name="T19" fmla="*/ 1196 h 1926"/>
                  <a:gd name="T20" fmla="*/ 485 w 541"/>
                  <a:gd name="T21" fmla="*/ 1096 h 1926"/>
                  <a:gd name="T22" fmla="*/ 470 w 541"/>
                  <a:gd name="T23" fmla="*/ 996 h 1926"/>
                  <a:gd name="T24" fmla="*/ 449 w 541"/>
                  <a:gd name="T25" fmla="*/ 900 h 1926"/>
                  <a:gd name="T26" fmla="*/ 424 w 541"/>
                  <a:gd name="T27" fmla="*/ 810 h 1926"/>
                  <a:gd name="T28" fmla="*/ 394 w 541"/>
                  <a:gd name="T29" fmla="*/ 727 h 1926"/>
                  <a:gd name="T30" fmla="*/ 343 w 541"/>
                  <a:gd name="T31" fmla="*/ 621 h 1926"/>
                  <a:gd name="T32" fmla="*/ 276 w 541"/>
                  <a:gd name="T33" fmla="*/ 491 h 1926"/>
                  <a:gd name="T34" fmla="*/ 180 w 541"/>
                  <a:gd name="T35" fmla="*/ 317 h 1926"/>
                  <a:gd name="T36" fmla="*/ 74 w 541"/>
                  <a:gd name="T37" fmla="*/ 136 h 1926"/>
                  <a:gd name="T38" fmla="*/ 11 w 541"/>
                  <a:gd name="T39" fmla="*/ 35 h 1926"/>
                  <a:gd name="T40" fmla="*/ 0 w 541"/>
                  <a:gd name="T41" fmla="*/ 15 h 1926"/>
                  <a:gd name="T42" fmla="*/ 2 w 541"/>
                  <a:gd name="T43" fmla="*/ 5 h 1926"/>
                  <a:gd name="T44" fmla="*/ 11 w 541"/>
                  <a:gd name="T45" fmla="*/ 0 h 1926"/>
                  <a:gd name="T46" fmla="*/ 20 w 541"/>
                  <a:gd name="T47" fmla="*/ 2 h 1926"/>
                  <a:gd name="T48" fmla="*/ 33 w 541"/>
                  <a:gd name="T49" fmla="*/ 21 h 1926"/>
                  <a:gd name="T50" fmla="*/ 97 w 541"/>
                  <a:gd name="T51" fmla="*/ 122 h 1926"/>
                  <a:gd name="T52" fmla="*/ 204 w 541"/>
                  <a:gd name="T53" fmla="*/ 303 h 1926"/>
                  <a:gd name="T54" fmla="*/ 300 w 541"/>
                  <a:gd name="T55" fmla="*/ 478 h 1926"/>
                  <a:gd name="T56" fmla="*/ 368 w 541"/>
                  <a:gd name="T57" fmla="*/ 609 h 1926"/>
                  <a:gd name="T58" fmla="*/ 419 w 541"/>
                  <a:gd name="T59" fmla="*/ 716 h 1926"/>
                  <a:gd name="T60" fmla="*/ 450 w 541"/>
                  <a:gd name="T61" fmla="*/ 799 h 1926"/>
                  <a:gd name="T62" fmla="*/ 475 w 541"/>
                  <a:gd name="T63" fmla="*/ 890 h 1926"/>
                  <a:gd name="T64" fmla="*/ 495 w 541"/>
                  <a:gd name="T65" fmla="*/ 986 h 1926"/>
                  <a:gd name="T66" fmla="*/ 512 w 541"/>
                  <a:gd name="T67" fmla="*/ 1085 h 1926"/>
                  <a:gd name="T68" fmla="*/ 524 w 541"/>
                  <a:gd name="T69" fmla="*/ 1185 h 1926"/>
                  <a:gd name="T70" fmla="*/ 532 w 541"/>
                  <a:gd name="T71" fmla="*/ 1286 h 1926"/>
                  <a:gd name="T72" fmla="*/ 538 w 541"/>
                  <a:gd name="T73" fmla="*/ 1385 h 1926"/>
                  <a:gd name="T74" fmla="*/ 541 w 541"/>
                  <a:gd name="T75" fmla="*/ 1526 h 1926"/>
                  <a:gd name="T76" fmla="*/ 540 w 541"/>
                  <a:gd name="T77" fmla="*/ 1693 h 1926"/>
                  <a:gd name="T78" fmla="*/ 534 w 541"/>
                  <a:gd name="T79" fmla="*/ 1821 h 1926"/>
                  <a:gd name="T80" fmla="*/ 530 w 541"/>
                  <a:gd name="T81" fmla="*/ 1899 h 1926"/>
                  <a:gd name="T82" fmla="*/ 527 w 541"/>
                  <a:gd name="T83" fmla="*/ 1918 h 1926"/>
                  <a:gd name="T84" fmla="*/ 520 w 541"/>
                  <a:gd name="T85" fmla="*/ 192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41" h="1926">
                    <a:moveTo>
                      <a:pt x="515" y="1926"/>
                    </a:moveTo>
                    <a:lnTo>
                      <a:pt x="515" y="1926"/>
                    </a:lnTo>
                    <a:lnTo>
                      <a:pt x="514" y="1926"/>
                    </a:lnTo>
                    <a:lnTo>
                      <a:pt x="508" y="1925"/>
                    </a:lnTo>
                    <a:lnTo>
                      <a:pt x="505" y="1922"/>
                    </a:lnTo>
                    <a:lnTo>
                      <a:pt x="502" y="1917"/>
                    </a:lnTo>
                    <a:lnTo>
                      <a:pt x="502" y="1912"/>
                    </a:lnTo>
                    <a:lnTo>
                      <a:pt x="502" y="1901"/>
                    </a:lnTo>
                    <a:lnTo>
                      <a:pt x="504" y="1873"/>
                    </a:lnTo>
                    <a:lnTo>
                      <a:pt x="507" y="1830"/>
                    </a:lnTo>
                    <a:lnTo>
                      <a:pt x="510" y="1773"/>
                    </a:lnTo>
                    <a:lnTo>
                      <a:pt x="512" y="1703"/>
                    </a:lnTo>
                    <a:lnTo>
                      <a:pt x="513" y="1626"/>
                    </a:lnTo>
                    <a:lnTo>
                      <a:pt x="514" y="1538"/>
                    </a:lnTo>
                    <a:lnTo>
                      <a:pt x="512" y="1445"/>
                    </a:lnTo>
                    <a:lnTo>
                      <a:pt x="510" y="1397"/>
                    </a:lnTo>
                    <a:lnTo>
                      <a:pt x="507" y="1347"/>
                    </a:lnTo>
                    <a:lnTo>
                      <a:pt x="505" y="1298"/>
                    </a:lnTo>
                    <a:lnTo>
                      <a:pt x="501" y="1247"/>
                    </a:lnTo>
                    <a:lnTo>
                      <a:pt x="497" y="1196"/>
                    </a:lnTo>
                    <a:lnTo>
                      <a:pt x="491" y="1145"/>
                    </a:lnTo>
                    <a:lnTo>
                      <a:pt x="485" y="1096"/>
                    </a:lnTo>
                    <a:lnTo>
                      <a:pt x="477" y="1045"/>
                    </a:lnTo>
                    <a:lnTo>
                      <a:pt x="470" y="996"/>
                    </a:lnTo>
                    <a:lnTo>
                      <a:pt x="460" y="948"/>
                    </a:lnTo>
                    <a:lnTo>
                      <a:pt x="449" y="900"/>
                    </a:lnTo>
                    <a:lnTo>
                      <a:pt x="437" y="854"/>
                    </a:lnTo>
                    <a:lnTo>
                      <a:pt x="424" y="810"/>
                    </a:lnTo>
                    <a:lnTo>
                      <a:pt x="410" y="768"/>
                    </a:lnTo>
                    <a:lnTo>
                      <a:pt x="394" y="727"/>
                    </a:lnTo>
                    <a:lnTo>
                      <a:pt x="377" y="689"/>
                    </a:lnTo>
                    <a:lnTo>
                      <a:pt x="343" y="621"/>
                    </a:lnTo>
                    <a:lnTo>
                      <a:pt x="310" y="555"/>
                    </a:lnTo>
                    <a:lnTo>
                      <a:pt x="276" y="491"/>
                    </a:lnTo>
                    <a:lnTo>
                      <a:pt x="244" y="430"/>
                    </a:lnTo>
                    <a:lnTo>
                      <a:pt x="180" y="317"/>
                    </a:lnTo>
                    <a:lnTo>
                      <a:pt x="123" y="218"/>
                    </a:lnTo>
                    <a:lnTo>
                      <a:pt x="74" y="136"/>
                    </a:lnTo>
                    <a:lnTo>
                      <a:pt x="37" y="75"/>
                    </a:lnTo>
                    <a:lnTo>
                      <a:pt x="11" y="35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2"/>
                    </a:lnTo>
                    <a:lnTo>
                      <a:pt x="25" y="5"/>
                    </a:lnTo>
                    <a:lnTo>
                      <a:pt x="33" y="21"/>
                    </a:lnTo>
                    <a:lnTo>
                      <a:pt x="59" y="61"/>
                    </a:lnTo>
                    <a:lnTo>
                      <a:pt x="97" y="122"/>
                    </a:lnTo>
                    <a:lnTo>
                      <a:pt x="147" y="204"/>
                    </a:lnTo>
                    <a:lnTo>
                      <a:pt x="204" y="303"/>
                    </a:lnTo>
                    <a:lnTo>
                      <a:pt x="268" y="417"/>
                    </a:lnTo>
                    <a:lnTo>
                      <a:pt x="300" y="478"/>
                    </a:lnTo>
                    <a:lnTo>
                      <a:pt x="333" y="542"/>
                    </a:lnTo>
                    <a:lnTo>
                      <a:pt x="368" y="609"/>
                    </a:lnTo>
                    <a:lnTo>
                      <a:pt x="402" y="677"/>
                    </a:lnTo>
                    <a:lnTo>
                      <a:pt x="419" y="716"/>
                    </a:lnTo>
                    <a:lnTo>
                      <a:pt x="435" y="757"/>
                    </a:lnTo>
                    <a:lnTo>
                      <a:pt x="450" y="799"/>
                    </a:lnTo>
                    <a:lnTo>
                      <a:pt x="463" y="844"/>
                    </a:lnTo>
                    <a:lnTo>
                      <a:pt x="475" y="890"/>
                    </a:lnTo>
                    <a:lnTo>
                      <a:pt x="486" y="937"/>
                    </a:lnTo>
                    <a:lnTo>
                      <a:pt x="495" y="986"/>
                    </a:lnTo>
                    <a:lnTo>
                      <a:pt x="504" y="1035"/>
                    </a:lnTo>
                    <a:lnTo>
                      <a:pt x="512" y="1085"/>
                    </a:lnTo>
                    <a:lnTo>
                      <a:pt x="518" y="1135"/>
                    </a:lnTo>
                    <a:lnTo>
                      <a:pt x="524" y="1185"/>
                    </a:lnTo>
                    <a:lnTo>
                      <a:pt x="528" y="1236"/>
                    </a:lnTo>
                    <a:lnTo>
                      <a:pt x="532" y="1286"/>
                    </a:lnTo>
                    <a:lnTo>
                      <a:pt x="535" y="1335"/>
                    </a:lnTo>
                    <a:lnTo>
                      <a:pt x="538" y="1385"/>
                    </a:lnTo>
                    <a:lnTo>
                      <a:pt x="540" y="1434"/>
                    </a:lnTo>
                    <a:lnTo>
                      <a:pt x="541" y="1526"/>
                    </a:lnTo>
                    <a:lnTo>
                      <a:pt x="541" y="1614"/>
                    </a:lnTo>
                    <a:lnTo>
                      <a:pt x="540" y="1693"/>
                    </a:lnTo>
                    <a:lnTo>
                      <a:pt x="538" y="1763"/>
                    </a:lnTo>
                    <a:lnTo>
                      <a:pt x="534" y="1821"/>
                    </a:lnTo>
                    <a:lnTo>
                      <a:pt x="532" y="1868"/>
                    </a:lnTo>
                    <a:lnTo>
                      <a:pt x="530" y="1899"/>
                    </a:lnTo>
                    <a:lnTo>
                      <a:pt x="529" y="1914"/>
                    </a:lnTo>
                    <a:lnTo>
                      <a:pt x="527" y="1918"/>
                    </a:lnTo>
                    <a:lnTo>
                      <a:pt x="525" y="1923"/>
                    </a:lnTo>
                    <a:lnTo>
                      <a:pt x="520" y="1925"/>
                    </a:lnTo>
                    <a:lnTo>
                      <a:pt x="515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82"/>
              <p:cNvSpPr>
                <a:spLocks/>
              </p:cNvSpPr>
              <p:nvPr userDrawn="1"/>
            </p:nvSpPr>
            <p:spPr bwMode="auto">
              <a:xfrm>
                <a:off x="1884" y="2558"/>
                <a:ext cx="141" cy="507"/>
              </a:xfrm>
              <a:custGeom>
                <a:avLst/>
                <a:gdLst>
                  <a:gd name="T0" fmla="*/ 405 w 423"/>
                  <a:gd name="T1" fmla="*/ 1521 h 1522"/>
                  <a:gd name="T2" fmla="*/ 397 w 423"/>
                  <a:gd name="T3" fmla="*/ 1514 h 1522"/>
                  <a:gd name="T4" fmla="*/ 396 w 423"/>
                  <a:gd name="T5" fmla="*/ 1498 h 1522"/>
                  <a:gd name="T6" fmla="*/ 392 w 423"/>
                  <a:gd name="T7" fmla="*/ 1424 h 1522"/>
                  <a:gd name="T8" fmla="*/ 381 w 423"/>
                  <a:gd name="T9" fmla="*/ 1290 h 1522"/>
                  <a:gd name="T10" fmla="*/ 365 w 423"/>
                  <a:gd name="T11" fmla="*/ 1157 h 1522"/>
                  <a:gd name="T12" fmla="*/ 350 w 423"/>
                  <a:gd name="T13" fmla="*/ 1057 h 1522"/>
                  <a:gd name="T14" fmla="*/ 331 w 423"/>
                  <a:gd name="T15" fmla="*/ 948 h 1522"/>
                  <a:gd name="T16" fmla="*/ 306 w 423"/>
                  <a:gd name="T17" fmla="*/ 832 h 1522"/>
                  <a:gd name="T18" fmla="*/ 277 w 423"/>
                  <a:gd name="T19" fmla="*/ 711 h 1522"/>
                  <a:gd name="T20" fmla="*/ 243 w 423"/>
                  <a:gd name="T21" fmla="*/ 587 h 1522"/>
                  <a:gd name="T22" fmla="*/ 202 w 423"/>
                  <a:gd name="T23" fmla="*/ 460 h 1522"/>
                  <a:gd name="T24" fmla="*/ 154 w 423"/>
                  <a:gd name="T25" fmla="*/ 332 h 1522"/>
                  <a:gd name="T26" fmla="*/ 99 w 423"/>
                  <a:gd name="T27" fmla="*/ 205 h 1522"/>
                  <a:gd name="T28" fmla="*/ 35 w 423"/>
                  <a:gd name="T29" fmla="*/ 81 h 1522"/>
                  <a:gd name="T30" fmla="*/ 0 w 423"/>
                  <a:gd name="T31" fmla="*/ 15 h 1522"/>
                  <a:gd name="T32" fmla="*/ 2 w 423"/>
                  <a:gd name="T33" fmla="*/ 5 h 1522"/>
                  <a:gd name="T34" fmla="*/ 12 w 423"/>
                  <a:gd name="T35" fmla="*/ 0 h 1522"/>
                  <a:gd name="T36" fmla="*/ 21 w 423"/>
                  <a:gd name="T37" fmla="*/ 2 h 1522"/>
                  <a:gd name="T38" fmla="*/ 59 w 423"/>
                  <a:gd name="T39" fmla="*/ 68 h 1522"/>
                  <a:gd name="T40" fmla="*/ 123 w 423"/>
                  <a:gd name="T41" fmla="*/ 193 h 1522"/>
                  <a:gd name="T42" fmla="*/ 179 w 423"/>
                  <a:gd name="T43" fmla="*/ 321 h 1522"/>
                  <a:gd name="T44" fmla="*/ 226 w 423"/>
                  <a:gd name="T45" fmla="*/ 450 h 1522"/>
                  <a:gd name="T46" fmla="*/ 269 w 423"/>
                  <a:gd name="T47" fmla="*/ 578 h 1522"/>
                  <a:gd name="T48" fmla="*/ 303 w 423"/>
                  <a:gd name="T49" fmla="*/ 704 h 1522"/>
                  <a:gd name="T50" fmla="*/ 333 w 423"/>
                  <a:gd name="T51" fmla="*/ 826 h 1522"/>
                  <a:gd name="T52" fmla="*/ 357 w 423"/>
                  <a:gd name="T53" fmla="*/ 942 h 1522"/>
                  <a:gd name="T54" fmla="*/ 377 w 423"/>
                  <a:gd name="T55" fmla="*/ 1052 h 1522"/>
                  <a:gd name="T56" fmla="*/ 392 w 423"/>
                  <a:gd name="T57" fmla="*/ 1154 h 1522"/>
                  <a:gd name="T58" fmla="*/ 408 w 423"/>
                  <a:gd name="T59" fmla="*/ 1288 h 1522"/>
                  <a:gd name="T60" fmla="*/ 419 w 423"/>
                  <a:gd name="T61" fmla="*/ 1423 h 1522"/>
                  <a:gd name="T62" fmla="*/ 423 w 423"/>
                  <a:gd name="T63" fmla="*/ 1497 h 1522"/>
                  <a:gd name="T64" fmla="*/ 422 w 423"/>
                  <a:gd name="T65" fmla="*/ 1514 h 1522"/>
                  <a:gd name="T66" fmla="*/ 415 w 423"/>
                  <a:gd name="T67" fmla="*/ 1521 h 1522"/>
                  <a:gd name="T68" fmla="*/ 410 w 423"/>
                  <a:gd name="T69" fmla="*/ 1522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3" h="1522">
                    <a:moveTo>
                      <a:pt x="410" y="1522"/>
                    </a:moveTo>
                    <a:lnTo>
                      <a:pt x="405" y="1521"/>
                    </a:lnTo>
                    <a:lnTo>
                      <a:pt x="400" y="1519"/>
                    </a:lnTo>
                    <a:lnTo>
                      <a:pt x="397" y="1514"/>
                    </a:lnTo>
                    <a:lnTo>
                      <a:pt x="396" y="1509"/>
                    </a:lnTo>
                    <a:lnTo>
                      <a:pt x="396" y="1498"/>
                    </a:lnTo>
                    <a:lnTo>
                      <a:pt x="395" y="1469"/>
                    </a:lnTo>
                    <a:lnTo>
                      <a:pt x="392" y="1424"/>
                    </a:lnTo>
                    <a:lnTo>
                      <a:pt x="387" y="1363"/>
                    </a:lnTo>
                    <a:lnTo>
                      <a:pt x="381" y="1290"/>
                    </a:lnTo>
                    <a:lnTo>
                      <a:pt x="371" y="1204"/>
                    </a:lnTo>
                    <a:lnTo>
                      <a:pt x="365" y="1157"/>
                    </a:lnTo>
                    <a:lnTo>
                      <a:pt x="358" y="1108"/>
                    </a:lnTo>
                    <a:lnTo>
                      <a:pt x="350" y="1057"/>
                    </a:lnTo>
                    <a:lnTo>
                      <a:pt x="341" y="1003"/>
                    </a:lnTo>
                    <a:lnTo>
                      <a:pt x="331" y="948"/>
                    </a:lnTo>
                    <a:lnTo>
                      <a:pt x="319" y="890"/>
                    </a:lnTo>
                    <a:lnTo>
                      <a:pt x="306" y="832"/>
                    </a:lnTo>
                    <a:lnTo>
                      <a:pt x="292" y="772"/>
                    </a:lnTo>
                    <a:lnTo>
                      <a:pt x="277" y="711"/>
                    </a:lnTo>
                    <a:lnTo>
                      <a:pt x="261" y="650"/>
                    </a:lnTo>
                    <a:lnTo>
                      <a:pt x="243" y="587"/>
                    </a:lnTo>
                    <a:lnTo>
                      <a:pt x="223" y="523"/>
                    </a:lnTo>
                    <a:lnTo>
                      <a:pt x="202" y="460"/>
                    </a:lnTo>
                    <a:lnTo>
                      <a:pt x="179" y="396"/>
                    </a:lnTo>
                    <a:lnTo>
                      <a:pt x="154" y="332"/>
                    </a:lnTo>
                    <a:lnTo>
                      <a:pt x="127" y="269"/>
                    </a:lnTo>
                    <a:lnTo>
                      <a:pt x="99" y="205"/>
                    </a:lnTo>
                    <a:lnTo>
                      <a:pt x="68" y="142"/>
                    </a:lnTo>
                    <a:lnTo>
                      <a:pt x="35" y="81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21" y="2"/>
                    </a:lnTo>
                    <a:lnTo>
                      <a:pt x="25" y="6"/>
                    </a:lnTo>
                    <a:lnTo>
                      <a:pt x="59" y="68"/>
                    </a:lnTo>
                    <a:lnTo>
                      <a:pt x="93" y="130"/>
                    </a:lnTo>
                    <a:lnTo>
                      <a:pt x="123" y="193"/>
                    </a:lnTo>
                    <a:lnTo>
                      <a:pt x="152" y="257"/>
                    </a:lnTo>
                    <a:lnTo>
                      <a:pt x="179" y="321"/>
                    </a:lnTo>
                    <a:lnTo>
                      <a:pt x="204" y="386"/>
                    </a:lnTo>
                    <a:lnTo>
                      <a:pt x="226" y="450"/>
                    </a:lnTo>
                    <a:lnTo>
                      <a:pt x="248" y="515"/>
                    </a:lnTo>
                    <a:lnTo>
                      <a:pt x="269" y="578"/>
                    </a:lnTo>
                    <a:lnTo>
                      <a:pt x="287" y="641"/>
                    </a:lnTo>
                    <a:lnTo>
                      <a:pt x="303" y="704"/>
                    </a:lnTo>
                    <a:lnTo>
                      <a:pt x="319" y="765"/>
                    </a:lnTo>
                    <a:lnTo>
                      <a:pt x="333" y="826"/>
                    </a:lnTo>
                    <a:lnTo>
                      <a:pt x="345" y="885"/>
                    </a:lnTo>
                    <a:lnTo>
                      <a:pt x="357" y="942"/>
                    </a:lnTo>
                    <a:lnTo>
                      <a:pt x="368" y="998"/>
                    </a:lnTo>
                    <a:lnTo>
                      <a:pt x="377" y="1052"/>
                    </a:lnTo>
                    <a:lnTo>
                      <a:pt x="385" y="1104"/>
                    </a:lnTo>
                    <a:lnTo>
                      <a:pt x="392" y="1154"/>
                    </a:lnTo>
                    <a:lnTo>
                      <a:pt x="398" y="1201"/>
                    </a:lnTo>
                    <a:lnTo>
                      <a:pt x="408" y="1288"/>
                    </a:lnTo>
                    <a:lnTo>
                      <a:pt x="414" y="1362"/>
                    </a:lnTo>
                    <a:lnTo>
                      <a:pt x="419" y="1423"/>
                    </a:lnTo>
                    <a:lnTo>
                      <a:pt x="422" y="1468"/>
                    </a:lnTo>
                    <a:lnTo>
                      <a:pt x="423" y="1497"/>
                    </a:lnTo>
                    <a:lnTo>
                      <a:pt x="423" y="1509"/>
                    </a:lnTo>
                    <a:lnTo>
                      <a:pt x="422" y="1514"/>
                    </a:lnTo>
                    <a:lnTo>
                      <a:pt x="420" y="1519"/>
                    </a:lnTo>
                    <a:lnTo>
                      <a:pt x="415" y="1521"/>
                    </a:lnTo>
                    <a:lnTo>
                      <a:pt x="410" y="1522"/>
                    </a:lnTo>
                    <a:lnTo>
                      <a:pt x="410" y="1522"/>
                    </a:lnTo>
                    <a:lnTo>
                      <a:pt x="410" y="15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83"/>
              <p:cNvSpPr>
                <a:spLocks/>
              </p:cNvSpPr>
              <p:nvPr userDrawn="1"/>
            </p:nvSpPr>
            <p:spPr bwMode="auto">
              <a:xfrm>
                <a:off x="2032" y="2814"/>
                <a:ext cx="69" cy="256"/>
              </a:xfrm>
              <a:custGeom>
                <a:avLst/>
                <a:gdLst>
                  <a:gd name="T0" fmla="*/ 188 w 205"/>
                  <a:gd name="T1" fmla="*/ 768 h 768"/>
                  <a:gd name="T2" fmla="*/ 188 w 205"/>
                  <a:gd name="T3" fmla="*/ 768 h 768"/>
                  <a:gd name="T4" fmla="*/ 186 w 205"/>
                  <a:gd name="T5" fmla="*/ 768 h 768"/>
                  <a:gd name="T6" fmla="*/ 181 w 205"/>
                  <a:gd name="T7" fmla="*/ 766 h 768"/>
                  <a:gd name="T8" fmla="*/ 178 w 205"/>
                  <a:gd name="T9" fmla="*/ 762 h 768"/>
                  <a:gd name="T10" fmla="*/ 175 w 205"/>
                  <a:gd name="T11" fmla="*/ 758 h 768"/>
                  <a:gd name="T12" fmla="*/ 175 w 205"/>
                  <a:gd name="T13" fmla="*/ 753 h 768"/>
                  <a:gd name="T14" fmla="*/ 176 w 205"/>
                  <a:gd name="T15" fmla="*/ 736 h 768"/>
                  <a:gd name="T16" fmla="*/ 178 w 205"/>
                  <a:gd name="T17" fmla="*/ 689 h 768"/>
                  <a:gd name="T18" fmla="*/ 178 w 205"/>
                  <a:gd name="T19" fmla="*/ 656 h 768"/>
                  <a:gd name="T20" fmla="*/ 177 w 205"/>
                  <a:gd name="T21" fmla="*/ 617 h 768"/>
                  <a:gd name="T22" fmla="*/ 173 w 205"/>
                  <a:gd name="T23" fmla="*/ 573 h 768"/>
                  <a:gd name="T24" fmla="*/ 168 w 205"/>
                  <a:gd name="T25" fmla="*/ 524 h 768"/>
                  <a:gd name="T26" fmla="*/ 165 w 205"/>
                  <a:gd name="T27" fmla="*/ 498 h 768"/>
                  <a:gd name="T28" fmla="*/ 161 w 205"/>
                  <a:gd name="T29" fmla="*/ 471 h 768"/>
                  <a:gd name="T30" fmla="*/ 156 w 205"/>
                  <a:gd name="T31" fmla="*/ 443 h 768"/>
                  <a:gd name="T32" fmla="*/ 151 w 205"/>
                  <a:gd name="T33" fmla="*/ 414 h 768"/>
                  <a:gd name="T34" fmla="*/ 144 w 205"/>
                  <a:gd name="T35" fmla="*/ 384 h 768"/>
                  <a:gd name="T36" fmla="*/ 137 w 205"/>
                  <a:gd name="T37" fmla="*/ 353 h 768"/>
                  <a:gd name="T38" fmla="*/ 128 w 205"/>
                  <a:gd name="T39" fmla="*/ 322 h 768"/>
                  <a:gd name="T40" fmla="*/ 118 w 205"/>
                  <a:gd name="T41" fmla="*/ 291 h 768"/>
                  <a:gd name="T42" fmla="*/ 109 w 205"/>
                  <a:gd name="T43" fmla="*/ 258 h 768"/>
                  <a:gd name="T44" fmla="*/ 97 w 205"/>
                  <a:gd name="T45" fmla="*/ 225 h 768"/>
                  <a:gd name="T46" fmla="*/ 84 w 205"/>
                  <a:gd name="T47" fmla="*/ 191 h 768"/>
                  <a:gd name="T48" fmla="*/ 70 w 205"/>
                  <a:gd name="T49" fmla="*/ 158 h 768"/>
                  <a:gd name="T50" fmla="*/ 55 w 205"/>
                  <a:gd name="T51" fmla="*/ 125 h 768"/>
                  <a:gd name="T52" fmla="*/ 38 w 205"/>
                  <a:gd name="T53" fmla="*/ 90 h 768"/>
                  <a:gd name="T54" fmla="*/ 20 w 205"/>
                  <a:gd name="T55" fmla="*/ 55 h 768"/>
                  <a:gd name="T56" fmla="*/ 1 w 205"/>
                  <a:gd name="T57" fmla="*/ 21 h 768"/>
                  <a:gd name="T58" fmla="*/ 0 w 205"/>
                  <a:gd name="T59" fmla="*/ 15 h 768"/>
                  <a:gd name="T60" fmla="*/ 0 w 205"/>
                  <a:gd name="T61" fmla="*/ 10 h 768"/>
                  <a:gd name="T62" fmla="*/ 2 w 205"/>
                  <a:gd name="T63" fmla="*/ 6 h 768"/>
                  <a:gd name="T64" fmla="*/ 6 w 205"/>
                  <a:gd name="T65" fmla="*/ 3 h 768"/>
                  <a:gd name="T66" fmla="*/ 11 w 205"/>
                  <a:gd name="T67" fmla="*/ 0 h 768"/>
                  <a:gd name="T68" fmla="*/ 16 w 205"/>
                  <a:gd name="T69" fmla="*/ 1 h 768"/>
                  <a:gd name="T70" fmla="*/ 21 w 205"/>
                  <a:gd name="T71" fmla="*/ 4 h 768"/>
                  <a:gd name="T72" fmla="*/ 24 w 205"/>
                  <a:gd name="T73" fmla="*/ 7 h 768"/>
                  <a:gd name="T74" fmla="*/ 44 w 205"/>
                  <a:gd name="T75" fmla="*/ 42 h 768"/>
                  <a:gd name="T76" fmla="*/ 62 w 205"/>
                  <a:gd name="T77" fmla="*/ 78 h 768"/>
                  <a:gd name="T78" fmla="*/ 80 w 205"/>
                  <a:gd name="T79" fmla="*/ 113 h 768"/>
                  <a:gd name="T80" fmla="*/ 95 w 205"/>
                  <a:gd name="T81" fmla="*/ 148 h 768"/>
                  <a:gd name="T82" fmla="*/ 110 w 205"/>
                  <a:gd name="T83" fmla="*/ 182 h 768"/>
                  <a:gd name="T84" fmla="*/ 123 w 205"/>
                  <a:gd name="T85" fmla="*/ 216 h 768"/>
                  <a:gd name="T86" fmla="*/ 135 w 205"/>
                  <a:gd name="T87" fmla="*/ 250 h 768"/>
                  <a:gd name="T88" fmla="*/ 144 w 205"/>
                  <a:gd name="T89" fmla="*/ 283 h 768"/>
                  <a:gd name="T90" fmla="*/ 154 w 205"/>
                  <a:gd name="T91" fmla="*/ 316 h 768"/>
                  <a:gd name="T92" fmla="*/ 163 w 205"/>
                  <a:gd name="T93" fmla="*/ 348 h 768"/>
                  <a:gd name="T94" fmla="*/ 170 w 205"/>
                  <a:gd name="T95" fmla="*/ 378 h 768"/>
                  <a:gd name="T96" fmla="*/ 177 w 205"/>
                  <a:gd name="T97" fmla="*/ 410 h 768"/>
                  <a:gd name="T98" fmla="*/ 183 w 205"/>
                  <a:gd name="T99" fmla="*/ 439 h 768"/>
                  <a:gd name="T100" fmla="*/ 188 w 205"/>
                  <a:gd name="T101" fmla="*/ 468 h 768"/>
                  <a:gd name="T102" fmla="*/ 192 w 205"/>
                  <a:gd name="T103" fmla="*/ 495 h 768"/>
                  <a:gd name="T104" fmla="*/ 195 w 205"/>
                  <a:gd name="T105" fmla="*/ 522 h 768"/>
                  <a:gd name="T106" fmla="*/ 200 w 205"/>
                  <a:gd name="T107" fmla="*/ 571 h 768"/>
                  <a:gd name="T108" fmla="*/ 204 w 205"/>
                  <a:gd name="T109" fmla="*/ 617 h 768"/>
                  <a:gd name="T110" fmla="*/ 205 w 205"/>
                  <a:gd name="T111" fmla="*/ 657 h 768"/>
                  <a:gd name="T112" fmla="*/ 205 w 205"/>
                  <a:gd name="T113" fmla="*/ 690 h 768"/>
                  <a:gd name="T114" fmla="*/ 203 w 205"/>
                  <a:gd name="T115" fmla="*/ 738 h 768"/>
                  <a:gd name="T116" fmla="*/ 202 w 205"/>
                  <a:gd name="T117" fmla="*/ 756 h 768"/>
                  <a:gd name="T118" fmla="*/ 199 w 205"/>
                  <a:gd name="T119" fmla="*/ 760 h 768"/>
                  <a:gd name="T120" fmla="*/ 197 w 205"/>
                  <a:gd name="T121" fmla="*/ 765 h 768"/>
                  <a:gd name="T122" fmla="*/ 193 w 205"/>
                  <a:gd name="T123" fmla="*/ 767 h 768"/>
                  <a:gd name="T124" fmla="*/ 188 w 205"/>
                  <a:gd name="T125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5" h="768">
                    <a:moveTo>
                      <a:pt x="188" y="768"/>
                    </a:moveTo>
                    <a:lnTo>
                      <a:pt x="188" y="768"/>
                    </a:lnTo>
                    <a:lnTo>
                      <a:pt x="186" y="768"/>
                    </a:lnTo>
                    <a:lnTo>
                      <a:pt x="181" y="766"/>
                    </a:lnTo>
                    <a:lnTo>
                      <a:pt x="178" y="762"/>
                    </a:lnTo>
                    <a:lnTo>
                      <a:pt x="175" y="758"/>
                    </a:lnTo>
                    <a:lnTo>
                      <a:pt x="175" y="753"/>
                    </a:lnTo>
                    <a:lnTo>
                      <a:pt x="176" y="736"/>
                    </a:lnTo>
                    <a:lnTo>
                      <a:pt x="178" y="689"/>
                    </a:lnTo>
                    <a:lnTo>
                      <a:pt x="178" y="656"/>
                    </a:lnTo>
                    <a:lnTo>
                      <a:pt x="177" y="617"/>
                    </a:lnTo>
                    <a:lnTo>
                      <a:pt x="173" y="573"/>
                    </a:lnTo>
                    <a:lnTo>
                      <a:pt x="168" y="524"/>
                    </a:lnTo>
                    <a:lnTo>
                      <a:pt x="165" y="498"/>
                    </a:lnTo>
                    <a:lnTo>
                      <a:pt x="161" y="471"/>
                    </a:lnTo>
                    <a:lnTo>
                      <a:pt x="156" y="443"/>
                    </a:lnTo>
                    <a:lnTo>
                      <a:pt x="151" y="414"/>
                    </a:lnTo>
                    <a:lnTo>
                      <a:pt x="144" y="384"/>
                    </a:lnTo>
                    <a:lnTo>
                      <a:pt x="137" y="353"/>
                    </a:lnTo>
                    <a:lnTo>
                      <a:pt x="128" y="322"/>
                    </a:lnTo>
                    <a:lnTo>
                      <a:pt x="118" y="291"/>
                    </a:lnTo>
                    <a:lnTo>
                      <a:pt x="109" y="258"/>
                    </a:lnTo>
                    <a:lnTo>
                      <a:pt x="97" y="225"/>
                    </a:lnTo>
                    <a:lnTo>
                      <a:pt x="84" y="191"/>
                    </a:lnTo>
                    <a:lnTo>
                      <a:pt x="70" y="158"/>
                    </a:lnTo>
                    <a:lnTo>
                      <a:pt x="55" y="125"/>
                    </a:lnTo>
                    <a:lnTo>
                      <a:pt x="38" y="90"/>
                    </a:lnTo>
                    <a:lnTo>
                      <a:pt x="20" y="55"/>
                    </a:lnTo>
                    <a:lnTo>
                      <a:pt x="1" y="21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3"/>
                    </a:lnTo>
                    <a:lnTo>
                      <a:pt x="11" y="0"/>
                    </a:lnTo>
                    <a:lnTo>
                      <a:pt x="16" y="1"/>
                    </a:lnTo>
                    <a:lnTo>
                      <a:pt x="21" y="4"/>
                    </a:lnTo>
                    <a:lnTo>
                      <a:pt x="24" y="7"/>
                    </a:lnTo>
                    <a:lnTo>
                      <a:pt x="44" y="42"/>
                    </a:lnTo>
                    <a:lnTo>
                      <a:pt x="62" y="78"/>
                    </a:lnTo>
                    <a:lnTo>
                      <a:pt x="80" y="113"/>
                    </a:lnTo>
                    <a:lnTo>
                      <a:pt x="95" y="148"/>
                    </a:lnTo>
                    <a:lnTo>
                      <a:pt x="110" y="182"/>
                    </a:lnTo>
                    <a:lnTo>
                      <a:pt x="123" y="216"/>
                    </a:lnTo>
                    <a:lnTo>
                      <a:pt x="135" y="250"/>
                    </a:lnTo>
                    <a:lnTo>
                      <a:pt x="144" y="283"/>
                    </a:lnTo>
                    <a:lnTo>
                      <a:pt x="154" y="316"/>
                    </a:lnTo>
                    <a:lnTo>
                      <a:pt x="163" y="348"/>
                    </a:lnTo>
                    <a:lnTo>
                      <a:pt x="170" y="378"/>
                    </a:lnTo>
                    <a:lnTo>
                      <a:pt x="177" y="410"/>
                    </a:lnTo>
                    <a:lnTo>
                      <a:pt x="183" y="439"/>
                    </a:lnTo>
                    <a:lnTo>
                      <a:pt x="188" y="468"/>
                    </a:lnTo>
                    <a:lnTo>
                      <a:pt x="192" y="495"/>
                    </a:lnTo>
                    <a:lnTo>
                      <a:pt x="195" y="522"/>
                    </a:lnTo>
                    <a:lnTo>
                      <a:pt x="200" y="571"/>
                    </a:lnTo>
                    <a:lnTo>
                      <a:pt x="204" y="617"/>
                    </a:lnTo>
                    <a:lnTo>
                      <a:pt x="205" y="657"/>
                    </a:lnTo>
                    <a:lnTo>
                      <a:pt x="205" y="690"/>
                    </a:lnTo>
                    <a:lnTo>
                      <a:pt x="203" y="738"/>
                    </a:lnTo>
                    <a:lnTo>
                      <a:pt x="202" y="756"/>
                    </a:lnTo>
                    <a:lnTo>
                      <a:pt x="199" y="760"/>
                    </a:lnTo>
                    <a:lnTo>
                      <a:pt x="197" y="765"/>
                    </a:lnTo>
                    <a:lnTo>
                      <a:pt x="193" y="767"/>
                    </a:lnTo>
                    <a:lnTo>
                      <a:pt x="188" y="7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84"/>
              <p:cNvSpPr>
                <a:spLocks noEditPoints="1"/>
              </p:cNvSpPr>
              <p:nvPr userDrawn="1"/>
            </p:nvSpPr>
            <p:spPr bwMode="auto">
              <a:xfrm>
                <a:off x="1552" y="1929"/>
                <a:ext cx="193" cy="300"/>
              </a:xfrm>
              <a:custGeom>
                <a:avLst/>
                <a:gdLst>
                  <a:gd name="T0" fmla="*/ 201 w 579"/>
                  <a:gd name="T1" fmla="*/ 898 h 900"/>
                  <a:gd name="T2" fmla="*/ 139 w 579"/>
                  <a:gd name="T3" fmla="*/ 875 h 900"/>
                  <a:gd name="T4" fmla="*/ 83 w 579"/>
                  <a:gd name="T5" fmla="*/ 826 h 900"/>
                  <a:gd name="T6" fmla="*/ 41 w 579"/>
                  <a:gd name="T7" fmla="*/ 757 h 900"/>
                  <a:gd name="T8" fmla="*/ 13 w 579"/>
                  <a:gd name="T9" fmla="*/ 669 h 900"/>
                  <a:gd name="T10" fmla="*/ 1 w 579"/>
                  <a:gd name="T11" fmla="*/ 569 h 900"/>
                  <a:gd name="T12" fmla="*/ 5 w 579"/>
                  <a:gd name="T13" fmla="*/ 459 h 900"/>
                  <a:gd name="T14" fmla="*/ 28 w 579"/>
                  <a:gd name="T15" fmla="*/ 350 h 900"/>
                  <a:gd name="T16" fmla="*/ 62 w 579"/>
                  <a:gd name="T17" fmla="*/ 254 h 900"/>
                  <a:gd name="T18" fmla="*/ 107 w 579"/>
                  <a:gd name="T19" fmla="*/ 169 h 900"/>
                  <a:gd name="T20" fmla="*/ 161 w 579"/>
                  <a:gd name="T21" fmla="*/ 99 h 900"/>
                  <a:gd name="T22" fmla="*/ 220 w 579"/>
                  <a:gd name="T23" fmla="*/ 46 h 900"/>
                  <a:gd name="T24" fmla="*/ 284 w 579"/>
                  <a:gd name="T25" fmla="*/ 12 h 900"/>
                  <a:gd name="T26" fmla="*/ 350 w 579"/>
                  <a:gd name="T27" fmla="*/ 0 h 900"/>
                  <a:gd name="T28" fmla="*/ 402 w 579"/>
                  <a:gd name="T29" fmla="*/ 7 h 900"/>
                  <a:gd name="T30" fmla="*/ 464 w 579"/>
                  <a:gd name="T31" fmla="*/ 42 h 900"/>
                  <a:gd name="T32" fmla="*/ 514 w 579"/>
                  <a:gd name="T33" fmla="*/ 100 h 900"/>
                  <a:gd name="T34" fmla="*/ 551 w 579"/>
                  <a:gd name="T35" fmla="*/ 177 h 900"/>
                  <a:gd name="T36" fmla="*/ 573 w 579"/>
                  <a:gd name="T37" fmla="*/ 270 h 900"/>
                  <a:gd name="T38" fmla="*/ 579 w 579"/>
                  <a:gd name="T39" fmla="*/ 374 h 900"/>
                  <a:gd name="T40" fmla="*/ 567 w 579"/>
                  <a:gd name="T41" fmla="*/ 487 h 900"/>
                  <a:gd name="T42" fmla="*/ 539 w 579"/>
                  <a:gd name="T43" fmla="*/ 590 h 900"/>
                  <a:gd name="T44" fmla="*/ 500 w 579"/>
                  <a:gd name="T45" fmla="*/ 682 h 900"/>
                  <a:gd name="T46" fmla="*/ 451 w 579"/>
                  <a:gd name="T47" fmla="*/ 761 h 900"/>
                  <a:gd name="T48" fmla="*/ 395 w 579"/>
                  <a:gd name="T49" fmla="*/ 825 h 900"/>
                  <a:gd name="T50" fmla="*/ 334 w 579"/>
                  <a:gd name="T51" fmla="*/ 870 h 900"/>
                  <a:gd name="T52" fmla="*/ 269 w 579"/>
                  <a:gd name="T53" fmla="*/ 896 h 900"/>
                  <a:gd name="T54" fmla="*/ 350 w 579"/>
                  <a:gd name="T55" fmla="*/ 27 h 900"/>
                  <a:gd name="T56" fmla="*/ 289 w 579"/>
                  <a:gd name="T57" fmla="*/ 39 h 900"/>
                  <a:gd name="T58" fmla="*/ 231 w 579"/>
                  <a:gd name="T59" fmla="*/ 70 h 900"/>
                  <a:gd name="T60" fmla="*/ 176 w 579"/>
                  <a:gd name="T61" fmla="*/ 121 h 900"/>
                  <a:gd name="T62" fmla="*/ 127 w 579"/>
                  <a:gd name="T63" fmla="*/ 187 h 900"/>
                  <a:gd name="T64" fmla="*/ 59 w 579"/>
                  <a:gd name="T65" fmla="*/ 339 h 900"/>
                  <a:gd name="T66" fmla="*/ 36 w 579"/>
                  <a:gd name="T67" fmla="*/ 439 h 900"/>
                  <a:gd name="T68" fmla="*/ 27 w 579"/>
                  <a:gd name="T69" fmla="*/ 544 h 900"/>
                  <a:gd name="T70" fmla="*/ 35 w 579"/>
                  <a:gd name="T71" fmla="*/ 640 h 900"/>
                  <a:gd name="T72" fmla="*/ 56 w 579"/>
                  <a:gd name="T73" fmla="*/ 724 h 900"/>
                  <a:gd name="T74" fmla="*/ 92 w 579"/>
                  <a:gd name="T75" fmla="*/ 793 h 900"/>
                  <a:gd name="T76" fmla="*/ 139 w 579"/>
                  <a:gd name="T77" fmla="*/ 843 h 900"/>
                  <a:gd name="T78" fmla="*/ 198 w 579"/>
                  <a:gd name="T79" fmla="*/ 870 h 900"/>
                  <a:gd name="T80" fmla="*/ 266 w 579"/>
                  <a:gd name="T81" fmla="*/ 869 h 900"/>
                  <a:gd name="T82" fmla="*/ 325 w 579"/>
                  <a:gd name="T83" fmla="*/ 845 h 900"/>
                  <a:gd name="T84" fmla="*/ 381 w 579"/>
                  <a:gd name="T85" fmla="*/ 802 h 900"/>
                  <a:gd name="T86" fmla="*/ 433 w 579"/>
                  <a:gd name="T87" fmla="*/ 741 h 900"/>
                  <a:gd name="T88" fmla="*/ 501 w 579"/>
                  <a:gd name="T89" fmla="*/ 616 h 900"/>
                  <a:gd name="T90" fmla="*/ 536 w 579"/>
                  <a:gd name="T91" fmla="*/ 504 h 900"/>
                  <a:gd name="T92" fmla="*/ 551 w 579"/>
                  <a:gd name="T93" fmla="*/ 397 h 900"/>
                  <a:gd name="T94" fmla="*/ 550 w 579"/>
                  <a:gd name="T95" fmla="*/ 298 h 900"/>
                  <a:gd name="T96" fmla="*/ 533 w 579"/>
                  <a:gd name="T97" fmla="*/ 208 h 900"/>
                  <a:gd name="T98" fmla="*/ 503 w 579"/>
                  <a:gd name="T99" fmla="*/ 133 h 900"/>
                  <a:gd name="T100" fmla="*/ 460 w 579"/>
                  <a:gd name="T101" fmla="*/ 74 h 900"/>
                  <a:gd name="T102" fmla="*/ 406 w 579"/>
                  <a:gd name="T103" fmla="*/ 39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9" h="900">
                    <a:moveTo>
                      <a:pt x="229" y="900"/>
                    </a:moveTo>
                    <a:lnTo>
                      <a:pt x="229" y="900"/>
                    </a:lnTo>
                    <a:lnTo>
                      <a:pt x="220" y="900"/>
                    </a:lnTo>
                    <a:lnTo>
                      <a:pt x="211" y="899"/>
                    </a:lnTo>
                    <a:lnTo>
                      <a:pt x="201" y="898"/>
                    </a:lnTo>
                    <a:lnTo>
                      <a:pt x="191" y="896"/>
                    </a:lnTo>
                    <a:lnTo>
                      <a:pt x="178" y="893"/>
                    </a:lnTo>
                    <a:lnTo>
                      <a:pt x="164" y="887"/>
                    </a:lnTo>
                    <a:lnTo>
                      <a:pt x="151" y="882"/>
                    </a:lnTo>
                    <a:lnTo>
                      <a:pt x="139" y="875"/>
                    </a:lnTo>
                    <a:lnTo>
                      <a:pt x="126" y="867"/>
                    </a:lnTo>
                    <a:lnTo>
                      <a:pt x="116" y="858"/>
                    </a:lnTo>
                    <a:lnTo>
                      <a:pt x="104" y="848"/>
                    </a:lnTo>
                    <a:lnTo>
                      <a:pt x="94" y="838"/>
                    </a:lnTo>
                    <a:lnTo>
                      <a:pt x="83" y="826"/>
                    </a:lnTo>
                    <a:lnTo>
                      <a:pt x="73" y="814"/>
                    </a:lnTo>
                    <a:lnTo>
                      <a:pt x="65" y="801"/>
                    </a:lnTo>
                    <a:lnTo>
                      <a:pt x="56" y="787"/>
                    </a:lnTo>
                    <a:lnTo>
                      <a:pt x="49" y="772"/>
                    </a:lnTo>
                    <a:lnTo>
                      <a:pt x="41" y="757"/>
                    </a:lnTo>
                    <a:lnTo>
                      <a:pt x="35" y="740"/>
                    </a:lnTo>
                    <a:lnTo>
                      <a:pt x="28" y="723"/>
                    </a:lnTo>
                    <a:lnTo>
                      <a:pt x="23" y="706"/>
                    </a:lnTo>
                    <a:lnTo>
                      <a:pt x="17" y="687"/>
                    </a:lnTo>
                    <a:lnTo>
                      <a:pt x="13" y="669"/>
                    </a:lnTo>
                    <a:lnTo>
                      <a:pt x="10" y="650"/>
                    </a:lnTo>
                    <a:lnTo>
                      <a:pt x="7" y="630"/>
                    </a:lnTo>
                    <a:lnTo>
                      <a:pt x="3" y="610"/>
                    </a:lnTo>
                    <a:lnTo>
                      <a:pt x="2" y="589"/>
                    </a:lnTo>
                    <a:lnTo>
                      <a:pt x="1" y="569"/>
                    </a:lnTo>
                    <a:lnTo>
                      <a:pt x="0" y="547"/>
                    </a:lnTo>
                    <a:lnTo>
                      <a:pt x="0" y="526"/>
                    </a:lnTo>
                    <a:lnTo>
                      <a:pt x="1" y="504"/>
                    </a:lnTo>
                    <a:lnTo>
                      <a:pt x="3" y="481"/>
                    </a:lnTo>
                    <a:lnTo>
                      <a:pt x="5" y="459"/>
                    </a:lnTo>
                    <a:lnTo>
                      <a:pt x="9" y="436"/>
                    </a:lnTo>
                    <a:lnTo>
                      <a:pt x="13" y="413"/>
                    </a:lnTo>
                    <a:lnTo>
                      <a:pt x="17" y="391"/>
                    </a:lnTo>
                    <a:lnTo>
                      <a:pt x="23" y="370"/>
                    </a:lnTo>
                    <a:lnTo>
                      <a:pt x="28" y="350"/>
                    </a:lnTo>
                    <a:lnTo>
                      <a:pt x="34" y="329"/>
                    </a:lnTo>
                    <a:lnTo>
                      <a:pt x="40" y="310"/>
                    </a:lnTo>
                    <a:lnTo>
                      <a:pt x="47" y="290"/>
                    </a:lnTo>
                    <a:lnTo>
                      <a:pt x="54" y="272"/>
                    </a:lnTo>
                    <a:lnTo>
                      <a:pt x="62" y="254"/>
                    </a:lnTo>
                    <a:lnTo>
                      <a:pt x="70" y="235"/>
                    </a:lnTo>
                    <a:lnTo>
                      <a:pt x="79" y="218"/>
                    </a:lnTo>
                    <a:lnTo>
                      <a:pt x="88" y="202"/>
                    </a:lnTo>
                    <a:lnTo>
                      <a:pt x="97" y="184"/>
                    </a:lnTo>
                    <a:lnTo>
                      <a:pt x="107" y="169"/>
                    </a:lnTo>
                    <a:lnTo>
                      <a:pt x="117" y="154"/>
                    </a:lnTo>
                    <a:lnTo>
                      <a:pt x="127" y="139"/>
                    </a:lnTo>
                    <a:lnTo>
                      <a:pt x="138" y="125"/>
                    </a:lnTo>
                    <a:lnTo>
                      <a:pt x="149" y="112"/>
                    </a:lnTo>
                    <a:lnTo>
                      <a:pt x="161" y="99"/>
                    </a:lnTo>
                    <a:lnTo>
                      <a:pt x="172" y="87"/>
                    </a:lnTo>
                    <a:lnTo>
                      <a:pt x="184" y="75"/>
                    </a:lnTo>
                    <a:lnTo>
                      <a:pt x="196" y="65"/>
                    </a:lnTo>
                    <a:lnTo>
                      <a:pt x="207" y="55"/>
                    </a:lnTo>
                    <a:lnTo>
                      <a:pt x="220" y="46"/>
                    </a:lnTo>
                    <a:lnTo>
                      <a:pt x="232" y="38"/>
                    </a:lnTo>
                    <a:lnTo>
                      <a:pt x="245" y="30"/>
                    </a:lnTo>
                    <a:lnTo>
                      <a:pt x="258" y="23"/>
                    </a:lnTo>
                    <a:lnTo>
                      <a:pt x="271" y="17"/>
                    </a:lnTo>
                    <a:lnTo>
                      <a:pt x="284" y="12"/>
                    </a:lnTo>
                    <a:lnTo>
                      <a:pt x="297" y="7"/>
                    </a:lnTo>
                    <a:lnTo>
                      <a:pt x="310" y="4"/>
                    </a:lnTo>
                    <a:lnTo>
                      <a:pt x="323" y="2"/>
                    </a:lnTo>
                    <a:lnTo>
                      <a:pt x="337" y="1"/>
                    </a:lnTo>
                    <a:lnTo>
                      <a:pt x="350" y="0"/>
                    </a:lnTo>
                    <a:lnTo>
                      <a:pt x="360" y="0"/>
                    </a:lnTo>
                    <a:lnTo>
                      <a:pt x="368" y="1"/>
                    </a:lnTo>
                    <a:lnTo>
                      <a:pt x="378" y="2"/>
                    </a:lnTo>
                    <a:lnTo>
                      <a:pt x="388" y="4"/>
                    </a:lnTo>
                    <a:lnTo>
                      <a:pt x="402" y="7"/>
                    </a:lnTo>
                    <a:lnTo>
                      <a:pt x="415" y="13"/>
                    </a:lnTo>
                    <a:lnTo>
                      <a:pt x="428" y="18"/>
                    </a:lnTo>
                    <a:lnTo>
                      <a:pt x="441" y="26"/>
                    </a:lnTo>
                    <a:lnTo>
                      <a:pt x="453" y="33"/>
                    </a:lnTo>
                    <a:lnTo>
                      <a:pt x="464" y="42"/>
                    </a:lnTo>
                    <a:lnTo>
                      <a:pt x="475" y="52"/>
                    </a:lnTo>
                    <a:lnTo>
                      <a:pt x="486" y="62"/>
                    </a:lnTo>
                    <a:lnTo>
                      <a:pt x="496" y="74"/>
                    </a:lnTo>
                    <a:lnTo>
                      <a:pt x="505" y="86"/>
                    </a:lnTo>
                    <a:lnTo>
                      <a:pt x="514" y="100"/>
                    </a:lnTo>
                    <a:lnTo>
                      <a:pt x="523" y="114"/>
                    </a:lnTo>
                    <a:lnTo>
                      <a:pt x="531" y="128"/>
                    </a:lnTo>
                    <a:lnTo>
                      <a:pt x="538" y="145"/>
                    </a:lnTo>
                    <a:lnTo>
                      <a:pt x="545" y="161"/>
                    </a:lnTo>
                    <a:lnTo>
                      <a:pt x="551" y="177"/>
                    </a:lnTo>
                    <a:lnTo>
                      <a:pt x="557" y="194"/>
                    </a:lnTo>
                    <a:lnTo>
                      <a:pt x="562" y="213"/>
                    </a:lnTo>
                    <a:lnTo>
                      <a:pt x="566" y="231"/>
                    </a:lnTo>
                    <a:lnTo>
                      <a:pt x="570" y="250"/>
                    </a:lnTo>
                    <a:lnTo>
                      <a:pt x="573" y="270"/>
                    </a:lnTo>
                    <a:lnTo>
                      <a:pt x="576" y="290"/>
                    </a:lnTo>
                    <a:lnTo>
                      <a:pt x="578" y="311"/>
                    </a:lnTo>
                    <a:lnTo>
                      <a:pt x="579" y="331"/>
                    </a:lnTo>
                    <a:lnTo>
                      <a:pt x="579" y="353"/>
                    </a:lnTo>
                    <a:lnTo>
                      <a:pt x="579" y="374"/>
                    </a:lnTo>
                    <a:lnTo>
                      <a:pt x="578" y="397"/>
                    </a:lnTo>
                    <a:lnTo>
                      <a:pt x="576" y="419"/>
                    </a:lnTo>
                    <a:lnTo>
                      <a:pt x="573" y="441"/>
                    </a:lnTo>
                    <a:lnTo>
                      <a:pt x="570" y="464"/>
                    </a:lnTo>
                    <a:lnTo>
                      <a:pt x="567" y="487"/>
                    </a:lnTo>
                    <a:lnTo>
                      <a:pt x="562" y="509"/>
                    </a:lnTo>
                    <a:lnTo>
                      <a:pt x="557" y="531"/>
                    </a:lnTo>
                    <a:lnTo>
                      <a:pt x="552" y="550"/>
                    </a:lnTo>
                    <a:lnTo>
                      <a:pt x="545" y="571"/>
                    </a:lnTo>
                    <a:lnTo>
                      <a:pt x="539" y="590"/>
                    </a:lnTo>
                    <a:lnTo>
                      <a:pt x="532" y="610"/>
                    </a:lnTo>
                    <a:lnTo>
                      <a:pt x="525" y="628"/>
                    </a:lnTo>
                    <a:lnTo>
                      <a:pt x="517" y="646"/>
                    </a:lnTo>
                    <a:lnTo>
                      <a:pt x="509" y="665"/>
                    </a:lnTo>
                    <a:lnTo>
                      <a:pt x="500" y="682"/>
                    </a:lnTo>
                    <a:lnTo>
                      <a:pt x="491" y="699"/>
                    </a:lnTo>
                    <a:lnTo>
                      <a:pt x="482" y="716"/>
                    </a:lnTo>
                    <a:lnTo>
                      <a:pt x="472" y="731"/>
                    </a:lnTo>
                    <a:lnTo>
                      <a:pt x="462" y="747"/>
                    </a:lnTo>
                    <a:lnTo>
                      <a:pt x="451" y="761"/>
                    </a:lnTo>
                    <a:lnTo>
                      <a:pt x="441" y="775"/>
                    </a:lnTo>
                    <a:lnTo>
                      <a:pt x="430" y="788"/>
                    </a:lnTo>
                    <a:lnTo>
                      <a:pt x="419" y="801"/>
                    </a:lnTo>
                    <a:lnTo>
                      <a:pt x="407" y="813"/>
                    </a:lnTo>
                    <a:lnTo>
                      <a:pt x="395" y="825"/>
                    </a:lnTo>
                    <a:lnTo>
                      <a:pt x="383" y="835"/>
                    </a:lnTo>
                    <a:lnTo>
                      <a:pt x="372" y="845"/>
                    </a:lnTo>
                    <a:lnTo>
                      <a:pt x="359" y="855"/>
                    </a:lnTo>
                    <a:lnTo>
                      <a:pt x="347" y="862"/>
                    </a:lnTo>
                    <a:lnTo>
                      <a:pt x="334" y="870"/>
                    </a:lnTo>
                    <a:lnTo>
                      <a:pt x="321" y="877"/>
                    </a:lnTo>
                    <a:lnTo>
                      <a:pt x="308" y="883"/>
                    </a:lnTo>
                    <a:lnTo>
                      <a:pt x="295" y="888"/>
                    </a:lnTo>
                    <a:lnTo>
                      <a:pt x="282" y="893"/>
                    </a:lnTo>
                    <a:lnTo>
                      <a:pt x="269" y="896"/>
                    </a:lnTo>
                    <a:lnTo>
                      <a:pt x="256" y="898"/>
                    </a:lnTo>
                    <a:lnTo>
                      <a:pt x="243" y="900"/>
                    </a:lnTo>
                    <a:lnTo>
                      <a:pt x="229" y="900"/>
                    </a:lnTo>
                    <a:close/>
                    <a:moveTo>
                      <a:pt x="350" y="27"/>
                    </a:moveTo>
                    <a:lnTo>
                      <a:pt x="350" y="27"/>
                    </a:lnTo>
                    <a:lnTo>
                      <a:pt x="338" y="28"/>
                    </a:lnTo>
                    <a:lnTo>
                      <a:pt x="326" y="29"/>
                    </a:lnTo>
                    <a:lnTo>
                      <a:pt x="313" y="31"/>
                    </a:lnTo>
                    <a:lnTo>
                      <a:pt x="301" y="34"/>
                    </a:lnTo>
                    <a:lnTo>
                      <a:pt x="289" y="39"/>
                    </a:lnTo>
                    <a:lnTo>
                      <a:pt x="278" y="43"/>
                    </a:lnTo>
                    <a:lnTo>
                      <a:pt x="266" y="48"/>
                    </a:lnTo>
                    <a:lnTo>
                      <a:pt x="255" y="55"/>
                    </a:lnTo>
                    <a:lnTo>
                      <a:pt x="243" y="62"/>
                    </a:lnTo>
                    <a:lnTo>
                      <a:pt x="231" y="70"/>
                    </a:lnTo>
                    <a:lnTo>
                      <a:pt x="220" y="79"/>
                    </a:lnTo>
                    <a:lnTo>
                      <a:pt x="208" y="88"/>
                    </a:lnTo>
                    <a:lnTo>
                      <a:pt x="198" y="98"/>
                    </a:lnTo>
                    <a:lnTo>
                      <a:pt x="187" y="109"/>
                    </a:lnTo>
                    <a:lnTo>
                      <a:pt x="176" y="121"/>
                    </a:lnTo>
                    <a:lnTo>
                      <a:pt x="166" y="133"/>
                    </a:lnTo>
                    <a:lnTo>
                      <a:pt x="156" y="146"/>
                    </a:lnTo>
                    <a:lnTo>
                      <a:pt x="146" y="159"/>
                    </a:lnTo>
                    <a:lnTo>
                      <a:pt x="136" y="173"/>
                    </a:lnTo>
                    <a:lnTo>
                      <a:pt x="127" y="187"/>
                    </a:lnTo>
                    <a:lnTo>
                      <a:pt x="109" y="217"/>
                    </a:lnTo>
                    <a:lnTo>
                      <a:pt x="93" y="250"/>
                    </a:lnTo>
                    <a:lnTo>
                      <a:pt x="78" y="284"/>
                    </a:lnTo>
                    <a:lnTo>
                      <a:pt x="65" y="320"/>
                    </a:lnTo>
                    <a:lnTo>
                      <a:pt x="59" y="339"/>
                    </a:lnTo>
                    <a:lnTo>
                      <a:pt x="53" y="357"/>
                    </a:lnTo>
                    <a:lnTo>
                      <a:pt x="49" y="377"/>
                    </a:lnTo>
                    <a:lnTo>
                      <a:pt x="44" y="396"/>
                    </a:lnTo>
                    <a:lnTo>
                      <a:pt x="39" y="418"/>
                    </a:lnTo>
                    <a:lnTo>
                      <a:pt x="36" y="439"/>
                    </a:lnTo>
                    <a:lnTo>
                      <a:pt x="32" y="461"/>
                    </a:lnTo>
                    <a:lnTo>
                      <a:pt x="30" y="481"/>
                    </a:lnTo>
                    <a:lnTo>
                      <a:pt x="28" y="503"/>
                    </a:lnTo>
                    <a:lnTo>
                      <a:pt x="27" y="523"/>
                    </a:lnTo>
                    <a:lnTo>
                      <a:pt x="27" y="544"/>
                    </a:lnTo>
                    <a:lnTo>
                      <a:pt x="27" y="563"/>
                    </a:lnTo>
                    <a:lnTo>
                      <a:pt x="28" y="583"/>
                    </a:lnTo>
                    <a:lnTo>
                      <a:pt x="29" y="602"/>
                    </a:lnTo>
                    <a:lnTo>
                      <a:pt x="31" y="622"/>
                    </a:lnTo>
                    <a:lnTo>
                      <a:pt x="35" y="640"/>
                    </a:lnTo>
                    <a:lnTo>
                      <a:pt x="38" y="657"/>
                    </a:lnTo>
                    <a:lnTo>
                      <a:pt x="41" y="676"/>
                    </a:lnTo>
                    <a:lnTo>
                      <a:pt x="45" y="692"/>
                    </a:lnTo>
                    <a:lnTo>
                      <a:pt x="51" y="708"/>
                    </a:lnTo>
                    <a:lnTo>
                      <a:pt x="56" y="724"/>
                    </a:lnTo>
                    <a:lnTo>
                      <a:pt x="63" y="739"/>
                    </a:lnTo>
                    <a:lnTo>
                      <a:pt x="69" y="754"/>
                    </a:lnTo>
                    <a:lnTo>
                      <a:pt x="76" y="767"/>
                    </a:lnTo>
                    <a:lnTo>
                      <a:pt x="83" y="781"/>
                    </a:lnTo>
                    <a:lnTo>
                      <a:pt x="92" y="793"/>
                    </a:lnTo>
                    <a:lnTo>
                      <a:pt x="100" y="805"/>
                    </a:lnTo>
                    <a:lnTo>
                      <a:pt x="109" y="816"/>
                    </a:lnTo>
                    <a:lnTo>
                      <a:pt x="119" y="826"/>
                    </a:lnTo>
                    <a:lnTo>
                      <a:pt x="129" y="834"/>
                    </a:lnTo>
                    <a:lnTo>
                      <a:pt x="139" y="843"/>
                    </a:lnTo>
                    <a:lnTo>
                      <a:pt x="150" y="850"/>
                    </a:lnTo>
                    <a:lnTo>
                      <a:pt x="161" y="857"/>
                    </a:lnTo>
                    <a:lnTo>
                      <a:pt x="173" y="862"/>
                    </a:lnTo>
                    <a:lnTo>
                      <a:pt x="185" y="867"/>
                    </a:lnTo>
                    <a:lnTo>
                      <a:pt x="198" y="870"/>
                    </a:lnTo>
                    <a:lnTo>
                      <a:pt x="214" y="872"/>
                    </a:lnTo>
                    <a:lnTo>
                      <a:pt x="229" y="873"/>
                    </a:lnTo>
                    <a:lnTo>
                      <a:pt x="242" y="873"/>
                    </a:lnTo>
                    <a:lnTo>
                      <a:pt x="254" y="871"/>
                    </a:lnTo>
                    <a:lnTo>
                      <a:pt x="266" y="869"/>
                    </a:lnTo>
                    <a:lnTo>
                      <a:pt x="278" y="866"/>
                    </a:lnTo>
                    <a:lnTo>
                      <a:pt x="289" y="862"/>
                    </a:lnTo>
                    <a:lnTo>
                      <a:pt x="301" y="857"/>
                    </a:lnTo>
                    <a:lnTo>
                      <a:pt x="313" y="852"/>
                    </a:lnTo>
                    <a:lnTo>
                      <a:pt x="325" y="845"/>
                    </a:lnTo>
                    <a:lnTo>
                      <a:pt x="337" y="838"/>
                    </a:lnTo>
                    <a:lnTo>
                      <a:pt x="348" y="830"/>
                    </a:lnTo>
                    <a:lnTo>
                      <a:pt x="360" y="821"/>
                    </a:lnTo>
                    <a:lnTo>
                      <a:pt x="370" y="812"/>
                    </a:lnTo>
                    <a:lnTo>
                      <a:pt x="381" y="802"/>
                    </a:lnTo>
                    <a:lnTo>
                      <a:pt x="392" y="791"/>
                    </a:lnTo>
                    <a:lnTo>
                      <a:pt x="403" y="779"/>
                    </a:lnTo>
                    <a:lnTo>
                      <a:pt x="414" y="767"/>
                    </a:lnTo>
                    <a:lnTo>
                      <a:pt x="423" y="754"/>
                    </a:lnTo>
                    <a:lnTo>
                      <a:pt x="433" y="741"/>
                    </a:lnTo>
                    <a:lnTo>
                      <a:pt x="443" y="727"/>
                    </a:lnTo>
                    <a:lnTo>
                      <a:pt x="453" y="713"/>
                    </a:lnTo>
                    <a:lnTo>
                      <a:pt x="470" y="683"/>
                    </a:lnTo>
                    <a:lnTo>
                      <a:pt x="486" y="651"/>
                    </a:lnTo>
                    <a:lnTo>
                      <a:pt x="501" y="616"/>
                    </a:lnTo>
                    <a:lnTo>
                      <a:pt x="514" y="581"/>
                    </a:lnTo>
                    <a:lnTo>
                      <a:pt x="521" y="562"/>
                    </a:lnTo>
                    <a:lnTo>
                      <a:pt x="526" y="543"/>
                    </a:lnTo>
                    <a:lnTo>
                      <a:pt x="531" y="523"/>
                    </a:lnTo>
                    <a:lnTo>
                      <a:pt x="536" y="504"/>
                    </a:lnTo>
                    <a:lnTo>
                      <a:pt x="540" y="482"/>
                    </a:lnTo>
                    <a:lnTo>
                      <a:pt x="543" y="461"/>
                    </a:lnTo>
                    <a:lnTo>
                      <a:pt x="546" y="439"/>
                    </a:lnTo>
                    <a:lnTo>
                      <a:pt x="549" y="419"/>
                    </a:lnTo>
                    <a:lnTo>
                      <a:pt x="551" y="397"/>
                    </a:lnTo>
                    <a:lnTo>
                      <a:pt x="552" y="377"/>
                    </a:lnTo>
                    <a:lnTo>
                      <a:pt x="552" y="357"/>
                    </a:lnTo>
                    <a:lnTo>
                      <a:pt x="552" y="337"/>
                    </a:lnTo>
                    <a:lnTo>
                      <a:pt x="551" y="317"/>
                    </a:lnTo>
                    <a:lnTo>
                      <a:pt x="550" y="298"/>
                    </a:lnTo>
                    <a:lnTo>
                      <a:pt x="548" y="278"/>
                    </a:lnTo>
                    <a:lnTo>
                      <a:pt x="545" y="260"/>
                    </a:lnTo>
                    <a:lnTo>
                      <a:pt x="542" y="243"/>
                    </a:lnTo>
                    <a:lnTo>
                      <a:pt x="538" y="225"/>
                    </a:lnTo>
                    <a:lnTo>
                      <a:pt x="533" y="208"/>
                    </a:lnTo>
                    <a:lnTo>
                      <a:pt x="528" y="192"/>
                    </a:lnTo>
                    <a:lnTo>
                      <a:pt x="523" y="176"/>
                    </a:lnTo>
                    <a:lnTo>
                      <a:pt x="517" y="161"/>
                    </a:lnTo>
                    <a:lnTo>
                      <a:pt x="511" y="147"/>
                    </a:lnTo>
                    <a:lnTo>
                      <a:pt x="503" y="133"/>
                    </a:lnTo>
                    <a:lnTo>
                      <a:pt x="496" y="120"/>
                    </a:lnTo>
                    <a:lnTo>
                      <a:pt x="488" y="107"/>
                    </a:lnTo>
                    <a:lnTo>
                      <a:pt x="480" y="95"/>
                    </a:lnTo>
                    <a:lnTo>
                      <a:pt x="470" y="84"/>
                    </a:lnTo>
                    <a:lnTo>
                      <a:pt x="460" y="74"/>
                    </a:lnTo>
                    <a:lnTo>
                      <a:pt x="450" y="66"/>
                    </a:lnTo>
                    <a:lnTo>
                      <a:pt x="441" y="57"/>
                    </a:lnTo>
                    <a:lnTo>
                      <a:pt x="430" y="50"/>
                    </a:lnTo>
                    <a:lnTo>
                      <a:pt x="418" y="44"/>
                    </a:lnTo>
                    <a:lnTo>
                      <a:pt x="406" y="39"/>
                    </a:lnTo>
                    <a:lnTo>
                      <a:pt x="394" y="34"/>
                    </a:lnTo>
                    <a:lnTo>
                      <a:pt x="381" y="30"/>
                    </a:lnTo>
                    <a:lnTo>
                      <a:pt x="366" y="28"/>
                    </a:lnTo>
                    <a:lnTo>
                      <a:pt x="35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85"/>
              <p:cNvSpPr>
                <a:spLocks noEditPoints="1"/>
              </p:cNvSpPr>
              <p:nvPr userDrawn="1"/>
            </p:nvSpPr>
            <p:spPr bwMode="auto">
              <a:xfrm>
                <a:off x="1603" y="2010"/>
                <a:ext cx="91" cy="138"/>
              </a:xfrm>
              <a:custGeom>
                <a:avLst/>
                <a:gdLst>
                  <a:gd name="T0" fmla="*/ 101 w 273"/>
                  <a:gd name="T1" fmla="*/ 414 h 415"/>
                  <a:gd name="T2" fmla="*/ 66 w 273"/>
                  <a:gd name="T3" fmla="*/ 403 h 415"/>
                  <a:gd name="T4" fmla="*/ 35 w 273"/>
                  <a:gd name="T5" fmla="*/ 374 h 415"/>
                  <a:gd name="T6" fmla="*/ 12 w 273"/>
                  <a:gd name="T7" fmla="*/ 330 h 415"/>
                  <a:gd name="T8" fmla="*/ 1 w 273"/>
                  <a:gd name="T9" fmla="*/ 277 h 415"/>
                  <a:gd name="T10" fmla="*/ 1 w 273"/>
                  <a:gd name="T11" fmla="*/ 219 h 415"/>
                  <a:gd name="T12" fmla="*/ 13 w 273"/>
                  <a:gd name="T13" fmla="*/ 160 h 415"/>
                  <a:gd name="T14" fmla="*/ 33 w 273"/>
                  <a:gd name="T15" fmla="*/ 107 h 415"/>
                  <a:gd name="T16" fmla="*/ 59 w 273"/>
                  <a:gd name="T17" fmla="*/ 62 h 415"/>
                  <a:gd name="T18" fmla="*/ 91 w 273"/>
                  <a:gd name="T19" fmla="*/ 29 h 415"/>
                  <a:gd name="T20" fmla="*/ 126 w 273"/>
                  <a:gd name="T21" fmla="*/ 7 h 415"/>
                  <a:gd name="T22" fmla="*/ 163 w 273"/>
                  <a:gd name="T23" fmla="*/ 0 h 415"/>
                  <a:gd name="T24" fmla="*/ 195 w 273"/>
                  <a:gd name="T25" fmla="*/ 5 h 415"/>
                  <a:gd name="T26" fmla="*/ 229 w 273"/>
                  <a:gd name="T27" fmla="*/ 28 h 415"/>
                  <a:gd name="T28" fmla="*/ 254 w 273"/>
                  <a:gd name="T29" fmla="*/ 66 h 415"/>
                  <a:gd name="T30" fmla="*/ 269 w 273"/>
                  <a:gd name="T31" fmla="*/ 115 h 415"/>
                  <a:gd name="T32" fmla="*/ 273 w 273"/>
                  <a:gd name="T33" fmla="*/ 172 h 415"/>
                  <a:gd name="T34" fmla="*/ 265 w 273"/>
                  <a:gd name="T35" fmla="*/ 235 h 415"/>
                  <a:gd name="T36" fmla="*/ 248 w 273"/>
                  <a:gd name="T37" fmla="*/ 290 h 415"/>
                  <a:gd name="T38" fmla="*/ 224 w 273"/>
                  <a:gd name="T39" fmla="*/ 338 h 415"/>
                  <a:gd name="T40" fmla="*/ 194 w 273"/>
                  <a:gd name="T41" fmla="*/ 375 h 415"/>
                  <a:gd name="T42" fmla="*/ 159 w 273"/>
                  <a:gd name="T43" fmla="*/ 401 h 415"/>
                  <a:gd name="T44" fmla="*/ 122 w 273"/>
                  <a:gd name="T45" fmla="*/ 414 h 415"/>
                  <a:gd name="T46" fmla="*/ 163 w 273"/>
                  <a:gd name="T47" fmla="*/ 27 h 415"/>
                  <a:gd name="T48" fmla="*/ 133 w 273"/>
                  <a:gd name="T49" fmla="*/ 33 h 415"/>
                  <a:gd name="T50" fmla="*/ 104 w 273"/>
                  <a:gd name="T51" fmla="*/ 53 h 415"/>
                  <a:gd name="T52" fmla="*/ 78 w 273"/>
                  <a:gd name="T53" fmla="*/ 83 h 415"/>
                  <a:gd name="T54" fmla="*/ 55 w 273"/>
                  <a:gd name="T55" fmla="*/ 122 h 415"/>
                  <a:gd name="T56" fmla="*/ 38 w 273"/>
                  <a:gd name="T57" fmla="*/ 168 h 415"/>
                  <a:gd name="T58" fmla="*/ 28 w 273"/>
                  <a:gd name="T59" fmla="*/ 221 h 415"/>
                  <a:gd name="T60" fmla="*/ 28 w 273"/>
                  <a:gd name="T61" fmla="*/ 274 h 415"/>
                  <a:gd name="T62" fmla="*/ 38 w 273"/>
                  <a:gd name="T63" fmla="*/ 321 h 415"/>
                  <a:gd name="T64" fmla="*/ 55 w 273"/>
                  <a:gd name="T65" fmla="*/ 356 h 415"/>
                  <a:gd name="T66" fmla="*/ 79 w 273"/>
                  <a:gd name="T67" fmla="*/ 379 h 415"/>
                  <a:gd name="T68" fmla="*/ 107 w 273"/>
                  <a:gd name="T69" fmla="*/ 388 h 415"/>
                  <a:gd name="T70" fmla="*/ 140 w 273"/>
                  <a:gd name="T71" fmla="*/ 381 h 415"/>
                  <a:gd name="T72" fmla="*/ 171 w 273"/>
                  <a:gd name="T73" fmla="*/ 359 h 415"/>
                  <a:gd name="T74" fmla="*/ 199 w 273"/>
                  <a:gd name="T75" fmla="*/ 326 h 415"/>
                  <a:gd name="T76" fmla="*/ 223 w 273"/>
                  <a:gd name="T77" fmla="*/ 281 h 415"/>
                  <a:gd name="T78" fmla="*/ 239 w 273"/>
                  <a:gd name="T79" fmla="*/ 230 h 415"/>
                  <a:gd name="T80" fmla="*/ 246 w 273"/>
                  <a:gd name="T81" fmla="*/ 176 h 415"/>
                  <a:gd name="T82" fmla="*/ 243 w 273"/>
                  <a:gd name="T83" fmla="*/ 126 h 415"/>
                  <a:gd name="T84" fmla="*/ 231 w 273"/>
                  <a:gd name="T85" fmla="*/ 83 h 415"/>
                  <a:gd name="T86" fmla="*/ 212 w 273"/>
                  <a:gd name="T87" fmla="*/ 50 h 415"/>
                  <a:gd name="T88" fmla="*/ 186 w 273"/>
                  <a:gd name="T89" fmla="*/ 31 h 415"/>
                  <a:gd name="T90" fmla="*/ 163 w 273"/>
                  <a:gd name="T91" fmla="*/ 2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73" h="415">
                    <a:moveTo>
                      <a:pt x="109" y="415"/>
                    </a:moveTo>
                    <a:lnTo>
                      <a:pt x="109" y="415"/>
                    </a:lnTo>
                    <a:lnTo>
                      <a:pt x="101" y="414"/>
                    </a:lnTo>
                    <a:lnTo>
                      <a:pt x="91" y="413"/>
                    </a:lnTo>
                    <a:lnTo>
                      <a:pt x="78" y="409"/>
                    </a:lnTo>
                    <a:lnTo>
                      <a:pt x="66" y="403"/>
                    </a:lnTo>
                    <a:lnTo>
                      <a:pt x="54" y="395"/>
                    </a:lnTo>
                    <a:lnTo>
                      <a:pt x="45" y="385"/>
                    </a:lnTo>
                    <a:lnTo>
                      <a:pt x="35" y="374"/>
                    </a:lnTo>
                    <a:lnTo>
                      <a:pt x="26" y="361"/>
                    </a:lnTo>
                    <a:lnTo>
                      <a:pt x="19" y="346"/>
                    </a:lnTo>
                    <a:lnTo>
                      <a:pt x="12" y="330"/>
                    </a:lnTo>
                    <a:lnTo>
                      <a:pt x="8" y="313"/>
                    </a:lnTo>
                    <a:lnTo>
                      <a:pt x="4" y="296"/>
                    </a:lnTo>
                    <a:lnTo>
                      <a:pt x="1" y="277"/>
                    </a:lnTo>
                    <a:lnTo>
                      <a:pt x="0" y="258"/>
                    </a:lnTo>
                    <a:lnTo>
                      <a:pt x="0" y="238"/>
                    </a:lnTo>
                    <a:lnTo>
                      <a:pt x="1" y="219"/>
                    </a:lnTo>
                    <a:lnTo>
                      <a:pt x="5" y="199"/>
                    </a:lnTo>
                    <a:lnTo>
                      <a:pt x="8" y="179"/>
                    </a:lnTo>
                    <a:lnTo>
                      <a:pt x="13" y="160"/>
                    </a:lnTo>
                    <a:lnTo>
                      <a:pt x="19" y="141"/>
                    </a:lnTo>
                    <a:lnTo>
                      <a:pt x="25" y="124"/>
                    </a:lnTo>
                    <a:lnTo>
                      <a:pt x="33" y="107"/>
                    </a:lnTo>
                    <a:lnTo>
                      <a:pt x="40" y="92"/>
                    </a:lnTo>
                    <a:lnTo>
                      <a:pt x="50" y="76"/>
                    </a:lnTo>
                    <a:lnTo>
                      <a:pt x="59" y="62"/>
                    </a:lnTo>
                    <a:lnTo>
                      <a:pt x="70" y="50"/>
                    </a:lnTo>
                    <a:lnTo>
                      <a:pt x="79" y="39"/>
                    </a:lnTo>
                    <a:lnTo>
                      <a:pt x="91" y="29"/>
                    </a:lnTo>
                    <a:lnTo>
                      <a:pt x="102" y="20"/>
                    </a:lnTo>
                    <a:lnTo>
                      <a:pt x="114" y="13"/>
                    </a:lnTo>
                    <a:lnTo>
                      <a:pt x="126" y="7"/>
                    </a:lnTo>
                    <a:lnTo>
                      <a:pt x="139" y="3"/>
                    </a:lnTo>
                    <a:lnTo>
                      <a:pt x="150" y="0"/>
                    </a:lnTo>
                    <a:lnTo>
                      <a:pt x="163" y="0"/>
                    </a:lnTo>
                    <a:lnTo>
                      <a:pt x="173" y="0"/>
                    </a:lnTo>
                    <a:lnTo>
                      <a:pt x="182" y="1"/>
                    </a:lnTo>
                    <a:lnTo>
                      <a:pt x="195" y="5"/>
                    </a:lnTo>
                    <a:lnTo>
                      <a:pt x="207" y="12"/>
                    </a:lnTo>
                    <a:lnTo>
                      <a:pt x="219" y="19"/>
                    </a:lnTo>
                    <a:lnTo>
                      <a:pt x="229" y="28"/>
                    </a:lnTo>
                    <a:lnTo>
                      <a:pt x="238" y="40"/>
                    </a:lnTo>
                    <a:lnTo>
                      <a:pt x="247" y="52"/>
                    </a:lnTo>
                    <a:lnTo>
                      <a:pt x="254" y="66"/>
                    </a:lnTo>
                    <a:lnTo>
                      <a:pt x="260" y="81"/>
                    </a:lnTo>
                    <a:lnTo>
                      <a:pt x="265" y="97"/>
                    </a:lnTo>
                    <a:lnTo>
                      <a:pt x="269" y="115"/>
                    </a:lnTo>
                    <a:lnTo>
                      <a:pt x="271" y="134"/>
                    </a:lnTo>
                    <a:lnTo>
                      <a:pt x="273" y="152"/>
                    </a:lnTo>
                    <a:lnTo>
                      <a:pt x="273" y="172"/>
                    </a:lnTo>
                    <a:lnTo>
                      <a:pt x="271" y="193"/>
                    </a:lnTo>
                    <a:lnTo>
                      <a:pt x="269" y="213"/>
                    </a:lnTo>
                    <a:lnTo>
                      <a:pt x="265" y="235"/>
                    </a:lnTo>
                    <a:lnTo>
                      <a:pt x="261" y="255"/>
                    </a:lnTo>
                    <a:lnTo>
                      <a:pt x="254" y="273"/>
                    </a:lnTo>
                    <a:lnTo>
                      <a:pt x="248" y="290"/>
                    </a:lnTo>
                    <a:lnTo>
                      <a:pt x="241" y="307"/>
                    </a:lnTo>
                    <a:lnTo>
                      <a:pt x="233" y="324"/>
                    </a:lnTo>
                    <a:lnTo>
                      <a:pt x="224" y="338"/>
                    </a:lnTo>
                    <a:lnTo>
                      <a:pt x="214" y="352"/>
                    </a:lnTo>
                    <a:lnTo>
                      <a:pt x="204" y="365"/>
                    </a:lnTo>
                    <a:lnTo>
                      <a:pt x="194" y="375"/>
                    </a:lnTo>
                    <a:lnTo>
                      <a:pt x="183" y="385"/>
                    </a:lnTo>
                    <a:lnTo>
                      <a:pt x="171" y="394"/>
                    </a:lnTo>
                    <a:lnTo>
                      <a:pt x="159" y="401"/>
                    </a:lnTo>
                    <a:lnTo>
                      <a:pt x="147" y="408"/>
                    </a:lnTo>
                    <a:lnTo>
                      <a:pt x="135" y="411"/>
                    </a:lnTo>
                    <a:lnTo>
                      <a:pt x="122" y="414"/>
                    </a:lnTo>
                    <a:lnTo>
                      <a:pt x="109" y="415"/>
                    </a:lnTo>
                    <a:close/>
                    <a:moveTo>
                      <a:pt x="163" y="27"/>
                    </a:moveTo>
                    <a:lnTo>
                      <a:pt x="163" y="27"/>
                    </a:lnTo>
                    <a:lnTo>
                      <a:pt x="154" y="27"/>
                    </a:lnTo>
                    <a:lnTo>
                      <a:pt x="143" y="29"/>
                    </a:lnTo>
                    <a:lnTo>
                      <a:pt x="133" y="33"/>
                    </a:lnTo>
                    <a:lnTo>
                      <a:pt x="124" y="39"/>
                    </a:lnTo>
                    <a:lnTo>
                      <a:pt x="114" y="45"/>
                    </a:lnTo>
                    <a:lnTo>
                      <a:pt x="104" y="53"/>
                    </a:lnTo>
                    <a:lnTo>
                      <a:pt x="95" y="61"/>
                    </a:lnTo>
                    <a:lnTo>
                      <a:pt x="87" y="72"/>
                    </a:lnTo>
                    <a:lnTo>
                      <a:pt x="78" y="83"/>
                    </a:lnTo>
                    <a:lnTo>
                      <a:pt x="70" y="95"/>
                    </a:lnTo>
                    <a:lnTo>
                      <a:pt x="62" y="108"/>
                    </a:lnTo>
                    <a:lnTo>
                      <a:pt x="55" y="122"/>
                    </a:lnTo>
                    <a:lnTo>
                      <a:pt x="49" y="137"/>
                    </a:lnTo>
                    <a:lnTo>
                      <a:pt x="44" y="152"/>
                    </a:lnTo>
                    <a:lnTo>
                      <a:pt x="38" y="168"/>
                    </a:lnTo>
                    <a:lnTo>
                      <a:pt x="35" y="184"/>
                    </a:lnTo>
                    <a:lnTo>
                      <a:pt x="31" y="203"/>
                    </a:lnTo>
                    <a:lnTo>
                      <a:pt x="28" y="221"/>
                    </a:lnTo>
                    <a:lnTo>
                      <a:pt x="27" y="239"/>
                    </a:lnTo>
                    <a:lnTo>
                      <a:pt x="27" y="257"/>
                    </a:lnTo>
                    <a:lnTo>
                      <a:pt x="28" y="274"/>
                    </a:lnTo>
                    <a:lnTo>
                      <a:pt x="31" y="290"/>
                    </a:lnTo>
                    <a:lnTo>
                      <a:pt x="34" y="306"/>
                    </a:lnTo>
                    <a:lnTo>
                      <a:pt x="38" y="321"/>
                    </a:lnTo>
                    <a:lnTo>
                      <a:pt x="43" y="334"/>
                    </a:lnTo>
                    <a:lnTo>
                      <a:pt x="49" y="346"/>
                    </a:lnTo>
                    <a:lnTo>
                      <a:pt x="55" y="356"/>
                    </a:lnTo>
                    <a:lnTo>
                      <a:pt x="62" y="366"/>
                    </a:lnTo>
                    <a:lnTo>
                      <a:pt x="71" y="373"/>
                    </a:lnTo>
                    <a:lnTo>
                      <a:pt x="79" y="379"/>
                    </a:lnTo>
                    <a:lnTo>
                      <a:pt x="88" y="384"/>
                    </a:lnTo>
                    <a:lnTo>
                      <a:pt x="98" y="386"/>
                    </a:lnTo>
                    <a:lnTo>
                      <a:pt x="107" y="388"/>
                    </a:lnTo>
                    <a:lnTo>
                      <a:pt x="118" y="387"/>
                    </a:lnTo>
                    <a:lnTo>
                      <a:pt x="129" y="385"/>
                    </a:lnTo>
                    <a:lnTo>
                      <a:pt x="140" y="381"/>
                    </a:lnTo>
                    <a:lnTo>
                      <a:pt x="150" y="375"/>
                    </a:lnTo>
                    <a:lnTo>
                      <a:pt x="161" y="368"/>
                    </a:lnTo>
                    <a:lnTo>
                      <a:pt x="171" y="359"/>
                    </a:lnTo>
                    <a:lnTo>
                      <a:pt x="181" y="350"/>
                    </a:lnTo>
                    <a:lnTo>
                      <a:pt x="190" y="338"/>
                    </a:lnTo>
                    <a:lnTo>
                      <a:pt x="199" y="326"/>
                    </a:lnTo>
                    <a:lnTo>
                      <a:pt x="208" y="312"/>
                    </a:lnTo>
                    <a:lnTo>
                      <a:pt x="215" y="297"/>
                    </a:lnTo>
                    <a:lnTo>
                      <a:pt x="223" y="281"/>
                    </a:lnTo>
                    <a:lnTo>
                      <a:pt x="229" y="265"/>
                    </a:lnTo>
                    <a:lnTo>
                      <a:pt x="235" y="248"/>
                    </a:lnTo>
                    <a:lnTo>
                      <a:pt x="239" y="230"/>
                    </a:lnTo>
                    <a:lnTo>
                      <a:pt x="242" y="211"/>
                    </a:lnTo>
                    <a:lnTo>
                      <a:pt x="244" y="193"/>
                    </a:lnTo>
                    <a:lnTo>
                      <a:pt x="246" y="176"/>
                    </a:lnTo>
                    <a:lnTo>
                      <a:pt x="246" y="158"/>
                    </a:lnTo>
                    <a:lnTo>
                      <a:pt x="244" y="142"/>
                    </a:lnTo>
                    <a:lnTo>
                      <a:pt x="243" y="126"/>
                    </a:lnTo>
                    <a:lnTo>
                      <a:pt x="240" y="111"/>
                    </a:lnTo>
                    <a:lnTo>
                      <a:pt x="236" y="97"/>
                    </a:lnTo>
                    <a:lnTo>
                      <a:pt x="231" y="83"/>
                    </a:lnTo>
                    <a:lnTo>
                      <a:pt x="226" y="71"/>
                    </a:lnTo>
                    <a:lnTo>
                      <a:pt x="220" y="60"/>
                    </a:lnTo>
                    <a:lnTo>
                      <a:pt x="212" y="50"/>
                    </a:lnTo>
                    <a:lnTo>
                      <a:pt x="204" y="43"/>
                    </a:lnTo>
                    <a:lnTo>
                      <a:pt x="196" y="35"/>
                    </a:lnTo>
                    <a:lnTo>
                      <a:pt x="186" y="31"/>
                    </a:lnTo>
                    <a:lnTo>
                      <a:pt x="176" y="28"/>
                    </a:lnTo>
                    <a:lnTo>
                      <a:pt x="170" y="27"/>
                    </a:lnTo>
                    <a:lnTo>
                      <a:pt x="1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86"/>
              <p:cNvSpPr>
                <a:spLocks/>
              </p:cNvSpPr>
              <p:nvPr userDrawn="1"/>
            </p:nvSpPr>
            <p:spPr bwMode="auto">
              <a:xfrm>
                <a:off x="2435" y="2581"/>
                <a:ext cx="87" cy="565"/>
              </a:xfrm>
              <a:custGeom>
                <a:avLst/>
                <a:gdLst>
                  <a:gd name="T0" fmla="*/ 49 w 260"/>
                  <a:gd name="T1" fmla="*/ 1696 h 1697"/>
                  <a:gd name="T2" fmla="*/ 42 w 260"/>
                  <a:gd name="T3" fmla="*/ 1690 h 1697"/>
                  <a:gd name="T4" fmla="*/ 31 w 260"/>
                  <a:gd name="T5" fmla="*/ 1637 h 1697"/>
                  <a:gd name="T6" fmla="*/ 18 w 260"/>
                  <a:gd name="T7" fmla="*/ 1540 h 1697"/>
                  <a:gd name="T8" fmla="*/ 9 w 260"/>
                  <a:gd name="T9" fmla="*/ 1441 h 1697"/>
                  <a:gd name="T10" fmla="*/ 2 w 260"/>
                  <a:gd name="T11" fmla="*/ 1339 h 1697"/>
                  <a:gd name="T12" fmla="*/ 0 w 260"/>
                  <a:gd name="T13" fmla="*/ 1236 h 1697"/>
                  <a:gd name="T14" fmla="*/ 1 w 260"/>
                  <a:gd name="T15" fmla="*/ 1132 h 1697"/>
                  <a:gd name="T16" fmla="*/ 6 w 260"/>
                  <a:gd name="T17" fmla="*/ 1026 h 1697"/>
                  <a:gd name="T18" fmla="*/ 15 w 260"/>
                  <a:gd name="T19" fmla="*/ 920 h 1697"/>
                  <a:gd name="T20" fmla="*/ 27 w 260"/>
                  <a:gd name="T21" fmla="*/ 813 h 1697"/>
                  <a:gd name="T22" fmla="*/ 43 w 260"/>
                  <a:gd name="T23" fmla="*/ 705 h 1697"/>
                  <a:gd name="T24" fmla="*/ 63 w 260"/>
                  <a:gd name="T25" fmla="*/ 597 h 1697"/>
                  <a:gd name="T26" fmla="*/ 86 w 260"/>
                  <a:gd name="T27" fmla="*/ 489 h 1697"/>
                  <a:gd name="T28" fmla="*/ 113 w 260"/>
                  <a:gd name="T29" fmla="*/ 381 h 1697"/>
                  <a:gd name="T30" fmla="*/ 144 w 260"/>
                  <a:gd name="T31" fmla="*/ 274 h 1697"/>
                  <a:gd name="T32" fmla="*/ 177 w 260"/>
                  <a:gd name="T33" fmla="*/ 167 h 1697"/>
                  <a:gd name="T34" fmla="*/ 214 w 260"/>
                  <a:gd name="T35" fmla="*/ 61 h 1697"/>
                  <a:gd name="T36" fmla="*/ 238 w 260"/>
                  <a:gd name="T37" fmla="*/ 4 h 1697"/>
                  <a:gd name="T38" fmla="*/ 246 w 260"/>
                  <a:gd name="T39" fmla="*/ 0 h 1697"/>
                  <a:gd name="T40" fmla="*/ 256 w 260"/>
                  <a:gd name="T41" fmla="*/ 4 h 1697"/>
                  <a:gd name="T42" fmla="*/ 260 w 260"/>
                  <a:gd name="T43" fmla="*/ 14 h 1697"/>
                  <a:gd name="T44" fmla="*/ 240 w 260"/>
                  <a:gd name="T45" fmla="*/ 71 h 1697"/>
                  <a:gd name="T46" fmla="*/ 203 w 260"/>
                  <a:gd name="T47" fmla="*/ 176 h 1697"/>
                  <a:gd name="T48" fmla="*/ 170 w 260"/>
                  <a:gd name="T49" fmla="*/ 282 h 1697"/>
                  <a:gd name="T50" fmla="*/ 139 w 260"/>
                  <a:gd name="T51" fmla="*/ 387 h 1697"/>
                  <a:gd name="T52" fmla="*/ 112 w 260"/>
                  <a:gd name="T53" fmla="*/ 494 h 1697"/>
                  <a:gd name="T54" fmla="*/ 90 w 260"/>
                  <a:gd name="T55" fmla="*/ 601 h 1697"/>
                  <a:gd name="T56" fmla="*/ 70 w 260"/>
                  <a:gd name="T57" fmla="*/ 709 h 1697"/>
                  <a:gd name="T58" fmla="*/ 54 w 260"/>
                  <a:gd name="T59" fmla="*/ 815 h 1697"/>
                  <a:gd name="T60" fmla="*/ 42 w 260"/>
                  <a:gd name="T61" fmla="*/ 922 h 1697"/>
                  <a:gd name="T62" fmla="*/ 33 w 260"/>
                  <a:gd name="T63" fmla="*/ 1027 h 1697"/>
                  <a:gd name="T64" fmla="*/ 28 w 260"/>
                  <a:gd name="T65" fmla="*/ 1132 h 1697"/>
                  <a:gd name="T66" fmla="*/ 27 w 260"/>
                  <a:gd name="T67" fmla="*/ 1236 h 1697"/>
                  <a:gd name="T68" fmla="*/ 29 w 260"/>
                  <a:gd name="T69" fmla="*/ 1337 h 1697"/>
                  <a:gd name="T70" fmla="*/ 35 w 260"/>
                  <a:gd name="T71" fmla="*/ 1438 h 1697"/>
                  <a:gd name="T72" fmla="*/ 45 w 260"/>
                  <a:gd name="T73" fmla="*/ 1537 h 1697"/>
                  <a:gd name="T74" fmla="*/ 58 w 260"/>
                  <a:gd name="T75" fmla="*/ 1633 h 1697"/>
                  <a:gd name="T76" fmla="*/ 67 w 260"/>
                  <a:gd name="T77" fmla="*/ 1686 h 1697"/>
                  <a:gd name="T78" fmla="*/ 60 w 260"/>
                  <a:gd name="T79" fmla="*/ 1695 h 1697"/>
                  <a:gd name="T80" fmla="*/ 54 w 260"/>
                  <a:gd name="T81" fmla="*/ 1697 h 1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0" h="1697">
                    <a:moveTo>
                      <a:pt x="53" y="1697"/>
                    </a:moveTo>
                    <a:lnTo>
                      <a:pt x="49" y="1696"/>
                    </a:lnTo>
                    <a:lnTo>
                      <a:pt x="44" y="1694"/>
                    </a:lnTo>
                    <a:lnTo>
                      <a:pt x="42" y="1690"/>
                    </a:lnTo>
                    <a:lnTo>
                      <a:pt x="40" y="1686"/>
                    </a:lnTo>
                    <a:lnTo>
                      <a:pt x="31" y="1637"/>
                    </a:lnTo>
                    <a:lnTo>
                      <a:pt x="25" y="1589"/>
                    </a:lnTo>
                    <a:lnTo>
                      <a:pt x="18" y="1540"/>
                    </a:lnTo>
                    <a:lnTo>
                      <a:pt x="13" y="1491"/>
                    </a:lnTo>
                    <a:lnTo>
                      <a:pt x="9" y="1441"/>
                    </a:lnTo>
                    <a:lnTo>
                      <a:pt x="4" y="1390"/>
                    </a:lnTo>
                    <a:lnTo>
                      <a:pt x="2" y="1339"/>
                    </a:lnTo>
                    <a:lnTo>
                      <a:pt x="0" y="1288"/>
                    </a:lnTo>
                    <a:lnTo>
                      <a:pt x="0" y="1236"/>
                    </a:lnTo>
                    <a:lnTo>
                      <a:pt x="0" y="1184"/>
                    </a:lnTo>
                    <a:lnTo>
                      <a:pt x="1" y="1132"/>
                    </a:lnTo>
                    <a:lnTo>
                      <a:pt x="3" y="1079"/>
                    </a:lnTo>
                    <a:lnTo>
                      <a:pt x="6" y="1026"/>
                    </a:lnTo>
                    <a:lnTo>
                      <a:pt x="10" y="972"/>
                    </a:lnTo>
                    <a:lnTo>
                      <a:pt x="15" y="920"/>
                    </a:lnTo>
                    <a:lnTo>
                      <a:pt x="21" y="866"/>
                    </a:lnTo>
                    <a:lnTo>
                      <a:pt x="27" y="813"/>
                    </a:lnTo>
                    <a:lnTo>
                      <a:pt x="35" y="759"/>
                    </a:lnTo>
                    <a:lnTo>
                      <a:pt x="43" y="705"/>
                    </a:lnTo>
                    <a:lnTo>
                      <a:pt x="53" y="651"/>
                    </a:lnTo>
                    <a:lnTo>
                      <a:pt x="63" y="597"/>
                    </a:lnTo>
                    <a:lnTo>
                      <a:pt x="75" y="543"/>
                    </a:lnTo>
                    <a:lnTo>
                      <a:pt x="86" y="489"/>
                    </a:lnTo>
                    <a:lnTo>
                      <a:pt x="99" y="435"/>
                    </a:lnTo>
                    <a:lnTo>
                      <a:pt x="113" y="381"/>
                    </a:lnTo>
                    <a:lnTo>
                      <a:pt x="127" y="327"/>
                    </a:lnTo>
                    <a:lnTo>
                      <a:pt x="144" y="274"/>
                    </a:lnTo>
                    <a:lnTo>
                      <a:pt x="160" y="220"/>
                    </a:lnTo>
                    <a:lnTo>
                      <a:pt x="177" y="167"/>
                    </a:lnTo>
                    <a:lnTo>
                      <a:pt x="195" y="114"/>
                    </a:lnTo>
                    <a:lnTo>
                      <a:pt x="214" y="61"/>
                    </a:lnTo>
                    <a:lnTo>
                      <a:pt x="234" y="8"/>
                    </a:lnTo>
                    <a:lnTo>
                      <a:pt x="238" y="4"/>
                    </a:lnTo>
                    <a:lnTo>
                      <a:pt x="242" y="1"/>
                    </a:lnTo>
                    <a:lnTo>
                      <a:pt x="246" y="0"/>
                    </a:lnTo>
                    <a:lnTo>
                      <a:pt x="252" y="1"/>
                    </a:lnTo>
                    <a:lnTo>
                      <a:pt x="256" y="4"/>
                    </a:lnTo>
                    <a:lnTo>
                      <a:pt x="259" y="8"/>
                    </a:lnTo>
                    <a:lnTo>
                      <a:pt x="260" y="14"/>
                    </a:lnTo>
                    <a:lnTo>
                      <a:pt x="259" y="18"/>
                    </a:lnTo>
                    <a:lnTo>
                      <a:pt x="240" y="71"/>
                    </a:lnTo>
                    <a:lnTo>
                      <a:pt x="220" y="123"/>
                    </a:lnTo>
                    <a:lnTo>
                      <a:pt x="203" y="176"/>
                    </a:lnTo>
                    <a:lnTo>
                      <a:pt x="186" y="229"/>
                    </a:lnTo>
                    <a:lnTo>
                      <a:pt x="170" y="282"/>
                    </a:lnTo>
                    <a:lnTo>
                      <a:pt x="153" y="334"/>
                    </a:lnTo>
                    <a:lnTo>
                      <a:pt x="139" y="387"/>
                    </a:lnTo>
                    <a:lnTo>
                      <a:pt x="125" y="441"/>
                    </a:lnTo>
                    <a:lnTo>
                      <a:pt x="112" y="494"/>
                    </a:lnTo>
                    <a:lnTo>
                      <a:pt x="100" y="548"/>
                    </a:lnTo>
                    <a:lnTo>
                      <a:pt x="90" y="601"/>
                    </a:lnTo>
                    <a:lnTo>
                      <a:pt x="80" y="655"/>
                    </a:lnTo>
                    <a:lnTo>
                      <a:pt x="70" y="709"/>
                    </a:lnTo>
                    <a:lnTo>
                      <a:pt x="62" y="762"/>
                    </a:lnTo>
                    <a:lnTo>
                      <a:pt x="54" y="815"/>
                    </a:lnTo>
                    <a:lnTo>
                      <a:pt x="48" y="869"/>
                    </a:lnTo>
                    <a:lnTo>
                      <a:pt x="42" y="922"/>
                    </a:lnTo>
                    <a:lnTo>
                      <a:pt x="37" y="975"/>
                    </a:lnTo>
                    <a:lnTo>
                      <a:pt x="33" y="1027"/>
                    </a:lnTo>
                    <a:lnTo>
                      <a:pt x="30" y="1079"/>
                    </a:lnTo>
                    <a:lnTo>
                      <a:pt x="28" y="1132"/>
                    </a:lnTo>
                    <a:lnTo>
                      <a:pt x="27" y="1184"/>
                    </a:lnTo>
                    <a:lnTo>
                      <a:pt x="27" y="1236"/>
                    </a:lnTo>
                    <a:lnTo>
                      <a:pt x="27" y="1287"/>
                    </a:lnTo>
                    <a:lnTo>
                      <a:pt x="29" y="1337"/>
                    </a:lnTo>
                    <a:lnTo>
                      <a:pt x="31" y="1388"/>
                    </a:lnTo>
                    <a:lnTo>
                      <a:pt x="35" y="1438"/>
                    </a:lnTo>
                    <a:lnTo>
                      <a:pt x="40" y="1487"/>
                    </a:lnTo>
                    <a:lnTo>
                      <a:pt x="45" y="1537"/>
                    </a:lnTo>
                    <a:lnTo>
                      <a:pt x="51" y="1586"/>
                    </a:lnTo>
                    <a:lnTo>
                      <a:pt x="58" y="1633"/>
                    </a:lnTo>
                    <a:lnTo>
                      <a:pt x="67" y="1681"/>
                    </a:lnTo>
                    <a:lnTo>
                      <a:pt x="67" y="1686"/>
                    </a:lnTo>
                    <a:lnTo>
                      <a:pt x="65" y="1691"/>
                    </a:lnTo>
                    <a:lnTo>
                      <a:pt x="60" y="1695"/>
                    </a:lnTo>
                    <a:lnTo>
                      <a:pt x="56" y="1697"/>
                    </a:lnTo>
                    <a:lnTo>
                      <a:pt x="54" y="1697"/>
                    </a:lnTo>
                    <a:lnTo>
                      <a:pt x="53" y="16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87"/>
              <p:cNvSpPr>
                <a:spLocks/>
              </p:cNvSpPr>
              <p:nvPr userDrawn="1"/>
            </p:nvSpPr>
            <p:spPr bwMode="auto">
              <a:xfrm>
                <a:off x="2473" y="2617"/>
                <a:ext cx="49" cy="492"/>
              </a:xfrm>
              <a:custGeom>
                <a:avLst/>
                <a:gdLst>
                  <a:gd name="T0" fmla="*/ 92 w 148"/>
                  <a:gd name="T1" fmla="*/ 1476 h 1478"/>
                  <a:gd name="T2" fmla="*/ 86 w 148"/>
                  <a:gd name="T3" fmla="*/ 1472 h 1478"/>
                  <a:gd name="T4" fmla="*/ 73 w 148"/>
                  <a:gd name="T5" fmla="*/ 1426 h 1478"/>
                  <a:gd name="T6" fmla="*/ 53 w 148"/>
                  <a:gd name="T7" fmla="*/ 1343 h 1478"/>
                  <a:gd name="T8" fmla="*/ 36 w 148"/>
                  <a:gd name="T9" fmla="*/ 1257 h 1478"/>
                  <a:gd name="T10" fmla="*/ 23 w 148"/>
                  <a:gd name="T11" fmla="*/ 1171 h 1478"/>
                  <a:gd name="T12" fmla="*/ 12 w 148"/>
                  <a:gd name="T13" fmla="*/ 1084 h 1478"/>
                  <a:gd name="T14" fmla="*/ 5 w 148"/>
                  <a:gd name="T15" fmla="*/ 996 h 1478"/>
                  <a:gd name="T16" fmla="*/ 1 w 148"/>
                  <a:gd name="T17" fmla="*/ 907 h 1478"/>
                  <a:gd name="T18" fmla="*/ 0 w 148"/>
                  <a:gd name="T19" fmla="*/ 816 h 1478"/>
                  <a:gd name="T20" fmla="*/ 2 w 148"/>
                  <a:gd name="T21" fmla="*/ 725 h 1478"/>
                  <a:gd name="T22" fmla="*/ 8 w 148"/>
                  <a:gd name="T23" fmla="*/ 632 h 1478"/>
                  <a:gd name="T24" fmla="*/ 17 w 148"/>
                  <a:gd name="T25" fmla="*/ 539 h 1478"/>
                  <a:gd name="T26" fmla="*/ 28 w 148"/>
                  <a:gd name="T27" fmla="*/ 444 h 1478"/>
                  <a:gd name="T28" fmla="*/ 44 w 148"/>
                  <a:gd name="T29" fmla="*/ 350 h 1478"/>
                  <a:gd name="T30" fmla="*/ 62 w 148"/>
                  <a:gd name="T31" fmla="*/ 253 h 1478"/>
                  <a:gd name="T32" fmla="*/ 83 w 148"/>
                  <a:gd name="T33" fmla="*/ 157 h 1478"/>
                  <a:gd name="T34" fmla="*/ 108 w 148"/>
                  <a:gd name="T35" fmla="*/ 59 h 1478"/>
                  <a:gd name="T36" fmla="*/ 124 w 148"/>
                  <a:gd name="T37" fmla="*/ 5 h 1478"/>
                  <a:gd name="T38" fmla="*/ 133 w 148"/>
                  <a:gd name="T39" fmla="*/ 0 h 1478"/>
                  <a:gd name="T40" fmla="*/ 143 w 148"/>
                  <a:gd name="T41" fmla="*/ 3 h 1478"/>
                  <a:gd name="T42" fmla="*/ 148 w 148"/>
                  <a:gd name="T43" fmla="*/ 12 h 1478"/>
                  <a:gd name="T44" fmla="*/ 134 w 148"/>
                  <a:gd name="T45" fmla="*/ 66 h 1478"/>
                  <a:gd name="T46" fmla="*/ 110 w 148"/>
                  <a:gd name="T47" fmla="*/ 163 h 1478"/>
                  <a:gd name="T48" fmla="*/ 89 w 148"/>
                  <a:gd name="T49" fmla="*/ 259 h 1478"/>
                  <a:gd name="T50" fmla="*/ 70 w 148"/>
                  <a:gd name="T51" fmla="*/ 354 h 1478"/>
                  <a:gd name="T52" fmla="*/ 55 w 148"/>
                  <a:gd name="T53" fmla="*/ 448 h 1478"/>
                  <a:gd name="T54" fmla="*/ 44 w 148"/>
                  <a:gd name="T55" fmla="*/ 542 h 1478"/>
                  <a:gd name="T56" fmla="*/ 35 w 148"/>
                  <a:gd name="T57" fmla="*/ 633 h 1478"/>
                  <a:gd name="T58" fmla="*/ 29 w 148"/>
                  <a:gd name="T59" fmla="*/ 725 h 1478"/>
                  <a:gd name="T60" fmla="*/ 27 w 148"/>
                  <a:gd name="T61" fmla="*/ 816 h 1478"/>
                  <a:gd name="T62" fmla="*/ 28 w 148"/>
                  <a:gd name="T63" fmla="*/ 905 h 1478"/>
                  <a:gd name="T64" fmla="*/ 32 w 148"/>
                  <a:gd name="T65" fmla="*/ 993 h 1478"/>
                  <a:gd name="T66" fmla="*/ 39 w 148"/>
                  <a:gd name="T67" fmla="*/ 1080 h 1478"/>
                  <a:gd name="T68" fmla="*/ 49 w 148"/>
                  <a:gd name="T69" fmla="*/ 1167 h 1478"/>
                  <a:gd name="T70" fmla="*/ 63 w 148"/>
                  <a:gd name="T71" fmla="*/ 1252 h 1478"/>
                  <a:gd name="T72" fmla="*/ 79 w 148"/>
                  <a:gd name="T73" fmla="*/ 1336 h 1478"/>
                  <a:gd name="T74" fmla="*/ 99 w 148"/>
                  <a:gd name="T75" fmla="*/ 1419 h 1478"/>
                  <a:gd name="T76" fmla="*/ 110 w 148"/>
                  <a:gd name="T77" fmla="*/ 1466 h 1478"/>
                  <a:gd name="T78" fmla="*/ 105 w 148"/>
                  <a:gd name="T79" fmla="*/ 1474 h 1478"/>
                  <a:gd name="T80" fmla="*/ 99 w 148"/>
                  <a:gd name="T81" fmla="*/ 1478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8" h="1478">
                    <a:moveTo>
                      <a:pt x="96" y="1478"/>
                    </a:moveTo>
                    <a:lnTo>
                      <a:pt x="92" y="1476"/>
                    </a:lnTo>
                    <a:lnTo>
                      <a:pt x="89" y="1474"/>
                    </a:lnTo>
                    <a:lnTo>
                      <a:pt x="86" y="1472"/>
                    </a:lnTo>
                    <a:lnTo>
                      <a:pt x="83" y="1468"/>
                    </a:lnTo>
                    <a:lnTo>
                      <a:pt x="73" y="1426"/>
                    </a:lnTo>
                    <a:lnTo>
                      <a:pt x="62" y="1385"/>
                    </a:lnTo>
                    <a:lnTo>
                      <a:pt x="53" y="1343"/>
                    </a:lnTo>
                    <a:lnTo>
                      <a:pt x="44" y="1299"/>
                    </a:lnTo>
                    <a:lnTo>
                      <a:pt x="36" y="1257"/>
                    </a:lnTo>
                    <a:lnTo>
                      <a:pt x="28" y="1214"/>
                    </a:lnTo>
                    <a:lnTo>
                      <a:pt x="23" y="1171"/>
                    </a:lnTo>
                    <a:lnTo>
                      <a:pt x="17" y="1128"/>
                    </a:lnTo>
                    <a:lnTo>
                      <a:pt x="12" y="1084"/>
                    </a:lnTo>
                    <a:lnTo>
                      <a:pt x="8" y="1040"/>
                    </a:lnTo>
                    <a:lnTo>
                      <a:pt x="5" y="996"/>
                    </a:lnTo>
                    <a:lnTo>
                      <a:pt x="2" y="951"/>
                    </a:lnTo>
                    <a:lnTo>
                      <a:pt x="1" y="907"/>
                    </a:lnTo>
                    <a:lnTo>
                      <a:pt x="0" y="861"/>
                    </a:lnTo>
                    <a:lnTo>
                      <a:pt x="0" y="816"/>
                    </a:lnTo>
                    <a:lnTo>
                      <a:pt x="1" y="770"/>
                    </a:lnTo>
                    <a:lnTo>
                      <a:pt x="2" y="725"/>
                    </a:lnTo>
                    <a:lnTo>
                      <a:pt x="5" y="679"/>
                    </a:lnTo>
                    <a:lnTo>
                      <a:pt x="8" y="632"/>
                    </a:lnTo>
                    <a:lnTo>
                      <a:pt x="12" y="586"/>
                    </a:lnTo>
                    <a:lnTo>
                      <a:pt x="17" y="539"/>
                    </a:lnTo>
                    <a:lnTo>
                      <a:pt x="23" y="492"/>
                    </a:lnTo>
                    <a:lnTo>
                      <a:pt x="28" y="444"/>
                    </a:lnTo>
                    <a:lnTo>
                      <a:pt x="36" y="397"/>
                    </a:lnTo>
                    <a:lnTo>
                      <a:pt x="44" y="350"/>
                    </a:lnTo>
                    <a:lnTo>
                      <a:pt x="53" y="302"/>
                    </a:lnTo>
                    <a:lnTo>
                      <a:pt x="62" y="253"/>
                    </a:lnTo>
                    <a:lnTo>
                      <a:pt x="73" y="206"/>
                    </a:lnTo>
                    <a:lnTo>
                      <a:pt x="83" y="157"/>
                    </a:lnTo>
                    <a:lnTo>
                      <a:pt x="95" y="108"/>
                    </a:lnTo>
                    <a:lnTo>
                      <a:pt x="108" y="59"/>
                    </a:lnTo>
                    <a:lnTo>
                      <a:pt x="122" y="9"/>
                    </a:lnTo>
                    <a:lnTo>
                      <a:pt x="124" y="5"/>
                    </a:lnTo>
                    <a:lnTo>
                      <a:pt x="128" y="2"/>
                    </a:lnTo>
                    <a:lnTo>
                      <a:pt x="133" y="0"/>
                    </a:lnTo>
                    <a:lnTo>
                      <a:pt x="139" y="1"/>
                    </a:lnTo>
                    <a:lnTo>
                      <a:pt x="143" y="3"/>
                    </a:lnTo>
                    <a:lnTo>
                      <a:pt x="147" y="7"/>
                    </a:lnTo>
                    <a:lnTo>
                      <a:pt x="148" y="12"/>
                    </a:lnTo>
                    <a:lnTo>
                      <a:pt x="148" y="17"/>
                    </a:lnTo>
                    <a:lnTo>
                      <a:pt x="134" y="66"/>
                    </a:lnTo>
                    <a:lnTo>
                      <a:pt x="122" y="114"/>
                    </a:lnTo>
                    <a:lnTo>
                      <a:pt x="110" y="163"/>
                    </a:lnTo>
                    <a:lnTo>
                      <a:pt x="99" y="211"/>
                    </a:lnTo>
                    <a:lnTo>
                      <a:pt x="89" y="259"/>
                    </a:lnTo>
                    <a:lnTo>
                      <a:pt x="79" y="306"/>
                    </a:lnTo>
                    <a:lnTo>
                      <a:pt x="70" y="354"/>
                    </a:lnTo>
                    <a:lnTo>
                      <a:pt x="63" y="401"/>
                    </a:lnTo>
                    <a:lnTo>
                      <a:pt x="55" y="448"/>
                    </a:lnTo>
                    <a:lnTo>
                      <a:pt x="49" y="495"/>
                    </a:lnTo>
                    <a:lnTo>
                      <a:pt x="44" y="542"/>
                    </a:lnTo>
                    <a:lnTo>
                      <a:pt x="39" y="588"/>
                    </a:lnTo>
                    <a:lnTo>
                      <a:pt x="35" y="633"/>
                    </a:lnTo>
                    <a:lnTo>
                      <a:pt x="32" y="680"/>
                    </a:lnTo>
                    <a:lnTo>
                      <a:pt x="29" y="725"/>
                    </a:lnTo>
                    <a:lnTo>
                      <a:pt x="28" y="770"/>
                    </a:lnTo>
                    <a:lnTo>
                      <a:pt x="27" y="816"/>
                    </a:lnTo>
                    <a:lnTo>
                      <a:pt x="27" y="860"/>
                    </a:lnTo>
                    <a:lnTo>
                      <a:pt x="28" y="905"/>
                    </a:lnTo>
                    <a:lnTo>
                      <a:pt x="29" y="950"/>
                    </a:lnTo>
                    <a:lnTo>
                      <a:pt x="32" y="993"/>
                    </a:lnTo>
                    <a:lnTo>
                      <a:pt x="35" y="1037"/>
                    </a:lnTo>
                    <a:lnTo>
                      <a:pt x="39" y="1080"/>
                    </a:lnTo>
                    <a:lnTo>
                      <a:pt x="44" y="1125"/>
                    </a:lnTo>
                    <a:lnTo>
                      <a:pt x="49" y="1167"/>
                    </a:lnTo>
                    <a:lnTo>
                      <a:pt x="55" y="1210"/>
                    </a:lnTo>
                    <a:lnTo>
                      <a:pt x="63" y="1252"/>
                    </a:lnTo>
                    <a:lnTo>
                      <a:pt x="70" y="1294"/>
                    </a:lnTo>
                    <a:lnTo>
                      <a:pt x="79" y="1336"/>
                    </a:lnTo>
                    <a:lnTo>
                      <a:pt x="89" y="1378"/>
                    </a:lnTo>
                    <a:lnTo>
                      <a:pt x="99" y="1419"/>
                    </a:lnTo>
                    <a:lnTo>
                      <a:pt x="109" y="1460"/>
                    </a:lnTo>
                    <a:lnTo>
                      <a:pt x="110" y="1466"/>
                    </a:lnTo>
                    <a:lnTo>
                      <a:pt x="108" y="1471"/>
                    </a:lnTo>
                    <a:lnTo>
                      <a:pt x="105" y="1474"/>
                    </a:lnTo>
                    <a:lnTo>
                      <a:pt x="101" y="1478"/>
                    </a:lnTo>
                    <a:lnTo>
                      <a:pt x="99" y="1478"/>
                    </a:lnTo>
                    <a:lnTo>
                      <a:pt x="96" y="14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88"/>
              <p:cNvSpPr>
                <a:spLocks/>
              </p:cNvSpPr>
              <p:nvPr userDrawn="1"/>
            </p:nvSpPr>
            <p:spPr bwMode="auto">
              <a:xfrm>
                <a:off x="2510" y="2664"/>
                <a:ext cx="64" cy="430"/>
              </a:xfrm>
              <a:custGeom>
                <a:avLst/>
                <a:gdLst>
                  <a:gd name="T0" fmla="*/ 172 w 191"/>
                  <a:gd name="T1" fmla="*/ 1288 h 1289"/>
                  <a:gd name="T2" fmla="*/ 166 w 191"/>
                  <a:gd name="T3" fmla="*/ 1283 h 1289"/>
                  <a:gd name="T4" fmla="*/ 137 w 191"/>
                  <a:gd name="T5" fmla="*/ 1184 h 1289"/>
                  <a:gd name="T6" fmla="*/ 90 w 191"/>
                  <a:gd name="T7" fmla="*/ 1002 h 1289"/>
                  <a:gd name="T8" fmla="*/ 54 w 191"/>
                  <a:gd name="T9" fmla="*/ 828 h 1289"/>
                  <a:gd name="T10" fmla="*/ 27 w 191"/>
                  <a:gd name="T11" fmla="*/ 662 h 1289"/>
                  <a:gd name="T12" fmla="*/ 13 w 191"/>
                  <a:gd name="T13" fmla="*/ 543 h 1289"/>
                  <a:gd name="T14" fmla="*/ 6 w 191"/>
                  <a:gd name="T15" fmla="*/ 467 h 1289"/>
                  <a:gd name="T16" fmla="*/ 2 w 191"/>
                  <a:gd name="T17" fmla="*/ 391 h 1289"/>
                  <a:gd name="T18" fmla="*/ 0 w 191"/>
                  <a:gd name="T19" fmla="*/ 318 h 1289"/>
                  <a:gd name="T20" fmla="*/ 1 w 191"/>
                  <a:gd name="T21" fmla="*/ 246 h 1289"/>
                  <a:gd name="T22" fmla="*/ 3 w 191"/>
                  <a:gd name="T23" fmla="*/ 177 h 1289"/>
                  <a:gd name="T24" fmla="*/ 8 w 191"/>
                  <a:gd name="T25" fmla="*/ 109 h 1289"/>
                  <a:gd name="T26" fmla="*/ 16 w 191"/>
                  <a:gd name="T27" fmla="*/ 43 h 1289"/>
                  <a:gd name="T28" fmla="*/ 22 w 191"/>
                  <a:gd name="T29" fmla="*/ 7 h 1289"/>
                  <a:gd name="T30" fmla="*/ 30 w 191"/>
                  <a:gd name="T31" fmla="*/ 0 h 1289"/>
                  <a:gd name="T32" fmla="*/ 41 w 191"/>
                  <a:gd name="T33" fmla="*/ 2 h 1289"/>
                  <a:gd name="T34" fmla="*/ 47 w 191"/>
                  <a:gd name="T35" fmla="*/ 10 h 1289"/>
                  <a:gd name="T36" fmla="*/ 43 w 191"/>
                  <a:gd name="T37" fmla="*/ 48 h 1289"/>
                  <a:gd name="T38" fmla="*/ 35 w 191"/>
                  <a:gd name="T39" fmla="*/ 113 h 1289"/>
                  <a:gd name="T40" fmla="*/ 30 w 191"/>
                  <a:gd name="T41" fmla="*/ 179 h 1289"/>
                  <a:gd name="T42" fmla="*/ 28 w 191"/>
                  <a:gd name="T43" fmla="*/ 249 h 1289"/>
                  <a:gd name="T44" fmla="*/ 27 w 191"/>
                  <a:gd name="T45" fmla="*/ 319 h 1289"/>
                  <a:gd name="T46" fmla="*/ 29 w 191"/>
                  <a:gd name="T47" fmla="*/ 391 h 1289"/>
                  <a:gd name="T48" fmla="*/ 36 w 191"/>
                  <a:gd name="T49" fmla="*/ 503 h 1289"/>
                  <a:gd name="T50" fmla="*/ 54 w 191"/>
                  <a:gd name="T51" fmla="*/ 660 h 1289"/>
                  <a:gd name="T52" fmla="*/ 81 w 191"/>
                  <a:gd name="T53" fmla="*/ 824 h 1289"/>
                  <a:gd name="T54" fmla="*/ 117 w 191"/>
                  <a:gd name="T55" fmla="*/ 997 h 1289"/>
                  <a:gd name="T56" fmla="*/ 164 w 191"/>
                  <a:gd name="T57" fmla="*/ 1178 h 1289"/>
                  <a:gd name="T58" fmla="*/ 191 w 191"/>
                  <a:gd name="T59" fmla="*/ 1277 h 1289"/>
                  <a:gd name="T60" fmla="*/ 185 w 191"/>
                  <a:gd name="T61" fmla="*/ 1286 h 1289"/>
                  <a:gd name="T62" fmla="*/ 179 w 191"/>
                  <a:gd name="T63" fmla="*/ 1289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1" h="1289">
                    <a:moveTo>
                      <a:pt x="177" y="1289"/>
                    </a:moveTo>
                    <a:lnTo>
                      <a:pt x="172" y="1288"/>
                    </a:lnTo>
                    <a:lnTo>
                      <a:pt x="169" y="1286"/>
                    </a:lnTo>
                    <a:lnTo>
                      <a:pt x="166" y="1283"/>
                    </a:lnTo>
                    <a:lnTo>
                      <a:pt x="164" y="1279"/>
                    </a:lnTo>
                    <a:lnTo>
                      <a:pt x="137" y="1184"/>
                    </a:lnTo>
                    <a:lnTo>
                      <a:pt x="113" y="1092"/>
                    </a:lnTo>
                    <a:lnTo>
                      <a:pt x="90" y="1002"/>
                    </a:lnTo>
                    <a:lnTo>
                      <a:pt x="71" y="913"/>
                    </a:lnTo>
                    <a:lnTo>
                      <a:pt x="54" y="828"/>
                    </a:lnTo>
                    <a:lnTo>
                      <a:pt x="40" y="744"/>
                    </a:lnTo>
                    <a:lnTo>
                      <a:pt x="27" y="662"/>
                    </a:lnTo>
                    <a:lnTo>
                      <a:pt x="17" y="582"/>
                    </a:lnTo>
                    <a:lnTo>
                      <a:pt x="13" y="543"/>
                    </a:lnTo>
                    <a:lnTo>
                      <a:pt x="9" y="504"/>
                    </a:lnTo>
                    <a:lnTo>
                      <a:pt x="6" y="467"/>
                    </a:lnTo>
                    <a:lnTo>
                      <a:pt x="4" y="429"/>
                    </a:lnTo>
                    <a:lnTo>
                      <a:pt x="2" y="391"/>
                    </a:lnTo>
                    <a:lnTo>
                      <a:pt x="1" y="354"/>
                    </a:lnTo>
                    <a:lnTo>
                      <a:pt x="0" y="318"/>
                    </a:lnTo>
                    <a:lnTo>
                      <a:pt x="0" y="282"/>
                    </a:lnTo>
                    <a:lnTo>
                      <a:pt x="1" y="246"/>
                    </a:lnTo>
                    <a:lnTo>
                      <a:pt x="2" y="212"/>
                    </a:lnTo>
                    <a:lnTo>
                      <a:pt x="3" y="177"/>
                    </a:lnTo>
                    <a:lnTo>
                      <a:pt x="5" y="144"/>
                    </a:lnTo>
                    <a:lnTo>
                      <a:pt x="8" y="109"/>
                    </a:lnTo>
                    <a:lnTo>
                      <a:pt x="11" y="77"/>
                    </a:lnTo>
                    <a:lnTo>
                      <a:pt x="16" y="43"/>
                    </a:lnTo>
                    <a:lnTo>
                      <a:pt x="20" y="12"/>
                    </a:lnTo>
                    <a:lnTo>
                      <a:pt x="22" y="7"/>
                    </a:lnTo>
                    <a:lnTo>
                      <a:pt x="26" y="2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1" y="2"/>
                    </a:lnTo>
                    <a:lnTo>
                      <a:pt x="45" y="6"/>
                    </a:lnTo>
                    <a:lnTo>
                      <a:pt x="47" y="10"/>
                    </a:lnTo>
                    <a:lnTo>
                      <a:pt x="47" y="15"/>
                    </a:lnTo>
                    <a:lnTo>
                      <a:pt x="43" y="48"/>
                    </a:lnTo>
                    <a:lnTo>
                      <a:pt x="38" y="80"/>
                    </a:lnTo>
                    <a:lnTo>
                      <a:pt x="35" y="113"/>
                    </a:lnTo>
                    <a:lnTo>
                      <a:pt x="32" y="146"/>
                    </a:lnTo>
                    <a:lnTo>
                      <a:pt x="30" y="179"/>
                    </a:lnTo>
                    <a:lnTo>
                      <a:pt x="29" y="214"/>
                    </a:lnTo>
                    <a:lnTo>
                      <a:pt x="28" y="249"/>
                    </a:lnTo>
                    <a:lnTo>
                      <a:pt x="27" y="283"/>
                    </a:lnTo>
                    <a:lnTo>
                      <a:pt x="27" y="319"/>
                    </a:lnTo>
                    <a:lnTo>
                      <a:pt x="28" y="354"/>
                    </a:lnTo>
                    <a:lnTo>
                      <a:pt x="29" y="391"/>
                    </a:lnTo>
                    <a:lnTo>
                      <a:pt x="31" y="428"/>
                    </a:lnTo>
                    <a:lnTo>
                      <a:pt x="36" y="503"/>
                    </a:lnTo>
                    <a:lnTo>
                      <a:pt x="44" y="580"/>
                    </a:lnTo>
                    <a:lnTo>
                      <a:pt x="54" y="660"/>
                    </a:lnTo>
                    <a:lnTo>
                      <a:pt x="67" y="741"/>
                    </a:lnTo>
                    <a:lnTo>
                      <a:pt x="81" y="824"/>
                    </a:lnTo>
                    <a:lnTo>
                      <a:pt x="98" y="909"/>
                    </a:lnTo>
                    <a:lnTo>
                      <a:pt x="117" y="997"/>
                    </a:lnTo>
                    <a:lnTo>
                      <a:pt x="139" y="1086"/>
                    </a:lnTo>
                    <a:lnTo>
                      <a:pt x="164" y="1178"/>
                    </a:lnTo>
                    <a:lnTo>
                      <a:pt x="190" y="1272"/>
                    </a:lnTo>
                    <a:lnTo>
                      <a:pt x="191" y="1277"/>
                    </a:lnTo>
                    <a:lnTo>
                      <a:pt x="189" y="1282"/>
                    </a:lnTo>
                    <a:lnTo>
                      <a:pt x="185" y="1286"/>
                    </a:lnTo>
                    <a:lnTo>
                      <a:pt x="181" y="1288"/>
                    </a:lnTo>
                    <a:lnTo>
                      <a:pt x="179" y="1289"/>
                    </a:lnTo>
                    <a:lnTo>
                      <a:pt x="177" y="1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89"/>
              <p:cNvSpPr>
                <a:spLocks/>
              </p:cNvSpPr>
              <p:nvPr userDrawn="1"/>
            </p:nvSpPr>
            <p:spPr bwMode="auto">
              <a:xfrm>
                <a:off x="1907" y="1799"/>
                <a:ext cx="732" cy="399"/>
              </a:xfrm>
              <a:custGeom>
                <a:avLst/>
                <a:gdLst>
                  <a:gd name="T0" fmla="*/ 1038 w 2197"/>
                  <a:gd name="T1" fmla="*/ 1199 h 1199"/>
                  <a:gd name="T2" fmla="*/ 744 w 2197"/>
                  <a:gd name="T3" fmla="*/ 1113 h 1199"/>
                  <a:gd name="T4" fmla="*/ 512 w 2197"/>
                  <a:gd name="T5" fmla="*/ 999 h 1199"/>
                  <a:gd name="T6" fmla="*/ 334 w 2197"/>
                  <a:gd name="T7" fmla="*/ 864 h 1199"/>
                  <a:gd name="T8" fmla="*/ 201 w 2197"/>
                  <a:gd name="T9" fmla="*/ 717 h 1199"/>
                  <a:gd name="T10" fmla="*/ 109 w 2197"/>
                  <a:gd name="T11" fmla="*/ 566 h 1199"/>
                  <a:gd name="T12" fmla="*/ 50 w 2197"/>
                  <a:gd name="T13" fmla="*/ 418 h 1199"/>
                  <a:gd name="T14" fmla="*/ 17 w 2197"/>
                  <a:gd name="T15" fmla="*/ 283 h 1199"/>
                  <a:gd name="T16" fmla="*/ 2 w 2197"/>
                  <a:gd name="T17" fmla="*/ 166 h 1199"/>
                  <a:gd name="T18" fmla="*/ 0 w 2197"/>
                  <a:gd name="T19" fmla="*/ 77 h 1199"/>
                  <a:gd name="T20" fmla="*/ 4 w 2197"/>
                  <a:gd name="T21" fmla="*/ 11 h 1199"/>
                  <a:gd name="T22" fmla="*/ 15 w 2197"/>
                  <a:gd name="T23" fmla="*/ 0 h 1199"/>
                  <a:gd name="T24" fmla="*/ 29 w 2197"/>
                  <a:gd name="T25" fmla="*/ 5 h 1199"/>
                  <a:gd name="T26" fmla="*/ 30 w 2197"/>
                  <a:gd name="T27" fmla="*/ 27 h 1199"/>
                  <a:gd name="T28" fmla="*/ 27 w 2197"/>
                  <a:gd name="T29" fmla="*/ 105 h 1199"/>
                  <a:gd name="T30" fmla="*/ 32 w 2197"/>
                  <a:gd name="T31" fmla="*/ 201 h 1199"/>
                  <a:gd name="T32" fmla="*/ 52 w 2197"/>
                  <a:gd name="T33" fmla="*/ 321 h 1199"/>
                  <a:gd name="T34" fmla="*/ 92 w 2197"/>
                  <a:gd name="T35" fmla="*/ 458 h 1199"/>
                  <a:gd name="T36" fmla="*/ 160 w 2197"/>
                  <a:gd name="T37" fmla="*/ 602 h 1199"/>
                  <a:gd name="T38" fmla="*/ 262 w 2197"/>
                  <a:gd name="T39" fmla="*/ 749 h 1199"/>
                  <a:gd name="T40" fmla="*/ 405 w 2197"/>
                  <a:gd name="T41" fmla="*/ 890 h 1199"/>
                  <a:gd name="T42" fmla="*/ 596 w 2197"/>
                  <a:gd name="T43" fmla="*/ 1015 h 1199"/>
                  <a:gd name="T44" fmla="*/ 841 w 2197"/>
                  <a:gd name="T45" fmla="*/ 1118 h 1199"/>
                  <a:gd name="T46" fmla="*/ 1058 w 2197"/>
                  <a:gd name="T47" fmla="*/ 1159 h 1199"/>
                  <a:gd name="T48" fmla="*/ 1146 w 2197"/>
                  <a:gd name="T49" fmla="*/ 1102 h 1199"/>
                  <a:gd name="T50" fmla="*/ 1393 w 2197"/>
                  <a:gd name="T51" fmla="*/ 942 h 1199"/>
                  <a:gd name="T52" fmla="*/ 1579 w 2197"/>
                  <a:gd name="T53" fmla="*/ 833 h 1199"/>
                  <a:gd name="T54" fmla="*/ 1711 w 2197"/>
                  <a:gd name="T55" fmla="*/ 765 h 1199"/>
                  <a:gd name="T56" fmla="*/ 1828 w 2197"/>
                  <a:gd name="T57" fmla="*/ 718 h 1199"/>
                  <a:gd name="T58" fmla="*/ 1888 w 2197"/>
                  <a:gd name="T59" fmla="*/ 703 h 1199"/>
                  <a:gd name="T60" fmla="*/ 1944 w 2197"/>
                  <a:gd name="T61" fmla="*/ 694 h 1199"/>
                  <a:gd name="T62" fmla="*/ 1994 w 2197"/>
                  <a:gd name="T63" fmla="*/ 693 h 1199"/>
                  <a:gd name="T64" fmla="*/ 2040 w 2197"/>
                  <a:gd name="T65" fmla="*/ 696 h 1199"/>
                  <a:gd name="T66" fmla="*/ 2114 w 2197"/>
                  <a:gd name="T67" fmla="*/ 713 h 1199"/>
                  <a:gd name="T68" fmla="*/ 2165 w 2197"/>
                  <a:gd name="T69" fmla="*/ 733 h 1199"/>
                  <a:gd name="T70" fmla="*/ 2196 w 2197"/>
                  <a:gd name="T71" fmla="*/ 755 h 1199"/>
                  <a:gd name="T72" fmla="*/ 2195 w 2197"/>
                  <a:gd name="T73" fmla="*/ 769 h 1199"/>
                  <a:gd name="T74" fmla="*/ 2181 w 2197"/>
                  <a:gd name="T75" fmla="*/ 774 h 1199"/>
                  <a:gd name="T76" fmla="*/ 2152 w 2197"/>
                  <a:gd name="T77" fmla="*/ 758 h 1199"/>
                  <a:gd name="T78" fmla="*/ 2105 w 2197"/>
                  <a:gd name="T79" fmla="*/ 738 h 1199"/>
                  <a:gd name="T80" fmla="*/ 2035 w 2197"/>
                  <a:gd name="T81" fmla="*/ 723 h 1199"/>
                  <a:gd name="T82" fmla="*/ 1962 w 2197"/>
                  <a:gd name="T83" fmla="*/ 720 h 1199"/>
                  <a:gd name="T84" fmla="*/ 1911 w 2197"/>
                  <a:gd name="T85" fmla="*/ 726 h 1199"/>
                  <a:gd name="T86" fmla="*/ 1855 w 2197"/>
                  <a:gd name="T87" fmla="*/ 738 h 1199"/>
                  <a:gd name="T88" fmla="*/ 1761 w 2197"/>
                  <a:gd name="T89" fmla="*/ 772 h 1199"/>
                  <a:gd name="T90" fmla="*/ 1633 w 2197"/>
                  <a:gd name="T91" fmla="*/ 836 h 1199"/>
                  <a:gd name="T92" fmla="*/ 1493 w 2197"/>
                  <a:gd name="T93" fmla="*/ 913 h 1199"/>
                  <a:gd name="T94" fmla="*/ 1231 w 2197"/>
                  <a:gd name="T95" fmla="*/ 1078 h 1199"/>
                  <a:gd name="T96" fmla="*/ 1093 w 2197"/>
                  <a:gd name="T97" fmla="*/ 1168 h 1199"/>
                  <a:gd name="T98" fmla="*/ 1044 w 2197"/>
                  <a:gd name="T99" fmla="*/ 1198 h 1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97" h="1199">
                    <a:moveTo>
                      <a:pt x="1040" y="1199"/>
                    </a:moveTo>
                    <a:lnTo>
                      <a:pt x="1039" y="1199"/>
                    </a:lnTo>
                    <a:lnTo>
                      <a:pt x="1038" y="1199"/>
                    </a:lnTo>
                    <a:lnTo>
                      <a:pt x="933" y="1173"/>
                    </a:lnTo>
                    <a:lnTo>
                      <a:pt x="835" y="1144"/>
                    </a:lnTo>
                    <a:lnTo>
                      <a:pt x="744" y="1113"/>
                    </a:lnTo>
                    <a:lnTo>
                      <a:pt x="661" y="1077"/>
                    </a:lnTo>
                    <a:lnTo>
                      <a:pt x="583" y="1039"/>
                    </a:lnTo>
                    <a:lnTo>
                      <a:pt x="512" y="999"/>
                    </a:lnTo>
                    <a:lnTo>
                      <a:pt x="447" y="955"/>
                    </a:lnTo>
                    <a:lnTo>
                      <a:pt x="387" y="910"/>
                    </a:lnTo>
                    <a:lnTo>
                      <a:pt x="334" y="864"/>
                    </a:lnTo>
                    <a:lnTo>
                      <a:pt x="284" y="816"/>
                    </a:lnTo>
                    <a:lnTo>
                      <a:pt x="241" y="767"/>
                    </a:lnTo>
                    <a:lnTo>
                      <a:pt x="201" y="717"/>
                    </a:lnTo>
                    <a:lnTo>
                      <a:pt x="166" y="666"/>
                    </a:lnTo>
                    <a:lnTo>
                      <a:pt x="136" y="616"/>
                    </a:lnTo>
                    <a:lnTo>
                      <a:pt x="109" y="566"/>
                    </a:lnTo>
                    <a:lnTo>
                      <a:pt x="86" y="516"/>
                    </a:lnTo>
                    <a:lnTo>
                      <a:pt x="67" y="466"/>
                    </a:lnTo>
                    <a:lnTo>
                      <a:pt x="50" y="418"/>
                    </a:lnTo>
                    <a:lnTo>
                      <a:pt x="37" y="371"/>
                    </a:lnTo>
                    <a:lnTo>
                      <a:pt x="26" y="326"/>
                    </a:lnTo>
                    <a:lnTo>
                      <a:pt x="17" y="283"/>
                    </a:lnTo>
                    <a:lnTo>
                      <a:pt x="11" y="241"/>
                    </a:lnTo>
                    <a:lnTo>
                      <a:pt x="5" y="202"/>
                    </a:lnTo>
                    <a:lnTo>
                      <a:pt x="2" y="166"/>
                    </a:lnTo>
                    <a:lnTo>
                      <a:pt x="1" y="133"/>
                    </a:lnTo>
                    <a:lnTo>
                      <a:pt x="0" y="104"/>
                    </a:lnTo>
                    <a:lnTo>
                      <a:pt x="0" y="77"/>
                    </a:lnTo>
                    <a:lnTo>
                      <a:pt x="1" y="55"/>
                    </a:lnTo>
                    <a:lnTo>
                      <a:pt x="3" y="24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5"/>
                    </a:lnTo>
                    <a:lnTo>
                      <a:pt x="31" y="10"/>
                    </a:lnTo>
                    <a:lnTo>
                      <a:pt x="31" y="15"/>
                    </a:lnTo>
                    <a:lnTo>
                      <a:pt x="30" y="27"/>
                    </a:lnTo>
                    <a:lnTo>
                      <a:pt x="28" y="57"/>
                    </a:lnTo>
                    <a:lnTo>
                      <a:pt x="27" y="79"/>
                    </a:lnTo>
                    <a:lnTo>
                      <a:pt x="27" y="105"/>
                    </a:lnTo>
                    <a:lnTo>
                      <a:pt x="28" y="133"/>
                    </a:lnTo>
                    <a:lnTo>
                      <a:pt x="29" y="165"/>
                    </a:lnTo>
                    <a:lnTo>
                      <a:pt x="32" y="201"/>
                    </a:lnTo>
                    <a:lnTo>
                      <a:pt x="37" y="239"/>
                    </a:lnTo>
                    <a:lnTo>
                      <a:pt x="43" y="279"/>
                    </a:lnTo>
                    <a:lnTo>
                      <a:pt x="52" y="321"/>
                    </a:lnTo>
                    <a:lnTo>
                      <a:pt x="62" y="365"/>
                    </a:lnTo>
                    <a:lnTo>
                      <a:pt x="75" y="410"/>
                    </a:lnTo>
                    <a:lnTo>
                      <a:pt x="92" y="458"/>
                    </a:lnTo>
                    <a:lnTo>
                      <a:pt x="111" y="505"/>
                    </a:lnTo>
                    <a:lnTo>
                      <a:pt x="134" y="554"/>
                    </a:lnTo>
                    <a:lnTo>
                      <a:pt x="160" y="602"/>
                    </a:lnTo>
                    <a:lnTo>
                      <a:pt x="190" y="652"/>
                    </a:lnTo>
                    <a:lnTo>
                      <a:pt x="223" y="701"/>
                    </a:lnTo>
                    <a:lnTo>
                      <a:pt x="262" y="749"/>
                    </a:lnTo>
                    <a:lnTo>
                      <a:pt x="304" y="797"/>
                    </a:lnTo>
                    <a:lnTo>
                      <a:pt x="352" y="844"/>
                    </a:lnTo>
                    <a:lnTo>
                      <a:pt x="405" y="890"/>
                    </a:lnTo>
                    <a:lnTo>
                      <a:pt x="463" y="933"/>
                    </a:lnTo>
                    <a:lnTo>
                      <a:pt x="526" y="975"/>
                    </a:lnTo>
                    <a:lnTo>
                      <a:pt x="596" y="1015"/>
                    </a:lnTo>
                    <a:lnTo>
                      <a:pt x="670" y="1053"/>
                    </a:lnTo>
                    <a:lnTo>
                      <a:pt x="752" y="1087"/>
                    </a:lnTo>
                    <a:lnTo>
                      <a:pt x="841" y="1118"/>
                    </a:lnTo>
                    <a:lnTo>
                      <a:pt x="936" y="1147"/>
                    </a:lnTo>
                    <a:lnTo>
                      <a:pt x="1038" y="1171"/>
                    </a:lnTo>
                    <a:lnTo>
                      <a:pt x="1058" y="1159"/>
                    </a:lnTo>
                    <a:lnTo>
                      <a:pt x="1083" y="1143"/>
                    </a:lnTo>
                    <a:lnTo>
                      <a:pt x="1112" y="1124"/>
                    </a:lnTo>
                    <a:lnTo>
                      <a:pt x="1146" y="1102"/>
                    </a:lnTo>
                    <a:lnTo>
                      <a:pt x="1220" y="1053"/>
                    </a:lnTo>
                    <a:lnTo>
                      <a:pt x="1304" y="999"/>
                    </a:lnTo>
                    <a:lnTo>
                      <a:pt x="1393" y="942"/>
                    </a:lnTo>
                    <a:lnTo>
                      <a:pt x="1486" y="886"/>
                    </a:lnTo>
                    <a:lnTo>
                      <a:pt x="1532" y="859"/>
                    </a:lnTo>
                    <a:lnTo>
                      <a:pt x="1579" y="833"/>
                    </a:lnTo>
                    <a:lnTo>
                      <a:pt x="1624" y="809"/>
                    </a:lnTo>
                    <a:lnTo>
                      <a:pt x="1668" y="786"/>
                    </a:lnTo>
                    <a:lnTo>
                      <a:pt x="1711" y="765"/>
                    </a:lnTo>
                    <a:lnTo>
                      <a:pt x="1752" y="747"/>
                    </a:lnTo>
                    <a:lnTo>
                      <a:pt x="1791" y="731"/>
                    </a:lnTo>
                    <a:lnTo>
                      <a:pt x="1828" y="718"/>
                    </a:lnTo>
                    <a:lnTo>
                      <a:pt x="1848" y="711"/>
                    </a:lnTo>
                    <a:lnTo>
                      <a:pt x="1869" y="707"/>
                    </a:lnTo>
                    <a:lnTo>
                      <a:pt x="1888" y="703"/>
                    </a:lnTo>
                    <a:lnTo>
                      <a:pt x="1907" y="699"/>
                    </a:lnTo>
                    <a:lnTo>
                      <a:pt x="1926" y="696"/>
                    </a:lnTo>
                    <a:lnTo>
                      <a:pt x="1944" y="694"/>
                    </a:lnTo>
                    <a:lnTo>
                      <a:pt x="1961" y="693"/>
                    </a:lnTo>
                    <a:lnTo>
                      <a:pt x="1978" y="693"/>
                    </a:lnTo>
                    <a:lnTo>
                      <a:pt x="1994" y="693"/>
                    </a:lnTo>
                    <a:lnTo>
                      <a:pt x="2010" y="693"/>
                    </a:lnTo>
                    <a:lnTo>
                      <a:pt x="2026" y="694"/>
                    </a:lnTo>
                    <a:lnTo>
                      <a:pt x="2040" y="696"/>
                    </a:lnTo>
                    <a:lnTo>
                      <a:pt x="2067" y="701"/>
                    </a:lnTo>
                    <a:lnTo>
                      <a:pt x="2091" y="706"/>
                    </a:lnTo>
                    <a:lnTo>
                      <a:pt x="2114" y="713"/>
                    </a:lnTo>
                    <a:lnTo>
                      <a:pt x="2134" y="719"/>
                    </a:lnTo>
                    <a:lnTo>
                      <a:pt x="2151" y="727"/>
                    </a:lnTo>
                    <a:lnTo>
                      <a:pt x="2165" y="733"/>
                    </a:lnTo>
                    <a:lnTo>
                      <a:pt x="2184" y="745"/>
                    </a:lnTo>
                    <a:lnTo>
                      <a:pt x="2193" y="750"/>
                    </a:lnTo>
                    <a:lnTo>
                      <a:pt x="2196" y="755"/>
                    </a:lnTo>
                    <a:lnTo>
                      <a:pt x="2197" y="759"/>
                    </a:lnTo>
                    <a:lnTo>
                      <a:pt x="2197" y="764"/>
                    </a:lnTo>
                    <a:lnTo>
                      <a:pt x="2195" y="769"/>
                    </a:lnTo>
                    <a:lnTo>
                      <a:pt x="2191" y="773"/>
                    </a:lnTo>
                    <a:lnTo>
                      <a:pt x="2186" y="774"/>
                    </a:lnTo>
                    <a:lnTo>
                      <a:pt x="2181" y="774"/>
                    </a:lnTo>
                    <a:lnTo>
                      <a:pt x="2177" y="772"/>
                    </a:lnTo>
                    <a:lnTo>
                      <a:pt x="2170" y="768"/>
                    </a:lnTo>
                    <a:lnTo>
                      <a:pt x="2152" y="758"/>
                    </a:lnTo>
                    <a:lnTo>
                      <a:pt x="2139" y="751"/>
                    </a:lnTo>
                    <a:lnTo>
                      <a:pt x="2123" y="745"/>
                    </a:lnTo>
                    <a:lnTo>
                      <a:pt x="2105" y="738"/>
                    </a:lnTo>
                    <a:lnTo>
                      <a:pt x="2084" y="733"/>
                    </a:lnTo>
                    <a:lnTo>
                      <a:pt x="2061" y="728"/>
                    </a:lnTo>
                    <a:lnTo>
                      <a:pt x="2035" y="723"/>
                    </a:lnTo>
                    <a:lnTo>
                      <a:pt x="2007" y="721"/>
                    </a:lnTo>
                    <a:lnTo>
                      <a:pt x="1977" y="720"/>
                    </a:lnTo>
                    <a:lnTo>
                      <a:pt x="1962" y="720"/>
                    </a:lnTo>
                    <a:lnTo>
                      <a:pt x="1945" y="721"/>
                    </a:lnTo>
                    <a:lnTo>
                      <a:pt x="1928" y="723"/>
                    </a:lnTo>
                    <a:lnTo>
                      <a:pt x="1911" y="726"/>
                    </a:lnTo>
                    <a:lnTo>
                      <a:pt x="1893" y="729"/>
                    </a:lnTo>
                    <a:lnTo>
                      <a:pt x="1874" y="733"/>
                    </a:lnTo>
                    <a:lnTo>
                      <a:pt x="1855" y="738"/>
                    </a:lnTo>
                    <a:lnTo>
                      <a:pt x="1836" y="744"/>
                    </a:lnTo>
                    <a:lnTo>
                      <a:pt x="1800" y="757"/>
                    </a:lnTo>
                    <a:lnTo>
                      <a:pt x="1761" y="772"/>
                    </a:lnTo>
                    <a:lnTo>
                      <a:pt x="1720" y="791"/>
                    </a:lnTo>
                    <a:lnTo>
                      <a:pt x="1677" y="812"/>
                    </a:lnTo>
                    <a:lnTo>
                      <a:pt x="1633" y="836"/>
                    </a:lnTo>
                    <a:lnTo>
                      <a:pt x="1586" y="860"/>
                    </a:lnTo>
                    <a:lnTo>
                      <a:pt x="1541" y="886"/>
                    </a:lnTo>
                    <a:lnTo>
                      <a:pt x="1493" y="913"/>
                    </a:lnTo>
                    <a:lnTo>
                      <a:pt x="1401" y="969"/>
                    </a:lnTo>
                    <a:lnTo>
                      <a:pt x="1313" y="1026"/>
                    </a:lnTo>
                    <a:lnTo>
                      <a:pt x="1231" y="1078"/>
                    </a:lnTo>
                    <a:lnTo>
                      <a:pt x="1161" y="1125"/>
                    </a:lnTo>
                    <a:lnTo>
                      <a:pt x="1124" y="1148"/>
                    </a:lnTo>
                    <a:lnTo>
                      <a:pt x="1093" y="1168"/>
                    </a:lnTo>
                    <a:lnTo>
                      <a:pt x="1067" y="1185"/>
                    </a:lnTo>
                    <a:lnTo>
                      <a:pt x="1047" y="1197"/>
                    </a:lnTo>
                    <a:lnTo>
                      <a:pt x="1044" y="1198"/>
                    </a:lnTo>
                    <a:lnTo>
                      <a:pt x="1040" y="1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90"/>
              <p:cNvSpPr>
                <a:spLocks/>
              </p:cNvSpPr>
              <p:nvPr userDrawn="1"/>
            </p:nvSpPr>
            <p:spPr bwMode="auto">
              <a:xfrm>
                <a:off x="1971" y="1838"/>
                <a:ext cx="569" cy="297"/>
              </a:xfrm>
              <a:custGeom>
                <a:avLst/>
                <a:gdLst>
                  <a:gd name="T0" fmla="*/ 839 w 1705"/>
                  <a:gd name="T1" fmla="*/ 889 h 891"/>
                  <a:gd name="T2" fmla="*/ 769 w 1705"/>
                  <a:gd name="T3" fmla="*/ 880 h 891"/>
                  <a:gd name="T4" fmla="*/ 690 w 1705"/>
                  <a:gd name="T5" fmla="*/ 859 h 891"/>
                  <a:gd name="T6" fmla="*/ 602 w 1705"/>
                  <a:gd name="T7" fmla="*/ 828 h 891"/>
                  <a:gd name="T8" fmla="*/ 503 w 1705"/>
                  <a:gd name="T9" fmla="*/ 782 h 891"/>
                  <a:gd name="T10" fmla="*/ 405 w 1705"/>
                  <a:gd name="T11" fmla="*/ 729 h 891"/>
                  <a:gd name="T12" fmla="*/ 333 w 1705"/>
                  <a:gd name="T13" fmla="*/ 678 h 891"/>
                  <a:gd name="T14" fmla="*/ 267 w 1705"/>
                  <a:gd name="T15" fmla="*/ 619 h 891"/>
                  <a:gd name="T16" fmla="*/ 209 w 1705"/>
                  <a:gd name="T17" fmla="*/ 555 h 891"/>
                  <a:gd name="T18" fmla="*/ 158 w 1705"/>
                  <a:gd name="T19" fmla="*/ 486 h 891"/>
                  <a:gd name="T20" fmla="*/ 115 w 1705"/>
                  <a:gd name="T21" fmla="*/ 413 h 891"/>
                  <a:gd name="T22" fmla="*/ 78 w 1705"/>
                  <a:gd name="T23" fmla="*/ 338 h 891"/>
                  <a:gd name="T24" fmla="*/ 49 w 1705"/>
                  <a:gd name="T25" fmla="*/ 262 h 891"/>
                  <a:gd name="T26" fmla="*/ 26 w 1705"/>
                  <a:gd name="T27" fmla="*/ 185 h 891"/>
                  <a:gd name="T28" fmla="*/ 10 w 1705"/>
                  <a:gd name="T29" fmla="*/ 110 h 891"/>
                  <a:gd name="T30" fmla="*/ 1 w 1705"/>
                  <a:gd name="T31" fmla="*/ 38 h 891"/>
                  <a:gd name="T32" fmla="*/ 3 w 1705"/>
                  <a:gd name="T33" fmla="*/ 4 h 891"/>
                  <a:gd name="T34" fmla="*/ 17 w 1705"/>
                  <a:gd name="T35" fmla="*/ 1 h 891"/>
                  <a:gd name="T36" fmla="*/ 27 w 1705"/>
                  <a:gd name="T37" fmla="*/ 13 h 891"/>
                  <a:gd name="T38" fmla="*/ 34 w 1705"/>
                  <a:gd name="T39" fmla="*/ 82 h 891"/>
                  <a:gd name="T40" fmla="*/ 47 w 1705"/>
                  <a:gd name="T41" fmla="*/ 154 h 891"/>
                  <a:gd name="T42" fmla="*/ 66 w 1705"/>
                  <a:gd name="T43" fmla="*/ 229 h 891"/>
                  <a:gd name="T44" fmla="*/ 92 w 1705"/>
                  <a:gd name="T45" fmla="*/ 302 h 891"/>
                  <a:gd name="T46" fmla="*/ 125 w 1705"/>
                  <a:gd name="T47" fmla="*/ 375 h 891"/>
                  <a:gd name="T48" fmla="*/ 165 w 1705"/>
                  <a:gd name="T49" fmla="*/ 447 h 891"/>
                  <a:gd name="T50" fmla="*/ 212 w 1705"/>
                  <a:gd name="T51" fmla="*/ 516 h 891"/>
                  <a:gd name="T52" fmla="*/ 266 w 1705"/>
                  <a:gd name="T53" fmla="*/ 579 h 891"/>
                  <a:gd name="T54" fmla="*/ 327 w 1705"/>
                  <a:gd name="T55" fmla="*/ 638 h 891"/>
                  <a:gd name="T56" fmla="*/ 395 w 1705"/>
                  <a:gd name="T57" fmla="*/ 691 h 891"/>
                  <a:gd name="T58" fmla="*/ 478 w 1705"/>
                  <a:gd name="T59" fmla="*/ 740 h 891"/>
                  <a:gd name="T60" fmla="*/ 575 w 1705"/>
                  <a:gd name="T61" fmla="*/ 787 h 891"/>
                  <a:gd name="T62" fmla="*/ 660 w 1705"/>
                  <a:gd name="T63" fmla="*/ 821 h 891"/>
                  <a:gd name="T64" fmla="*/ 738 w 1705"/>
                  <a:gd name="T65" fmla="*/ 845 h 891"/>
                  <a:gd name="T66" fmla="*/ 806 w 1705"/>
                  <a:gd name="T67" fmla="*/ 859 h 891"/>
                  <a:gd name="T68" fmla="*/ 866 w 1705"/>
                  <a:gd name="T69" fmla="*/ 864 h 891"/>
                  <a:gd name="T70" fmla="*/ 919 w 1705"/>
                  <a:gd name="T71" fmla="*/ 862 h 891"/>
                  <a:gd name="T72" fmla="*/ 964 w 1705"/>
                  <a:gd name="T73" fmla="*/ 856 h 891"/>
                  <a:gd name="T74" fmla="*/ 1014 w 1705"/>
                  <a:gd name="T75" fmla="*/ 840 h 891"/>
                  <a:gd name="T76" fmla="*/ 1068 w 1705"/>
                  <a:gd name="T77" fmla="*/ 809 h 891"/>
                  <a:gd name="T78" fmla="*/ 1231 w 1705"/>
                  <a:gd name="T79" fmla="*/ 686 h 891"/>
                  <a:gd name="T80" fmla="*/ 1347 w 1705"/>
                  <a:gd name="T81" fmla="*/ 608 h 891"/>
                  <a:gd name="T82" fmla="*/ 1468 w 1705"/>
                  <a:gd name="T83" fmla="*/ 537 h 891"/>
                  <a:gd name="T84" fmla="*/ 1528 w 1705"/>
                  <a:gd name="T85" fmla="*/ 509 h 891"/>
                  <a:gd name="T86" fmla="*/ 1585 w 1705"/>
                  <a:gd name="T87" fmla="*/ 488 h 891"/>
                  <a:gd name="T88" fmla="*/ 1641 w 1705"/>
                  <a:gd name="T89" fmla="*/ 474 h 891"/>
                  <a:gd name="T90" fmla="*/ 1692 w 1705"/>
                  <a:gd name="T91" fmla="*/ 469 h 891"/>
                  <a:gd name="T92" fmla="*/ 1705 w 1705"/>
                  <a:gd name="T93" fmla="*/ 478 h 891"/>
                  <a:gd name="T94" fmla="*/ 1702 w 1705"/>
                  <a:gd name="T95" fmla="*/ 493 h 891"/>
                  <a:gd name="T96" fmla="*/ 1694 w 1705"/>
                  <a:gd name="T97" fmla="*/ 496 h 891"/>
                  <a:gd name="T98" fmla="*/ 1687 w 1705"/>
                  <a:gd name="T99" fmla="*/ 496 h 891"/>
                  <a:gd name="T100" fmla="*/ 1638 w 1705"/>
                  <a:gd name="T101" fmla="*/ 502 h 891"/>
                  <a:gd name="T102" fmla="*/ 1584 w 1705"/>
                  <a:gd name="T103" fmla="*/ 516 h 891"/>
                  <a:gd name="T104" fmla="*/ 1509 w 1705"/>
                  <a:gd name="T105" fmla="*/ 547 h 891"/>
                  <a:gd name="T106" fmla="*/ 1390 w 1705"/>
                  <a:gd name="T107" fmla="*/ 613 h 891"/>
                  <a:gd name="T108" fmla="*/ 1275 w 1705"/>
                  <a:gd name="T109" fmla="*/ 688 h 891"/>
                  <a:gd name="T110" fmla="*/ 1119 w 1705"/>
                  <a:gd name="T111" fmla="*/ 804 h 891"/>
                  <a:gd name="T112" fmla="*/ 1050 w 1705"/>
                  <a:gd name="T113" fmla="*/ 853 h 891"/>
                  <a:gd name="T114" fmla="*/ 992 w 1705"/>
                  <a:gd name="T115" fmla="*/ 876 h 891"/>
                  <a:gd name="T116" fmla="*/ 949 w 1705"/>
                  <a:gd name="T117" fmla="*/ 886 h 891"/>
                  <a:gd name="T118" fmla="*/ 899 w 1705"/>
                  <a:gd name="T119" fmla="*/ 89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05" h="891">
                    <a:moveTo>
                      <a:pt x="881" y="891"/>
                    </a:moveTo>
                    <a:lnTo>
                      <a:pt x="861" y="890"/>
                    </a:lnTo>
                    <a:lnTo>
                      <a:pt x="839" y="889"/>
                    </a:lnTo>
                    <a:lnTo>
                      <a:pt x="816" y="887"/>
                    </a:lnTo>
                    <a:lnTo>
                      <a:pt x="794" y="884"/>
                    </a:lnTo>
                    <a:lnTo>
                      <a:pt x="769" y="880"/>
                    </a:lnTo>
                    <a:lnTo>
                      <a:pt x="744" y="874"/>
                    </a:lnTo>
                    <a:lnTo>
                      <a:pt x="717" y="868"/>
                    </a:lnTo>
                    <a:lnTo>
                      <a:pt x="690" y="859"/>
                    </a:lnTo>
                    <a:lnTo>
                      <a:pt x="662" y="850"/>
                    </a:lnTo>
                    <a:lnTo>
                      <a:pt x="632" y="840"/>
                    </a:lnTo>
                    <a:lnTo>
                      <a:pt x="602" y="828"/>
                    </a:lnTo>
                    <a:lnTo>
                      <a:pt x="570" y="815"/>
                    </a:lnTo>
                    <a:lnTo>
                      <a:pt x="537" y="800"/>
                    </a:lnTo>
                    <a:lnTo>
                      <a:pt x="503" y="782"/>
                    </a:lnTo>
                    <a:lnTo>
                      <a:pt x="468" y="765"/>
                    </a:lnTo>
                    <a:lnTo>
                      <a:pt x="432" y="745"/>
                    </a:lnTo>
                    <a:lnTo>
                      <a:pt x="405" y="729"/>
                    </a:lnTo>
                    <a:lnTo>
                      <a:pt x="380" y="713"/>
                    </a:lnTo>
                    <a:lnTo>
                      <a:pt x="356" y="696"/>
                    </a:lnTo>
                    <a:lnTo>
                      <a:pt x="333" y="678"/>
                    </a:lnTo>
                    <a:lnTo>
                      <a:pt x="310" y="659"/>
                    </a:lnTo>
                    <a:lnTo>
                      <a:pt x="288" y="640"/>
                    </a:lnTo>
                    <a:lnTo>
                      <a:pt x="267" y="619"/>
                    </a:lnTo>
                    <a:lnTo>
                      <a:pt x="247" y="599"/>
                    </a:lnTo>
                    <a:lnTo>
                      <a:pt x="228" y="577"/>
                    </a:lnTo>
                    <a:lnTo>
                      <a:pt x="209" y="555"/>
                    </a:lnTo>
                    <a:lnTo>
                      <a:pt x="191" y="532"/>
                    </a:lnTo>
                    <a:lnTo>
                      <a:pt x="174" y="509"/>
                    </a:lnTo>
                    <a:lnTo>
                      <a:pt x="158" y="486"/>
                    </a:lnTo>
                    <a:lnTo>
                      <a:pt x="143" y="462"/>
                    </a:lnTo>
                    <a:lnTo>
                      <a:pt x="129" y="438"/>
                    </a:lnTo>
                    <a:lnTo>
                      <a:pt x="115" y="413"/>
                    </a:lnTo>
                    <a:lnTo>
                      <a:pt x="102" y="388"/>
                    </a:lnTo>
                    <a:lnTo>
                      <a:pt x="90" y="364"/>
                    </a:lnTo>
                    <a:lnTo>
                      <a:pt x="78" y="338"/>
                    </a:lnTo>
                    <a:lnTo>
                      <a:pt x="67" y="313"/>
                    </a:lnTo>
                    <a:lnTo>
                      <a:pt x="57" y="287"/>
                    </a:lnTo>
                    <a:lnTo>
                      <a:pt x="49" y="262"/>
                    </a:lnTo>
                    <a:lnTo>
                      <a:pt x="40" y="236"/>
                    </a:lnTo>
                    <a:lnTo>
                      <a:pt x="33" y="211"/>
                    </a:lnTo>
                    <a:lnTo>
                      <a:pt x="26" y="185"/>
                    </a:lnTo>
                    <a:lnTo>
                      <a:pt x="20" y="161"/>
                    </a:lnTo>
                    <a:lnTo>
                      <a:pt x="14" y="135"/>
                    </a:lnTo>
                    <a:lnTo>
                      <a:pt x="10" y="110"/>
                    </a:lnTo>
                    <a:lnTo>
                      <a:pt x="7" y="86"/>
                    </a:lnTo>
                    <a:lnTo>
                      <a:pt x="3" y="61"/>
                    </a:lnTo>
                    <a:lnTo>
                      <a:pt x="1" y="3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7" y="1"/>
                    </a:lnTo>
                    <a:lnTo>
                      <a:pt x="22" y="3"/>
                    </a:lnTo>
                    <a:lnTo>
                      <a:pt x="25" y="7"/>
                    </a:lnTo>
                    <a:lnTo>
                      <a:pt x="27" y="13"/>
                    </a:lnTo>
                    <a:lnTo>
                      <a:pt x="28" y="35"/>
                    </a:lnTo>
                    <a:lnTo>
                      <a:pt x="30" y="59"/>
                    </a:lnTo>
                    <a:lnTo>
                      <a:pt x="34" y="82"/>
                    </a:lnTo>
                    <a:lnTo>
                      <a:pt x="37" y="107"/>
                    </a:lnTo>
                    <a:lnTo>
                      <a:pt x="41" y="130"/>
                    </a:lnTo>
                    <a:lnTo>
                      <a:pt x="47" y="154"/>
                    </a:lnTo>
                    <a:lnTo>
                      <a:pt x="52" y="179"/>
                    </a:lnTo>
                    <a:lnTo>
                      <a:pt x="58" y="204"/>
                    </a:lnTo>
                    <a:lnTo>
                      <a:pt x="66" y="229"/>
                    </a:lnTo>
                    <a:lnTo>
                      <a:pt x="74" y="253"/>
                    </a:lnTo>
                    <a:lnTo>
                      <a:pt x="82" y="278"/>
                    </a:lnTo>
                    <a:lnTo>
                      <a:pt x="92" y="302"/>
                    </a:lnTo>
                    <a:lnTo>
                      <a:pt x="103" y="327"/>
                    </a:lnTo>
                    <a:lnTo>
                      <a:pt x="114" y="352"/>
                    </a:lnTo>
                    <a:lnTo>
                      <a:pt x="125" y="375"/>
                    </a:lnTo>
                    <a:lnTo>
                      <a:pt x="138" y="400"/>
                    </a:lnTo>
                    <a:lnTo>
                      <a:pt x="151" y="424"/>
                    </a:lnTo>
                    <a:lnTo>
                      <a:pt x="165" y="447"/>
                    </a:lnTo>
                    <a:lnTo>
                      <a:pt x="180" y="470"/>
                    </a:lnTo>
                    <a:lnTo>
                      <a:pt x="196" y="493"/>
                    </a:lnTo>
                    <a:lnTo>
                      <a:pt x="212" y="516"/>
                    </a:lnTo>
                    <a:lnTo>
                      <a:pt x="229" y="537"/>
                    </a:lnTo>
                    <a:lnTo>
                      <a:pt x="247" y="559"/>
                    </a:lnTo>
                    <a:lnTo>
                      <a:pt x="266" y="579"/>
                    </a:lnTo>
                    <a:lnTo>
                      <a:pt x="285" y="600"/>
                    </a:lnTo>
                    <a:lnTo>
                      <a:pt x="306" y="619"/>
                    </a:lnTo>
                    <a:lnTo>
                      <a:pt x="327" y="638"/>
                    </a:lnTo>
                    <a:lnTo>
                      <a:pt x="349" y="656"/>
                    </a:lnTo>
                    <a:lnTo>
                      <a:pt x="372" y="673"/>
                    </a:lnTo>
                    <a:lnTo>
                      <a:pt x="395" y="691"/>
                    </a:lnTo>
                    <a:lnTo>
                      <a:pt x="419" y="706"/>
                    </a:lnTo>
                    <a:lnTo>
                      <a:pt x="445" y="721"/>
                    </a:lnTo>
                    <a:lnTo>
                      <a:pt x="478" y="740"/>
                    </a:lnTo>
                    <a:lnTo>
                      <a:pt x="512" y="756"/>
                    </a:lnTo>
                    <a:lnTo>
                      <a:pt x="543" y="773"/>
                    </a:lnTo>
                    <a:lnTo>
                      <a:pt x="575" y="787"/>
                    </a:lnTo>
                    <a:lnTo>
                      <a:pt x="604" y="800"/>
                    </a:lnTo>
                    <a:lnTo>
                      <a:pt x="633" y="812"/>
                    </a:lnTo>
                    <a:lnTo>
                      <a:pt x="660" y="821"/>
                    </a:lnTo>
                    <a:lnTo>
                      <a:pt x="687" y="831"/>
                    </a:lnTo>
                    <a:lnTo>
                      <a:pt x="713" y="839"/>
                    </a:lnTo>
                    <a:lnTo>
                      <a:pt x="738" y="845"/>
                    </a:lnTo>
                    <a:lnTo>
                      <a:pt x="761" y="850"/>
                    </a:lnTo>
                    <a:lnTo>
                      <a:pt x="784" y="855"/>
                    </a:lnTo>
                    <a:lnTo>
                      <a:pt x="806" y="859"/>
                    </a:lnTo>
                    <a:lnTo>
                      <a:pt x="827" y="861"/>
                    </a:lnTo>
                    <a:lnTo>
                      <a:pt x="847" y="863"/>
                    </a:lnTo>
                    <a:lnTo>
                      <a:pt x="866" y="864"/>
                    </a:lnTo>
                    <a:lnTo>
                      <a:pt x="884" y="864"/>
                    </a:lnTo>
                    <a:lnTo>
                      <a:pt x="902" y="863"/>
                    </a:lnTo>
                    <a:lnTo>
                      <a:pt x="919" y="862"/>
                    </a:lnTo>
                    <a:lnTo>
                      <a:pt x="935" y="861"/>
                    </a:lnTo>
                    <a:lnTo>
                      <a:pt x="950" y="858"/>
                    </a:lnTo>
                    <a:lnTo>
                      <a:pt x="964" y="856"/>
                    </a:lnTo>
                    <a:lnTo>
                      <a:pt x="977" y="853"/>
                    </a:lnTo>
                    <a:lnTo>
                      <a:pt x="990" y="848"/>
                    </a:lnTo>
                    <a:lnTo>
                      <a:pt x="1014" y="840"/>
                    </a:lnTo>
                    <a:lnTo>
                      <a:pt x="1035" y="830"/>
                    </a:lnTo>
                    <a:lnTo>
                      <a:pt x="1052" y="820"/>
                    </a:lnTo>
                    <a:lnTo>
                      <a:pt x="1068" y="809"/>
                    </a:lnTo>
                    <a:lnTo>
                      <a:pt x="1103" y="782"/>
                    </a:lnTo>
                    <a:lnTo>
                      <a:pt x="1162" y="737"/>
                    </a:lnTo>
                    <a:lnTo>
                      <a:pt x="1231" y="686"/>
                    </a:lnTo>
                    <a:lnTo>
                      <a:pt x="1268" y="660"/>
                    </a:lnTo>
                    <a:lnTo>
                      <a:pt x="1307" y="633"/>
                    </a:lnTo>
                    <a:lnTo>
                      <a:pt x="1347" y="608"/>
                    </a:lnTo>
                    <a:lnTo>
                      <a:pt x="1387" y="583"/>
                    </a:lnTo>
                    <a:lnTo>
                      <a:pt x="1427" y="559"/>
                    </a:lnTo>
                    <a:lnTo>
                      <a:pt x="1468" y="537"/>
                    </a:lnTo>
                    <a:lnTo>
                      <a:pt x="1488" y="528"/>
                    </a:lnTo>
                    <a:lnTo>
                      <a:pt x="1508" y="518"/>
                    </a:lnTo>
                    <a:lnTo>
                      <a:pt x="1528" y="509"/>
                    </a:lnTo>
                    <a:lnTo>
                      <a:pt x="1548" y="501"/>
                    </a:lnTo>
                    <a:lnTo>
                      <a:pt x="1567" y="494"/>
                    </a:lnTo>
                    <a:lnTo>
                      <a:pt x="1585" y="488"/>
                    </a:lnTo>
                    <a:lnTo>
                      <a:pt x="1605" y="481"/>
                    </a:lnTo>
                    <a:lnTo>
                      <a:pt x="1623" y="477"/>
                    </a:lnTo>
                    <a:lnTo>
                      <a:pt x="1641" y="474"/>
                    </a:lnTo>
                    <a:lnTo>
                      <a:pt x="1659" y="470"/>
                    </a:lnTo>
                    <a:lnTo>
                      <a:pt x="1676" y="469"/>
                    </a:lnTo>
                    <a:lnTo>
                      <a:pt x="1692" y="469"/>
                    </a:lnTo>
                    <a:lnTo>
                      <a:pt x="1698" y="470"/>
                    </a:lnTo>
                    <a:lnTo>
                      <a:pt x="1702" y="474"/>
                    </a:lnTo>
                    <a:lnTo>
                      <a:pt x="1705" y="478"/>
                    </a:lnTo>
                    <a:lnTo>
                      <a:pt x="1705" y="483"/>
                    </a:lnTo>
                    <a:lnTo>
                      <a:pt x="1704" y="489"/>
                    </a:lnTo>
                    <a:lnTo>
                      <a:pt x="1702" y="493"/>
                    </a:lnTo>
                    <a:lnTo>
                      <a:pt x="1700" y="494"/>
                    </a:lnTo>
                    <a:lnTo>
                      <a:pt x="1698" y="495"/>
                    </a:lnTo>
                    <a:lnTo>
                      <a:pt x="1694" y="496"/>
                    </a:lnTo>
                    <a:lnTo>
                      <a:pt x="1692" y="496"/>
                    </a:lnTo>
                    <a:lnTo>
                      <a:pt x="1689" y="496"/>
                    </a:lnTo>
                    <a:lnTo>
                      <a:pt x="1687" y="496"/>
                    </a:lnTo>
                    <a:lnTo>
                      <a:pt x="1672" y="496"/>
                    </a:lnTo>
                    <a:lnTo>
                      <a:pt x="1654" y="498"/>
                    </a:lnTo>
                    <a:lnTo>
                      <a:pt x="1638" y="502"/>
                    </a:lnTo>
                    <a:lnTo>
                      <a:pt x="1621" y="505"/>
                    </a:lnTo>
                    <a:lnTo>
                      <a:pt x="1603" y="510"/>
                    </a:lnTo>
                    <a:lnTo>
                      <a:pt x="1584" y="516"/>
                    </a:lnTo>
                    <a:lnTo>
                      <a:pt x="1566" y="522"/>
                    </a:lnTo>
                    <a:lnTo>
                      <a:pt x="1546" y="530"/>
                    </a:lnTo>
                    <a:lnTo>
                      <a:pt x="1509" y="547"/>
                    </a:lnTo>
                    <a:lnTo>
                      <a:pt x="1469" y="568"/>
                    </a:lnTo>
                    <a:lnTo>
                      <a:pt x="1430" y="589"/>
                    </a:lnTo>
                    <a:lnTo>
                      <a:pt x="1390" y="613"/>
                    </a:lnTo>
                    <a:lnTo>
                      <a:pt x="1351" y="638"/>
                    </a:lnTo>
                    <a:lnTo>
                      <a:pt x="1312" y="663"/>
                    </a:lnTo>
                    <a:lnTo>
                      <a:pt x="1275" y="688"/>
                    </a:lnTo>
                    <a:lnTo>
                      <a:pt x="1240" y="714"/>
                    </a:lnTo>
                    <a:lnTo>
                      <a:pt x="1174" y="762"/>
                    </a:lnTo>
                    <a:lnTo>
                      <a:pt x="1119" y="804"/>
                    </a:lnTo>
                    <a:lnTo>
                      <a:pt x="1084" y="831"/>
                    </a:lnTo>
                    <a:lnTo>
                      <a:pt x="1068" y="842"/>
                    </a:lnTo>
                    <a:lnTo>
                      <a:pt x="1050" y="853"/>
                    </a:lnTo>
                    <a:lnTo>
                      <a:pt x="1029" y="862"/>
                    </a:lnTo>
                    <a:lnTo>
                      <a:pt x="1005" y="872"/>
                    </a:lnTo>
                    <a:lnTo>
                      <a:pt x="992" y="876"/>
                    </a:lnTo>
                    <a:lnTo>
                      <a:pt x="978" y="880"/>
                    </a:lnTo>
                    <a:lnTo>
                      <a:pt x="964" y="883"/>
                    </a:lnTo>
                    <a:lnTo>
                      <a:pt x="949" y="886"/>
                    </a:lnTo>
                    <a:lnTo>
                      <a:pt x="933" y="888"/>
                    </a:lnTo>
                    <a:lnTo>
                      <a:pt x="917" y="889"/>
                    </a:lnTo>
                    <a:lnTo>
                      <a:pt x="899" y="890"/>
                    </a:lnTo>
                    <a:lnTo>
                      <a:pt x="881" y="8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91"/>
              <p:cNvSpPr>
                <a:spLocks/>
              </p:cNvSpPr>
              <p:nvPr userDrawn="1"/>
            </p:nvSpPr>
            <p:spPr bwMode="auto">
              <a:xfrm>
                <a:off x="2259" y="1817"/>
                <a:ext cx="127" cy="259"/>
              </a:xfrm>
              <a:custGeom>
                <a:avLst/>
                <a:gdLst>
                  <a:gd name="T0" fmla="*/ 337 w 381"/>
                  <a:gd name="T1" fmla="*/ 776 h 777"/>
                  <a:gd name="T2" fmla="*/ 310 w 381"/>
                  <a:gd name="T3" fmla="*/ 773 h 777"/>
                  <a:gd name="T4" fmla="*/ 280 w 381"/>
                  <a:gd name="T5" fmla="*/ 763 h 777"/>
                  <a:gd name="T6" fmla="*/ 246 w 381"/>
                  <a:gd name="T7" fmla="*/ 750 h 777"/>
                  <a:gd name="T8" fmla="*/ 216 w 381"/>
                  <a:gd name="T9" fmla="*/ 733 h 777"/>
                  <a:gd name="T10" fmla="*/ 188 w 381"/>
                  <a:gd name="T11" fmla="*/ 715 h 777"/>
                  <a:gd name="T12" fmla="*/ 159 w 381"/>
                  <a:gd name="T13" fmla="*/ 690 h 777"/>
                  <a:gd name="T14" fmla="*/ 129 w 381"/>
                  <a:gd name="T15" fmla="*/ 661 h 777"/>
                  <a:gd name="T16" fmla="*/ 101 w 381"/>
                  <a:gd name="T17" fmla="*/ 626 h 777"/>
                  <a:gd name="T18" fmla="*/ 74 w 381"/>
                  <a:gd name="T19" fmla="*/ 584 h 777"/>
                  <a:gd name="T20" fmla="*/ 51 w 381"/>
                  <a:gd name="T21" fmla="*/ 536 h 777"/>
                  <a:gd name="T22" fmla="*/ 29 w 381"/>
                  <a:gd name="T23" fmla="*/ 480 h 777"/>
                  <a:gd name="T24" fmla="*/ 13 w 381"/>
                  <a:gd name="T25" fmla="*/ 421 h 777"/>
                  <a:gd name="T26" fmla="*/ 4 w 381"/>
                  <a:gd name="T27" fmla="*/ 372 h 777"/>
                  <a:gd name="T28" fmla="*/ 0 w 381"/>
                  <a:gd name="T29" fmla="*/ 324 h 777"/>
                  <a:gd name="T30" fmla="*/ 1 w 381"/>
                  <a:gd name="T31" fmla="*/ 280 h 777"/>
                  <a:gd name="T32" fmla="*/ 4 w 381"/>
                  <a:gd name="T33" fmla="*/ 239 h 777"/>
                  <a:gd name="T34" fmla="*/ 11 w 381"/>
                  <a:gd name="T35" fmla="*/ 201 h 777"/>
                  <a:gd name="T36" fmla="*/ 20 w 381"/>
                  <a:gd name="T37" fmla="*/ 165 h 777"/>
                  <a:gd name="T38" fmla="*/ 32 w 381"/>
                  <a:gd name="T39" fmla="*/ 134 h 777"/>
                  <a:gd name="T40" fmla="*/ 51 w 381"/>
                  <a:gd name="T41" fmla="*/ 93 h 777"/>
                  <a:gd name="T42" fmla="*/ 77 w 381"/>
                  <a:gd name="T43" fmla="*/ 50 h 777"/>
                  <a:gd name="T44" fmla="*/ 107 w 381"/>
                  <a:gd name="T45" fmla="*/ 11 h 777"/>
                  <a:gd name="T46" fmla="*/ 120 w 381"/>
                  <a:gd name="T47" fmla="*/ 0 h 777"/>
                  <a:gd name="T48" fmla="*/ 129 w 381"/>
                  <a:gd name="T49" fmla="*/ 1 h 777"/>
                  <a:gd name="T50" fmla="*/ 137 w 381"/>
                  <a:gd name="T51" fmla="*/ 9 h 777"/>
                  <a:gd name="T52" fmla="*/ 136 w 381"/>
                  <a:gd name="T53" fmla="*/ 19 h 777"/>
                  <a:gd name="T54" fmla="*/ 126 w 381"/>
                  <a:gd name="T55" fmla="*/ 30 h 777"/>
                  <a:gd name="T56" fmla="*/ 97 w 381"/>
                  <a:gd name="T57" fmla="*/ 67 h 777"/>
                  <a:gd name="T58" fmla="*/ 73 w 381"/>
                  <a:gd name="T59" fmla="*/ 107 h 777"/>
                  <a:gd name="T60" fmla="*/ 56 w 381"/>
                  <a:gd name="T61" fmla="*/ 146 h 777"/>
                  <a:gd name="T62" fmla="*/ 45 w 381"/>
                  <a:gd name="T63" fmla="*/ 175 h 777"/>
                  <a:gd name="T64" fmla="*/ 38 w 381"/>
                  <a:gd name="T65" fmla="*/ 209 h 777"/>
                  <a:gd name="T66" fmla="*/ 31 w 381"/>
                  <a:gd name="T67" fmla="*/ 244 h 777"/>
                  <a:gd name="T68" fmla="*/ 27 w 381"/>
                  <a:gd name="T69" fmla="*/ 283 h 777"/>
                  <a:gd name="T70" fmla="*/ 27 w 381"/>
                  <a:gd name="T71" fmla="*/ 324 h 777"/>
                  <a:gd name="T72" fmla="*/ 31 w 381"/>
                  <a:gd name="T73" fmla="*/ 368 h 777"/>
                  <a:gd name="T74" fmla="*/ 40 w 381"/>
                  <a:gd name="T75" fmla="*/ 416 h 777"/>
                  <a:gd name="T76" fmla="*/ 55 w 381"/>
                  <a:gd name="T77" fmla="*/ 471 h 777"/>
                  <a:gd name="T78" fmla="*/ 74 w 381"/>
                  <a:gd name="T79" fmla="*/ 524 h 777"/>
                  <a:gd name="T80" fmla="*/ 98 w 381"/>
                  <a:gd name="T81" fmla="*/ 570 h 777"/>
                  <a:gd name="T82" fmla="*/ 123 w 381"/>
                  <a:gd name="T83" fmla="*/ 609 h 777"/>
                  <a:gd name="T84" fmla="*/ 149 w 381"/>
                  <a:gd name="T85" fmla="*/ 643 h 777"/>
                  <a:gd name="T86" fmla="*/ 176 w 381"/>
                  <a:gd name="T87" fmla="*/ 670 h 777"/>
                  <a:gd name="T88" fmla="*/ 203 w 381"/>
                  <a:gd name="T89" fmla="*/ 692 h 777"/>
                  <a:gd name="T90" fmla="*/ 230 w 381"/>
                  <a:gd name="T91" fmla="*/ 711 h 777"/>
                  <a:gd name="T92" fmla="*/ 262 w 381"/>
                  <a:gd name="T93" fmla="*/ 728 h 777"/>
                  <a:gd name="T94" fmla="*/ 301 w 381"/>
                  <a:gd name="T95" fmla="*/ 743 h 777"/>
                  <a:gd name="T96" fmla="*/ 332 w 381"/>
                  <a:gd name="T97" fmla="*/ 749 h 777"/>
                  <a:gd name="T98" fmla="*/ 356 w 381"/>
                  <a:gd name="T99" fmla="*/ 750 h 777"/>
                  <a:gd name="T100" fmla="*/ 369 w 381"/>
                  <a:gd name="T101" fmla="*/ 748 h 777"/>
                  <a:gd name="T102" fmla="*/ 378 w 381"/>
                  <a:gd name="T103" fmla="*/ 753 h 777"/>
                  <a:gd name="T104" fmla="*/ 381 w 381"/>
                  <a:gd name="T105" fmla="*/ 763 h 777"/>
                  <a:gd name="T106" fmla="*/ 377 w 381"/>
                  <a:gd name="T107" fmla="*/ 772 h 777"/>
                  <a:gd name="T108" fmla="*/ 361 w 381"/>
                  <a:gd name="T109" fmla="*/ 776 h 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1" h="777">
                    <a:moveTo>
                      <a:pt x="349" y="777"/>
                    </a:moveTo>
                    <a:lnTo>
                      <a:pt x="337" y="776"/>
                    </a:lnTo>
                    <a:lnTo>
                      <a:pt x="324" y="775"/>
                    </a:lnTo>
                    <a:lnTo>
                      <a:pt x="310" y="773"/>
                    </a:lnTo>
                    <a:lnTo>
                      <a:pt x="295" y="769"/>
                    </a:lnTo>
                    <a:lnTo>
                      <a:pt x="280" y="763"/>
                    </a:lnTo>
                    <a:lnTo>
                      <a:pt x="262" y="758"/>
                    </a:lnTo>
                    <a:lnTo>
                      <a:pt x="246" y="750"/>
                    </a:lnTo>
                    <a:lnTo>
                      <a:pt x="229" y="741"/>
                    </a:lnTo>
                    <a:lnTo>
                      <a:pt x="216" y="733"/>
                    </a:lnTo>
                    <a:lnTo>
                      <a:pt x="202" y="725"/>
                    </a:lnTo>
                    <a:lnTo>
                      <a:pt x="188" y="715"/>
                    </a:lnTo>
                    <a:lnTo>
                      <a:pt x="174" y="703"/>
                    </a:lnTo>
                    <a:lnTo>
                      <a:pt x="159" y="690"/>
                    </a:lnTo>
                    <a:lnTo>
                      <a:pt x="145" y="677"/>
                    </a:lnTo>
                    <a:lnTo>
                      <a:pt x="129" y="661"/>
                    </a:lnTo>
                    <a:lnTo>
                      <a:pt x="115" y="645"/>
                    </a:lnTo>
                    <a:lnTo>
                      <a:pt x="101" y="626"/>
                    </a:lnTo>
                    <a:lnTo>
                      <a:pt x="88" y="606"/>
                    </a:lnTo>
                    <a:lnTo>
                      <a:pt x="74" y="584"/>
                    </a:lnTo>
                    <a:lnTo>
                      <a:pt x="63" y="560"/>
                    </a:lnTo>
                    <a:lnTo>
                      <a:pt x="51" y="536"/>
                    </a:lnTo>
                    <a:lnTo>
                      <a:pt x="40" y="509"/>
                    </a:lnTo>
                    <a:lnTo>
                      <a:pt x="29" y="480"/>
                    </a:lnTo>
                    <a:lnTo>
                      <a:pt x="19" y="448"/>
                    </a:lnTo>
                    <a:lnTo>
                      <a:pt x="13" y="421"/>
                    </a:lnTo>
                    <a:lnTo>
                      <a:pt x="9" y="396"/>
                    </a:lnTo>
                    <a:lnTo>
                      <a:pt x="4" y="372"/>
                    </a:lnTo>
                    <a:lnTo>
                      <a:pt x="2" y="348"/>
                    </a:lnTo>
                    <a:lnTo>
                      <a:pt x="0" y="324"/>
                    </a:lnTo>
                    <a:lnTo>
                      <a:pt x="0" y="301"/>
                    </a:lnTo>
                    <a:lnTo>
                      <a:pt x="1" y="280"/>
                    </a:lnTo>
                    <a:lnTo>
                      <a:pt x="2" y="258"/>
                    </a:lnTo>
                    <a:lnTo>
                      <a:pt x="4" y="239"/>
                    </a:lnTo>
                    <a:lnTo>
                      <a:pt x="7" y="219"/>
                    </a:lnTo>
                    <a:lnTo>
                      <a:pt x="11" y="201"/>
                    </a:lnTo>
                    <a:lnTo>
                      <a:pt x="16" y="183"/>
                    </a:lnTo>
                    <a:lnTo>
                      <a:pt x="20" y="165"/>
                    </a:lnTo>
                    <a:lnTo>
                      <a:pt x="26" y="149"/>
                    </a:lnTo>
                    <a:lnTo>
                      <a:pt x="32" y="134"/>
                    </a:lnTo>
                    <a:lnTo>
                      <a:pt x="38" y="120"/>
                    </a:lnTo>
                    <a:lnTo>
                      <a:pt x="51" y="93"/>
                    </a:lnTo>
                    <a:lnTo>
                      <a:pt x="64" y="69"/>
                    </a:lnTo>
                    <a:lnTo>
                      <a:pt x="77" y="50"/>
                    </a:lnTo>
                    <a:lnTo>
                      <a:pt x="88" y="34"/>
                    </a:lnTo>
                    <a:lnTo>
                      <a:pt x="107" y="11"/>
                    </a:lnTo>
                    <a:lnTo>
                      <a:pt x="115" y="3"/>
                    </a:lnTo>
                    <a:lnTo>
                      <a:pt x="120" y="0"/>
                    </a:lnTo>
                    <a:lnTo>
                      <a:pt x="125" y="0"/>
                    </a:lnTo>
                    <a:lnTo>
                      <a:pt x="129" y="1"/>
                    </a:lnTo>
                    <a:lnTo>
                      <a:pt x="134" y="5"/>
                    </a:lnTo>
                    <a:lnTo>
                      <a:pt x="137" y="9"/>
                    </a:lnTo>
                    <a:lnTo>
                      <a:pt x="137" y="14"/>
                    </a:lnTo>
                    <a:lnTo>
                      <a:pt x="136" y="19"/>
                    </a:lnTo>
                    <a:lnTo>
                      <a:pt x="133" y="23"/>
                    </a:lnTo>
                    <a:lnTo>
                      <a:pt x="126" y="30"/>
                    </a:lnTo>
                    <a:lnTo>
                      <a:pt x="109" y="52"/>
                    </a:lnTo>
                    <a:lnTo>
                      <a:pt x="97" y="67"/>
                    </a:lnTo>
                    <a:lnTo>
                      <a:pt x="85" y="86"/>
                    </a:lnTo>
                    <a:lnTo>
                      <a:pt x="73" y="107"/>
                    </a:lnTo>
                    <a:lnTo>
                      <a:pt x="61" y="132"/>
                    </a:lnTo>
                    <a:lnTo>
                      <a:pt x="56" y="146"/>
                    </a:lnTo>
                    <a:lnTo>
                      <a:pt x="51" y="160"/>
                    </a:lnTo>
                    <a:lnTo>
                      <a:pt x="45" y="175"/>
                    </a:lnTo>
                    <a:lnTo>
                      <a:pt x="41" y="191"/>
                    </a:lnTo>
                    <a:lnTo>
                      <a:pt x="38" y="209"/>
                    </a:lnTo>
                    <a:lnTo>
                      <a:pt x="33" y="226"/>
                    </a:lnTo>
                    <a:lnTo>
                      <a:pt x="31" y="244"/>
                    </a:lnTo>
                    <a:lnTo>
                      <a:pt x="29" y="263"/>
                    </a:lnTo>
                    <a:lnTo>
                      <a:pt x="27" y="283"/>
                    </a:lnTo>
                    <a:lnTo>
                      <a:pt x="27" y="304"/>
                    </a:lnTo>
                    <a:lnTo>
                      <a:pt x="27" y="324"/>
                    </a:lnTo>
                    <a:lnTo>
                      <a:pt x="29" y="346"/>
                    </a:lnTo>
                    <a:lnTo>
                      <a:pt x="31" y="368"/>
                    </a:lnTo>
                    <a:lnTo>
                      <a:pt x="34" y="392"/>
                    </a:lnTo>
                    <a:lnTo>
                      <a:pt x="40" y="416"/>
                    </a:lnTo>
                    <a:lnTo>
                      <a:pt x="46" y="441"/>
                    </a:lnTo>
                    <a:lnTo>
                      <a:pt x="55" y="471"/>
                    </a:lnTo>
                    <a:lnTo>
                      <a:pt x="65" y="498"/>
                    </a:lnTo>
                    <a:lnTo>
                      <a:pt x="74" y="524"/>
                    </a:lnTo>
                    <a:lnTo>
                      <a:pt x="86" y="548"/>
                    </a:lnTo>
                    <a:lnTo>
                      <a:pt x="98" y="570"/>
                    </a:lnTo>
                    <a:lnTo>
                      <a:pt x="110" y="591"/>
                    </a:lnTo>
                    <a:lnTo>
                      <a:pt x="123" y="609"/>
                    </a:lnTo>
                    <a:lnTo>
                      <a:pt x="136" y="626"/>
                    </a:lnTo>
                    <a:lnTo>
                      <a:pt x="149" y="643"/>
                    </a:lnTo>
                    <a:lnTo>
                      <a:pt x="163" y="657"/>
                    </a:lnTo>
                    <a:lnTo>
                      <a:pt x="176" y="670"/>
                    </a:lnTo>
                    <a:lnTo>
                      <a:pt x="190" y="681"/>
                    </a:lnTo>
                    <a:lnTo>
                      <a:pt x="203" y="692"/>
                    </a:lnTo>
                    <a:lnTo>
                      <a:pt x="217" y="702"/>
                    </a:lnTo>
                    <a:lnTo>
                      <a:pt x="230" y="711"/>
                    </a:lnTo>
                    <a:lnTo>
                      <a:pt x="242" y="717"/>
                    </a:lnTo>
                    <a:lnTo>
                      <a:pt x="262" y="728"/>
                    </a:lnTo>
                    <a:lnTo>
                      <a:pt x="283" y="736"/>
                    </a:lnTo>
                    <a:lnTo>
                      <a:pt x="301" y="743"/>
                    </a:lnTo>
                    <a:lnTo>
                      <a:pt x="318" y="747"/>
                    </a:lnTo>
                    <a:lnTo>
                      <a:pt x="332" y="749"/>
                    </a:lnTo>
                    <a:lnTo>
                      <a:pt x="345" y="750"/>
                    </a:lnTo>
                    <a:lnTo>
                      <a:pt x="356" y="750"/>
                    </a:lnTo>
                    <a:lnTo>
                      <a:pt x="364" y="748"/>
                    </a:lnTo>
                    <a:lnTo>
                      <a:pt x="369" y="748"/>
                    </a:lnTo>
                    <a:lnTo>
                      <a:pt x="375" y="749"/>
                    </a:lnTo>
                    <a:lnTo>
                      <a:pt x="378" y="753"/>
                    </a:lnTo>
                    <a:lnTo>
                      <a:pt x="381" y="758"/>
                    </a:lnTo>
                    <a:lnTo>
                      <a:pt x="381" y="763"/>
                    </a:lnTo>
                    <a:lnTo>
                      <a:pt x="380" y="768"/>
                    </a:lnTo>
                    <a:lnTo>
                      <a:pt x="377" y="772"/>
                    </a:lnTo>
                    <a:lnTo>
                      <a:pt x="371" y="774"/>
                    </a:lnTo>
                    <a:lnTo>
                      <a:pt x="361" y="776"/>
                    </a:lnTo>
                    <a:lnTo>
                      <a:pt x="349" y="7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92"/>
              <p:cNvSpPr>
                <a:spLocks/>
              </p:cNvSpPr>
              <p:nvPr userDrawn="1"/>
            </p:nvSpPr>
            <p:spPr bwMode="auto">
              <a:xfrm>
                <a:off x="2215" y="1861"/>
                <a:ext cx="135" cy="239"/>
              </a:xfrm>
              <a:custGeom>
                <a:avLst/>
                <a:gdLst>
                  <a:gd name="T0" fmla="*/ 390 w 406"/>
                  <a:gd name="T1" fmla="*/ 717 h 717"/>
                  <a:gd name="T2" fmla="*/ 377 w 406"/>
                  <a:gd name="T3" fmla="*/ 711 h 717"/>
                  <a:gd name="T4" fmla="*/ 336 w 406"/>
                  <a:gd name="T5" fmla="*/ 691 h 717"/>
                  <a:gd name="T6" fmla="*/ 296 w 406"/>
                  <a:gd name="T7" fmla="*/ 665 h 717"/>
                  <a:gd name="T8" fmla="*/ 250 w 406"/>
                  <a:gd name="T9" fmla="*/ 629 h 717"/>
                  <a:gd name="T10" fmla="*/ 199 w 406"/>
                  <a:gd name="T11" fmla="*/ 583 h 717"/>
                  <a:gd name="T12" fmla="*/ 160 w 406"/>
                  <a:gd name="T13" fmla="*/ 540 h 717"/>
                  <a:gd name="T14" fmla="*/ 134 w 406"/>
                  <a:gd name="T15" fmla="*/ 507 h 717"/>
                  <a:gd name="T16" fmla="*/ 109 w 406"/>
                  <a:gd name="T17" fmla="*/ 470 h 717"/>
                  <a:gd name="T18" fmla="*/ 84 w 406"/>
                  <a:gd name="T19" fmla="*/ 432 h 717"/>
                  <a:gd name="T20" fmla="*/ 62 w 406"/>
                  <a:gd name="T21" fmla="*/ 388 h 717"/>
                  <a:gd name="T22" fmla="*/ 42 w 406"/>
                  <a:gd name="T23" fmla="*/ 347 h 717"/>
                  <a:gd name="T24" fmla="*/ 27 w 406"/>
                  <a:gd name="T25" fmla="*/ 307 h 717"/>
                  <a:gd name="T26" fmla="*/ 16 w 406"/>
                  <a:gd name="T27" fmla="*/ 269 h 717"/>
                  <a:gd name="T28" fmla="*/ 9 w 406"/>
                  <a:gd name="T29" fmla="*/ 233 h 717"/>
                  <a:gd name="T30" fmla="*/ 3 w 406"/>
                  <a:gd name="T31" fmla="*/ 198 h 717"/>
                  <a:gd name="T32" fmla="*/ 0 w 406"/>
                  <a:gd name="T33" fmla="*/ 152 h 717"/>
                  <a:gd name="T34" fmla="*/ 2 w 406"/>
                  <a:gd name="T35" fmla="*/ 99 h 717"/>
                  <a:gd name="T36" fmla="*/ 10 w 406"/>
                  <a:gd name="T37" fmla="*/ 57 h 717"/>
                  <a:gd name="T38" fmla="*/ 21 w 406"/>
                  <a:gd name="T39" fmla="*/ 17 h 717"/>
                  <a:gd name="T40" fmla="*/ 28 w 406"/>
                  <a:gd name="T41" fmla="*/ 3 h 717"/>
                  <a:gd name="T42" fmla="*/ 38 w 406"/>
                  <a:gd name="T43" fmla="*/ 0 h 717"/>
                  <a:gd name="T44" fmla="*/ 48 w 406"/>
                  <a:gd name="T45" fmla="*/ 4 h 717"/>
                  <a:gd name="T46" fmla="*/ 51 w 406"/>
                  <a:gd name="T47" fmla="*/ 14 h 717"/>
                  <a:gd name="T48" fmla="*/ 47 w 406"/>
                  <a:gd name="T49" fmla="*/ 27 h 717"/>
                  <a:gd name="T50" fmla="*/ 36 w 406"/>
                  <a:gd name="T51" fmla="*/ 63 h 717"/>
                  <a:gd name="T52" fmla="*/ 30 w 406"/>
                  <a:gd name="T53" fmla="*/ 102 h 717"/>
                  <a:gd name="T54" fmla="*/ 28 w 406"/>
                  <a:gd name="T55" fmla="*/ 153 h 717"/>
                  <a:gd name="T56" fmla="*/ 30 w 406"/>
                  <a:gd name="T57" fmla="*/ 197 h 717"/>
                  <a:gd name="T58" fmla="*/ 36 w 406"/>
                  <a:gd name="T59" fmla="*/ 230 h 717"/>
                  <a:gd name="T60" fmla="*/ 43 w 406"/>
                  <a:gd name="T61" fmla="*/ 263 h 717"/>
                  <a:gd name="T62" fmla="*/ 54 w 406"/>
                  <a:gd name="T63" fmla="*/ 300 h 717"/>
                  <a:gd name="T64" fmla="*/ 68 w 406"/>
                  <a:gd name="T65" fmla="*/ 338 h 717"/>
                  <a:gd name="T66" fmla="*/ 85 w 406"/>
                  <a:gd name="T67" fmla="*/ 377 h 717"/>
                  <a:gd name="T68" fmla="*/ 108 w 406"/>
                  <a:gd name="T69" fmla="*/ 418 h 717"/>
                  <a:gd name="T70" fmla="*/ 131 w 406"/>
                  <a:gd name="T71" fmla="*/ 455 h 717"/>
                  <a:gd name="T72" fmla="*/ 156 w 406"/>
                  <a:gd name="T73" fmla="*/ 491 h 717"/>
                  <a:gd name="T74" fmla="*/ 180 w 406"/>
                  <a:gd name="T75" fmla="*/ 522 h 717"/>
                  <a:gd name="T76" fmla="*/ 218 w 406"/>
                  <a:gd name="T77" fmla="*/ 563 h 717"/>
                  <a:gd name="T78" fmla="*/ 268 w 406"/>
                  <a:gd name="T79" fmla="*/ 609 h 717"/>
                  <a:gd name="T80" fmla="*/ 312 w 406"/>
                  <a:gd name="T81" fmla="*/ 643 h 717"/>
                  <a:gd name="T82" fmla="*/ 351 w 406"/>
                  <a:gd name="T83" fmla="*/ 667 h 717"/>
                  <a:gd name="T84" fmla="*/ 389 w 406"/>
                  <a:gd name="T85" fmla="*/ 687 h 717"/>
                  <a:gd name="T86" fmla="*/ 402 w 406"/>
                  <a:gd name="T87" fmla="*/ 694 h 717"/>
                  <a:gd name="T88" fmla="*/ 406 w 406"/>
                  <a:gd name="T89" fmla="*/ 704 h 717"/>
                  <a:gd name="T90" fmla="*/ 403 w 406"/>
                  <a:gd name="T91" fmla="*/ 712 h 717"/>
                  <a:gd name="T92" fmla="*/ 396 w 406"/>
                  <a:gd name="T93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6" h="717">
                    <a:moveTo>
                      <a:pt x="392" y="717"/>
                    </a:moveTo>
                    <a:lnTo>
                      <a:pt x="390" y="717"/>
                    </a:lnTo>
                    <a:lnTo>
                      <a:pt x="388" y="717"/>
                    </a:lnTo>
                    <a:lnTo>
                      <a:pt x="377" y="711"/>
                    </a:lnTo>
                    <a:lnTo>
                      <a:pt x="352" y="699"/>
                    </a:lnTo>
                    <a:lnTo>
                      <a:pt x="336" y="691"/>
                    </a:lnTo>
                    <a:lnTo>
                      <a:pt x="318" y="679"/>
                    </a:lnTo>
                    <a:lnTo>
                      <a:pt x="296" y="665"/>
                    </a:lnTo>
                    <a:lnTo>
                      <a:pt x="273" y="649"/>
                    </a:lnTo>
                    <a:lnTo>
                      <a:pt x="250" y="629"/>
                    </a:lnTo>
                    <a:lnTo>
                      <a:pt x="225" y="608"/>
                    </a:lnTo>
                    <a:lnTo>
                      <a:pt x="199" y="583"/>
                    </a:lnTo>
                    <a:lnTo>
                      <a:pt x="173" y="555"/>
                    </a:lnTo>
                    <a:lnTo>
                      <a:pt x="160" y="540"/>
                    </a:lnTo>
                    <a:lnTo>
                      <a:pt x="147" y="523"/>
                    </a:lnTo>
                    <a:lnTo>
                      <a:pt x="134" y="507"/>
                    </a:lnTo>
                    <a:lnTo>
                      <a:pt x="121" y="489"/>
                    </a:lnTo>
                    <a:lnTo>
                      <a:pt x="109" y="470"/>
                    </a:lnTo>
                    <a:lnTo>
                      <a:pt x="96" y="451"/>
                    </a:lnTo>
                    <a:lnTo>
                      <a:pt x="84" y="432"/>
                    </a:lnTo>
                    <a:lnTo>
                      <a:pt x="72" y="410"/>
                    </a:lnTo>
                    <a:lnTo>
                      <a:pt x="62" y="388"/>
                    </a:lnTo>
                    <a:lnTo>
                      <a:pt x="51" y="368"/>
                    </a:lnTo>
                    <a:lnTo>
                      <a:pt x="42" y="347"/>
                    </a:lnTo>
                    <a:lnTo>
                      <a:pt x="35" y="327"/>
                    </a:lnTo>
                    <a:lnTo>
                      <a:pt x="27" y="307"/>
                    </a:lnTo>
                    <a:lnTo>
                      <a:pt x="22" y="288"/>
                    </a:lnTo>
                    <a:lnTo>
                      <a:pt x="16" y="269"/>
                    </a:lnTo>
                    <a:lnTo>
                      <a:pt x="12" y="250"/>
                    </a:lnTo>
                    <a:lnTo>
                      <a:pt x="9" y="233"/>
                    </a:lnTo>
                    <a:lnTo>
                      <a:pt x="5" y="216"/>
                    </a:lnTo>
                    <a:lnTo>
                      <a:pt x="3" y="198"/>
                    </a:lnTo>
                    <a:lnTo>
                      <a:pt x="1" y="183"/>
                    </a:lnTo>
                    <a:lnTo>
                      <a:pt x="0" y="152"/>
                    </a:lnTo>
                    <a:lnTo>
                      <a:pt x="0" y="125"/>
                    </a:lnTo>
                    <a:lnTo>
                      <a:pt x="2" y="99"/>
                    </a:lnTo>
                    <a:lnTo>
                      <a:pt x="5" y="76"/>
                    </a:lnTo>
                    <a:lnTo>
                      <a:pt x="10" y="57"/>
                    </a:lnTo>
                    <a:lnTo>
                      <a:pt x="13" y="41"/>
                    </a:lnTo>
                    <a:lnTo>
                      <a:pt x="21" y="17"/>
                    </a:lnTo>
                    <a:lnTo>
                      <a:pt x="25" y="7"/>
                    </a:lnTo>
                    <a:lnTo>
                      <a:pt x="28" y="3"/>
                    </a:lnTo>
                    <a:lnTo>
                      <a:pt x="32" y="1"/>
                    </a:lnTo>
                    <a:lnTo>
                      <a:pt x="38" y="0"/>
                    </a:lnTo>
                    <a:lnTo>
                      <a:pt x="43" y="1"/>
                    </a:lnTo>
                    <a:lnTo>
                      <a:pt x="48" y="4"/>
                    </a:lnTo>
                    <a:lnTo>
                      <a:pt x="50" y="8"/>
                    </a:lnTo>
                    <a:lnTo>
                      <a:pt x="51" y="14"/>
                    </a:lnTo>
                    <a:lnTo>
                      <a:pt x="50" y="19"/>
                    </a:lnTo>
                    <a:lnTo>
                      <a:pt x="47" y="27"/>
                    </a:lnTo>
                    <a:lnTo>
                      <a:pt x="40" y="48"/>
                    </a:lnTo>
                    <a:lnTo>
                      <a:pt x="36" y="63"/>
                    </a:lnTo>
                    <a:lnTo>
                      <a:pt x="32" y="82"/>
                    </a:lnTo>
                    <a:lnTo>
                      <a:pt x="30" y="102"/>
                    </a:lnTo>
                    <a:lnTo>
                      <a:pt x="28" y="127"/>
                    </a:lnTo>
                    <a:lnTo>
                      <a:pt x="28" y="153"/>
                    </a:lnTo>
                    <a:lnTo>
                      <a:pt x="29" y="182"/>
                    </a:lnTo>
                    <a:lnTo>
                      <a:pt x="30" y="197"/>
                    </a:lnTo>
                    <a:lnTo>
                      <a:pt x="32" y="212"/>
                    </a:lnTo>
                    <a:lnTo>
                      <a:pt x="36" y="230"/>
                    </a:lnTo>
                    <a:lnTo>
                      <a:pt x="39" y="246"/>
                    </a:lnTo>
                    <a:lnTo>
                      <a:pt x="43" y="263"/>
                    </a:lnTo>
                    <a:lnTo>
                      <a:pt x="48" y="282"/>
                    </a:lnTo>
                    <a:lnTo>
                      <a:pt x="54" y="300"/>
                    </a:lnTo>
                    <a:lnTo>
                      <a:pt x="61" y="318"/>
                    </a:lnTo>
                    <a:lnTo>
                      <a:pt x="68" y="338"/>
                    </a:lnTo>
                    <a:lnTo>
                      <a:pt x="77" y="357"/>
                    </a:lnTo>
                    <a:lnTo>
                      <a:pt x="85" y="377"/>
                    </a:lnTo>
                    <a:lnTo>
                      <a:pt x="96" y="397"/>
                    </a:lnTo>
                    <a:lnTo>
                      <a:pt x="108" y="418"/>
                    </a:lnTo>
                    <a:lnTo>
                      <a:pt x="119" y="437"/>
                    </a:lnTo>
                    <a:lnTo>
                      <a:pt x="131" y="455"/>
                    </a:lnTo>
                    <a:lnTo>
                      <a:pt x="144" y="474"/>
                    </a:lnTo>
                    <a:lnTo>
                      <a:pt x="156" y="491"/>
                    </a:lnTo>
                    <a:lnTo>
                      <a:pt x="169" y="507"/>
                    </a:lnTo>
                    <a:lnTo>
                      <a:pt x="180" y="522"/>
                    </a:lnTo>
                    <a:lnTo>
                      <a:pt x="193" y="536"/>
                    </a:lnTo>
                    <a:lnTo>
                      <a:pt x="218" y="563"/>
                    </a:lnTo>
                    <a:lnTo>
                      <a:pt x="243" y="587"/>
                    </a:lnTo>
                    <a:lnTo>
                      <a:pt x="268" y="609"/>
                    </a:lnTo>
                    <a:lnTo>
                      <a:pt x="291" y="627"/>
                    </a:lnTo>
                    <a:lnTo>
                      <a:pt x="312" y="643"/>
                    </a:lnTo>
                    <a:lnTo>
                      <a:pt x="333" y="656"/>
                    </a:lnTo>
                    <a:lnTo>
                      <a:pt x="351" y="667"/>
                    </a:lnTo>
                    <a:lnTo>
                      <a:pt x="366" y="676"/>
                    </a:lnTo>
                    <a:lnTo>
                      <a:pt x="389" y="687"/>
                    </a:lnTo>
                    <a:lnTo>
                      <a:pt x="397" y="691"/>
                    </a:lnTo>
                    <a:lnTo>
                      <a:pt x="402" y="694"/>
                    </a:lnTo>
                    <a:lnTo>
                      <a:pt x="405" y="698"/>
                    </a:lnTo>
                    <a:lnTo>
                      <a:pt x="406" y="704"/>
                    </a:lnTo>
                    <a:lnTo>
                      <a:pt x="405" y="708"/>
                    </a:lnTo>
                    <a:lnTo>
                      <a:pt x="403" y="712"/>
                    </a:lnTo>
                    <a:lnTo>
                      <a:pt x="400" y="714"/>
                    </a:lnTo>
                    <a:lnTo>
                      <a:pt x="396" y="717"/>
                    </a:lnTo>
                    <a:lnTo>
                      <a:pt x="392" y="7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93"/>
              <p:cNvSpPr>
                <a:spLocks/>
              </p:cNvSpPr>
              <p:nvPr userDrawn="1"/>
            </p:nvSpPr>
            <p:spPr bwMode="auto">
              <a:xfrm>
                <a:off x="2138" y="1885"/>
                <a:ext cx="183" cy="238"/>
              </a:xfrm>
              <a:custGeom>
                <a:avLst/>
                <a:gdLst>
                  <a:gd name="T0" fmla="*/ 535 w 550"/>
                  <a:gd name="T1" fmla="*/ 713 h 713"/>
                  <a:gd name="T2" fmla="*/ 524 w 550"/>
                  <a:gd name="T3" fmla="*/ 709 h 713"/>
                  <a:gd name="T4" fmla="*/ 477 w 550"/>
                  <a:gd name="T5" fmla="*/ 690 h 713"/>
                  <a:gd name="T6" fmla="*/ 422 w 550"/>
                  <a:gd name="T7" fmla="*/ 662 h 713"/>
                  <a:gd name="T8" fmla="*/ 380 w 550"/>
                  <a:gd name="T9" fmla="*/ 636 h 713"/>
                  <a:gd name="T10" fmla="*/ 335 w 550"/>
                  <a:gd name="T11" fmla="*/ 605 h 713"/>
                  <a:gd name="T12" fmla="*/ 288 w 550"/>
                  <a:gd name="T13" fmla="*/ 567 h 713"/>
                  <a:gd name="T14" fmla="*/ 242 w 550"/>
                  <a:gd name="T15" fmla="*/ 523 h 713"/>
                  <a:gd name="T16" fmla="*/ 199 w 550"/>
                  <a:gd name="T17" fmla="*/ 474 h 713"/>
                  <a:gd name="T18" fmla="*/ 161 w 550"/>
                  <a:gd name="T19" fmla="*/ 427 h 713"/>
                  <a:gd name="T20" fmla="*/ 127 w 550"/>
                  <a:gd name="T21" fmla="*/ 380 h 713"/>
                  <a:gd name="T22" fmla="*/ 99 w 550"/>
                  <a:gd name="T23" fmla="*/ 334 h 713"/>
                  <a:gd name="T24" fmla="*/ 77 w 550"/>
                  <a:gd name="T25" fmla="*/ 289 h 713"/>
                  <a:gd name="T26" fmla="*/ 57 w 550"/>
                  <a:gd name="T27" fmla="*/ 247 h 713"/>
                  <a:gd name="T28" fmla="*/ 41 w 550"/>
                  <a:gd name="T29" fmla="*/ 207 h 713"/>
                  <a:gd name="T30" fmla="*/ 23 w 550"/>
                  <a:gd name="T31" fmla="*/ 152 h 713"/>
                  <a:gd name="T32" fmla="*/ 9 w 550"/>
                  <a:gd name="T33" fmla="*/ 91 h 713"/>
                  <a:gd name="T34" fmla="*/ 0 w 550"/>
                  <a:gd name="T35" fmla="*/ 29 h 713"/>
                  <a:gd name="T36" fmla="*/ 1 w 550"/>
                  <a:gd name="T37" fmla="*/ 8 h 713"/>
                  <a:gd name="T38" fmla="*/ 8 w 550"/>
                  <a:gd name="T39" fmla="*/ 1 h 713"/>
                  <a:gd name="T40" fmla="*/ 13 w 550"/>
                  <a:gd name="T41" fmla="*/ 0 h 713"/>
                  <a:gd name="T42" fmla="*/ 23 w 550"/>
                  <a:gd name="T43" fmla="*/ 3 h 713"/>
                  <a:gd name="T44" fmla="*/ 27 w 550"/>
                  <a:gd name="T45" fmla="*/ 13 h 713"/>
                  <a:gd name="T46" fmla="*/ 31 w 550"/>
                  <a:gd name="T47" fmla="*/ 60 h 713"/>
                  <a:gd name="T48" fmla="*/ 41 w 550"/>
                  <a:gd name="T49" fmla="*/ 111 h 713"/>
                  <a:gd name="T50" fmla="*/ 60 w 550"/>
                  <a:gd name="T51" fmla="*/ 178 h 713"/>
                  <a:gd name="T52" fmla="*/ 75 w 550"/>
                  <a:gd name="T53" fmla="*/ 216 h 713"/>
                  <a:gd name="T54" fmla="*/ 91 w 550"/>
                  <a:gd name="T55" fmla="*/ 256 h 713"/>
                  <a:gd name="T56" fmla="*/ 112 w 550"/>
                  <a:gd name="T57" fmla="*/ 299 h 713"/>
                  <a:gd name="T58" fmla="*/ 137 w 550"/>
                  <a:gd name="T59" fmla="*/ 342 h 713"/>
                  <a:gd name="T60" fmla="*/ 166 w 550"/>
                  <a:gd name="T61" fmla="*/ 388 h 713"/>
                  <a:gd name="T62" fmla="*/ 201 w 550"/>
                  <a:gd name="T63" fmla="*/ 434 h 713"/>
                  <a:gd name="T64" fmla="*/ 240 w 550"/>
                  <a:gd name="T65" fmla="*/ 481 h 713"/>
                  <a:gd name="T66" fmla="*/ 285 w 550"/>
                  <a:gd name="T67" fmla="*/ 527 h 713"/>
                  <a:gd name="T68" fmla="*/ 328 w 550"/>
                  <a:gd name="T69" fmla="*/ 566 h 713"/>
                  <a:gd name="T70" fmla="*/ 374 w 550"/>
                  <a:gd name="T71" fmla="*/ 599 h 713"/>
                  <a:gd name="T72" fmla="*/ 416 w 550"/>
                  <a:gd name="T73" fmla="*/ 626 h 713"/>
                  <a:gd name="T74" fmla="*/ 456 w 550"/>
                  <a:gd name="T75" fmla="*/ 649 h 713"/>
                  <a:gd name="T76" fmla="*/ 516 w 550"/>
                  <a:gd name="T77" fmla="*/ 677 h 713"/>
                  <a:gd name="T78" fmla="*/ 541 w 550"/>
                  <a:gd name="T79" fmla="*/ 687 h 713"/>
                  <a:gd name="T80" fmla="*/ 549 w 550"/>
                  <a:gd name="T81" fmla="*/ 693 h 713"/>
                  <a:gd name="T82" fmla="*/ 550 w 550"/>
                  <a:gd name="T83" fmla="*/ 704 h 713"/>
                  <a:gd name="T84" fmla="*/ 544 w 550"/>
                  <a:gd name="T85" fmla="*/ 710 h 713"/>
                  <a:gd name="T86" fmla="*/ 537 w 550"/>
                  <a:gd name="T87" fmla="*/ 71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50" h="713">
                    <a:moveTo>
                      <a:pt x="537" y="713"/>
                    </a:moveTo>
                    <a:lnTo>
                      <a:pt x="535" y="713"/>
                    </a:lnTo>
                    <a:lnTo>
                      <a:pt x="532" y="713"/>
                    </a:lnTo>
                    <a:lnTo>
                      <a:pt x="524" y="709"/>
                    </a:lnTo>
                    <a:lnTo>
                      <a:pt x="505" y="702"/>
                    </a:lnTo>
                    <a:lnTo>
                      <a:pt x="477" y="690"/>
                    </a:lnTo>
                    <a:lnTo>
                      <a:pt x="442" y="673"/>
                    </a:lnTo>
                    <a:lnTo>
                      <a:pt x="422" y="662"/>
                    </a:lnTo>
                    <a:lnTo>
                      <a:pt x="402" y="649"/>
                    </a:lnTo>
                    <a:lnTo>
                      <a:pt x="380" y="636"/>
                    </a:lnTo>
                    <a:lnTo>
                      <a:pt x="357" y="621"/>
                    </a:lnTo>
                    <a:lnTo>
                      <a:pt x="335" y="605"/>
                    </a:lnTo>
                    <a:lnTo>
                      <a:pt x="312" y="586"/>
                    </a:lnTo>
                    <a:lnTo>
                      <a:pt x="288" y="567"/>
                    </a:lnTo>
                    <a:lnTo>
                      <a:pt x="266" y="546"/>
                    </a:lnTo>
                    <a:lnTo>
                      <a:pt x="242" y="523"/>
                    </a:lnTo>
                    <a:lnTo>
                      <a:pt x="219" y="498"/>
                    </a:lnTo>
                    <a:lnTo>
                      <a:pt x="199" y="474"/>
                    </a:lnTo>
                    <a:lnTo>
                      <a:pt x="179" y="450"/>
                    </a:lnTo>
                    <a:lnTo>
                      <a:pt x="161" y="427"/>
                    </a:lnTo>
                    <a:lnTo>
                      <a:pt x="144" y="403"/>
                    </a:lnTo>
                    <a:lnTo>
                      <a:pt x="127" y="380"/>
                    </a:lnTo>
                    <a:lnTo>
                      <a:pt x="113" y="356"/>
                    </a:lnTo>
                    <a:lnTo>
                      <a:pt x="99" y="334"/>
                    </a:lnTo>
                    <a:lnTo>
                      <a:pt x="87" y="312"/>
                    </a:lnTo>
                    <a:lnTo>
                      <a:pt x="77" y="289"/>
                    </a:lnTo>
                    <a:lnTo>
                      <a:pt x="66" y="268"/>
                    </a:lnTo>
                    <a:lnTo>
                      <a:pt x="57" y="247"/>
                    </a:lnTo>
                    <a:lnTo>
                      <a:pt x="49" y="227"/>
                    </a:lnTo>
                    <a:lnTo>
                      <a:pt x="41" y="207"/>
                    </a:lnTo>
                    <a:lnTo>
                      <a:pt x="35" y="188"/>
                    </a:lnTo>
                    <a:lnTo>
                      <a:pt x="23" y="152"/>
                    </a:lnTo>
                    <a:lnTo>
                      <a:pt x="14" y="120"/>
                    </a:lnTo>
                    <a:lnTo>
                      <a:pt x="9" y="91"/>
                    </a:lnTo>
                    <a:lnTo>
                      <a:pt x="4" y="65"/>
                    </a:lnTo>
                    <a:lnTo>
                      <a:pt x="0" y="29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1"/>
                    </a:lnTo>
                    <a:lnTo>
                      <a:pt x="23" y="3"/>
                    </a:lnTo>
                    <a:lnTo>
                      <a:pt x="26" y="8"/>
                    </a:lnTo>
                    <a:lnTo>
                      <a:pt x="27" y="13"/>
                    </a:lnTo>
                    <a:lnTo>
                      <a:pt x="27" y="26"/>
                    </a:lnTo>
                    <a:lnTo>
                      <a:pt x="31" y="60"/>
                    </a:lnTo>
                    <a:lnTo>
                      <a:pt x="36" y="84"/>
                    </a:lnTo>
                    <a:lnTo>
                      <a:pt x="41" y="111"/>
                    </a:lnTo>
                    <a:lnTo>
                      <a:pt x="50" y="144"/>
                    </a:lnTo>
                    <a:lnTo>
                      <a:pt x="60" y="178"/>
                    </a:lnTo>
                    <a:lnTo>
                      <a:pt x="67" y="197"/>
                    </a:lnTo>
                    <a:lnTo>
                      <a:pt x="75" y="216"/>
                    </a:lnTo>
                    <a:lnTo>
                      <a:pt x="82" y="235"/>
                    </a:lnTo>
                    <a:lnTo>
                      <a:pt x="91" y="256"/>
                    </a:lnTo>
                    <a:lnTo>
                      <a:pt x="102" y="278"/>
                    </a:lnTo>
                    <a:lnTo>
                      <a:pt x="112" y="299"/>
                    </a:lnTo>
                    <a:lnTo>
                      <a:pt x="124" y="321"/>
                    </a:lnTo>
                    <a:lnTo>
                      <a:pt x="137" y="342"/>
                    </a:lnTo>
                    <a:lnTo>
                      <a:pt x="151" y="365"/>
                    </a:lnTo>
                    <a:lnTo>
                      <a:pt x="166" y="388"/>
                    </a:lnTo>
                    <a:lnTo>
                      <a:pt x="182" y="410"/>
                    </a:lnTo>
                    <a:lnTo>
                      <a:pt x="201" y="434"/>
                    </a:lnTo>
                    <a:lnTo>
                      <a:pt x="219" y="457"/>
                    </a:lnTo>
                    <a:lnTo>
                      <a:pt x="240" y="481"/>
                    </a:lnTo>
                    <a:lnTo>
                      <a:pt x="261" y="503"/>
                    </a:lnTo>
                    <a:lnTo>
                      <a:pt x="285" y="527"/>
                    </a:lnTo>
                    <a:lnTo>
                      <a:pt x="307" y="547"/>
                    </a:lnTo>
                    <a:lnTo>
                      <a:pt x="328" y="566"/>
                    </a:lnTo>
                    <a:lnTo>
                      <a:pt x="351" y="583"/>
                    </a:lnTo>
                    <a:lnTo>
                      <a:pt x="374" y="599"/>
                    </a:lnTo>
                    <a:lnTo>
                      <a:pt x="395" y="613"/>
                    </a:lnTo>
                    <a:lnTo>
                      <a:pt x="416" y="626"/>
                    </a:lnTo>
                    <a:lnTo>
                      <a:pt x="436" y="638"/>
                    </a:lnTo>
                    <a:lnTo>
                      <a:pt x="456" y="649"/>
                    </a:lnTo>
                    <a:lnTo>
                      <a:pt x="489" y="665"/>
                    </a:lnTo>
                    <a:lnTo>
                      <a:pt x="516" y="677"/>
                    </a:lnTo>
                    <a:lnTo>
                      <a:pt x="535" y="685"/>
                    </a:lnTo>
                    <a:lnTo>
                      <a:pt x="541" y="687"/>
                    </a:lnTo>
                    <a:lnTo>
                      <a:pt x="545" y="689"/>
                    </a:lnTo>
                    <a:lnTo>
                      <a:pt x="549" y="693"/>
                    </a:lnTo>
                    <a:lnTo>
                      <a:pt x="550" y="699"/>
                    </a:lnTo>
                    <a:lnTo>
                      <a:pt x="550" y="704"/>
                    </a:lnTo>
                    <a:lnTo>
                      <a:pt x="547" y="707"/>
                    </a:lnTo>
                    <a:lnTo>
                      <a:pt x="544" y="710"/>
                    </a:lnTo>
                    <a:lnTo>
                      <a:pt x="541" y="713"/>
                    </a:lnTo>
                    <a:lnTo>
                      <a:pt x="537" y="7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94"/>
              <p:cNvSpPr>
                <a:spLocks/>
              </p:cNvSpPr>
              <p:nvPr userDrawn="1"/>
            </p:nvSpPr>
            <p:spPr bwMode="auto">
              <a:xfrm>
                <a:off x="2046" y="1861"/>
                <a:ext cx="242" cy="272"/>
              </a:xfrm>
              <a:custGeom>
                <a:avLst/>
                <a:gdLst>
                  <a:gd name="T0" fmla="*/ 705 w 726"/>
                  <a:gd name="T1" fmla="*/ 816 h 816"/>
                  <a:gd name="T2" fmla="*/ 677 w 726"/>
                  <a:gd name="T3" fmla="*/ 809 h 816"/>
                  <a:gd name="T4" fmla="*/ 647 w 726"/>
                  <a:gd name="T5" fmla="*/ 800 h 816"/>
                  <a:gd name="T6" fmla="*/ 607 w 726"/>
                  <a:gd name="T7" fmla="*/ 782 h 816"/>
                  <a:gd name="T8" fmla="*/ 555 w 726"/>
                  <a:gd name="T9" fmla="*/ 756 h 816"/>
                  <a:gd name="T10" fmla="*/ 492 w 726"/>
                  <a:gd name="T11" fmla="*/ 720 h 816"/>
                  <a:gd name="T12" fmla="*/ 417 w 726"/>
                  <a:gd name="T13" fmla="*/ 671 h 816"/>
                  <a:gd name="T14" fmla="*/ 351 w 726"/>
                  <a:gd name="T15" fmla="*/ 625 h 816"/>
                  <a:gd name="T16" fmla="*/ 309 w 726"/>
                  <a:gd name="T17" fmla="*/ 590 h 816"/>
                  <a:gd name="T18" fmla="*/ 268 w 726"/>
                  <a:gd name="T19" fmla="*/ 554 h 816"/>
                  <a:gd name="T20" fmla="*/ 231 w 726"/>
                  <a:gd name="T21" fmla="*/ 515 h 816"/>
                  <a:gd name="T22" fmla="*/ 195 w 726"/>
                  <a:gd name="T23" fmla="*/ 475 h 816"/>
                  <a:gd name="T24" fmla="*/ 164 w 726"/>
                  <a:gd name="T25" fmla="*/ 434 h 816"/>
                  <a:gd name="T26" fmla="*/ 135 w 726"/>
                  <a:gd name="T27" fmla="*/ 392 h 816"/>
                  <a:gd name="T28" fmla="*/ 108 w 726"/>
                  <a:gd name="T29" fmla="*/ 350 h 816"/>
                  <a:gd name="T30" fmla="*/ 84 w 726"/>
                  <a:gd name="T31" fmla="*/ 307 h 816"/>
                  <a:gd name="T32" fmla="*/ 63 w 726"/>
                  <a:gd name="T33" fmla="*/ 264 h 816"/>
                  <a:gd name="T34" fmla="*/ 45 w 726"/>
                  <a:gd name="T35" fmla="*/ 222 h 816"/>
                  <a:gd name="T36" fmla="*/ 30 w 726"/>
                  <a:gd name="T37" fmla="*/ 181 h 816"/>
                  <a:gd name="T38" fmla="*/ 18 w 726"/>
                  <a:gd name="T39" fmla="*/ 141 h 816"/>
                  <a:gd name="T40" fmla="*/ 9 w 726"/>
                  <a:gd name="T41" fmla="*/ 102 h 816"/>
                  <a:gd name="T42" fmla="*/ 3 w 726"/>
                  <a:gd name="T43" fmla="*/ 66 h 816"/>
                  <a:gd name="T44" fmla="*/ 0 w 726"/>
                  <a:gd name="T45" fmla="*/ 30 h 816"/>
                  <a:gd name="T46" fmla="*/ 1 w 726"/>
                  <a:gd name="T47" fmla="*/ 8 h 816"/>
                  <a:gd name="T48" fmla="*/ 8 w 726"/>
                  <a:gd name="T49" fmla="*/ 1 h 816"/>
                  <a:gd name="T50" fmla="*/ 18 w 726"/>
                  <a:gd name="T51" fmla="*/ 1 h 816"/>
                  <a:gd name="T52" fmla="*/ 26 w 726"/>
                  <a:gd name="T53" fmla="*/ 8 h 816"/>
                  <a:gd name="T54" fmla="*/ 27 w 726"/>
                  <a:gd name="T55" fmla="*/ 29 h 816"/>
                  <a:gd name="T56" fmla="*/ 30 w 726"/>
                  <a:gd name="T57" fmla="*/ 63 h 816"/>
                  <a:gd name="T58" fmla="*/ 36 w 726"/>
                  <a:gd name="T59" fmla="*/ 99 h 816"/>
                  <a:gd name="T60" fmla="*/ 45 w 726"/>
                  <a:gd name="T61" fmla="*/ 137 h 816"/>
                  <a:gd name="T62" fmla="*/ 57 w 726"/>
                  <a:gd name="T63" fmla="*/ 175 h 816"/>
                  <a:gd name="T64" fmla="*/ 71 w 726"/>
                  <a:gd name="T65" fmla="*/ 215 h 816"/>
                  <a:gd name="T66" fmla="*/ 88 w 726"/>
                  <a:gd name="T67" fmla="*/ 256 h 816"/>
                  <a:gd name="T68" fmla="*/ 109 w 726"/>
                  <a:gd name="T69" fmla="*/ 297 h 816"/>
                  <a:gd name="T70" fmla="*/ 131 w 726"/>
                  <a:gd name="T71" fmla="*/ 338 h 816"/>
                  <a:gd name="T72" fmla="*/ 157 w 726"/>
                  <a:gd name="T73" fmla="*/ 378 h 816"/>
                  <a:gd name="T74" fmla="*/ 185 w 726"/>
                  <a:gd name="T75" fmla="*/ 419 h 816"/>
                  <a:gd name="T76" fmla="*/ 217 w 726"/>
                  <a:gd name="T77" fmla="*/ 459 h 816"/>
                  <a:gd name="T78" fmla="*/ 250 w 726"/>
                  <a:gd name="T79" fmla="*/ 496 h 816"/>
                  <a:gd name="T80" fmla="*/ 287 w 726"/>
                  <a:gd name="T81" fmla="*/ 534 h 816"/>
                  <a:gd name="T82" fmla="*/ 326 w 726"/>
                  <a:gd name="T83" fmla="*/ 570 h 816"/>
                  <a:gd name="T84" fmla="*/ 367 w 726"/>
                  <a:gd name="T85" fmla="*/ 603 h 816"/>
                  <a:gd name="T86" fmla="*/ 432 w 726"/>
                  <a:gd name="T87" fmla="*/ 649 h 816"/>
                  <a:gd name="T88" fmla="*/ 506 w 726"/>
                  <a:gd name="T89" fmla="*/ 697 h 816"/>
                  <a:gd name="T90" fmla="*/ 568 w 726"/>
                  <a:gd name="T91" fmla="*/ 733 h 816"/>
                  <a:gd name="T92" fmla="*/ 617 w 726"/>
                  <a:gd name="T93" fmla="*/ 759 h 816"/>
                  <a:gd name="T94" fmla="*/ 656 w 726"/>
                  <a:gd name="T95" fmla="*/ 775 h 816"/>
                  <a:gd name="T96" fmla="*/ 684 w 726"/>
                  <a:gd name="T97" fmla="*/ 783 h 816"/>
                  <a:gd name="T98" fmla="*/ 707 w 726"/>
                  <a:gd name="T99" fmla="*/ 789 h 816"/>
                  <a:gd name="T100" fmla="*/ 712 w 726"/>
                  <a:gd name="T101" fmla="*/ 789 h 816"/>
                  <a:gd name="T102" fmla="*/ 721 w 726"/>
                  <a:gd name="T103" fmla="*/ 793 h 816"/>
                  <a:gd name="T104" fmla="*/ 726 w 726"/>
                  <a:gd name="T105" fmla="*/ 802 h 816"/>
                  <a:gd name="T106" fmla="*/ 722 w 726"/>
                  <a:gd name="T107" fmla="*/ 812 h 816"/>
                  <a:gd name="T108" fmla="*/ 713 w 726"/>
                  <a:gd name="T109" fmla="*/ 816 h 816"/>
                  <a:gd name="T110" fmla="*/ 712 w 726"/>
                  <a:gd name="T111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26" h="816">
                    <a:moveTo>
                      <a:pt x="712" y="816"/>
                    </a:moveTo>
                    <a:lnTo>
                      <a:pt x="705" y="816"/>
                    </a:lnTo>
                    <a:lnTo>
                      <a:pt x="689" y="813"/>
                    </a:lnTo>
                    <a:lnTo>
                      <a:pt x="677" y="809"/>
                    </a:lnTo>
                    <a:lnTo>
                      <a:pt x="663" y="805"/>
                    </a:lnTo>
                    <a:lnTo>
                      <a:pt x="647" y="800"/>
                    </a:lnTo>
                    <a:lnTo>
                      <a:pt x="628" y="792"/>
                    </a:lnTo>
                    <a:lnTo>
                      <a:pt x="607" y="782"/>
                    </a:lnTo>
                    <a:lnTo>
                      <a:pt x="582" y="771"/>
                    </a:lnTo>
                    <a:lnTo>
                      <a:pt x="555" y="756"/>
                    </a:lnTo>
                    <a:lnTo>
                      <a:pt x="525" y="740"/>
                    </a:lnTo>
                    <a:lnTo>
                      <a:pt x="492" y="720"/>
                    </a:lnTo>
                    <a:lnTo>
                      <a:pt x="455" y="697"/>
                    </a:lnTo>
                    <a:lnTo>
                      <a:pt x="417" y="671"/>
                    </a:lnTo>
                    <a:lnTo>
                      <a:pt x="373" y="641"/>
                    </a:lnTo>
                    <a:lnTo>
                      <a:pt x="351" y="625"/>
                    </a:lnTo>
                    <a:lnTo>
                      <a:pt x="329" y="608"/>
                    </a:lnTo>
                    <a:lnTo>
                      <a:pt x="309" y="590"/>
                    </a:lnTo>
                    <a:lnTo>
                      <a:pt x="288" y="572"/>
                    </a:lnTo>
                    <a:lnTo>
                      <a:pt x="268" y="554"/>
                    </a:lnTo>
                    <a:lnTo>
                      <a:pt x="249" y="534"/>
                    </a:lnTo>
                    <a:lnTo>
                      <a:pt x="231" y="515"/>
                    </a:lnTo>
                    <a:lnTo>
                      <a:pt x="212" y="495"/>
                    </a:lnTo>
                    <a:lnTo>
                      <a:pt x="195" y="475"/>
                    </a:lnTo>
                    <a:lnTo>
                      <a:pt x="179" y="454"/>
                    </a:lnTo>
                    <a:lnTo>
                      <a:pt x="164" y="434"/>
                    </a:lnTo>
                    <a:lnTo>
                      <a:pt x="149" y="413"/>
                    </a:lnTo>
                    <a:lnTo>
                      <a:pt x="135" y="392"/>
                    </a:lnTo>
                    <a:lnTo>
                      <a:pt x="121" y="371"/>
                    </a:lnTo>
                    <a:lnTo>
                      <a:pt x="108" y="350"/>
                    </a:lnTo>
                    <a:lnTo>
                      <a:pt x="96" y="328"/>
                    </a:lnTo>
                    <a:lnTo>
                      <a:pt x="84" y="307"/>
                    </a:lnTo>
                    <a:lnTo>
                      <a:pt x="73" y="286"/>
                    </a:lnTo>
                    <a:lnTo>
                      <a:pt x="63" y="264"/>
                    </a:lnTo>
                    <a:lnTo>
                      <a:pt x="54" y="244"/>
                    </a:lnTo>
                    <a:lnTo>
                      <a:pt x="45" y="222"/>
                    </a:lnTo>
                    <a:lnTo>
                      <a:pt x="38" y="202"/>
                    </a:lnTo>
                    <a:lnTo>
                      <a:pt x="30" y="181"/>
                    </a:lnTo>
                    <a:lnTo>
                      <a:pt x="25" y="161"/>
                    </a:lnTo>
                    <a:lnTo>
                      <a:pt x="18" y="141"/>
                    </a:lnTo>
                    <a:lnTo>
                      <a:pt x="14" y="122"/>
                    </a:lnTo>
                    <a:lnTo>
                      <a:pt x="9" y="102"/>
                    </a:lnTo>
                    <a:lnTo>
                      <a:pt x="6" y="84"/>
                    </a:lnTo>
                    <a:lnTo>
                      <a:pt x="3" y="66"/>
                    </a:lnTo>
                    <a:lnTo>
                      <a:pt x="1" y="47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27" y="14"/>
                    </a:lnTo>
                    <a:lnTo>
                      <a:pt x="27" y="29"/>
                    </a:lnTo>
                    <a:lnTo>
                      <a:pt x="28" y="46"/>
                    </a:lnTo>
                    <a:lnTo>
                      <a:pt x="30" y="63"/>
                    </a:lnTo>
                    <a:lnTo>
                      <a:pt x="33" y="81"/>
                    </a:lnTo>
                    <a:lnTo>
                      <a:pt x="36" y="99"/>
                    </a:lnTo>
                    <a:lnTo>
                      <a:pt x="40" y="117"/>
                    </a:lnTo>
                    <a:lnTo>
                      <a:pt x="45" y="137"/>
                    </a:lnTo>
                    <a:lnTo>
                      <a:pt x="50" y="155"/>
                    </a:lnTo>
                    <a:lnTo>
                      <a:pt x="57" y="175"/>
                    </a:lnTo>
                    <a:lnTo>
                      <a:pt x="63" y="195"/>
                    </a:lnTo>
                    <a:lnTo>
                      <a:pt x="71" y="215"/>
                    </a:lnTo>
                    <a:lnTo>
                      <a:pt x="80" y="235"/>
                    </a:lnTo>
                    <a:lnTo>
                      <a:pt x="88" y="256"/>
                    </a:lnTo>
                    <a:lnTo>
                      <a:pt x="98" y="276"/>
                    </a:lnTo>
                    <a:lnTo>
                      <a:pt x="109" y="297"/>
                    </a:lnTo>
                    <a:lnTo>
                      <a:pt x="120" y="317"/>
                    </a:lnTo>
                    <a:lnTo>
                      <a:pt x="131" y="338"/>
                    </a:lnTo>
                    <a:lnTo>
                      <a:pt x="144" y="358"/>
                    </a:lnTo>
                    <a:lnTo>
                      <a:pt x="157" y="378"/>
                    </a:lnTo>
                    <a:lnTo>
                      <a:pt x="171" y="398"/>
                    </a:lnTo>
                    <a:lnTo>
                      <a:pt x="185" y="419"/>
                    </a:lnTo>
                    <a:lnTo>
                      <a:pt x="201" y="438"/>
                    </a:lnTo>
                    <a:lnTo>
                      <a:pt x="217" y="459"/>
                    </a:lnTo>
                    <a:lnTo>
                      <a:pt x="233" y="478"/>
                    </a:lnTo>
                    <a:lnTo>
                      <a:pt x="250" y="496"/>
                    </a:lnTo>
                    <a:lnTo>
                      <a:pt x="269" y="516"/>
                    </a:lnTo>
                    <a:lnTo>
                      <a:pt x="287" y="534"/>
                    </a:lnTo>
                    <a:lnTo>
                      <a:pt x="306" y="552"/>
                    </a:lnTo>
                    <a:lnTo>
                      <a:pt x="326" y="570"/>
                    </a:lnTo>
                    <a:lnTo>
                      <a:pt x="346" y="587"/>
                    </a:lnTo>
                    <a:lnTo>
                      <a:pt x="367" y="603"/>
                    </a:lnTo>
                    <a:lnTo>
                      <a:pt x="390" y="619"/>
                    </a:lnTo>
                    <a:lnTo>
                      <a:pt x="432" y="649"/>
                    </a:lnTo>
                    <a:lnTo>
                      <a:pt x="471" y="674"/>
                    </a:lnTo>
                    <a:lnTo>
                      <a:pt x="506" y="697"/>
                    </a:lnTo>
                    <a:lnTo>
                      <a:pt x="539" y="717"/>
                    </a:lnTo>
                    <a:lnTo>
                      <a:pt x="568" y="733"/>
                    </a:lnTo>
                    <a:lnTo>
                      <a:pt x="595" y="747"/>
                    </a:lnTo>
                    <a:lnTo>
                      <a:pt x="617" y="759"/>
                    </a:lnTo>
                    <a:lnTo>
                      <a:pt x="638" y="767"/>
                    </a:lnTo>
                    <a:lnTo>
                      <a:pt x="656" y="775"/>
                    </a:lnTo>
                    <a:lnTo>
                      <a:pt x="671" y="780"/>
                    </a:lnTo>
                    <a:lnTo>
                      <a:pt x="684" y="783"/>
                    </a:lnTo>
                    <a:lnTo>
                      <a:pt x="694" y="787"/>
                    </a:lnTo>
                    <a:lnTo>
                      <a:pt x="707" y="789"/>
                    </a:lnTo>
                    <a:lnTo>
                      <a:pt x="712" y="789"/>
                    </a:lnTo>
                    <a:lnTo>
                      <a:pt x="712" y="789"/>
                    </a:lnTo>
                    <a:lnTo>
                      <a:pt x="717" y="790"/>
                    </a:lnTo>
                    <a:lnTo>
                      <a:pt x="721" y="793"/>
                    </a:lnTo>
                    <a:lnTo>
                      <a:pt x="724" y="798"/>
                    </a:lnTo>
                    <a:lnTo>
                      <a:pt x="726" y="802"/>
                    </a:lnTo>
                    <a:lnTo>
                      <a:pt x="725" y="807"/>
                    </a:lnTo>
                    <a:lnTo>
                      <a:pt x="722" y="812"/>
                    </a:lnTo>
                    <a:lnTo>
                      <a:pt x="719" y="815"/>
                    </a:lnTo>
                    <a:lnTo>
                      <a:pt x="713" y="816"/>
                    </a:lnTo>
                    <a:lnTo>
                      <a:pt x="712" y="816"/>
                    </a:lnTo>
                    <a:lnTo>
                      <a:pt x="712" y="8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95"/>
              <p:cNvSpPr>
                <a:spLocks/>
              </p:cNvSpPr>
              <p:nvPr userDrawn="1"/>
            </p:nvSpPr>
            <p:spPr bwMode="auto">
              <a:xfrm>
                <a:off x="815" y="3217"/>
                <a:ext cx="391" cy="723"/>
              </a:xfrm>
              <a:custGeom>
                <a:avLst/>
                <a:gdLst>
                  <a:gd name="T0" fmla="*/ 1154 w 1172"/>
                  <a:gd name="T1" fmla="*/ 2167 h 2168"/>
                  <a:gd name="T2" fmla="*/ 1147 w 1172"/>
                  <a:gd name="T3" fmla="*/ 2160 h 2168"/>
                  <a:gd name="T4" fmla="*/ 1145 w 1172"/>
                  <a:gd name="T5" fmla="*/ 2146 h 2168"/>
                  <a:gd name="T6" fmla="*/ 1144 w 1172"/>
                  <a:gd name="T7" fmla="*/ 2087 h 2168"/>
                  <a:gd name="T8" fmla="*/ 1139 w 1172"/>
                  <a:gd name="T9" fmla="*/ 1978 h 2168"/>
                  <a:gd name="T10" fmla="*/ 1129 w 1172"/>
                  <a:gd name="T11" fmla="*/ 1828 h 2168"/>
                  <a:gd name="T12" fmla="*/ 1112 w 1172"/>
                  <a:gd name="T13" fmla="*/ 1646 h 2168"/>
                  <a:gd name="T14" fmla="*/ 1094 w 1172"/>
                  <a:gd name="T15" fmla="*/ 1492 h 2168"/>
                  <a:gd name="T16" fmla="*/ 1077 w 1172"/>
                  <a:gd name="T17" fmla="*/ 1384 h 2168"/>
                  <a:gd name="T18" fmla="*/ 1059 w 1172"/>
                  <a:gd name="T19" fmla="*/ 1273 h 2168"/>
                  <a:gd name="T20" fmla="*/ 1036 w 1172"/>
                  <a:gd name="T21" fmla="*/ 1159 h 2168"/>
                  <a:gd name="T22" fmla="*/ 1010 w 1172"/>
                  <a:gd name="T23" fmla="*/ 1043 h 2168"/>
                  <a:gd name="T24" fmla="*/ 981 w 1172"/>
                  <a:gd name="T25" fmla="*/ 927 h 2168"/>
                  <a:gd name="T26" fmla="*/ 947 w 1172"/>
                  <a:gd name="T27" fmla="*/ 812 h 2168"/>
                  <a:gd name="T28" fmla="*/ 901 w 1172"/>
                  <a:gd name="T29" fmla="*/ 706 h 2168"/>
                  <a:gd name="T30" fmla="*/ 844 w 1172"/>
                  <a:gd name="T31" fmla="*/ 609 h 2168"/>
                  <a:gd name="T32" fmla="*/ 778 w 1172"/>
                  <a:gd name="T33" fmla="*/ 521 h 2168"/>
                  <a:gd name="T34" fmla="*/ 706 w 1172"/>
                  <a:gd name="T35" fmla="*/ 441 h 2168"/>
                  <a:gd name="T36" fmla="*/ 627 w 1172"/>
                  <a:gd name="T37" fmla="*/ 367 h 2168"/>
                  <a:gd name="T38" fmla="*/ 547 w 1172"/>
                  <a:gd name="T39" fmla="*/ 303 h 2168"/>
                  <a:gd name="T40" fmla="*/ 465 w 1172"/>
                  <a:gd name="T41" fmla="*/ 245 h 2168"/>
                  <a:gd name="T42" fmla="*/ 384 w 1172"/>
                  <a:gd name="T43" fmla="*/ 196 h 2168"/>
                  <a:gd name="T44" fmla="*/ 306 w 1172"/>
                  <a:gd name="T45" fmla="*/ 153 h 2168"/>
                  <a:gd name="T46" fmla="*/ 233 w 1172"/>
                  <a:gd name="T47" fmla="*/ 116 h 2168"/>
                  <a:gd name="T48" fmla="*/ 167 w 1172"/>
                  <a:gd name="T49" fmla="*/ 87 h 2168"/>
                  <a:gd name="T50" fmla="*/ 85 w 1172"/>
                  <a:gd name="T51" fmla="*/ 53 h 2168"/>
                  <a:gd name="T52" fmla="*/ 19 w 1172"/>
                  <a:gd name="T53" fmla="*/ 31 h 2168"/>
                  <a:gd name="T54" fmla="*/ 5 w 1172"/>
                  <a:gd name="T55" fmla="*/ 25 h 2168"/>
                  <a:gd name="T56" fmla="*/ 0 w 1172"/>
                  <a:gd name="T57" fmla="*/ 16 h 2168"/>
                  <a:gd name="T58" fmla="*/ 3 w 1172"/>
                  <a:gd name="T59" fmla="*/ 6 h 2168"/>
                  <a:gd name="T60" fmla="*/ 12 w 1172"/>
                  <a:gd name="T61" fmla="*/ 0 h 2168"/>
                  <a:gd name="T62" fmla="*/ 27 w 1172"/>
                  <a:gd name="T63" fmla="*/ 5 h 2168"/>
                  <a:gd name="T64" fmla="*/ 95 w 1172"/>
                  <a:gd name="T65" fmla="*/ 27 h 2168"/>
                  <a:gd name="T66" fmla="*/ 178 w 1172"/>
                  <a:gd name="T67" fmla="*/ 62 h 2168"/>
                  <a:gd name="T68" fmla="*/ 245 w 1172"/>
                  <a:gd name="T69" fmla="*/ 92 h 2168"/>
                  <a:gd name="T70" fmla="*/ 319 w 1172"/>
                  <a:gd name="T71" fmla="*/ 129 h 2168"/>
                  <a:gd name="T72" fmla="*/ 398 w 1172"/>
                  <a:gd name="T73" fmla="*/ 173 h 2168"/>
                  <a:gd name="T74" fmla="*/ 481 w 1172"/>
                  <a:gd name="T75" fmla="*/ 224 h 2168"/>
                  <a:gd name="T76" fmla="*/ 565 w 1172"/>
                  <a:gd name="T77" fmla="*/ 283 h 2168"/>
                  <a:gd name="T78" fmla="*/ 647 w 1172"/>
                  <a:gd name="T79" fmla="*/ 349 h 2168"/>
                  <a:gd name="T80" fmla="*/ 726 w 1172"/>
                  <a:gd name="T81" fmla="*/ 424 h 2168"/>
                  <a:gd name="T82" fmla="*/ 800 w 1172"/>
                  <a:gd name="T83" fmla="*/ 506 h 2168"/>
                  <a:gd name="T84" fmla="*/ 868 w 1172"/>
                  <a:gd name="T85" fmla="*/ 596 h 2168"/>
                  <a:gd name="T86" fmla="*/ 926 w 1172"/>
                  <a:gd name="T87" fmla="*/ 696 h 2168"/>
                  <a:gd name="T88" fmla="*/ 973 w 1172"/>
                  <a:gd name="T89" fmla="*/ 804 h 2168"/>
                  <a:gd name="T90" fmla="*/ 1007 w 1172"/>
                  <a:gd name="T91" fmla="*/ 919 h 2168"/>
                  <a:gd name="T92" fmla="*/ 1037 w 1172"/>
                  <a:gd name="T93" fmla="*/ 1037 h 2168"/>
                  <a:gd name="T94" fmla="*/ 1063 w 1172"/>
                  <a:gd name="T95" fmla="*/ 1152 h 2168"/>
                  <a:gd name="T96" fmla="*/ 1085 w 1172"/>
                  <a:gd name="T97" fmla="*/ 1268 h 2168"/>
                  <a:gd name="T98" fmla="*/ 1104 w 1172"/>
                  <a:gd name="T99" fmla="*/ 1380 h 2168"/>
                  <a:gd name="T100" fmla="*/ 1121 w 1172"/>
                  <a:gd name="T101" fmla="*/ 1489 h 2168"/>
                  <a:gd name="T102" fmla="*/ 1139 w 1172"/>
                  <a:gd name="T103" fmla="*/ 1643 h 2168"/>
                  <a:gd name="T104" fmla="*/ 1156 w 1172"/>
                  <a:gd name="T105" fmla="*/ 1826 h 2168"/>
                  <a:gd name="T106" fmla="*/ 1166 w 1172"/>
                  <a:gd name="T107" fmla="*/ 1977 h 2168"/>
                  <a:gd name="T108" fmla="*/ 1171 w 1172"/>
                  <a:gd name="T109" fmla="*/ 2086 h 2168"/>
                  <a:gd name="T110" fmla="*/ 1172 w 1172"/>
                  <a:gd name="T111" fmla="*/ 2146 h 2168"/>
                  <a:gd name="T112" fmla="*/ 1171 w 1172"/>
                  <a:gd name="T113" fmla="*/ 2160 h 2168"/>
                  <a:gd name="T114" fmla="*/ 1164 w 1172"/>
                  <a:gd name="T115" fmla="*/ 2167 h 2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72" h="2168">
                    <a:moveTo>
                      <a:pt x="1158" y="2168"/>
                    </a:moveTo>
                    <a:lnTo>
                      <a:pt x="1154" y="2167"/>
                    </a:lnTo>
                    <a:lnTo>
                      <a:pt x="1150" y="2165"/>
                    </a:lnTo>
                    <a:lnTo>
                      <a:pt x="1147" y="2160"/>
                    </a:lnTo>
                    <a:lnTo>
                      <a:pt x="1145" y="2155"/>
                    </a:lnTo>
                    <a:lnTo>
                      <a:pt x="1145" y="2146"/>
                    </a:lnTo>
                    <a:lnTo>
                      <a:pt x="1145" y="2123"/>
                    </a:lnTo>
                    <a:lnTo>
                      <a:pt x="1144" y="2087"/>
                    </a:lnTo>
                    <a:lnTo>
                      <a:pt x="1142" y="2037"/>
                    </a:lnTo>
                    <a:lnTo>
                      <a:pt x="1139" y="1978"/>
                    </a:lnTo>
                    <a:lnTo>
                      <a:pt x="1136" y="1908"/>
                    </a:lnTo>
                    <a:lnTo>
                      <a:pt x="1129" y="1828"/>
                    </a:lnTo>
                    <a:lnTo>
                      <a:pt x="1122" y="1741"/>
                    </a:lnTo>
                    <a:lnTo>
                      <a:pt x="1112" y="1646"/>
                    </a:lnTo>
                    <a:lnTo>
                      <a:pt x="1100" y="1545"/>
                    </a:lnTo>
                    <a:lnTo>
                      <a:pt x="1094" y="1492"/>
                    </a:lnTo>
                    <a:lnTo>
                      <a:pt x="1086" y="1439"/>
                    </a:lnTo>
                    <a:lnTo>
                      <a:pt x="1077" y="1384"/>
                    </a:lnTo>
                    <a:lnTo>
                      <a:pt x="1069" y="1329"/>
                    </a:lnTo>
                    <a:lnTo>
                      <a:pt x="1059" y="1273"/>
                    </a:lnTo>
                    <a:lnTo>
                      <a:pt x="1048" y="1216"/>
                    </a:lnTo>
                    <a:lnTo>
                      <a:pt x="1036" y="1159"/>
                    </a:lnTo>
                    <a:lnTo>
                      <a:pt x="1025" y="1100"/>
                    </a:lnTo>
                    <a:lnTo>
                      <a:pt x="1010" y="1043"/>
                    </a:lnTo>
                    <a:lnTo>
                      <a:pt x="996" y="985"/>
                    </a:lnTo>
                    <a:lnTo>
                      <a:pt x="981" y="927"/>
                    </a:lnTo>
                    <a:lnTo>
                      <a:pt x="965" y="868"/>
                    </a:lnTo>
                    <a:lnTo>
                      <a:pt x="947" y="812"/>
                    </a:lnTo>
                    <a:lnTo>
                      <a:pt x="925" y="758"/>
                    </a:lnTo>
                    <a:lnTo>
                      <a:pt x="901" y="706"/>
                    </a:lnTo>
                    <a:lnTo>
                      <a:pt x="874" y="657"/>
                    </a:lnTo>
                    <a:lnTo>
                      <a:pt x="844" y="609"/>
                    </a:lnTo>
                    <a:lnTo>
                      <a:pt x="812" y="564"/>
                    </a:lnTo>
                    <a:lnTo>
                      <a:pt x="778" y="521"/>
                    </a:lnTo>
                    <a:lnTo>
                      <a:pt x="743" y="480"/>
                    </a:lnTo>
                    <a:lnTo>
                      <a:pt x="706" y="441"/>
                    </a:lnTo>
                    <a:lnTo>
                      <a:pt x="667" y="403"/>
                    </a:lnTo>
                    <a:lnTo>
                      <a:pt x="627" y="367"/>
                    </a:lnTo>
                    <a:lnTo>
                      <a:pt x="587" y="334"/>
                    </a:lnTo>
                    <a:lnTo>
                      <a:pt x="547" y="303"/>
                    </a:lnTo>
                    <a:lnTo>
                      <a:pt x="506" y="274"/>
                    </a:lnTo>
                    <a:lnTo>
                      <a:pt x="465" y="245"/>
                    </a:lnTo>
                    <a:lnTo>
                      <a:pt x="424" y="220"/>
                    </a:lnTo>
                    <a:lnTo>
                      <a:pt x="384" y="196"/>
                    </a:lnTo>
                    <a:lnTo>
                      <a:pt x="344" y="173"/>
                    </a:lnTo>
                    <a:lnTo>
                      <a:pt x="306" y="153"/>
                    </a:lnTo>
                    <a:lnTo>
                      <a:pt x="269" y="133"/>
                    </a:lnTo>
                    <a:lnTo>
                      <a:pt x="233" y="116"/>
                    </a:lnTo>
                    <a:lnTo>
                      <a:pt x="200" y="101"/>
                    </a:lnTo>
                    <a:lnTo>
                      <a:pt x="167" y="87"/>
                    </a:lnTo>
                    <a:lnTo>
                      <a:pt x="137" y="74"/>
                    </a:lnTo>
                    <a:lnTo>
                      <a:pt x="85" y="53"/>
                    </a:lnTo>
                    <a:lnTo>
                      <a:pt x="45" y="39"/>
                    </a:lnTo>
                    <a:lnTo>
                      <a:pt x="19" y="31"/>
                    </a:lnTo>
                    <a:lnTo>
                      <a:pt x="9" y="27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17" y="1"/>
                    </a:lnTo>
                    <a:lnTo>
                      <a:pt x="27" y="5"/>
                    </a:lnTo>
                    <a:lnTo>
                      <a:pt x="54" y="13"/>
                    </a:lnTo>
                    <a:lnTo>
                      <a:pt x="95" y="27"/>
                    </a:lnTo>
                    <a:lnTo>
                      <a:pt x="148" y="49"/>
                    </a:lnTo>
                    <a:lnTo>
                      <a:pt x="178" y="62"/>
                    </a:lnTo>
                    <a:lnTo>
                      <a:pt x="210" y="76"/>
                    </a:lnTo>
                    <a:lnTo>
                      <a:pt x="245" y="92"/>
                    </a:lnTo>
                    <a:lnTo>
                      <a:pt x="282" y="109"/>
                    </a:lnTo>
                    <a:lnTo>
                      <a:pt x="319" y="129"/>
                    </a:lnTo>
                    <a:lnTo>
                      <a:pt x="358" y="150"/>
                    </a:lnTo>
                    <a:lnTo>
                      <a:pt x="398" y="173"/>
                    </a:lnTo>
                    <a:lnTo>
                      <a:pt x="439" y="198"/>
                    </a:lnTo>
                    <a:lnTo>
                      <a:pt x="481" y="224"/>
                    </a:lnTo>
                    <a:lnTo>
                      <a:pt x="522" y="253"/>
                    </a:lnTo>
                    <a:lnTo>
                      <a:pt x="565" y="283"/>
                    </a:lnTo>
                    <a:lnTo>
                      <a:pt x="606" y="315"/>
                    </a:lnTo>
                    <a:lnTo>
                      <a:pt x="647" y="349"/>
                    </a:lnTo>
                    <a:lnTo>
                      <a:pt x="687" y="385"/>
                    </a:lnTo>
                    <a:lnTo>
                      <a:pt x="726" y="424"/>
                    </a:lnTo>
                    <a:lnTo>
                      <a:pt x="764" y="463"/>
                    </a:lnTo>
                    <a:lnTo>
                      <a:pt x="800" y="506"/>
                    </a:lnTo>
                    <a:lnTo>
                      <a:pt x="836" y="550"/>
                    </a:lnTo>
                    <a:lnTo>
                      <a:pt x="868" y="596"/>
                    </a:lnTo>
                    <a:lnTo>
                      <a:pt x="898" y="645"/>
                    </a:lnTo>
                    <a:lnTo>
                      <a:pt x="926" y="696"/>
                    </a:lnTo>
                    <a:lnTo>
                      <a:pt x="951" y="748"/>
                    </a:lnTo>
                    <a:lnTo>
                      <a:pt x="973" y="804"/>
                    </a:lnTo>
                    <a:lnTo>
                      <a:pt x="991" y="861"/>
                    </a:lnTo>
                    <a:lnTo>
                      <a:pt x="1007" y="919"/>
                    </a:lnTo>
                    <a:lnTo>
                      <a:pt x="1022" y="978"/>
                    </a:lnTo>
                    <a:lnTo>
                      <a:pt x="1037" y="1037"/>
                    </a:lnTo>
                    <a:lnTo>
                      <a:pt x="1050" y="1095"/>
                    </a:lnTo>
                    <a:lnTo>
                      <a:pt x="1063" y="1152"/>
                    </a:lnTo>
                    <a:lnTo>
                      <a:pt x="1074" y="1210"/>
                    </a:lnTo>
                    <a:lnTo>
                      <a:pt x="1085" y="1268"/>
                    </a:lnTo>
                    <a:lnTo>
                      <a:pt x="1095" y="1324"/>
                    </a:lnTo>
                    <a:lnTo>
                      <a:pt x="1104" y="1380"/>
                    </a:lnTo>
                    <a:lnTo>
                      <a:pt x="1113" y="1435"/>
                    </a:lnTo>
                    <a:lnTo>
                      <a:pt x="1121" y="1489"/>
                    </a:lnTo>
                    <a:lnTo>
                      <a:pt x="1127" y="1542"/>
                    </a:lnTo>
                    <a:lnTo>
                      <a:pt x="1139" y="1643"/>
                    </a:lnTo>
                    <a:lnTo>
                      <a:pt x="1149" y="1738"/>
                    </a:lnTo>
                    <a:lnTo>
                      <a:pt x="1156" y="1826"/>
                    </a:lnTo>
                    <a:lnTo>
                      <a:pt x="1163" y="1906"/>
                    </a:lnTo>
                    <a:lnTo>
                      <a:pt x="1166" y="1977"/>
                    </a:lnTo>
                    <a:lnTo>
                      <a:pt x="1169" y="2037"/>
                    </a:lnTo>
                    <a:lnTo>
                      <a:pt x="1171" y="2086"/>
                    </a:lnTo>
                    <a:lnTo>
                      <a:pt x="1172" y="2123"/>
                    </a:lnTo>
                    <a:lnTo>
                      <a:pt x="1172" y="2146"/>
                    </a:lnTo>
                    <a:lnTo>
                      <a:pt x="1172" y="2155"/>
                    </a:lnTo>
                    <a:lnTo>
                      <a:pt x="1171" y="2160"/>
                    </a:lnTo>
                    <a:lnTo>
                      <a:pt x="1168" y="2165"/>
                    </a:lnTo>
                    <a:lnTo>
                      <a:pt x="1164" y="2167"/>
                    </a:lnTo>
                    <a:lnTo>
                      <a:pt x="1158" y="2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96"/>
              <p:cNvSpPr>
                <a:spLocks/>
              </p:cNvSpPr>
              <p:nvPr userDrawn="1"/>
            </p:nvSpPr>
            <p:spPr bwMode="auto">
              <a:xfrm>
                <a:off x="946" y="3022"/>
                <a:ext cx="372" cy="812"/>
              </a:xfrm>
              <a:custGeom>
                <a:avLst/>
                <a:gdLst>
                  <a:gd name="T0" fmla="*/ 928 w 1116"/>
                  <a:gd name="T1" fmla="*/ 2427 h 2437"/>
                  <a:gd name="T2" fmla="*/ 853 w 1116"/>
                  <a:gd name="T3" fmla="*/ 2324 h 2437"/>
                  <a:gd name="T4" fmla="*/ 793 w 1116"/>
                  <a:gd name="T5" fmla="*/ 2215 h 2437"/>
                  <a:gd name="T6" fmla="*/ 738 w 1116"/>
                  <a:gd name="T7" fmla="*/ 2073 h 2437"/>
                  <a:gd name="T8" fmla="*/ 704 w 1116"/>
                  <a:gd name="T9" fmla="*/ 1901 h 2437"/>
                  <a:gd name="T10" fmla="*/ 703 w 1116"/>
                  <a:gd name="T11" fmla="*/ 1703 h 2437"/>
                  <a:gd name="T12" fmla="*/ 751 w 1116"/>
                  <a:gd name="T13" fmla="*/ 1482 h 2437"/>
                  <a:gd name="T14" fmla="*/ 855 w 1116"/>
                  <a:gd name="T15" fmla="*/ 1249 h 2437"/>
                  <a:gd name="T16" fmla="*/ 951 w 1116"/>
                  <a:gd name="T17" fmla="*/ 1043 h 2437"/>
                  <a:gd name="T18" fmla="*/ 1022 w 1116"/>
                  <a:gd name="T19" fmla="*/ 854 h 2437"/>
                  <a:gd name="T20" fmla="*/ 1068 w 1116"/>
                  <a:gd name="T21" fmla="*/ 684 h 2437"/>
                  <a:gd name="T22" fmla="*/ 1088 w 1116"/>
                  <a:gd name="T23" fmla="*/ 531 h 2437"/>
                  <a:gd name="T24" fmla="*/ 1084 w 1116"/>
                  <a:gd name="T25" fmla="*/ 399 h 2437"/>
                  <a:gd name="T26" fmla="*/ 1055 w 1116"/>
                  <a:gd name="T27" fmla="*/ 284 h 2437"/>
                  <a:gd name="T28" fmla="*/ 1001 w 1116"/>
                  <a:gd name="T29" fmla="*/ 190 h 2437"/>
                  <a:gd name="T30" fmla="*/ 918 w 1116"/>
                  <a:gd name="T31" fmla="*/ 116 h 2437"/>
                  <a:gd name="T32" fmla="*/ 805 w 1116"/>
                  <a:gd name="T33" fmla="*/ 62 h 2437"/>
                  <a:gd name="T34" fmla="*/ 676 w 1116"/>
                  <a:gd name="T35" fmla="*/ 35 h 2437"/>
                  <a:gd name="T36" fmla="*/ 540 w 1116"/>
                  <a:gd name="T37" fmla="*/ 29 h 2437"/>
                  <a:gd name="T38" fmla="*/ 404 w 1116"/>
                  <a:gd name="T39" fmla="*/ 42 h 2437"/>
                  <a:gd name="T40" fmla="*/ 274 w 1116"/>
                  <a:gd name="T41" fmla="*/ 69 h 2437"/>
                  <a:gd name="T42" fmla="*/ 161 w 1116"/>
                  <a:gd name="T43" fmla="*/ 106 h 2437"/>
                  <a:gd name="T44" fmla="*/ 70 w 1116"/>
                  <a:gd name="T45" fmla="*/ 148 h 2437"/>
                  <a:gd name="T46" fmla="*/ 18 w 1116"/>
                  <a:gd name="T47" fmla="*/ 184 h 2437"/>
                  <a:gd name="T48" fmla="*/ 1 w 1116"/>
                  <a:gd name="T49" fmla="*/ 175 h 2437"/>
                  <a:gd name="T50" fmla="*/ 19 w 1116"/>
                  <a:gd name="T51" fmla="*/ 149 h 2437"/>
                  <a:gd name="T52" fmla="*/ 99 w 1116"/>
                  <a:gd name="T53" fmla="*/ 103 h 2437"/>
                  <a:gd name="T54" fmla="*/ 205 w 1116"/>
                  <a:gd name="T55" fmla="*/ 61 h 2437"/>
                  <a:gd name="T56" fmla="*/ 331 w 1116"/>
                  <a:gd name="T57" fmla="*/ 26 h 2437"/>
                  <a:gd name="T58" fmla="*/ 470 w 1116"/>
                  <a:gd name="T59" fmla="*/ 6 h 2437"/>
                  <a:gd name="T60" fmla="*/ 611 w 1116"/>
                  <a:gd name="T61" fmla="*/ 1 h 2437"/>
                  <a:gd name="T62" fmla="*/ 749 w 1116"/>
                  <a:gd name="T63" fmla="*/ 19 h 2437"/>
                  <a:gd name="T64" fmla="*/ 877 w 1116"/>
                  <a:gd name="T65" fmla="*/ 61 h 2437"/>
                  <a:gd name="T66" fmla="*/ 975 w 1116"/>
                  <a:gd name="T67" fmla="*/ 126 h 2437"/>
                  <a:gd name="T68" fmla="*/ 1033 w 1116"/>
                  <a:gd name="T69" fmla="*/ 189 h 2437"/>
                  <a:gd name="T70" fmla="*/ 1080 w 1116"/>
                  <a:gd name="T71" fmla="*/ 275 h 2437"/>
                  <a:gd name="T72" fmla="*/ 1109 w 1116"/>
                  <a:gd name="T73" fmla="*/ 382 h 2437"/>
                  <a:gd name="T74" fmla="*/ 1116 w 1116"/>
                  <a:gd name="T75" fmla="*/ 518 h 2437"/>
                  <a:gd name="T76" fmla="*/ 1096 w 1116"/>
                  <a:gd name="T77" fmla="*/ 684 h 2437"/>
                  <a:gd name="T78" fmla="*/ 1042 w 1116"/>
                  <a:gd name="T79" fmla="*/ 881 h 2437"/>
                  <a:gd name="T80" fmla="*/ 949 w 1116"/>
                  <a:gd name="T81" fmla="*/ 1115 h 2437"/>
                  <a:gd name="T82" fmla="*/ 823 w 1116"/>
                  <a:gd name="T83" fmla="*/ 1374 h 2437"/>
                  <a:gd name="T84" fmla="*/ 747 w 1116"/>
                  <a:gd name="T85" fmla="*/ 1600 h 2437"/>
                  <a:gd name="T86" fmla="*/ 725 w 1116"/>
                  <a:gd name="T87" fmla="*/ 1804 h 2437"/>
                  <a:gd name="T88" fmla="*/ 744 w 1116"/>
                  <a:gd name="T89" fmla="*/ 1984 h 2437"/>
                  <a:gd name="T90" fmla="*/ 789 w 1116"/>
                  <a:gd name="T91" fmla="*/ 2138 h 2437"/>
                  <a:gd name="T92" fmla="*/ 846 w 1116"/>
                  <a:gd name="T93" fmla="*/ 2260 h 2437"/>
                  <a:gd name="T94" fmla="*/ 914 w 1116"/>
                  <a:gd name="T95" fmla="*/ 2365 h 2437"/>
                  <a:gd name="T96" fmla="*/ 957 w 1116"/>
                  <a:gd name="T97" fmla="*/ 2418 h 2437"/>
                  <a:gd name="T98" fmla="*/ 949 w 1116"/>
                  <a:gd name="T99" fmla="*/ 2437 h 2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16" h="2437">
                    <a:moveTo>
                      <a:pt x="944" y="2437"/>
                    </a:moveTo>
                    <a:lnTo>
                      <a:pt x="939" y="2437"/>
                    </a:lnTo>
                    <a:lnTo>
                      <a:pt x="934" y="2433"/>
                    </a:lnTo>
                    <a:lnTo>
                      <a:pt x="928" y="2427"/>
                    </a:lnTo>
                    <a:lnTo>
                      <a:pt x="914" y="2410"/>
                    </a:lnTo>
                    <a:lnTo>
                      <a:pt x="893" y="2383"/>
                    </a:lnTo>
                    <a:lnTo>
                      <a:pt x="868" y="2346"/>
                    </a:lnTo>
                    <a:lnTo>
                      <a:pt x="853" y="2324"/>
                    </a:lnTo>
                    <a:lnTo>
                      <a:pt x="839" y="2301"/>
                    </a:lnTo>
                    <a:lnTo>
                      <a:pt x="824" y="2275"/>
                    </a:lnTo>
                    <a:lnTo>
                      <a:pt x="809" y="2246"/>
                    </a:lnTo>
                    <a:lnTo>
                      <a:pt x="793" y="2215"/>
                    </a:lnTo>
                    <a:lnTo>
                      <a:pt x="778" y="2183"/>
                    </a:lnTo>
                    <a:lnTo>
                      <a:pt x="764" y="2148"/>
                    </a:lnTo>
                    <a:lnTo>
                      <a:pt x="751" y="2112"/>
                    </a:lnTo>
                    <a:lnTo>
                      <a:pt x="738" y="2073"/>
                    </a:lnTo>
                    <a:lnTo>
                      <a:pt x="728" y="2033"/>
                    </a:lnTo>
                    <a:lnTo>
                      <a:pt x="718" y="1991"/>
                    </a:lnTo>
                    <a:lnTo>
                      <a:pt x="709" y="1947"/>
                    </a:lnTo>
                    <a:lnTo>
                      <a:pt x="704" y="1901"/>
                    </a:lnTo>
                    <a:lnTo>
                      <a:pt x="700" y="1854"/>
                    </a:lnTo>
                    <a:lnTo>
                      <a:pt x="698" y="1805"/>
                    </a:lnTo>
                    <a:lnTo>
                      <a:pt x="700" y="1754"/>
                    </a:lnTo>
                    <a:lnTo>
                      <a:pt x="703" y="1703"/>
                    </a:lnTo>
                    <a:lnTo>
                      <a:pt x="710" y="1650"/>
                    </a:lnTo>
                    <a:lnTo>
                      <a:pt x="720" y="1595"/>
                    </a:lnTo>
                    <a:lnTo>
                      <a:pt x="734" y="1540"/>
                    </a:lnTo>
                    <a:lnTo>
                      <a:pt x="751" y="1482"/>
                    </a:lnTo>
                    <a:lnTo>
                      <a:pt x="773" y="1423"/>
                    </a:lnTo>
                    <a:lnTo>
                      <a:pt x="798" y="1364"/>
                    </a:lnTo>
                    <a:lnTo>
                      <a:pt x="828" y="1303"/>
                    </a:lnTo>
                    <a:lnTo>
                      <a:pt x="855" y="1249"/>
                    </a:lnTo>
                    <a:lnTo>
                      <a:pt x="882" y="1196"/>
                    </a:lnTo>
                    <a:lnTo>
                      <a:pt x="907" y="1143"/>
                    </a:lnTo>
                    <a:lnTo>
                      <a:pt x="930" y="1093"/>
                    </a:lnTo>
                    <a:lnTo>
                      <a:pt x="951" y="1043"/>
                    </a:lnTo>
                    <a:lnTo>
                      <a:pt x="972" y="995"/>
                    </a:lnTo>
                    <a:lnTo>
                      <a:pt x="990" y="947"/>
                    </a:lnTo>
                    <a:lnTo>
                      <a:pt x="1007" y="900"/>
                    </a:lnTo>
                    <a:lnTo>
                      <a:pt x="1022" y="854"/>
                    </a:lnTo>
                    <a:lnTo>
                      <a:pt x="1036" y="810"/>
                    </a:lnTo>
                    <a:lnTo>
                      <a:pt x="1048" y="767"/>
                    </a:lnTo>
                    <a:lnTo>
                      <a:pt x="1059" y="725"/>
                    </a:lnTo>
                    <a:lnTo>
                      <a:pt x="1068" y="684"/>
                    </a:lnTo>
                    <a:lnTo>
                      <a:pt x="1075" y="644"/>
                    </a:lnTo>
                    <a:lnTo>
                      <a:pt x="1082" y="606"/>
                    </a:lnTo>
                    <a:lnTo>
                      <a:pt x="1086" y="568"/>
                    </a:lnTo>
                    <a:lnTo>
                      <a:pt x="1088" y="531"/>
                    </a:lnTo>
                    <a:lnTo>
                      <a:pt x="1090" y="497"/>
                    </a:lnTo>
                    <a:lnTo>
                      <a:pt x="1089" y="462"/>
                    </a:lnTo>
                    <a:lnTo>
                      <a:pt x="1088" y="430"/>
                    </a:lnTo>
                    <a:lnTo>
                      <a:pt x="1084" y="399"/>
                    </a:lnTo>
                    <a:lnTo>
                      <a:pt x="1080" y="368"/>
                    </a:lnTo>
                    <a:lnTo>
                      <a:pt x="1073" y="339"/>
                    </a:lnTo>
                    <a:lnTo>
                      <a:pt x="1065" y="311"/>
                    </a:lnTo>
                    <a:lnTo>
                      <a:pt x="1055" y="284"/>
                    </a:lnTo>
                    <a:lnTo>
                      <a:pt x="1044" y="259"/>
                    </a:lnTo>
                    <a:lnTo>
                      <a:pt x="1031" y="236"/>
                    </a:lnTo>
                    <a:lnTo>
                      <a:pt x="1016" y="212"/>
                    </a:lnTo>
                    <a:lnTo>
                      <a:pt x="1001" y="190"/>
                    </a:lnTo>
                    <a:lnTo>
                      <a:pt x="982" y="171"/>
                    </a:lnTo>
                    <a:lnTo>
                      <a:pt x="963" y="151"/>
                    </a:lnTo>
                    <a:lnTo>
                      <a:pt x="943" y="134"/>
                    </a:lnTo>
                    <a:lnTo>
                      <a:pt x="918" y="116"/>
                    </a:lnTo>
                    <a:lnTo>
                      <a:pt x="892" y="100"/>
                    </a:lnTo>
                    <a:lnTo>
                      <a:pt x="864" y="86"/>
                    </a:lnTo>
                    <a:lnTo>
                      <a:pt x="835" y="73"/>
                    </a:lnTo>
                    <a:lnTo>
                      <a:pt x="805" y="62"/>
                    </a:lnTo>
                    <a:lnTo>
                      <a:pt x="774" y="53"/>
                    </a:lnTo>
                    <a:lnTo>
                      <a:pt x="742" y="45"/>
                    </a:lnTo>
                    <a:lnTo>
                      <a:pt x="709" y="39"/>
                    </a:lnTo>
                    <a:lnTo>
                      <a:pt x="676" y="35"/>
                    </a:lnTo>
                    <a:lnTo>
                      <a:pt x="642" y="32"/>
                    </a:lnTo>
                    <a:lnTo>
                      <a:pt x="609" y="29"/>
                    </a:lnTo>
                    <a:lnTo>
                      <a:pt x="574" y="28"/>
                    </a:lnTo>
                    <a:lnTo>
                      <a:pt x="540" y="29"/>
                    </a:lnTo>
                    <a:lnTo>
                      <a:pt x="505" y="31"/>
                    </a:lnTo>
                    <a:lnTo>
                      <a:pt x="471" y="34"/>
                    </a:lnTo>
                    <a:lnTo>
                      <a:pt x="437" y="37"/>
                    </a:lnTo>
                    <a:lnTo>
                      <a:pt x="404" y="42"/>
                    </a:lnTo>
                    <a:lnTo>
                      <a:pt x="370" y="48"/>
                    </a:lnTo>
                    <a:lnTo>
                      <a:pt x="338" y="54"/>
                    </a:lnTo>
                    <a:lnTo>
                      <a:pt x="305" y="61"/>
                    </a:lnTo>
                    <a:lnTo>
                      <a:pt x="274" y="69"/>
                    </a:lnTo>
                    <a:lnTo>
                      <a:pt x="244" y="77"/>
                    </a:lnTo>
                    <a:lnTo>
                      <a:pt x="215" y="87"/>
                    </a:lnTo>
                    <a:lnTo>
                      <a:pt x="188" y="95"/>
                    </a:lnTo>
                    <a:lnTo>
                      <a:pt x="161" y="106"/>
                    </a:lnTo>
                    <a:lnTo>
                      <a:pt x="136" y="116"/>
                    </a:lnTo>
                    <a:lnTo>
                      <a:pt x="112" y="127"/>
                    </a:lnTo>
                    <a:lnTo>
                      <a:pt x="91" y="137"/>
                    </a:lnTo>
                    <a:lnTo>
                      <a:pt x="70" y="148"/>
                    </a:lnTo>
                    <a:lnTo>
                      <a:pt x="53" y="159"/>
                    </a:lnTo>
                    <a:lnTo>
                      <a:pt x="37" y="170"/>
                    </a:lnTo>
                    <a:lnTo>
                      <a:pt x="23" y="182"/>
                    </a:lnTo>
                    <a:lnTo>
                      <a:pt x="18" y="184"/>
                    </a:lnTo>
                    <a:lnTo>
                      <a:pt x="13" y="185"/>
                    </a:lnTo>
                    <a:lnTo>
                      <a:pt x="7" y="184"/>
                    </a:lnTo>
                    <a:lnTo>
                      <a:pt x="3" y="181"/>
                    </a:lnTo>
                    <a:lnTo>
                      <a:pt x="1" y="175"/>
                    </a:lnTo>
                    <a:lnTo>
                      <a:pt x="0" y="170"/>
                    </a:lnTo>
                    <a:lnTo>
                      <a:pt x="2" y="165"/>
                    </a:lnTo>
                    <a:lnTo>
                      <a:pt x="5" y="161"/>
                    </a:lnTo>
                    <a:lnTo>
                      <a:pt x="19" y="149"/>
                    </a:lnTo>
                    <a:lnTo>
                      <a:pt x="37" y="137"/>
                    </a:lnTo>
                    <a:lnTo>
                      <a:pt x="55" y="126"/>
                    </a:lnTo>
                    <a:lnTo>
                      <a:pt x="76" y="114"/>
                    </a:lnTo>
                    <a:lnTo>
                      <a:pt x="99" y="103"/>
                    </a:lnTo>
                    <a:lnTo>
                      <a:pt x="123" y="92"/>
                    </a:lnTo>
                    <a:lnTo>
                      <a:pt x="149" y="81"/>
                    </a:lnTo>
                    <a:lnTo>
                      <a:pt x="177" y="70"/>
                    </a:lnTo>
                    <a:lnTo>
                      <a:pt x="205" y="61"/>
                    </a:lnTo>
                    <a:lnTo>
                      <a:pt x="235" y="51"/>
                    </a:lnTo>
                    <a:lnTo>
                      <a:pt x="267" y="42"/>
                    </a:lnTo>
                    <a:lnTo>
                      <a:pt x="299" y="34"/>
                    </a:lnTo>
                    <a:lnTo>
                      <a:pt x="331" y="26"/>
                    </a:lnTo>
                    <a:lnTo>
                      <a:pt x="365" y="20"/>
                    </a:lnTo>
                    <a:lnTo>
                      <a:pt x="399" y="14"/>
                    </a:lnTo>
                    <a:lnTo>
                      <a:pt x="434" y="9"/>
                    </a:lnTo>
                    <a:lnTo>
                      <a:pt x="470" y="6"/>
                    </a:lnTo>
                    <a:lnTo>
                      <a:pt x="505" y="2"/>
                    </a:lnTo>
                    <a:lnTo>
                      <a:pt x="541" y="1"/>
                    </a:lnTo>
                    <a:lnTo>
                      <a:pt x="575" y="0"/>
                    </a:lnTo>
                    <a:lnTo>
                      <a:pt x="611" y="1"/>
                    </a:lnTo>
                    <a:lnTo>
                      <a:pt x="647" y="4"/>
                    </a:lnTo>
                    <a:lnTo>
                      <a:pt x="681" y="7"/>
                    </a:lnTo>
                    <a:lnTo>
                      <a:pt x="716" y="12"/>
                    </a:lnTo>
                    <a:lnTo>
                      <a:pt x="749" y="19"/>
                    </a:lnTo>
                    <a:lnTo>
                      <a:pt x="783" y="26"/>
                    </a:lnTo>
                    <a:lnTo>
                      <a:pt x="815" y="36"/>
                    </a:lnTo>
                    <a:lnTo>
                      <a:pt x="846" y="48"/>
                    </a:lnTo>
                    <a:lnTo>
                      <a:pt x="877" y="61"/>
                    </a:lnTo>
                    <a:lnTo>
                      <a:pt x="906" y="76"/>
                    </a:lnTo>
                    <a:lnTo>
                      <a:pt x="933" y="93"/>
                    </a:lnTo>
                    <a:lnTo>
                      <a:pt x="960" y="113"/>
                    </a:lnTo>
                    <a:lnTo>
                      <a:pt x="975" y="126"/>
                    </a:lnTo>
                    <a:lnTo>
                      <a:pt x="990" y="140"/>
                    </a:lnTo>
                    <a:lnTo>
                      <a:pt x="1005" y="155"/>
                    </a:lnTo>
                    <a:lnTo>
                      <a:pt x="1019" y="172"/>
                    </a:lnTo>
                    <a:lnTo>
                      <a:pt x="1033" y="189"/>
                    </a:lnTo>
                    <a:lnTo>
                      <a:pt x="1046" y="209"/>
                    </a:lnTo>
                    <a:lnTo>
                      <a:pt x="1058" y="229"/>
                    </a:lnTo>
                    <a:lnTo>
                      <a:pt x="1069" y="251"/>
                    </a:lnTo>
                    <a:lnTo>
                      <a:pt x="1080" y="275"/>
                    </a:lnTo>
                    <a:lnTo>
                      <a:pt x="1088" y="299"/>
                    </a:lnTo>
                    <a:lnTo>
                      <a:pt x="1097" y="325"/>
                    </a:lnTo>
                    <a:lnTo>
                      <a:pt x="1103" y="353"/>
                    </a:lnTo>
                    <a:lnTo>
                      <a:pt x="1109" y="382"/>
                    </a:lnTo>
                    <a:lnTo>
                      <a:pt x="1113" y="414"/>
                    </a:lnTo>
                    <a:lnTo>
                      <a:pt x="1115" y="447"/>
                    </a:lnTo>
                    <a:lnTo>
                      <a:pt x="1116" y="482"/>
                    </a:lnTo>
                    <a:lnTo>
                      <a:pt x="1116" y="518"/>
                    </a:lnTo>
                    <a:lnTo>
                      <a:pt x="1114" y="556"/>
                    </a:lnTo>
                    <a:lnTo>
                      <a:pt x="1110" y="597"/>
                    </a:lnTo>
                    <a:lnTo>
                      <a:pt x="1103" y="639"/>
                    </a:lnTo>
                    <a:lnTo>
                      <a:pt x="1096" y="684"/>
                    </a:lnTo>
                    <a:lnTo>
                      <a:pt x="1085" y="730"/>
                    </a:lnTo>
                    <a:lnTo>
                      <a:pt x="1073" y="779"/>
                    </a:lnTo>
                    <a:lnTo>
                      <a:pt x="1058" y="828"/>
                    </a:lnTo>
                    <a:lnTo>
                      <a:pt x="1042" y="881"/>
                    </a:lnTo>
                    <a:lnTo>
                      <a:pt x="1022" y="936"/>
                    </a:lnTo>
                    <a:lnTo>
                      <a:pt x="1001" y="993"/>
                    </a:lnTo>
                    <a:lnTo>
                      <a:pt x="976" y="1053"/>
                    </a:lnTo>
                    <a:lnTo>
                      <a:pt x="949" y="1115"/>
                    </a:lnTo>
                    <a:lnTo>
                      <a:pt x="920" y="1179"/>
                    </a:lnTo>
                    <a:lnTo>
                      <a:pt x="887" y="1246"/>
                    </a:lnTo>
                    <a:lnTo>
                      <a:pt x="852" y="1316"/>
                    </a:lnTo>
                    <a:lnTo>
                      <a:pt x="823" y="1374"/>
                    </a:lnTo>
                    <a:lnTo>
                      <a:pt x="798" y="1433"/>
                    </a:lnTo>
                    <a:lnTo>
                      <a:pt x="777" y="1490"/>
                    </a:lnTo>
                    <a:lnTo>
                      <a:pt x="760" y="1545"/>
                    </a:lnTo>
                    <a:lnTo>
                      <a:pt x="747" y="1600"/>
                    </a:lnTo>
                    <a:lnTo>
                      <a:pt x="737" y="1653"/>
                    </a:lnTo>
                    <a:lnTo>
                      <a:pt x="730" y="1705"/>
                    </a:lnTo>
                    <a:lnTo>
                      <a:pt x="727" y="1756"/>
                    </a:lnTo>
                    <a:lnTo>
                      <a:pt x="725" y="1804"/>
                    </a:lnTo>
                    <a:lnTo>
                      <a:pt x="727" y="1852"/>
                    </a:lnTo>
                    <a:lnTo>
                      <a:pt x="731" y="1897"/>
                    </a:lnTo>
                    <a:lnTo>
                      <a:pt x="736" y="1941"/>
                    </a:lnTo>
                    <a:lnTo>
                      <a:pt x="744" y="1984"/>
                    </a:lnTo>
                    <a:lnTo>
                      <a:pt x="754" y="2025"/>
                    </a:lnTo>
                    <a:lnTo>
                      <a:pt x="764" y="2064"/>
                    </a:lnTo>
                    <a:lnTo>
                      <a:pt x="776" y="2102"/>
                    </a:lnTo>
                    <a:lnTo>
                      <a:pt x="789" y="2138"/>
                    </a:lnTo>
                    <a:lnTo>
                      <a:pt x="803" y="2171"/>
                    </a:lnTo>
                    <a:lnTo>
                      <a:pt x="817" y="2202"/>
                    </a:lnTo>
                    <a:lnTo>
                      <a:pt x="831" y="2233"/>
                    </a:lnTo>
                    <a:lnTo>
                      <a:pt x="846" y="2260"/>
                    </a:lnTo>
                    <a:lnTo>
                      <a:pt x="860" y="2286"/>
                    </a:lnTo>
                    <a:lnTo>
                      <a:pt x="876" y="2309"/>
                    </a:lnTo>
                    <a:lnTo>
                      <a:pt x="889" y="2330"/>
                    </a:lnTo>
                    <a:lnTo>
                      <a:pt x="914" y="2365"/>
                    </a:lnTo>
                    <a:lnTo>
                      <a:pt x="934" y="2392"/>
                    </a:lnTo>
                    <a:lnTo>
                      <a:pt x="948" y="2409"/>
                    </a:lnTo>
                    <a:lnTo>
                      <a:pt x="953" y="2414"/>
                    </a:lnTo>
                    <a:lnTo>
                      <a:pt x="957" y="2418"/>
                    </a:lnTo>
                    <a:lnTo>
                      <a:pt x="958" y="2424"/>
                    </a:lnTo>
                    <a:lnTo>
                      <a:pt x="957" y="2429"/>
                    </a:lnTo>
                    <a:lnTo>
                      <a:pt x="953" y="2433"/>
                    </a:lnTo>
                    <a:lnTo>
                      <a:pt x="949" y="2437"/>
                    </a:lnTo>
                    <a:lnTo>
                      <a:pt x="944" y="24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97"/>
              <p:cNvSpPr>
                <a:spLocks/>
              </p:cNvSpPr>
              <p:nvPr userDrawn="1"/>
            </p:nvSpPr>
            <p:spPr bwMode="auto">
              <a:xfrm>
                <a:off x="1099" y="3006"/>
                <a:ext cx="1602" cy="402"/>
              </a:xfrm>
              <a:custGeom>
                <a:avLst/>
                <a:gdLst>
                  <a:gd name="T0" fmla="*/ 4784 w 4806"/>
                  <a:gd name="T1" fmla="*/ 1203 h 1207"/>
                  <a:gd name="T2" fmla="*/ 4769 w 4806"/>
                  <a:gd name="T3" fmla="*/ 1175 h 1207"/>
                  <a:gd name="T4" fmla="*/ 4701 w 4806"/>
                  <a:gd name="T5" fmla="*/ 1115 h 1207"/>
                  <a:gd name="T6" fmla="*/ 4577 w 4806"/>
                  <a:gd name="T7" fmla="*/ 1062 h 1207"/>
                  <a:gd name="T8" fmla="*/ 4396 w 4806"/>
                  <a:gd name="T9" fmla="*/ 1017 h 1207"/>
                  <a:gd name="T10" fmla="*/ 4157 w 4806"/>
                  <a:gd name="T11" fmla="*/ 979 h 1207"/>
                  <a:gd name="T12" fmla="*/ 3862 w 4806"/>
                  <a:gd name="T13" fmla="*/ 950 h 1207"/>
                  <a:gd name="T14" fmla="*/ 3511 w 4806"/>
                  <a:gd name="T15" fmla="*/ 927 h 1207"/>
                  <a:gd name="T16" fmla="*/ 3103 w 4806"/>
                  <a:gd name="T17" fmla="*/ 913 h 1207"/>
                  <a:gd name="T18" fmla="*/ 2640 w 4806"/>
                  <a:gd name="T19" fmla="*/ 905 h 1207"/>
                  <a:gd name="T20" fmla="*/ 2120 w 4806"/>
                  <a:gd name="T21" fmla="*/ 907 h 1207"/>
                  <a:gd name="T22" fmla="*/ 1545 w 4806"/>
                  <a:gd name="T23" fmla="*/ 915 h 1207"/>
                  <a:gd name="T24" fmla="*/ 1216 w 4806"/>
                  <a:gd name="T25" fmla="*/ 923 h 1207"/>
                  <a:gd name="T26" fmla="*/ 1095 w 4806"/>
                  <a:gd name="T27" fmla="*/ 915 h 1207"/>
                  <a:gd name="T28" fmla="*/ 932 w 4806"/>
                  <a:gd name="T29" fmla="*/ 877 h 1207"/>
                  <a:gd name="T30" fmla="*/ 774 w 4806"/>
                  <a:gd name="T31" fmla="*/ 815 h 1207"/>
                  <a:gd name="T32" fmla="*/ 624 w 4806"/>
                  <a:gd name="T33" fmla="*/ 729 h 1207"/>
                  <a:gd name="T34" fmla="*/ 486 w 4806"/>
                  <a:gd name="T35" fmla="*/ 630 h 1207"/>
                  <a:gd name="T36" fmla="*/ 360 w 4806"/>
                  <a:gd name="T37" fmla="*/ 521 h 1207"/>
                  <a:gd name="T38" fmla="*/ 249 w 4806"/>
                  <a:gd name="T39" fmla="*/ 407 h 1207"/>
                  <a:gd name="T40" fmla="*/ 155 w 4806"/>
                  <a:gd name="T41" fmla="*/ 293 h 1207"/>
                  <a:gd name="T42" fmla="*/ 81 w 4806"/>
                  <a:gd name="T43" fmla="*/ 188 h 1207"/>
                  <a:gd name="T44" fmla="*/ 29 w 4806"/>
                  <a:gd name="T45" fmla="*/ 93 h 1207"/>
                  <a:gd name="T46" fmla="*/ 0 w 4806"/>
                  <a:gd name="T47" fmla="*/ 16 h 1207"/>
                  <a:gd name="T48" fmla="*/ 5 w 4806"/>
                  <a:gd name="T49" fmla="*/ 2 h 1207"/>
                  <a:gd name="T50" fmla="*/ 19 w 4806"/>
                  <a:gd name="T51" fmla="*/ 1 h 1207"/>
                  <a:gd name="T52" fmla="*/ 32 w 4806"/>
                  <a:gd name="T53" fmla="*/ 29 h 1207"/>
                  <a:gd name="T54" fmla="*/ 66 w 4806"/>
                  <a:gd name="T55" fmla="*/ 103 h 1207"/>
                  <a:gd name="T56" fmla="*/ 122 w 4806"/>
                  <a:gd name="T57" fmla="*/ 197 h 1207"/>
                  <a:gd name="T58" fmla="*/ 199 w 4806"/>
                  <a:gd name="T59" fmla="*/ 304 h 1207"/>
                  <a:gd name="T60" fmla="*/ 297 w 4806"/>
                  <a:gd name="T61" fmla="*/ 418 h 1207"/>
                  <a:gd name="T62" fmla="*/ 410 w 4806"/>
                  <a:gd name="T63" fmla="*/ 531 h 1207"/>
                  <a:gd name="T64" fmla="*/ 538 w 4806"/>
                  <a:gd name="T65" fmla="*/ 639 h 1207"/>
                  <a:gd name="T66" fmla="*/ 681 w 4806"/>
                  <a:gd name="T67" fmla="*/ 736 h 1207"/>
                  <a:gd name="T68" fmla="*/ 833 w 4806"/>
                  <a:gd name="T69" fmla="*/ 815 h 1207"/>
                  <a:gd name="T70" fmla="*/ 996 w 4806"/>
                  <a:gd name="T71" fmla="*/ 870 h 1207"/>
                  <a:gd name="T72" fmla="*/ 1166 w 4806"/>
                  <a:gd name="T73" fmla="*/ 895 h 1207"/>
                  <a:gd name="T74" fmla="*/ 1515 w 4806"/>
                  <a:gd name="T75" fmla="*/ 888 h 1207"/>
                  <a:gd name="T76" fmla="*/ 2215 w 4806"/>
                  <a:gd name="T77" fmla="*/ 877 h 1207"/>
                  <a:gd name="T78" fmla="*/ 2629 w 4806"/>
                  <a:gd name="T79" fmla="*/ 877 h 1207"/>
                  <a:gd name="T80" fmla="*/ 3057 w 4806"/>
                  <a:gd name="T81" fmla="*/ 883 h 1207"/>
                  <a:gd name="T82" fmla="*/ 3480 w 4806"/>
                  <a:gd name="T83" fmla="*/ 898 h 1207"/>
                  <a:gd name="T84" fmla="*/ 3877 w 4806"/>
                  <a:gd name="T85" fmla="*/ 925 h 1207"/>
                  <a:gd name="T86" fmla="*/ 4229 w 4806"/>
                  <a:gd name="T87" fmla="*/ 964 h 1207"/>
                  <a:gd name="T88" fmla="*/ 4514 w 4806"/>
                  <a:gd name="T89" fmla="*/ 1020 h 1207"/>
                  <a:gd name="T90" fmla="*/ 4713 w 4806"/>
                  <a:gd name="T91" fmla="*/ 1094 h 1207"/>
                  <a:gd name="T92" fmla="*/ 4805 w 4806"/>
                  <a:gd name="T93" fmla="*/ 1189 h 1207"/>
                  <a:gd name="T94" fmla="*/ 4801 w 4806"/>
                  <a:gd name="T95" fmla="*/ 1203 h 1207"/>
                  <a:gd name="T96" fmla="*/ 4792 w 4806"/>
                  <a:gd name="T97" fmla="*/ 1207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806" h="1207">
                    <a:moveTo>
                      <a:pt x="4792" y="1207"/>
                    </a:moveTo>
                    <a:lnTo>
                      <a:pt x="4788" y="1206"/>
                    </a:lnTo>
                    <a:lnTo>
                      <a:pt x="4784" y="1203"/>
                    </a:lnTo>
                    <a:lnTo>
                      <a:pt x="4781" y="1201"/>
                    </a:lnTo>
                    <a:lnTo>
                      <a:pt x="4779" y="1197"/>
                    </a:lnTo>
                    <a:lnTo>
                      <a:pt x="4769" y="1175"/>
                    </a:lnTo>
                    <a:lnTo>
                      <a:pt x="4753" y="1154"/>
                    </a:lnTo>
                    <a:lnTo>
                      <a:pt x="4730" y="1134"/>
                    </a:lnTo>
                    <a:lnTo>
                      <a:pt x="4701" y="1115"/>
                    </a:lnTo>
                    <a:lnTo>
                      <a:pt x="4667" y="1096"/>
                    </a:lnTo>
                    <a:lnTo>
                      <a:pt x="4625" y="1078"/>
                    </a:lnTo>
                    <a:lnTo>
                      <a:pt x="4577" y="1062"/>
                    </a:lnTo>
                    <a:lnTo>
                      <a:pt x="4523" y="1046"/>
                    </a:lnTo>
                    <a:lnTo>
                      <a:pt x="4463" y="1031"/>
                    </a:lnTo>
                    <a:lnTo>
                      <a:pt x="4396" y="1017"/>
                    </a:lnTo>
                    <a:lnTo>
                      <a:pt x="4322" y="1004"/>
                    </a:lnTo>
                    <a:lnTo>
                      <a:pt x="4242" y="991"/>
                    </a:lnTo>
                    <a:lnTo>
                      <a:pt x="4157" y="979"/>
                    </a:lnTo>
                    <a:lnTo>
                      <a:pt x="4065" y="968"/>
                    </a:lnTo>
                    <a:lnTo>
                      <a:pt x="3967" y="958"/>
                    </a:lnTo>
                    <a:lnTo>
                      <a:pt x="3862" y="950"/>
                    </a:lnTo>
                    <a:lnTo>
                      <a:pt x="3751" y="941"/>
                    </a:lnTo>
                    <a:lnTo>
                      <a:pt x="3634" y="933"/>
                    </a:lnTo>
                    <a:lnTo>
                      <a:pt x="3511" y="927"/>
                    </a:lnTo>
                    <a:lnTo>
                      <a:pt x="3382" y="922"/>
                    </a:lnTo>
                    <a:lnTo>
                      <a:pt x="3246" y="916"/>
                    </a:lnTo>
                    <a:lnTo>
                      <a:pt x="3103" y="913"/>
                    </a:lnTo>
                    <a:lnTo>
                      <a:pt x="2955" y="910"/>
                    </a:lnTo>
                    <a:lnTo>
                      <a:pt x="2801" y="908"/>
                    </a:lnTo>
                    <a:lnTo>
                      <a:pt x="2640" y="905"/>
                    </a:lnTo>
                    <a:lnTo>
                      <a:pt x="2472" y="905"/>
                    </a:lnTo>
                    <a:lnTo>
                      <a:pt x="2300" y="905"/>
                    </a:lnTo>
                    <a:lnTo>
                      <a:pt x="2120" y="907"/>
                    </a:lnTo>
                    <a:lnTo>
                      <a:pt x="1935" y="909"/>
                    </a:lnTo>
                    <a:lnTo>
                      <a:pt x="1742" y="912"/>
                    </a:lnTo>
                    <a:lnTo>
                      <a:pt x="1545" y="915"/>
                    </a:lnTo>
                    <a:lnTo>
                      <a:pt x="1341" y="919"/>
                    </a:lnTo>
                    <a:lnTo>
                      <a:pt x="1224" y="923"/>
                    </a:lnTo>
                    <a:lnTo>
                      <a:pt x="1216" y="923"/>
                    </a:lnTo>
                    <a:lnTo>
                      <a:pt x="1207" y="923"/>
                    </a:lnTo>
                    <a:lnTo>
                      <a:pt x="1151" y="921"/>
                    </a:lnTo>
                    <a:lnTo>
                      <a:pt x="1095" y="915"/>
                    </a:lnTo>
                    <a:lnTo>
                      <a:pt x="1040" y="905"/>
                    </a:lnTo>
                    <a:lnTo>
                      <a:pt x="986" y="894"/>
                    </a:lnTo>
                    <a:lnTo>
                      <a:pt x="932" y="877"/>
                    </a:lnTo>
                    <a:lnTo>
                      <a:pt x="878" y="859"/>
                    </a:lnTo>
                    <a:lnTo>
                      <a:pt x="826" y="838"/>
                    </a:lnTo>
                    <a:lnTo>
                      <a:pt x="774" y="815"/>
                    </a:lnTo>
                    <a:lnTo>
                      <a:pt x="723" y="788"/>
                    </a:lnTo>
                    <a:lnTo>
                      <a:pt x="673" y="760"/>
                    </a:lnTo>
                    <a:lnTo>
                      <a:pt x="624" y="729"/>
                    </a:lnTo>
                    <a:lnTo>
                      <a:pt x="576" y="698"/>
                    </a:lnTo>
                    <a:lnTo>
                      <a:pt x="531" y="665"/>
                    </a:lnTo>
                    <a:lnTo>
                      <a:pt x="486" y="630"/>
                    </a:lnTo>
                    <a:lnTo>
                      <a:pt x="442" y="595"/>
                    </a:lnTo>
                    <a:lnTo>
                      <a:pt x="400" y="558"/>
                    </a:lnTo>
                    <a:lnTo>
                      <a:pt x="360" y="521"/>
                    </a:lnTo>
                    <a:lnTo>
                      <a:pt x="321" y="483"/>
                    </a:lnTo>
                    <a:lnTo>
                      <a:pt x="284" y="444"/>
                    </a:lnTo>
                    <a:lnTo>
                      <a:pt x="249" y="407"/>
                    </a:lnTo>
                    <a:lnTo>
                      <a:pt x="216" y="369"/>
                    </a:lnTo>
                    <a:lnTo>
                      <a:pt x="184" y="331"/>
                    </a:lnTo>
                    <a:lnTo>
                      <a:pt x="155" y="293"/>
                    </a:lnTo>
                    <a:lnTo>
                      <a:pt x="128" y="258"/>
                    </a:lnTo>
                    <a:lnTo>
                      <a:pt x="103" y="222"/>
                    </a:lnTo>
                    <a:lnTo>
                      <a:pt x="81" y="188"/>
                    </a:lnTo>
                    <a:lnTo>
                      <a:pt x="61" y="154"/>
                    </a:lnTo>
                    <a:lnTo>
                      <a:pt x="44" y="123"/>
                    </a:lnTo>
                    <a:lnTo>
                      <a:pt x="29" y="93"/>
                    </a:lnTo>
                    <a:lnTo>
                      <a:pt x="16" y="65"/>
                    </a:lnTo>
                    <a:lnTo>
                      <a:pt x="6" y="40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" y="5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9" y="1"/>
                    </a:lnTo>
                    <a:lnTo>
                      <a:pt x="23" y="4"/>
                    </a:lnTo>
                    <a:lnTo>
                      <a:pt x="26" y="9"/>
                    </a:lnTo>
                    <a:lnTo>
                      <a:pt x="32" y="29"/>
                    </a:lnTo>
                    <a:lnTo>
                      <a:pt x="41" y="52"/>
                    </a:lnTo>
                    <a:lnTo>
                      <a:pt x="51" y="76"/>
                    </a:lnTo>
                    <a:lnTo>
                      <a:pt x="66" y="103"/>
                    </a:lnTo>
                    <a:lnTo>
                      <a:pt x="82" y="134"/>
                    </a:lnTo>
                    <a:lnTo>
                      <a:pt x="101" y="165"/>
                    </a:lnTo>
                    <a:lnTo>
                      <a:pt x="122" y="197"/>
                    </a:lnTo>
                    <a:lnTo>
                      <a:pt x="145" y="232"/>
                    </a:lnTo>
                    <a:lnTo>
                      <a:pt x="171" y="267"/>
                    </a:lnTo>
                    <a:lnTo>
                      <a:pt x="199" y="304"/>
                    </a:lnTo>
                    <a:lnTo>
                      <a:pt x="230" y="341"/>
                    </a:lnTo>
                    <a:lnTo>
                      <a:pt x="262" y="379"/>
                    </a:lnTo>
                    <a:lnTo>
                      <a:pt x="297" y="418"/>
                    </a:lnTo>
                    <a:lnTo>
                      <a:pt x="332" y="455"/>
                    </a:lnTo>
                    <a:lnTo>
                      <a:pt x="370" y="493"/>
                    </a:lnTo>
                    <a:lnTo>
                      <a:pt x="410" y="531"/>
                    </a:lnTo>
                    <a:lnTo>
                      <a:pt x="451" y="568"/>
                    </a:lnTo>
                    <a:lnTo>
                      <a:pt x="494" y="604"/>
                    </a:lnTo>
                    <a:lnTo>
                      <a:pt x="538" y="639"/>
                    </a:lnTo>
                    <a:lnTo>
                      <a:pt x="585" y="672"/>
                    </a:lnTo>
                    <a:lnTo>
                      <a:pt x="632" y="705"/>
                    </a:lnTo>
                    <a:lnTo>
                      <a:pt x="681" y="736"/>
                    </a:lnTo>
                    <a:lnTo>
                      <a:pt x="731" y="764"/>
                    </a:lnTo>
                    <a:lnTo>
                      <a:pt x="781" y="790"/>
                    </a:lnTo>
                    <a:lnTo>
                      <a:pt x="833" y="815"/>
                    </a:lnTo>
                    <a:lnTo>
                      <a:pt x="887" y="835"/>
                    </a:lnTo>
                    <a:lnTo>
                      <a:pt x="941" y="855"/>
                    </a:lnTo>
                    <a:lnTo>
                      <a:pt x="996" y="870"/>
                    </a:lnTo>
                    <a:lnTo>
                      <a:pt x="1051" y="882"/>
                    </a:lnTo>
                    <a:lnTo>
                      <a:pt x="1109" y="890"/>
                    </a:lnTo>
                    <a:lnTo>
                      <a:pt x="1166" y="895"/>
                    </a:lnTo>
                    <a:lnTo>
                      <a:pt x="1223" y="896"/>
                    </a:lnTo>
                    <a:lnTo>
                      <a:pt x="1340" y="892"/>
                    </a:lnTo>
                    <a:lnTo>
                      <a:pt x="1515" y="888"/>
                    </a:lnTo>
                    <a:lnTo>
                      <a:pt x="1722" y="884"/>
                    </a:lnTo>
                    <a:lnTo>
                      <a:pt x="1957" y="881"/>
                    </a:lnTo>
                    <a:lnTo>
                      <a:pt x="2215" y="877"/>
                    </a:lnTo>
                    <a:lnTo>
                      <a:pt x="2350" y="877"/>
                    </a:lnTo>
                    <a:lnTo>
                      <a:pt x="2489" y="876"/>
                    </a:lnTo>
                    <a:lnTo>
                      <a:pt x="2629" y="877"/>
                    </a:lnTo>
                    <a:lnTo>
                      <a:pt x="2770" y="878"/>
                    </a:lnTo>
                    <a:lnTo>
                      <a:pt x="2914" y="881"/>
                    </a:lnTo>
                    <a:lnTo>
                      <a:pt x="3057" y="883"/>
                    </a:lnTo>
                    <a:lnTo>
                      <a:pt x="3199" y="887"/>
                    </a:lnTo>
                    <a:lnTo>
                      <a:pt x="3341" y="892"/>
                    </a:lnTo>
                    <a:lnTo>
                      <a:pt x="3480" y="898"/>
                    </a:lnTo>
                    <a:lnTo>
                      <a:pt x="3616" y="905"/>
                    </a:lnTo>
                    <a:lnTo>
                      <a:pt x="3749" y="914"/>
                    </a:lnTo>
                    <a:lnTo>
                      <a:pt x="3877" y="925"/>
                    </a:lnTo>
                    <a:lnTo>
                      <a:pt x="4000" y="936"/>
                    </a:lnTo>
                    <a:lnTo>
                      <a:pt x="4118" y="950"/>
                    </a:lnTo>
                    <a:lnTo>
                      <a:pt x="4229" y="964"/>
                    </a:lnTo>
                    <a:lnTo>
                      <a:pt x="4332" y="981"/>
                    </a:lnTo>
                    <a:lnTo>
                      <a:pt x="4428" y="999"/>
                    </a:lnTo>
                    <a:lnTo>
                      <a:pt x="4514" y="1020"/>
                    </a:lnTo>
                    <a:lnTo>
                      <a:pt x="4591" y="1043"/>
                    </a:lnTo>
                    <a:lnTo>
                      <a:pt x="4658" y="1067"/>
                    </a:lnTo>
                    <a:lnTo>
                      <a:pt x="4713" y="1094"/>
                    </a:lnTo>
                    <a:lnTo>
                      <a:pt x="4756" y="1123"/>
                    </a:lnTo>
                    <a:lnTo>
                      <a:pt x="4788" y="1155"/>
                    </a:lnTo>
                    <a:lnTo>
                      <a:pt x="4805" y="1189"/>
                    </a:lnTo>
                    <a:lnTo>
                      <a:pt x="4806" y="1195"/>
                    </a:lnTo>
                    <a:lnTo>
                      <a:pt x="4804" y="1199"/>
                    </a:lnTo>
                    <a:lnTo>
                      <a:pt x="4801" y="1203"/>
                    </a:lnTo>
                    <a:lnTo>
                      <a:pt x="4796" y="1206"/>
                    </a:lnTo>
                    <a:lnTo>
                      <a:pt x="4794" y="1207"/>
                    </a:lnTo>
                    <a:lnTo>
                      <a:pt x="4792" y="1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98"/>
              <p:cNvSpPr>
                <a:spLocks/>
              </p:cNvSpPr>
              <p:nvPr userDrawn="1"/>
            </p:nvSpPr>
            <p:spPr bwMode="auto">
              <a:xfrm>
                <a:off x="1254" y="2967"/>
                <a:ext cx="1389" cy="377"/>
              </a:xfrm>
              <a:custGeom>
                <a:avLst/>
                <a:gdLst>
                  <a:gd name="T0" fmla="*/ 4100 w 4168"/>
                  <a:gd name="T1" fmla="*/ 1130 h 1132"/>
                  <a:gd name="T2" fmla="*/ 4023 w 4168"/>
                  <a:gd name="T3" fmla="*/ 1122 h 1132"/>
                  <a:gd name="T4" fmla="*/ 3905 w 4168"/>
                  <a:gd name="T5" fmla="*/ 1097 h 1132"/>
                  <a:gd name="T6" fmla="*/ 3737 w 4168"/>
                  <a:gd name="T7" fmla="*/ 1053 h 1132"/>
                  <a:gd name="T8" fmla="*/ 3513 w 4168"/>
                  <a:gd name="T9" fmla="*/ 982 h 1132"/>
                  <a:gd name="T10" fmla="*/ 3286 w 4168"/>
                  <a:gd name="T11" fmla="*/ 904 h 1132"/>
                  <a:gd name="T12" fmla="*/ 3155 w 4168"/>
                  <a:gd name="T13" fmla="*/ 867 h 1132"/>
                  <a:gd name="T14" fmla="*/ 3021 w 4168"/>
                  <a:gd name="T15" fmla="*/ 841 h 1132"/>
                  <a:gd name="T16" fmla="*/ 2883 w 4168"/>
                  <a:gd name="T17" fmla="*/ 824 h 1132"/>
                  <a:gd name="T18" fmla="*/ 2742 w 4168"/>
                  <a:gd name="T19" fmla="*/ 815 h 1132"/>
                  <a:gd name="T20" fmla="*/ 2596 w 4168"/>
                  <a:gd name="T21" fmla="*/ 814 h 1132"/>
                  <a:gd name="T22" fmla="*/ 2446 w 4168"/>
                  <a:gd name="T23" fmla="*/ 818 h 1132"/>
                  <a:gd name="T24" fmla="*/ 2187 w 4168"/>
                  <a:gd name="T25" fmla="*/ 838 h 1132"/>
                  <a:gd name="T26" fmla="*/ 1862 w 4168"/>
                  <a:gd name="T27" fmla="*/ 872 h 1132"/>
                  <a:gd name="T28" fmla="*/ 1577 w 4168"/>
                  <a:gd name="T29" fmla="*/ 905 h 1132"/>
                  <a:gd name="T30" fmla="*/ 1313 w 4168"/>
                  <a:gd name="T31" fmla="*/ 933 h 1132"/>
                  <a:gd name="T32" fmla="*/ 1042 w 4168"/>
                  <a:gd name="T33" fmla="*/ 955 h 1132"/>
                  <a:gd name="T34" fmla="*/ 821 w 4168"/>
                  <a:gd name="T35" fmla="*/ 945 h 1132"/>
                  <a:gd name="T36" fmla="*/ 631 w 4168"/>
                  <a:gd name="T37" fmla="*/ 890 h 1132"/>
                  <a:gd name="T38" fmla="*/ 471 w 4168"/>
                  <a:gd name="T39" fmla="*/ 800 h 1132"/>
                  <a:gd name="T40" fmla="*/ 340 w 4168"/>
                  <a:gd name="T41" fmla="*/ 686 h 1132"/>
                  <a:gd name="T42" fmla="*/ 233 w 4168"/>
                  <a:gd name="T43" fmla="*/ 555 h 1132"/>
                  <a:gd name="T44" fmla="*/ 150 w 4168"/>
                  <a:gd name="T45" fmla="*/ 420 h 1132"/>
                  <a:gd name="T46" fmla="*/ 87 w 4168"/>
                  <a:gd name="T47" fmla="*/ 290 h 1132"/>
                  <a:gd name="T48" fmla="*/ 44 w 4168"/>
                  <a:gd name="T49" fmla="*/ 175 h 1132"/>
                  <a:gd name="T50" fmla="*/ 16 w 4168"/>
                  <a:gd name="T51" fmla="*/ 84 h 1132"/>
                  <a:gd name="T52" fmla="*/ 0 w 4168"/>
                  <a:gd name="T53" fmla="*/ 16 h 1132"/>
                  <a:gd name="T54" fmla="*/ 5 w 4168"/>
                  <a:gd name="T55" fmla="*/ 2 h 1132"/>
                  <a:gd name="T56" fmla="*/ 21 w 4168"/>
                  <a:gd name="T57" fmla="*/ 2 h 1132"/>
                  <a:gd name="T58" fmla="*/ 29 w 4168"/>
                  <a:gd name="T59" fmla="*/ 24 h 1132"/>
                  <a:gd name="T60" fmla="*/ 50 w 4168"/>
                  <a:gd name="T61" fmla="*/ 104 h 1132"/>
                  <a:gd name="T62" fmla="*/ 82 w 4168"/>
                  <a:gd name="T63" fmla="*/ 202 h 1132"/>
                  <a:gd name="T64" fmla="*/ 131 w 4168"/>
                  <a:gd name="T65" fmla="*/ 320 h 1132"/>
                  <a:gd name="T66" fmla="*/ 198 w 4168"/>
                  <a:gd name="T67" fmla="*/ 450 h 1132"/>
                  <a:gd name="T68" fmla="*/ 286 w 4168"/>
                  <a:gd name="T69" fmla="*/ 581 h 1132"/>
                  <a:gd name="T70" fmla="*/ 397 w 4168"/>
                  <a:gd name="T71" fmla="*/ 704 h 1132"/>
                  <a:gd name="T72" fmla="*/ 534 w 4168"/>
                  <a:gd name="T73" fmla="*/ 810 h 1132"/>
                  <a:gd name="T74" fmla="*/ 699 w 4168"/>
                  <a:gd name="T75" fmla="*/ 887 h 1132"/>
                  <a:gd name="T76" fmla="*/ 893 w 4168"/>
                  <a:gd name="T77" fmla="*/ 927 h 1132"/>
                  <a:gd name="T78" fmla="*/ 1132 w 4168"/>
                  <a:gd name="T79" fmla="*/ 921 h 1132"/>
                  <a:gd name="T80" fmla="*/ 1399 w 4168"/>
                  <a:gd name="T81" fmla="*/ 897 h 1132"/>
                  <a:gd name="T82" fmla="*/ 1661 w 4168"/>
                  <a:gd name="T83" fmla="*/ 868 h 1132"/>
                  <a:gd name="T84" fmla="*/ 1970 w 4168"/>
                  <a:gd name="T85" fmla="*/ 832 h 1132"/>
                  <a:gd name="T86" fmla="*/ 2292 w 4168"/>
                  <a:gd name="T87" fmla="*/ 801 h 1132"/>
                  <a:gd name="T88" fmla="*/ 2498 w 4168"/>
                  <a:gd name="T89" fmla="*/ 789 h 1132"/>
                  <a:gd name="T90" fmla="*/ 2647 w 4168"/>
                  <a:gd name="T91" fmla="*/ 787 h 1132"/>
                  <a:gd name="T92" fmla="*/ 2792 w 4168"/>
                  <a:gd name="T93" fmla="*/ 790 h 1132"/>
                  <a:gd name="T94" fmla="*/ 2935 w 4168"/>
                  <a:gd name="T95" fmla="*/ 802 h 1132"/>
                  <a:gd name="T96" fmla="*/ 3072 w 4168"/>
                  <a:gd name="T97" fmla="*/ 822 h 1132"/>
                  <a:gd name="T98" fmla="*/ 3207 w 4168"/>
                  <a:gd name="T99" fmla="*/ 852 h 1132"/>
                  <a:gd name="T100" fmla="*/ 3338 w 4168"/>
                  <a:gd name="T101" fmla="*/ 893 h 1132"/>
                  <a:gd name="T102" fmla="*/ 3658 w 4168"/>
                  <a:gd name="T103" fmla="*/ 1001 h 1132"/>
                  <a:gd name="T104" fmla="*/ 3886 w 4168"/>
                  <a:gd name="T105" fmla="*/ 1066 h 1132"/>
                  <a:gd name="T106" fmla="*/ 4034 w 4168"/>
                  <a:gd name="T107" fmla="*/ 1096 h 1132"/>
                  <a:gd name="T108" fmla="*/ 4117 w 4168"/>
                  <a:gd name="T109" fmla="*/ 1104 h 1132"/>
                  <a:gd name="T110" fmla="*/ 4150 w 4168"/>
                  <a:gd name="T111" fmla="*/ 1104 h 1132"/>
                  <a:gd name="T112" fmla="*/ 4162 w 4168"/>
                  <a:gd name="T113" fmla="*/ 1105 h 1132"/>
                  <a:gd name="T114" fmla="*/ 4168 w 4168"/>
                  <a:gd name="T115" fmla="*/ 1120 h 1132"/>
                  <a:gd name="T116" fmla="*/ 4157 w 4168"/>
                  <a:gd name="T117" fmla="*/ 113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168" h="1132">
                    <a:moveTo>
                      <a:pt x="4131" y="1132"/>
                    </a:moveTo>
                    <a:lnTo>
                      <a:pt x="4117" y="1131"/>
                    </a:lnTo>
                    <a:lnTo>
                      <a:pt x="4100" y="1130"/>
                    </a:lnTo>
                    <a:lnTo>
                      <a:pt x="4078" y="1129"/>
                    </a:lnTo>
                    <a:lnTo>
                      <a:pt x="4054" y="1126"/>
                    </a:lnTo>
                    <a:lnTo>
                      <a:pt x="4023" y="1122"/>
                    </a:lnTo>
                    <a:lnTo>
                      <a:pt x="3989" y="1115"/>
                    </a:lnTo>
                    <a:lnTo>
                      <a:pt x="3950" y="1108"/>
                    </a:lnTo>
                    <a:lnTo>
                      <a:pt x="3905" y="1097"/>
                    </a:lnTo>
                    <a:lnTo>
                      <a:pt x="3855" y="1085"/>
                    </a:lnTo>
                    <a:lnTo>
                      <a:pt x="3799" y="1071"/>
                    </a:lnTo>
                    <a:lnTo>
                      <a:pt x="3737" y="1053"/>
                    </a:lnTo>
                    <a:lnTo>
                      <a:pt x="3669" y="1033"/>
                    </a:lnTo>
                    <a:lnTo>
                      <a:pt x="3595" y="1009"/>
                    </a:lnTo>
                    <a:lnTo>
                      <a:pt x="3513" y="982"/>
                    </a:lnTo>
                    <a:lnTo>
                      <a:pt x="3424" y="952"/>
                    </a:lnTo>
                    <a:lnTo>
                      <a:pt x="3328" y="918"/>
                    </a:lnTo>
                    <a:lnTo>
                      <a:pt x="3286" y="904"/>
                    </a:lnTo>
                    <a:lnTo>
                      <a:pt x="3243" y="890"/>
                    </a:lnTo>
                    <a:lnTo>
                      <a:pt x="3199" y="878"/>
                    </a:lnTo>
                    <a:lnTo>
                      <a:pt x="3155" y="867"/>
                    </a:lnTo>
                    <a:lnTo>
                      <a:pt x="3111" y="857"/>
                    </a:lnTo>
                    <a:lnTo>
                      <a:pt x="3067" y="849"/>
                    </a:lnTo>
                    <a:lnTo>
                      <a:pt x="3021" y="841"/>
                    </a:lnTo>
                    <a:lnTo>
                      <a:pt x="2976" y="835"/>
                    </a:lnTo>
                    <a:lnTo>
                      <a:pt x="2930" y="828"/>
                    </a:lnTo>
                    <a:lnTo>
                      <a:pt x="2883" y="824"/>
                    </a:lnTo>
                    <a:lnTo>
                      <a:pt x="2837" y="820"/>
                    </a:lnTo>
                    <a:lnTo>
                      <a:pt x="2789" y="817"/>
                    </a:lnTo>
                    <a:lnTo>
                      <a:pt x="2742" y="815"/>
                    </a:lnTo>
                    <a:lnTo>
                      <a:pt x="2693" y="814"/>
                    </a:lnTo>
                    <a:lnTo>
                      <a:pt x="2644" y="814"/>
                    </a:lnTo>
                    <a:lnTo>
                      <a:pt x="2596" y="814"/>
                    </a:lnTo>
                    <a:lnTo>
                      <a:pt x="2546" y="815"/>
                    </a:lnTo>
                    <a:lnTo>
                      <a:pt x="2497" y="816"/>
                    </a:lnTo>
                    <a:lnTo>
                      <a:pt x="2446" y="818"/>
                    </a:lnTo>
                    <a:lnTo>
                      <a:pt x="2395" y="822"/>
                    </a:lnTo>
                    <a:lnTo>
                      <a:pt x="2292" y="829"/>
                    </a:lnTo>
                    <a:lnTo>
                      <a:pt x="2187" y="838"/>
                    </a:lnTo>
                    <a:lnTo>
                      <a:pt x="2081" y="847"/>
                    </a:lnTo>
                    <a:lnTo>
                      <a:pt x="1972" y="859"/>
                    </a:lnTo>
                    <a:lnTo>
                      <a:pt x="1862" y="872"/>
                    </a:lnTo>
                    <a:lnTo>
                      <a:pt x="1749" y="885"/>
                    </a:lnTo>
                    <a:lnTo>
                      <a:pt x="1663" y="895"/>
                    </a:lnTo>
                    <a:lnTo>
                      <a:pt x="1577" y="905"/>
                    </a:lnTo>
                    <a:lnTo>
                      <a:pt x="1490" y="914"/>
                    </a:lnTo>
                    <a:lnTo>
                      <a:pt x="1402" y="924"/>
                    </a:lnTo>
                    <a:lnTo>
                      <a:pt x="1313" y="933"/>
                    </a:lnTo>
                    <a:lnTo>
                      <a:pt x="1223" y="940"/>
                    </a:lnTo>
                    <a:lnTo>
                      <a:pt x="1134" y="948"/>
                    </a:lnTo>
                    <a:lnTo>
                      <a:pt x="1042" y="955"/>
                    </a:lnTo>
                    <a:lnTo>
                      <a:pt x="964" y="958"/>
                    </a:lnTo>
                    <a:lnTo>
                      <a:pt x="891" y="953"/>
                    </a:lnTo>
                    <a:lnTo>
                      <a:pt x="821" y="945"/>
                    </a:lnTo>
                    <a:lnTo>
                      <a:pt x="754" y="932"/>
                    </a:lnTo>
                    <a:lnTo>
                      <a:pt x="690" y="912"/>
                    </a:lnTo>
                    <a:lnTo>
                      <a:pt x="631" y="890"/>
                    </a:lnTo>
                    <a:lnTo>
                      <a:pt x="574" y="864"/>
                    </a:lnTo>
                    <a:lnTo>
                      <a:pt x="522" y="833"/>
                    </a:lnTo>
                    <a:lnTo>
                      <a:pt x="471" y="800"/>
                    </a:lnTo>
                    <a:lnTo>
                      <a:pt x="424" y="764"/>
                    </a:lnTo>
                    <a:lnTo>
                      <a:pt x="380" y="725"/>
                    </a:lnTo>
                    <a:lnTo>
                      <a:pt x="340" y="686"/>
                    </a:lnTo>
                    <a:lnTo>
                      <a:pt x="301" y="643"/>
                    </a:lnTo>
                    <a:lnTo>
                      <a:pt x="266" y="599"/>
                    </a:lnTo>
                    <a:lnTo>
                      <a:pt x="233" y="555"/>
                    </a:lnTo>
                    <a:lnTo>
                      <a:pt x="203" y="511"/>
                    </a:lnTo>
                    <a:lnTo>
                      <a:pt x="176" y="465"/>
                    </a:lnTo>
                    <a:lnTo>
                      <a:pt x="150" y="420"/>
                    </a:lnTo>
                    <a:lnTo>
                      <a:pt x="127" y="376"/>
                    </a:lnTo>
                    <a:lnTo>
                      <a:pt x="107" y="333"/>
                    </a:lnTo>
                    <a:lnTo>
                      <a:pt x="87" y="290"/>
                    </a:lnTo>
                    <a:lnTo>
                      <a:pt x="71" y="249"/>
                    </a:lnTo>
                    <a:lnTo>
                      <a:pt x="57" y="211"/>
                    </a:lnTo>
                    <a:lnTo>
                      <a:pt x="44" y="175"/>
                    </a:lnTo>
                    <a:lnTo>
                      <a:pt x="33" y="141"/>
                    </a:lnTo>
                    <a:lnTo>
                      <a:pt x="24" y="111"/>
                    </a:lnTo>
                    <a:lnTo>
                      <a:pt x="16" y="84"/>
                    </a:lnTo>
                    <a:lnTo>
                      <a:pt x="11" y="62"/>
                    </a:lnTo>
                    <a:lnTo>
                      <a:pt x="2" y="28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2"/>
                    </a:lnTo>
                    <a:lnTo>
                      <a:pt x="25" y="5"/>
                    </a:lnTo>
                    <a:lnTo>
                      <a:pt x="27" y="11"/>
                    </a:lnTo>
                    <a:lnTo>
                      <a:pt x="29" y="24"/>
                    </a:lnTo>
                    <a:lnTo>
                      <a:pt x="37" y="55"/>
                    </a:lnTo>
                    <a:lnTo>
                      <a:pt x="43" y="78"/>
                    </a:lnTo>
                    <a:lnTo>
                      <a:pt x="50" y="104"/>
                    </a:lnTo>
                    <a:lnTo>
                      <a:pt x="59" y="134"/>
                    </a:lnTo>
                    <a:lnTo>
                      <a:pt x="70" y="166"/>
                    </a:lnTo>
                    <a:lnTo>
                      <a:pt x="82" y="202"/>
                    </a:lnTo>
                    <a:lnTo>
                      <a:pt x="96" y="239"/>
                    </a:lnTo>
                    <a:lnTo>
                      <a:pt x="112" y="279"/>
                    </a:lnTo>
                    <a:lnTo>
                      <a:pt x="131" y="320"/>
                    </a:lnTo>
                    <a:lnTo>
                      <a:pt x="151" y="363"/>
                    </a:lnTo>
                    <a:lnTo>
                      <a:pt x="174" y="406"/>
                    </a:lnTo>
                    <a:lnTo>
                      <a:pt x="198" y="450"/>
                    </a:lnTo>
                    <a:lnTo>
                      <a:pt x="225" y="494"/>
                    </a:lnTo>
                    <a:lnTo>
                      <a:pt x="255" y="538"/>
                    </a:lnTo>
                    <a:lnTo>
                      <a:pt x="286" y="581"/>
                    </a:lnTo>
                    <a:lnTo>
                      <a:pt x="321" y="624"/>
                    </a:lnTo>
                    <a:lnTo>
                      <a:pt x="357" y="665"/>
                    </a:lnTo>
                    <a:lnTo>
                      <a:pt x="397" y="704"/>
                    </a:lnTo>
                    <a:lnTo>
                      <a:pt x="441" y="742"/>
                    </a:lnTo>
                    <a:lnTo>
                      <a:pt x="486" y="777"/>
                    </a:lnTo>
                    <a:lnTo>
                      <a:pt x="534" y="810"/>
                    </a:lnTo>
                    <a:lnTo>
                      <a:pt x="586" y="839"/>
                    </a:lnTo>
                    <a:lnTo>
                      <a:pt x="640" y="865"/>
                    </a:lnTo>
                    <a:lnTo>
                      <a:pt x="699" y="887"/>
                    </a:lnTo>
                    <a:lnTo>
                      <a:pt x="760" y="905"/>
                    </a:lnTo>
                    <a:lnTo>
                      <a:pt x="825" y="919"/>
                    </a:lnTo>
                    <a:lnTo>
                      <a:pt x="893" y="927"/>
                    </a:lnTo>
                    <a:lnTo>
                      <a:pt x="965" y="931"/>
                    </a:lnTo>
                    <a:lnTo>
                      <a:pt x="1040" y="928"/>
                    </a:lnTo>
                    <a:lnTo>
                      <a:pt x="1132" y="921"/>
                    </a:lnTo>
                    <a:lnTo>
                      <a:pt x="1221" y="914"/>
                    </a:lnTo>
                    <a:lnTo>
                      <a:pt x="1311" y="906"/>
                    </a:lnTo>
                    <a:lnTo>
                      <a:pt x="1399" y="897"/>
                    </a:lnTo>
                    <a:lnTo>
                      <a:pt x="1487" y="887"/>
                    </a:lnTo>
                    <a:lnTo>
                      <a:pt x="1574" y="878"/>
                    </a:lnTo>
                    <a:lnTo>
                      <a:pt x="1661" y="868"/>
                    </a:lnTo>
                    <a:lnTo>
                      <a:pt x="1746" y="858"/>
                    </a:lnTo>
                    <a:lnTo>
                      <a:pt x="1858" y="845"/>
                    </a:lnTo>
                    <a:lnTo>
                      <a:pt x="1970" y="832"/>
                    </a:lnTo>
                    <a:lnTo>
                      <a:pt x="2079" y="820"/>
                    </a:lnTo>
                    <a:lnTo>
                      <a:pt x="2187" y="811"/>
                    </a:lnTo>
                    <a:lnTo>
                      <a:pt x="2292" y="801"/>
                    </a:lnTo>
                    <a:lnTo>
                      <a:pt x="2396" y="795"/>
                    </a:lnTo>
                    <a:lnTo>
                      <a:pt x="2447" y="791"/>
                    </a:lnTo>
                    <a:lnTo>
                      <a:pt x="2498" y="789"/>
                    </a:lnTo>
                    <a:lnTo>
                      <a:pt x="2548" y="788"/>
                    </a:lnTo>
                    <a:lnTo>
                      <a:pt x="2598" y="787"/>
                    </a:lnTo>
                    <a:lnTo>
                      <a:pt x="2647" y="787"/>
                    </a:lnTo>
                    <a:lnTo>
                      <a:pt x="2696" y="787"/>
                    </a:lnTo>
                    <a:lnTo>
                      <a:pt x="2745" y="788"/>
                    </a:lnTo>
                    <a:lnTo>
                      <a:pt x="2792" y="790"/>
                    </a:lnTo>
                    <a:lnTo>
                      <a:pt x="2840" y="793"/>
                    </a:lnTo>
                    <a:lnTo>
                      <a:pt x="2887" y="797"/>
                    </a:lnTo>
                    <a:lnTo>
                      <a:pt x="2935" y="802"/>
                    </a:lnTo>
                    <a:lnTo>
                      <a:pt x="2981" y="808"/>
                    </a:lnTo>
                    <a:lnTo>
                      <a:pt x="3027" y="814"/>
                    </a:lnTo>
                    <a:lnTo>
                      <a:pt x="3072" y="822"/>
                    </a:lnTo>
                    <a:lnTo>
                      <a:pt x="3117" y="831"/>
                    </a:lnTo>
                    <a:lnTo>
                      <a:pt x="3163" y="841"/>
                    </a:lnTo>
                    <a:lnTo>
                      <a:pt x="3207" y="852"/>
                    </a:lnTo>
                    <a:lnTo>
                      <a:pt x="3250" y="865"/>
                    </a:lnTo>
                    <a:lnTo>
                      <a:pt x="3294" y="878"/>
                    </a:lnTo>
                    <a:lnTo>
                      <a:pt x="3338" y="893"/>
                    </a:lnTo>
                    <a:lnTo>
                      <a:pt x="3455" y="935"/>
                    </a:lnTo>
                    <a:lnTo>
                      <a:pt x="3562" y="971"/>
                    </a:lnTo>
                    <a:lnTo>
                      <a:pt x="3658" y="1001"/>
                    </a:lnTo>
                    <a:lnTo>
                      <a:pt x="3744" y="1027"/>
                    </a:lnTo>
                    <a:lnTo>
                      <a:pt x="3819" y="1048"/>
                    </a:lnTo>
                    <a:lnTo>
                      <a:pt x="3886" y="1066"/>
                    </a:lnTo>
                    <a:lnTo>
                      <a:pt x="3943" y="1078"/>
                    </a:lnTo>
                    <a:lnTo>
                      <a:pt x="3992" y="1088"/>
                    </a:lnTo>
                    <a:lnTo>
                      <a:pt x="4034" y="1096"/>
                    </a:lnTo>
                    <a:lnTo>
                      <a:pt x="4069" y="1100"/>
                    </a:lnTo>
                    <a:lnTo>
                      <a:pt x="4096" y="1103"/>
                    </a:lnTo>
                    <a:lnTo>
                      <a:pt x="4117" y="1104"/>
                    </a:lnTo>
                    <a:lnTo>
                      <a:pt x="4132" y="1105"/>
                    </a:lnTo>
                    <a:lnTo>
                      <a:pt x="4143" y="1104"/>
                    </a:lnTo>
                    <a:lnTo>
                      <a:pt x="4150" y="1104"/>
                    </a:lnTo>
                    <a:lnTo>
                      <a:pt x="4152" y="1104"/>
                    </a:lnTo>
                    <a:lnTo>
                      <a:pt x="4157" y="1104"/>
                    </a:lnTo>
                    <a:lnTo>
                      <a:pt x="4162" y="1105"/>
                    </a:lnTo>
                    <a:lnTo>
                      <a:pt x="4166" y="1110"/>
                    </a:lnTo>
                    <a:lnTo>
                      <a:pt x="4168" y="1114"/>
                    </a:lnTo>
                    <a:lnTo>
                      <a:pt x="4168" y="1120"/>
                    </a:lnTo>
                    <a:lnTo>
                      <a:pt x="4166" y="1125"/>
                    </a:lnTo>
                    <a:lnTo>
                      <a:pt x="4163" y="1128"/>
                    </a:lnTo>
                    <a:lnTo>
                      <a:pt x="4157" y="1130"/>
                    </a:lnTo>
                    <a:lnTo>
                      <a:pt x="4151" y="1131"/>
                    </a:lnTo>
                    <a:lnTo>
                      <a:pt x="4131" y="1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99"/>
              <p:cNvSpPr>
                <a:spLocks/>
              </p:cNvSpPr>
              <p:nvPr userDrawn="1"/>
            </p:nvSpPr>
            <p:spPr bwMode="auto">
              <a:xfrm>
                <a:off x="708" y="3416"/>
                <a:ext cx="485" cy="596"/>
              </a:xfrm>
              <a:custGeom>
                <a:avLst/>
                <a:gdLst>
                  <a:gd name="T0" fmla="*/ 1436 w 1455"/>
                  <a:gd name="T1" fmla="*/ 1789 h 1790"/>
                  <a:gd name="T2" fmla="*/ 1430 w 1455"/>
                  <a:gd name="T3" fmla="*/ 1784 h 1790"/>
                  <a:gd name="T4" fmla="*/ 1427 w 1455"/>
                  <a:gd name="T5" fmla="*/ 1772 h 1790"/>
                  <a:gd name="T6" fmla="*/ 1420 w 1455"/>
                  <a:gd name="T7" fmla="*/ 1724 h 1790"/>
                  <a:gd name="T8" fmla="*/ 1405 w 1455"/>
                  <a:gd name="T9" fmla="*/ 1640 h 1790"/>
                  <a:gd name="T10" fmla="*/ 1380 w 1455"/>
                  <a:gd name="T11" fmla="*/ 1524 h 1790"/>
                  <a:gd name="T12" fmla="*/ 1347 w 1455"/>
                  <a:gd name="T13" fmla="*/ 1386 h 1790"/>
                  <a:gd name="T14" fmla="*/ 1314 w 1455"/>
                  <a:gd name="T15" fmla="*/ 1272 h 1790"/>
                  <a:gd name="T16" fmla="*/ 1288 w 1455"/>
                  <a:gd name="T17" fmla="*/ 1192 h 1790"/>
                  <a:gd name="T18" fmla="*/ 1260 w 1455"/>
                  <a:gd name="T19" fmla="*/ 1111 h 1790"/>
                  <a:gd name="T20" fmla="*/ 1229 w 1455"/>
                  <a:gd name="T21" fmla="*/ 1028 h 1790"/>
                  <a:gd name="T22" fmla="*/ 1194 w 1455"/>
                  <a:gd name="T23" fmla="*/ 946 h 1790"/>
                  <a:gd name="T24" fmla="*/ 1157 w 1455"/>
                  <a:gd name="T25" fmla="*/ 865 h 1790"/>
                  <a:gd name="T26" fmla="*/ 1087 w 1455"/>
                  <a:gd name="T27" fmla="*/ 736 h 1790"/>
                  <a:gd name="T28" fmla="*/ 989 w 1455"/>
                  <a:gd name="T29" fmla="*/ 580 h 1790"/>
                  <a:gd name="T30" fmla="*/ 891 w 1455"/>
                  <a:gd name="T31" fmla="*/ 447 h 1790"/>
                  <a:gd name="T32" fmla="*/ 794 w 1455"/>
                  <a:gd name="T33" fmla="*/ 337 h 1790"/>
                  <a:gd name="T34" fmla="*/ 698 w 1455"/>
                  <a:gd name="T35" fmla="*/ 247 h 1790"/>
                  <a:gd name="T36" fmla="*/ 604 w 1455"/>
                  <a:gd name="T37" fmla="*/ 176 h 1790"/>
                  <a:gd name="T38" fmla="*/ 513 w 1455"/>
                  <a:gd name="T39" fmla="*/ 121 h 1790"/>
                  <a:gd name="T40" fmla="*/ 428 w 1455"/>
                  <a:gd name="T41" fmla="*/ 81 h 1790"/>
                  <a:gd name="T42" fmla="*/ 347 w 1455"/>
                  <a:gd name="T43" fmla="*/ 54 h 1790"/>
                  <a:gd name="T44" fmla="*/ 273 w 1455"/>
                  <a:gd name="T45" fmla="*/ 37 h 1790"/>
                  <a:gd name="T46" fmla="*/ 207 w 1455"/>
                  <a:gd name="T47" fmla="*/ 28 h 1790"/>
                  <a:gd name="T48" fmla="*/ 149 w 1455"/>
                  <a:gd name="T49" fmla="*/ 26 h 1790"/>
                  <a:gd name="T50" fmla="*/ 100 w 1455"/>
                  <a:gd name="T51" fmla="*/ 29 h 1790"/>
                  <a:gd name="T52" fmla="*/ 62 w 1455"/>
                  <a:gd name="T53" fmla="*/ 34 h 1790"/>
                  <a:gd name="T54" fmla="*/ 26 w 1455"/>
                  <a:gd name="T55" fmla="*/ 41 h 1790"/>
                  <a:gd name="T56" fmla="*/ 13 w 1455"/>
                  <a:gd name="T57" fmla="*/ 45 h 1790"/>
                  <a:gd name="T58" fmla="*/ 4 w 1455"/>
                  <a:gd name="T59" fmla="*/ 40 h 1790"/>
                  <a:gd name="T60" fmla="*/ 0 w 1455"/>
                  <a:gd name="T61" fmla="*/ 30 h 1790"/>
                  <a:gd name="T62" fmla="*/ 4 w 1455"/>
                  <a:gd name="T63" fmla="*/ 22 h 1790"/>
                  <a:gd name="T64" fmla="*/ 17 w 1455"/>
                  <a:gd name="T65" fmla="*/ 16 h 1790"/>
                  <a:gd name="T66" fmla="*/ 55 w 1455"/>
                  <a:gd name="T67" fmla="*/ 8 h 1790"/>
                  <a:gd name="T68" fmla="*/ 94 w 1455"/>
                  <a:gd name="T69" fmla="*/ 2 h 1790"/>
                  <a:gd name="T70" fmla="*/ 145 w 1455"/>
                  <a:gd name="T71" fmla="*/ 0 h 1790"/>
                  <a:gd name="T72" fmla="*/ 204 w 1455"/>
                  <a:gd name="T73" fmla="*/ 2 h 1790"/>
                  <a:gd name="T74" fmla="*/ 273 w 1455"/>
                  <a:gd name="T75" fmla="*/ 10 h 1790"/>
                  <a:gd name="T76" fmla="*/ 350 w 1455"/>
                  <a:gd name="T77" fmla="*/ 27 h 1790"/>
                  <a:gd name="T78" fmla="*/ 432 w 1455"/>
                  <a:gd name="T79" fmla="*/ 55 h 1790"/>
                  <a:gd name="T80" fmla="*/ 521 w 1455"/>
                  <a:gd name="T81" fmla="*/ 95 h 1790"/>
                  <a:gd name="T82" fmla="*/ 613 w 1455"/>
                  <a:gd name="T83" fmla="*/ 151 h 1790"/>
                  <a:gd name="T84" fmla="*/ 711 w 1455"/>
                  <a:gd name="T85" fmla="*/ 223 h 1790"/>
                  <a:gd name="T86" fmla="*/ 809 w 1455"/>
                  <a:gd name="T87" fmla="*/ 314 h 1790"/>
                  <a:gd name="T88" fmla="*/ 909 w 1455"/>
                  <a:gd name="T89" fmla="*/ 427 h 1790"/>
                  <a:gd name="T90" fmla="*/ 1010 w 1455"/>
                  <a:gd name="T91" fmla="*/ 562 h 1790"/>
                  <a:gd name="T92" fmla="*/ 1110 w 1455"/>
                  <a:gd name="T93" fmla="*/ 722 h 1790"/>
                  <a:gd name="T94" fmla="*/ 1180 w 1455"/>
                  <a:gd name="T95" fmla="*/ 853 h 1790"/>
                  <a:gd name="T96" fmla="*/ 1219 w 1455"/>
                  <a:gd name="T97" fmla="*/ 935 h 1790"/>
                  <a:gd name="T98" fmla="*/ 1254 w 1455"/>
                  <a:gd name="T99" fmla="*/ 1018 h 1790"/>
                  <a:gd name="T100" fmla="*/ 1285 w 1455"/>
                  <a:gd name="T101" fmla="*/ 1101 h 1790"/>
                  <a:gd name="T102" fmla="*/ 1314 w 1455"/>
                  <a:gd name="T103" fmla="*/ 1183 h 1790"/>
                  <a:gd name="T104" fmla="*/ 1340 w 1455"/>
                  <a:gd name="T105" fmla="*/ 1264 h 1790"/>
                  <a:gd name="T106" fmla="*/ 1373 w 1455"/>
                  <a:gd name="T107" fmla="*/ 1380 h 1790"/>
                  <a:gd name="T108" fmla="*/ 1407 w 1455"/>
                  <a:gd name="T109" fmla="*/ 1519 h 1790"/>
                  <a:gd name="T110" fmla="*/ 1431 w 1455"/>
                  <a:gd name="T111" fmla="*/ 1636 h 1790"/>
                  <a:gd name="T112" fmla="*/ 1446 w 1455"/>
                  <a:gd name="T113" fmla="*/ 1721 h 1790"/>
                  <a:gd name="T114" fmla="*/ 1453 w 1455"/>
                  <a:gd name="T115" fmla="*/ 1768 h 1790"/>
                  <a:gd name="T116" fmla="*/ 1455 w 1455"/>
                  <a:gd name="T117" fmla="*/ 1780 h 1790"/>
                  <a:gd name="T118" fmla="*/ 1448 w 1455"/>
                  <a:gd name="T119" fmla="*/ 1788 h 1790"/>
                  <a:gd name="T120" fmla="*/ 1442 w 1455"/>
                  <a:gd name="T121" fmla="*/ 1790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55" h="1790">
                    <a:moveTo>
                      <a:pt x="1442" y="1790"/>
                    </a:moveTo>
                    <a:lnTo>
                      <a:pt x="1436" y="1789"/>
                    </a:lnTo>
                    <a:lnTo>
                      <a:pt x="1432" y="1787"/>
                    </a:lnTo>
                    <a:lnTo>
                      <a:pt x="1430" y="1784"/>
                    </a:lnTo>
                    <a:lnTo>
                      <a:pt x="1428" y="1778"/>
                    </a:lnTo>
                    <a:lnTo>
                      <a:pt x="1427" y="1772"/>
                    </a:lnTo>
                    <a:lnTo>
                      <a:pt x="1424" y="1753"/>
                    </a:lnTo>
                    <a:lnTo>
                      <a:pt x="1420" y="1724"/>
                    </a:lnTo>
                    <a:lnTo>
                      <a:pt x="1414" y="1686"/>
                    </a:lnTo>
                    <a:lnTo>
                      <a:pt x="1405" y="1640"/>
                    </a:lnTo>
                    <a:lnTo>
                      <a:pt x="1393" y="1586"/>
                    </a:lnTo>
                    <a:lnTo>
                      <a:pt x="1380" y="1524"/>
                    </a:lnTo>
                    <a:lnTo>
                      <a:pt x="1365" y="1459"/>
                    </a:lnTo>
                    <a:lnTo>
                      <a:pt x="1347" y="1386"/>
                    </a:lnTo>
                    <a:lnTo>
                      <a:pt x="1325" y="1311"/>
                    </a:lnTo>
                    <a:lnTo>
                      <a:pt x="1314" y="1272"/>
                    </a:lnTo>
                    <a:lnTo>
                      <a:pt x="1301" y="1232"/>
                    </a:lnTo>
                    <a:lnTo>
                      <a:pt x="1288" y="1192"/>
                    </a:lnTo>
                    <a:lnTo>
                      <a:pt x="1275" y="1152"/>
                    </a:lnTo>
                    <a:lnTo>
                      <a:pt x="1260" y="1111"/>
                    </a:lnTo>
                    <a:lnTo>
                      <a:pt x="1245" y="1070"/>
                    </a:lnTo>
                    <a:lnTo>
                      <a:pt x="1229" y="1028"/>
                    </a:lnTo>
                    <a:lnTo>
                      <a:pt x="1212" y="987"/>
                    </a:lnTo>
                    <a:lnTo>
                      <a:pt x="1194" y="946"/>
                    </a:lnTo>
                    <a:lnTo>
                      <a:pt x="1176" y="905"/>
                    </a:lnTo>
                    <a:lnTo>
                      <a:pt x="1157" y="865"/>
                    </a:lnTo>
                    <a:lnTo>
                      <a:pt x="1136" y="825"/>
                    </a:lnTo>
                    <a:lnTo>
                      <a:pt x="1087" y="736"/>
                    </a:lnTo>
                    <a:lnTo>
                      <a:pt x="1039" y="654"/>
                    </a:lnTo>
                    <a:lnTo>
                      <a:pt x="989" y="580"/>
                    </a:lnTo>
                    <a:lnTo>
                      <a:pt x="941" y="510"/>
                    </a:lnTo>
                    <a:lnTo>
                      <a:pt x="891" y="447"/>
                    </a:lnTo>
                    <a:lnTo>
                      <a:pt x="842" y="389"/>
                    </a:lnTo>
                    <a:lnTo>
                      <a:pt x="794" y="337"/>
                    </a:lnTo>
                    <a:lnTo>
                      <a:pt x="745" y="290"/>
                    </a:lnTo>
                    <a:lnTo>
                      <a:pt x="698" y="247"/>
                    </a:lnTo>
                    <a:lnTo>
                      <a:pt x="650" y="210"/>
                    </a:lnTo>
                    <a:lnTo>
                      <a:pt x="604" y="176"/>
                    </a:lnTo>
                    <a:lnTo>
                      <a:pt x="558" y="147"/>
                    </a:lnTo>
                    <a:lnTo>
                      <a:pt x="513" y="121"/>
                    </a:lnTo>
                    <a:lnTo>
                      <a:pt x="470" y="100"/>
                    </a:lnTo>
                    <a:lnTo>
                      <a:pt x="428" y="81"/>
                    </a:lnTo>
                    <a:lnTo>
                      <a:pt x="387" y="66"/>
                    </a:lnTo>
                    <a:lnTo>
                      <a:pt x="347" y="54"/>
                    </a:lnTo>
                    <a:lnTo>
                      <a:pt x="309" y="45"/>
                    </a:lnTo>
                    <a:lnTo>
                      <a:pt x="273" y="37"/>
                    </a:lnTo>
                    <a:lnTo>
                      <a:pt x="239" y="32"/>
                    </a:lnTo>
                    <a:lnTo>
                      <a:pt x="207" y="28"/>
                    </a:lnTo>
                    <a:lnTo>
                      <a:pt x="177" y="27"/>
                    </a:lnTo>
                    <a:lnTo>
                      <a:pt x="149" y="26"/>
                    </a:lnTo>
                    <a:lnTo>
                      <a:pt x="123" y="27"/>
                    </a:lnTo>
                    <a:lnTo>
                      <a:pt x="100" y="29"/>
                    </a:lnTo>
                    <a:lnTo>
                      <a:pt x="80" y="32"/>
                    </a:lnTo>
                    <a:lnTo>
                      <a:pt x="62" y="34"/>
                    </a:lnTo>
                    <a:lnTo>
                      <a:pt x="48" y="37"/>
                    </a:lnTo>
                    <a:lnTo>
                      <a:pt x="26" y="41"/>
                    </a:lnTo>
                    <a:lnTo>
                      <a:pt x="18" y="45"/>
                    </a:lnTo>
                    <a:lnTo>
                      <a:pt x="13" y="45"/>
                    </a:lnTo>
                    <a:lnTo>
                      <a:pt x="8" y="43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2" y="25"/>
                    </a:lnTo>
                    <a:lnTo>
                      <a:pt x="4" y="22"/>
                    </a:lnTo>
                    <a:lnTo>
                      <a:pt x="10" y="19"/>
                    </a:lnTo>
                    <a:lnTo>
                      <a:pt x="17" y="16"/>
                    </a:lnTo>
                    <a:lnTo>
                      <a:pt x="39" y="11"/>
                    </a:lnTo>
                    <a:lnTo>
                      <a:pt x="55" y="8"/>
                    </a:lnTo>
                    <a:lnTo>
                      <a:pt x="73" y="6"/>
                    </a:lnTo>
                    <a:lnTo>
                      <a:pt x="94" y="2"/>
                    </a:lnTo>
                    <a:lnTo>
                      <a:pt x="118" y="1"/>
                    </a:lnTo>
                    <a:lnTo>
                      <a:pt x="145" y="0"/>
                    </a:lnTo>
                    <a:lnTo>
                      <a:pt x="173" y="0"/>
                    </a:lnTo>
                    <a:lnTo>
                      <a:pt x="204" y="2"/>
                    </a:lnTo>
                    <a:lnTo>
                      <a:pt x="238" y="6"/>
                    </a:lnTo>
                    <a:lnTo>
                      <a:pt x="273" y="10"/>
                    </a:lnTo>
                    <a:lnTo>
                      <a:pt x="310" y="18"/>
                    </a:lnTo>
                    <a:lnTo>
                      <a:pt x="350" y="27"/>
                    </a:lnTo>
                    <a:lnTo>
                      <a:pt x="390" y="40"/>
                    </a:lnTo>
                    <a:lnTo>
                      <a:pt x="432" y="55"/>
                    </a:lnTo>
                    <a:lnTo>
                      <a:pt x="476" y="74"/>
                    </a:lnTo>
                    <a:lnTo>
                      <a:pt x="521" y="95"/>
                    </a:lnTo>
                    <a:lnTo>
                      <a:pt x="567" y="121"/>
                    </a:lnTo>
                    <a:lnTo>
                      <a:pt x="613" y="151"/>
                    </a:lnTo>
                    <a:lnTo>
                      <a:pt x="662" y="185"/>
                    </a:lnTo>
                    <a:lnTo>
                      <a:pt x="711" y="223"/>
                    </a:lnTo>
                    <a:lnTo>
                      <a:pt x="759" y="266"/>
                    </a:lnTo>
                    <a:lnTo>
                      <a:pt x="809" y="314"/>
                    </a:lnTo>
                    <a:lnTo>
                      <a:pt x="860" y="367"/>
                    </a:lnTo>
                    <a:lnTo>
                      <a:pt x="909" y="427"/>
                    </a:lnTo>
                    <a:lnTo>
                      <a:pt x="960" y="491"/>
                    </a:lnTo>
                    <a:lnTo>
                      <a:pt x="1010" y="562"/>
                    </a:lnTo>
                    <a:lnTo>
                      <a:pt x="1060" y="639"/>
                    </a:lnTo>
                    <a:lnTo>
                      <a:pt x="1110" y="722"/>
                    </a:lnTo>
                    <a:lnTo>
                      <a:pt x="1160" y="812"/>
                    </a:lnTo>
                    <a:lnTo>
                      <a:pt x="1180" y="853"/>
                    </a:lnTo>
                    <a:lnTo>
                      <a:pt x="1200" y="894"/>
                    </a:lnTo>
                    <a:lnTo>
                      <a:pt x="1219" y="935"/>
                    </a:lnTo>
                    <a:lnTo>
                      <a:pt x="1236" y="976"/>
                    </a:lnTo>
                    <a:lnTo>
                      <a:pt x="1254" y="1018"/>
                    </a:lnTo>
                    <a:lnTo>
                      <a:pt x="1270" y="1059"/>
                    </a:lnTo>
                    <a:lnTo>
                      <a:pt x="1285" y="1101"/>
                    </a:lnTo>
                    <a:lnTo>
                      <a:pt x="1300" y="1142"/>
                    </a:lnTo>
                    <a:lnTo>
                      <a:pt x="1314" y="1183"/>
                    </a:lnTo>
                    <a:lnTo>
                      <a:pt x="1327" y="1224"/>
                    </a:lnTo>
                    <a:lnTo>
                      <a:pt x="1340" y="1264"/>
                    </a:lnTo>
                    <a:lnTo>
                      <a:pt x="1351" y="1303"/>
                    </a:lnTo>
                    <a:lnTo>
                      <a:pt x="1373" y="1380"/>
                    </a:lnTo>
                    <a:lnTo>
                      <a:pt x="1391" y="1452"/>
                    </a:lnTo>
                    <a:lnTo>
                      <a:pt x="1407" y="1519"/>
                    </a:lnTo>
                    <a:lnTo>
                      <a:pt x="1420" y="1581"/>
                    </a:lnTo>
                    <a:lnTo>
                      <a:pt x="1431" y="1636"/>
                    </a:lnTo>
                    <a:lnTo>
                      <a:pt x="1439" y="1682"/>
                    </a:lnTo>
                    <a:lnTo>
                      <a:pt x="1446" y="1721"/>
                    </a:lnTo>
                    <a:lnTo>
                      <a:pt x="1451" y="1749"/>
                    </a:lnTo>
                    <a:lnTo>
                      <a:pt x="1453" y="1768"/>
                    </a:lnTo>
                    <a:lnTo>
                      <a:pt x="1455" y="1775"/>
                    </a:lnTo>
                    <a:lnTo>
                      <a:pt x="1455" y="1780"/>
                    </a:lnTo>
                    <a:lnTo>
                      <a:pt x="1452" y="1785"/>
                    </a:lnTo>
                    <a:lnTo>
                      <a:pt x="1448" y="1788"/>
                    </a:lnTo>
                    <a:lnTo>
                      <a:pt x="1443" y="1790"/>
                    </a:lnTo>
                    <a:lnTo>
                      <a:pt x="1442" y="1790"/>
                    </a:lnTo>
                    <a:lnTo>
                      <a:pt x="1442" y="17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00"/>
              <p:cNvSpPr>
                <a:spLocks/>
              </p:cNvSpPr>
              <p:nvPr userDrawn="1"/>
            </p:nvSpPr>
            <p:spPr bwMode="auto">
              <a:xfrm>
                <a:off x="361" y="3061"/>
                <a:ext cx="1739" cy="1259"/>
              </a:xfrm>
              <a:custGeom>
                <a:avLst/>
                <a:gdLst>
                  <a:gd name="T0" fmla="*/ 143 w 5215"/>
                  <a:gd name="T1" fmla="*/ 3596 h 3777"/>
                  <a:gd name="T2" fmla="*/ 426 w 5215"/>
                  <a:gd name="T3" fmla="*/ 3223 h 3777"/>
                  <a:gd name="T4" fmla="*/ 754 w 5215"/>
                  <a:gd name="T5" fmla="*/ 2771 h 3777"/>
                  <a:gd name="T6" fmla="*/ 922 w 5215"/>
                  <a:gd name="T7" fmla="*/ 2528 h 3777"/>
                  <a:gd name="T8" fmla="*/ 1086 w 5215"/>
                  <a:gd name="T9" fmla="*/ 2282 h 3777"/>
                  <a:gd name="T10" fmla="*/ 1241 w 5215"/>
                  <a:gd name="T11" fmla="*/ 2037 h 3777"/>
                  <a:gd name="T12" fmla="*/ 1380 w 5215"/>
                  <a:gd name="T13" fmla="*/ 1799 h 3777"/>
                  <a:gd name="T14" fmla="*/ 1499 w 5215"/>
                  <a:gd name="T15" fmla="*/ 1574 h 3777"/>
                  <a:gd name="T16" fmla="*/ 1636 w 5215"/>
                  <a:gd name="T17" fmla="*/ 1299 h 3777"/>
                  <a:gd name="T18" fmla="*/ 1795 w 5215"/>
                  <a:gd name="T19" fmla="*/ 1034 h 3777"/>
                  <a:gd name="T20" fmla="*/ 1956 w 5215"/>
                  <a:gd name="T21" fmla="*/ 817 h 3777"/>
                  <a:gd name="T22" fmla="*/ 2118 w 5215"/>
                  <a:gd name="T23" fmla="*/ 641 h 3777"/>
                  <a:gd name="T24" fmla="*/ 2275 w 5215"/>
                  <a:gd name="T25" fmla="*/ 503 h 3777"/>
                  <a:gd name="T26" fmla="*/ 2426 w 5215"/>
                  <a:gd name="T27" fmla="*/ 398 h 3777"/>
                  <a:gd name="T28" fmla="*/ 2568 w 5215"/>
                  <a:gd name="T29" fmla="*/ 322 h 3777"/>
                  <a:gd name="T30" fmla="*/ 2696 w 5215"/>
                  <a:gd name="T31" fmla="*/ 270 h 3777"/>
                  <a:gd name="T32" fmla="*/ 2808 w 5215"/>
                  <a:gd name="T33" fmla="*/ 236 h 3777"/>
                  <a:gd name="T34" fmla="*/ 2899 w 5215"/>
                  <a:gd name="T35" fmla="*/ 219 h 3777"/>
                  <a:gd name="T36" fmla="*/ 2969 w 5215"/>
                  <a:gd name="T37" fmla="*/ 211 h 3777"/>
                  <a:gd name="T38" fmla="*/ 3321 w 5215"/>
                  <a:gd name="T39" fmla="*/ 183 h 3777"/>
                  <a:gd name="T40" fmla="*/ 3844 w 5215"/>
                  <a:gd name="T41" fmla="*/ 135 h 3777"/>
                  <a:gd name="T42" fmla="*/ 4413 w 5215"/>
                  <a:gd name="T43" fmla="*/ 80 h 3777"/>
                  <a:gd name="T44" fmla="*/ 4899 w 5215"/>
                  <a:gd name="T45" fmla="*/ 30 h 3777"/>
                  <a:gd name="T46" fmla="*/ 5176 w 5215"/>
                  <a:gd name="T47" fmla="*/ 2 h 3777"/>
                  <a:gd name="T48" fmla="*/ 5209 w 5215"/>
                  <a:gd name="T49" fmla="*/ 3 h 3777"/>
                  <a:gd name="T50" fmla="*/ 5213 w 5215"/>
                  <a:gd name="T51" fmla="*/ 17 h 3777"/>
                  <a:gd name="T52" fmla="*/ 5203 w 5215"/>
                  <a:gd name="T53" fmla="*/ 27 h 3777"/>
                  <a:gd name="T54" fmla="*/ 5023 w 5215"/>
                  <a:gd name="T55" fmla="*/ 45 h 3777"/>
                  <a:gd name="T56" fmla="*/ 4594 w 5215"/>
                  <a:gd name="T57" fmla="*/ 88 h 3777"/>
                  <a:gd name="T58" fmla="*/ 4038 w 5215"/>
                  <a:gd name="T59" fmla="*/ 143 h 3777"/>
                  <a:gd name="T60" fmla="*/ 3485 w 5215"/>
                  <a:gd name="T61" fmla="*/ 196 h 3777"/>
                  <a:gd name="T62" fmla="*/ 3061 w 5215"/>
                  <a:gd name="T63" fmla="*/ 233 h 3777"/>
                  <a:gd name="T64" fmla="*/ 2892 w 5215"/>
                  <a:gd name="T65" fmla="*/ 247 h 3777"/>
                  <a:gd name="T66" fmla="*/ 2769 w 5215"/>
                  <a:gd name="T67" fmla="*/ 274 h 3777"/>
                  <a:gd name="T68" fmla="*/ 2638 w 5215"/>
                  <a:gd name="T69" fmla="*/ 321 h 3777"/>
                  <a:gd name="T70" fmla="*/ 2502 w 5215"/>
                  <a:gd name="T71" fmla="*/ 387 h 3777"/>
                  <a:gd name="T72" fmla="*/ 2364 w 5215"/>
                  <a:gd name="T73" fmla="*/ 475 h 3777"/>
                  <a:gd name="T74" fmla="*/ 2223 w 5215"/>
                  <a:gd name="T75" fmla="*/ 585 h 3777"/>
                  <a:gd name="T76" fmla="*/ 2083 w 5215"/>
                  <a:gd name="T77" fmla="*/ 719 h 3777"/>
                  <a:gd name="T78" fmla="*/ 1945 w 5215"/>
                  <a:gd name="T79" fmla="*/ 879 h 3777"/>
                  <a:gd name="T80" fmla="*/ 1810 w 5215"/>
                  <a:gd name="T81" fmla="*/ 1063 h 3777"/>
                  <a:gd name="T82" fmla="*/ 1680 w 5215"/>
                  <a:gd name="T83" fmla="*/ 1275 h 3777"/>
                  <a:gd name="T84" fmla="*/ 1558 w 5215"/>
                  <a:gd name="T85" fmla="*/ 1514 h 3777"/>
                  <a:gd name="T86" fmla="*/ 1448 w 5215"/>
                  <a:gd name="T87" fmla="*/ 1731 h 3777"/>
                  <a:gd name="T88" fmla="*/ 1318 w 5215"/>
                  <a:gd name="T89" fmla="*/ 1962 h 3777"/>
                  <a:gd name="T90" fmla="*/ 1170 w 5215"/>
                  <a:gd name="T91" fmla="*/ 2203 h 3777"/>
                  <a:gd name="T92" fmla="*/ 1011 w 5215"/>
                  <a:gd name="T93" fmla="*/ 2446 h 3777"/>
                  <a:gd name="T94" fmla="*/ 845 w 5215"/>
                  <a:gd name="T95" fmla="*/ 2689 h 3777"/>
                  <a:gd name="T96" fmla="*/ 569 w 5215"/>
                  <a:gd name="T97" fmla="*/ 3074 h 3777"/>
                  <a:gd name="T98" fmla="*/ 267 w 5215"/>
                  <a:gd name="T99" fmla="*/ 3478 h 3777"/>
                  <a:gd name="T100" fmla="*/ 35 w 5215"/>
                  <a:gd name="T101" fmla="*/ 3777 h 3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215" h="3777">
                    <a:moveTo>
                      <a:pt x="0" y="3777"/>
                    </a:moveTo>
                    <a:lnTo>
                      <a:pt x="66" y="3694"/>
                    </a:lnTo>
                    <a:lnTo>
                      <a:pt x="143" y="3596"/>
                    </a:lnTo>
                    <a:lnTo>
                      <a:pt x="229" y="3483"/>
                    </a:lnTo>
                    <a:lnTo>
                      <a:pt x="324" y="3358"/>
                    </a:lnTo>
                    <a:lnTo>
                      <a:pt x="426" y="3223"/>
                    </a:lnTo>
                    <a:lnTo>
                      <a:pt x="532" y="3080"/>
                    </a:lnTo>
                    <a:lnTo>
                      <a:pt x="643" y="2927"/>
                    </a:lnTo>
                    <a:lnTo>
                      <a:pt x="754" y="2771"/>
                    </a:lnTo>
                    <a:lnTo>
                      <a:pt x="811" y="2691"/>
                    </a:lnTo>
                    <a:lnTo>
                      <a:pt x="867" y="2610"/>
                    </a:lnTo>
                    <a:lnTo>
                      <a:pt x="922" y="2528"/>
                    </a:lnTo>
                    <a:lnTo>
                      <a:pt x="978" y="2446"/>
                    </a:lnTo>
                    <a:lnTo>
                      <a:pt x="1032" y="2364"/>
                    </a:lnTo>
                    <a:lnTo>
                      <a:pt x="1086" y="2282"/>
                    </a:lnTo>
                    <a:lnTo>
                      <a:pt x="1139" y="2200"/>
                    </a:lnTo>
                    <a:lnTo>
                      <a:pt x="1191" y="2118"/>
                    </a:lnTo>
                    <a:lnTo>
                      <a:pt x="1241" y="2037"/>
                    </a:lnTo>
                    <a:lnTo>
                      <a:pt x="1289" y="1956"/>
                    </a:lnTo>
                    <a:lnTo>
                      <a:pt x="1336" y="1877"/>
                    </a:lnTo>
                    <a:lnTo>
                      <a:pt x="1380" y="1799"/>
                    </a:lnTo>
                    <a:lnTo>
                      <a:pt x="1422" y="1723"/>
                    </a:lnTo>
                    <a:lnTo>
                      <a:pt x="1462" y="1647"/>
                    </a:lnTo>
                    <a:lnTo>
                      <a:pt x="1499" y="1574"/>
                    </a:lnTo>
                    <a:lnTo>
                      <a:pt x="1533" y="1503"/>
                    </a:lnTo>
                    <a:lnTo>
                      <a:pt x="1584" y="1398"/>
                    </a:lnTo>
                    <a:lnTo>
                      <a:pt x="1636" y="1299"/>
                    </a:lnTo>
                    <a:lnTo>
                      <a:pt x="1688" y="1206"/>
                    </a:lnTo>
                    <a:lnTo>
                      <a:pt x="1741" y="1117"/>
                    </a:lnTo>
                    <a:lnTo>
                      <a:pt x="1795" y="1034"/>
                    </a:lnTo>
                    <a:lnTo>
                      <a:pt x="1848" y="957"/>
                    </a:lnTo>
                    <a:lnTo>
                      <a:pt x="1902" y="884"/>
                    </a:lnTo>
                    <a:lnTo>
                      <a:pt x="1956" y="817"/>
                    </a:lnTo>
                    <a:lnTo>
                      <a:pt x="2010" y="753"/>
                    </a:lnTo>
                    <a:lnTo>
                      <a:pt x="2064" y="695"/>
                    </a:lnTo>
                    <a:lnTo>
                      <a:pt x="2118" y="641"/>
                    </a:lnTo>
                    <a:lnTo>
                      <a:pt x="2171" y="591"/>
                    </a:lnTo>
                    <a:lnTo>
                      <a:pt x="2223" y="545"/>
                    </a:lnTo>
                    <a:lnTo>
                      <a:pt x="2275" y="503"/>
                    </a:lnTo>
                    <a:lnTo>
                      <a:pt x="2327" y="464"/>
                    </a:lnTo>
                    <a:lnTo>
                      <a:pt x="2378" y="430"/>
                    </a:lnTo>
                    <a:lnTo>
                      <a:pt x="2426" y="398"/>
                    </a:lnTo>
                    <a:lnTo>
                      <a:pt x="2475" y="369"/>
                    </a:lnTo>
                    <a:lnTo>
                      <a:pt x="2523" y="344"/>
                    </a:lnTo>
                    <a:lnTo>
                      <a:pt x="2568" y="322"/>
                    </a:lnTo>
                    <a:lnTo>
                      <a:pt x="2612" y="302"/>
                    </a:lnTo>
                    <a:lnTo>
                      <a:pt x="2655" y="284"/>
                    </a:lnTo>
                    <a:lnTo>
                      <a:pt x="2696" y="270"/>
                    </a:lnTo>
                    <a:lnTo>
                      <a:pt x="2735" y="257"/>
                    </a:lnTo>
                    <a:lnTo>
                      <a:pt x="2773" y="246"/>
                    </a:lnTo>
                    <a:lnTo>
                      <a:pt x="2808" y="236"/>
                    </a:lnTo>
                    <a:lnTo>
                      <a:pt x="2841" y="229"/>
                    </a:lnTo>
                    <a:lnTo>
                      <a:pt x="2871" y="223"/>
                    </a:lnTo>
                    <a:lnTo>
                      <a:pt x="2899" y="219"/>
                    </a:lnTo>
                    <a:lnTo>
                      <a:pt x="2925" y="216"/>
                    </a:lnTo>
                    <a:lnTo>
                      <a:pt x="2949" y="214"/>
                    </a:lnTo>
                    <a:lnTo>
                      <a:pt x="2969" y="211"/>
                    </a:lnTo>
                    <a:lnTo>
                      <a:pt x="3059" y="206"/>
                    </a:lnTo>
                    <a:lnTo>
                      <a:pt x="3178" y="196"/>
                    </a:lnTo>
                    <a:lnTo>
                      <a:pt x="3321" y="183"/>
                    </a:lnTo>
                    <a:lnTo>
                      <a:pt x="3483" y="169"/>
                    </a:lnTo>
                    <a:lnTo>
                      <a:pt x="3659" y="153"/>
                    </a:lnTo>
                    <a:lnTo>
                      <a:pt x="3844" y="135"/>
                    </a:lnTo>
                    <a:lnTo>
                      <a:pt x="4035" y="116"/>
                    </a:lnTo>
                    <a:lnTo>
                      <a:pt x="4227" y="98"/>
                    </a:lnTo>
                    <a:lnTo>
                      <a:pt x="4413" y="80"/>
                    </a:lnTo>
                    <a:lnTo>
                      <a:pt x="4590" y="61"/>
                    </a:lnTo>
                    <a:lnTo>
                      <a:pt x="4755" y="45"/>
                    </a:lnTo>
                    <a:lnTo>
                      <a:pt x="4899" y="30"/>
                    </a:lnTo>
                    <a:lnTo>
                      <a:pt x="5021" y="18"/>
                    </a:lnTo>
                    <a:lnTo>
                      <a:pt x="5115" y="9"/>
                    </a:lnTo>
                    <a:lnTo>
                      <a:pt x="5176" y="2"/>
                    </a:lnTo>
                    <a:lnTo>
                      <a:pt x="5199" y="0"/>
                    </a:lnTo>
                    <a:lnTo>
                      <a:pt x="5205" y="0"/>
                    </a:lnTo>
                    <a:lnTo>
                      <a:pt x="5209" y="3"/>
                    </a:lnTo>
                    <a:lnTo>
                      <a:pt x="5212" y="6"/>
                    </a:lnTo>
                    <a:lnTo>
                      <a:pt x="5215" y="12"/>
                    </a:lnTo>
                    <a:lnTo>
                      <a:pt x="5213" y="17"/>
                    </a:lnTo>
                    <a:lnTo>
                      <a:pt x="5211" y="21"/>
                    </a:lnTo>
                    <a:lnTo>
                      <a:pt x="5207" y="25"/>
                    </a:lnTo>
                    <a:lnTo>
                      <a:pt x="5203" y="27"/>
                    </a:lnTo>
                    <a:lnTo>
                      <a:pt x="5179" y="29"/>
                    </a:lnTo>
                    <a:lnTo>
                      <a:pt x="5117" y="36"/>
                    </a:lnTo>
                    <a:lnTo>
                      <a:pt x="5023" y="45"/>
                    </a:lnTo>
                    <a:lnTo>
                      <a:pt x="4901" y="57"/>
                    </a:lnTo>
                    <a:lnTo>
                      <a:pt x="4757" y="72"/>
                    </a:lnTo>
                    <a:lnTo>
                      <a:pt x="4594" y="88"/>
                    </a:lnTo>
                    <a:lnTo>
                      <a:pt x="4415" y="107"/>
                    </a:lnTo>
                    <a:lnTo>
                      <a:pt x="4229" y="125"/>
                    </a:lnTo>
                    <a:lnTo>
                      <a:pt x="4038" y="143"/>
                    </a:lnTo>
                    <a:lnTo>
                      <a:pt x="3846" y="162"/>
                    </a:lnTo>
                    <a:lnTo>
                      <a:pt x="3661" y="180"/>
                    </a:lnTo>
                    <a:lnTo>
                      <a:pt x="3485" y="196"/>
                    </a:lnTo>
                    <a:lnTo>
                      <a:pt x="3323" y="210"/>
                    </a:lnTo>
                    <a:lnTo>
                      <a:pt x="3180" y="223"/>
                    </a:lnTo>
                    <a:lnTo>
                      <a:pt x="3061" y="233"/>
                    </a:lnTo>
                    <a:lnTo>
                      <a:pt x="2971" y="238"/>
                    </a:lnTo>
                    <a:lnTo>
                      <a:pt x="2932" y="242"/>
                    </a:lnTo>
                    <a:lnTo>
                      <a:pt x="2892" y="247"/>
                    </a:lnTo>
                    <a:lnTo>
                      <a:pt x="2852" y="254"/>
                    </a:lnTo>
                    <a:lnTo>
                      <a:pt x="2811" y="263"/>
                    </a:lnTo>
                    <a:lnTo>
                      <a:pt x="2769" y="274"/>
                    </a:lnTo>
                    <a:lnTo>
                      <a:pt x="2726" y="288"/>
                    </a:lnTo>
                    <a:lnTo>
                      <a:pt x="2682" y="303"/>
                    </a:lnTo>
                    <a:lnTo>
                      <a:pt x="2638" y="321"/>
                    </a:lnTo>
                    <a:lnTo>
                      <a:pt x="2593" y="341"/>
                    </a:lnTo>
                    <a:lnTo>
                      <a:pt x="2547" y="363"/>
                    </a:lnTo>
                    <a:lnTo>
                      <a:pt x="2502" y="387"/>
                    </a:lnTo>
                    <a:lnTo>
                      <a:pt x="2457" y="414"/>
                    </a:lnTo>
                    <a:lnTo>
                      <a:pt x="2410" y="444"/>
                    </a:lnTo>
                    <a:lnTo>
                      <a:pt x="2364" y="475"/>
                    </a:lnTo>
                    <a:lnTo>
                      <a:pt x="2316" y="509"/>
                    </a:lnTo>
                    <a:lnTo>
                      <a:pt x="2270" y="546"/>
                    </a:lnTo>
                    <a:lnTo>
                      <a:pt x="2223" y="585"/>
                    </a:lnTo>
                    <a:lnTo>
                      <a:pt x="2176" y="627"/>
                    </a:lnTo>
                    <a:lnTo>
                      <a:pt x="2130" y="672"/>
                    </a:lnTo>
                    <a:lnTo>
                      <a:pt x="2083" y="719"/>
                    </a:lnTo>
                    <a:lnTo>
                      <a:pt x="2037" y="770"/>
                    </a:lnTo>
                    <a:lnTo>
                      <a:pt x="1990" y="822"/>
                    </a:lnTo>
                    <a:lnTo>
                      <a:pt x="1945" y="879"/>
                    </a:lnTo>
                    <a:lnTo>
                      <a:pt x="1900" y="937"/>
                    </a:lnTo>
                    <a:lnTo>
                      <a:pt x="1854" y="998"/>
                    </a:lnTo>
                    <a:lnTo>
                      <a:pt x="1810" y="1063"/>
                    </a:lnTo>
                    <a:lnTo>
                      <a:pt x="1767" y="1130"/>
                    </a:lnTo>
                    <a:lnTo>
                      <a:pt x="1724" y="1200"/>
                    </a:lnTo>
                    <a:lnTo>
                      <a:pt x="1680" y="1275"/>
                    </a:lnTo>
                    <a:lnTo>
                      <a:pt x="1639" y="1351"/>
                    </a:lnTo>
                    <a:lnTo>
                      <a:pt x="1598" y="1431"/>
                    </a:lnTo>
                    <a:lnTo>
                      <a:pt x="1558" y="1514"/>
                    </a:lnTo>
                    <a:lnTo>
                      <a:pt x="1524" y="1585"/>
                    </a:lnTo>
                    <a:lnTo>
                      <a:pt x="1487" y="1657"/>
                    </a:lnTo>
                    <a:lnTo>
                      <a:pt x="1448" y="1731"/>
                    </a:lnTo>
                    <a:lnTo>
                      <a:pt x="1407" y="1807"/>
                    </a:lnTo>
                    <a:lnTo>
                      <a:pt x="1363" y="1885"/>
                    </a:lnTo>
                    <a:lnTo>
                      <a:pt x="1318" y="1962"/>
                    </a:lnTo>
                    <a:lnTo>
                      <a:pt x="1270" y="2042"/>
                    </a:lnTo>
                    <a:lnTo>
                      <a:pt x="1220" y="2122"/>
                    </a:lnTo>
                    <a:lnTo>
                      <a:pt x="1170" y="2203"/>
                    </a:lnTo>
                    <a:lnTo>
                      <a:pt x="1118" y="2284"/>
                    </a:lnTo>
                    <a:lnTo>
                      <a:pt x="1065" y="2365"/>
                    </a:lnTo>
                    <a:lnTo>
                      <a:pt x="1011" y="2446"/>
                    </a:lnTo>
                    <a:lnTo>
                      <a:pt x="956" y="2528"/>
                    </a:lnTo>
                    <a:lnTo>
                      <a:pt x="901" y="2608"/>
                    </a:lnTo>
                    <a:lnTo>
                      <a:pt x="845" y="2689"/>
                    </a:lnTo>
                    <a:lnTo>
                      <a:pt x="789" y="2768"/>
                    </a:lnTo>
                    <a:lnTo>
                      <a:pt x="678" y="2924"/>
                    </a:lnTo>
                    <a:lnTo>
                      <a:pt x="569" y="3074"/>
                    </a:lnTo>
                    <a:lnTo>
                      <a:pt x="463" y="3218"/>
                    </a:lnTo>
                    <a:lnTo>
                      <a:pt x="362" y="3353"/>
                    </a:lnTo>
                    <a:lnTo>
                      <a:pt x="267" y="3478"/>
                    </a:lnTo>
                    <a:lnTo>
                      <a:pt x="179" y="3591"/>
                    </a:lnTo>
                    <a:lnTo>
                      <a:pt x="102" y="3692"/>
                    </a:lnTo>
                    <a:lnTo>
                      <a:pt x="35" y="3777"/>
                    </a:lnTo>
                    <a:lnTo>
                      <a:pt x="0" y="37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01"/>
              <p:cNvSpPr>
                <a:spLocks/>
              </p:cNvSpPr>
              <p:nvPr userDrawn="1"/>
            </p:nvSpPr>
            <p:spPr bwMode="auto">
              <a:xfrm>
                <a:off x="501" y="3501"/>
                <a:ext cx="645" cy="819"/>
              </a:xfrm>
              <a:custGeom>
                <a:avLst/>
                <a:gdLst>
                  <a:gd name="T0" fmla="*/ 94 w 1936"/>
                  <a:gd name="T1" fmla="*/ 2352 h 2457"/>
                  <a:gd name="T2" fmla="*/ 334 w 1936"/>
                  <a:gd name="T3" fmla="*/ 2082 h 2457"/>
                  <a:gd name="T4" fmla="*/ 621 w 1936"/>
                  <a:gd name="T5" fmla="*/ 1752 h 2457"/>
                  <a:gd name="T6" fmla="*/ 931 w 1936"/>
                  <a:gd name="T7" fmla="*/ 1388 h 2457"/>
                  <a:gd name="T8" fmla="*/ 1162 w 1936"/>
                  <a:gd name="T9" fmla="*/ 1108 h 2457"/>
                  <a:gd name="T10" fmla="*/ 1310 w 1936"/>
                  <a:gd name="T11" fmla="*/ 923 h 2457"/>
                  <a:gd name="T12" fmla="*/ 1448 w 1936"/>
                  <a:gd name="T13" fmla="*/ 745 h 2457"/>
                  <a:gd name="T14" fmla="*/ 1574 w 1936"/>
                  <a:gd name="T15" fmla="*/ 575 h 2457"/>
                  <a:gd name="T16" fmla="*/ 1687 w 1936"/>
                  <a:gd name="T17" fmla="*/ 418 h 2457"/>
                  <a:gd name="T18" fmla="*/ 1780 w 1936"/>
                  <a:gd name="T19" fmla="*/ 276 h 2457"/>
                  <a:gd name="T20" fmla="*/ 1850 w 1936"/>
                  <a:gd name="T21" fmla="*/ 152 h 2457"/>
                  <a:gd name="T22" fmla="*/ 1896 w 1936"/>
                  <a:gd name="T23" fmla="*/ 51 h 2457"/>
                  <a:gd name="T24" fmla="*/ 1911 w 1936"/>
                  <a:gd name="T25" fmla="*/ 6 h 2457"/>
                  <a:gd name="T26" fmla="*/ 1920 w 1936"/>
                  <a:gd name="T27" fmla="*/ 0 h 2457"/>
                  <a:gd name="T28" fmla="*/ 1931 w 1936"/>
                  <a:gd name="T29" fmla="*/ 2 h 2457"/>
                  <a:gd name="T30" fmla="*/ 1936 w 1936"/>
                  <a:gd name="T31" fmla="*/ 11 h 2457"/>
                  <a:gd name="T32" fmla="*/ 1929 w 1936"/>
                  <a:gd name="T33" fmla="*/ 41 h 2457"/>
                  <a:gd name="T34" fmla="*/ 1906 w 1936"/>
                  <a:gd name="T35" fmla="*/ 98 h 2457"/>
                  <a:gd name="T36" fmla="*/ 1873 w 1936"/>
                  <a:gd name="T37" fmla="*/ 165 h 2457"/>
                  <a:gd name="T38" fmla="*/ 1831 w 1936"/>
                  <a:gd name="T39" fmla="*/ 240 h 2457"/>
                  <a:gd name="T40" fmla="*/ 1781 w 1936"/>
                  <a:gd name="T41" fmla="*/ 322 h 2457"/>
                  <a:gd name="T42" fmla="*/ 1722 w 1936"/>
                  <a:gd name="T43" fmla="*/ 410 h 2457"/>
                  <a:gd name="T44" fmla="*/ 1623 w 1936"/>
                  <a:gd name="T45" fmla="*/ 553 h 2457"/>
                  <a:gd name="T46" fmla="*/ 1471 w 1936"/>
                  <a:gd name="T47" fmla="*/ 758 h 2457"/>
                  <a:gd name="T48" fmla="*/ 1304 w 1936"/>
                  <a:gd name="T49" fmla="*/ 973 h 2457"/>
                  <a:gd name="T50" fmla="*/ 1130 w 1936"/>
                  <a:gd name="T51" fmla="*/ 1190 h 2457"/>
                  <a:gd name="T52" fmla="*/ 953 w 1936"/>
                  <a:gd name="T53" fmla="*/ 1403 h 2457"/>
                  <a:gd name="T54" fmla="*/ 813 w 1936"/>
                  <a:gd name="T55" fmla="*/ 1570 h 2457"/>
                  <a:gd name="T56" fmla="*/ 702 w 1936"/>
                  <a:gd name="T57" fmla="*/ 1700 h 2457"/>
                  <a:gd name="T58" fmla="*/ 589 w 1936"/>
                  <a:gd name="T59" fmla="*/ 1832 h 2457"/>
                  <a:gd name="T60" fmla="*/ 476 w 1936"/>
                  <a:gd name="T61" fmla="*/ 1962 h 2457"/>
                  <a:gd name="T62" fmla="*/ 366 w 1936"/>
                  <a:gd name="T63" fmla="*/ 2088 h 2457"/>
                  <a:gd name="T64" fmla="*/ 261 w 1936"/>
                  <a:gd name="T65" fmla="*/ 2207 h 2457"/>
                  <a:gd name="T66" fmla="*/ 164 w 1936"/>
                  <a:gd name="T67" fmla="*/ 2316 h 2457"/>
                  <a:gd name="T68" fmla="*/ 77 w 1936"/>
                  <a:gd name="T69" fmla="*/ 2414 h 2457"/>
                  <a:gd name="T70" fmla="*/ 0 w 1936"/>
                  <a:gd name="T71" fmla="*/ 2457 h 2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6" h="2457">
                    <a:moveTo>
                      <a:pt x="0" y="2457"/>
                    </a:moveTo>
                    <a:lnTo>
                      <a:pt x="94" y="2352"/>
                    </a:lnTo>
                    <a:lnTo>
                      <a:pt x="206" y="2227"/>
                    </a:lnTo>
                    <a:lnTo>
                      <a:pt x="334" y="2082"/>
                    </a:lnTo>
                    <a:lnTo>
                      <a:pt x="473" y="1924"/>
                    </a:lnTo>
                    <a:lnTo>
                      <a:pt x="621" y="1752"/>
                    </a:lnTo>
                    <a:lnTo>
                      <a:pt x="774" y="1573"/>
                    </a:lnTo>
                    <a:lnTo>
                      <a:pt x="931" y="1388"/>
                    </a:lnTo>
                    <a:lnTo>
                      <a:pt x="1085" y="1200"/>
                    </a:lnTo>
                    <a:lnTo>
                      <a:pt x="1162" y="1108"/>
                    </a:lnTo>
                    <a:lnTo>
                      <a:pt x="1236" y="1015"/>
                    </a:lnTo>
                    <a:lnTo>
                      <a:pt x="1310" y="923"/>
                    </a:lnTo>
                    <a:lnTo>
                      <a:pt x="1380" y="833"/>
                    </a:lnTo>
                    <a:lnTo>
                      <a:pt x="1448" y="745"/>
                    </a:lnTo>
                    <a:lnTo>
                      <a:pt x="1513" y="659"/>
                    </a:lnTo>
                    <a:lnTo>
                      <a:pt x="1574" y="575"/>
                    </a:lnTo>
                    <a:lnTo>
                      <a:pt x="1633" y="495"/>
                    </a:lnTo>
                    <a:lnTo>
                      <a:pt x="1687" y="418"/>
                    </a:lnTo>
                    <a:lnTo>
                      <a:pt x="1735" y="344"/>
                    </a:lnTo>
                    <a:lnTo>
                      <a:pt x="1780" y="276"/>
                    </a:lnTo>
                    <a:lnTo>
                      <a:pt x="1817" y="212"/>
                    </a:lnTo>
                    <a:lnTo>
                      <a:pt x="1850" y="152"/>
                    </a:lnTo>
                    <a:lnTo>
                      <a:pt x="1877" y="99"/>
                    </a:lnTo>
                    <a:lnTo>
                      <a:pt x="1896" y="51"/>
                    </a:lnTo>
                    <a:lnTo>
                      <a:pt x="1909" y="10"/>
                    </a:lnTo>
                    <a:lnTo>
                      <a:pt x="1911" y="6"/>
                    </a:lnTo>
                    <a:lnTo>
                      <a:pt x="1916" y="1"/>
                    </a:lnTo>
                    <a:lnTo>
                      <a:pt x="1920" y="0"/>
                    </a:lnTo>
                    <a:lnTo>
                      <a:pt x="1925" y="0"/>
                    </a:lnTo>
                    <a:lnTo>
                      <a:pt x="1931" y="2"/>
                    </a:lnTo>
                    <a:lnTo>
                      <a:pt x="1934" y="6"/>
                    </a:lnTo>
                    <a:lnTo>
                      <a:pt x="1936" y="11"/>
                    </a:lnTo>
                    <a:lnTo>
                      <a:pt x="1935" y="16"/>
                    </a:lnTo>
                    <a:lnTo>
                      <a:pt x="1929" y="41"/>
                    </a:lnTo>
                    <a:lnTo>
                      <a:pt x="1919" y="69"/>
                    </a:lnTo>
                    <a:lnTo>
                      <a:pt x="1906" y="98"/>
                    </a:lnTo>
                    <a:lnTo>
                      <a:pt x="1891" y="131"/>
                    </a:lnTo>
                    <a:lnTo>
                      <a:pt x="1873" y="165"/>
                    </a:lnTo>
                    <a:lnTo>
                      <a:pt x="1853" y="202"/>
                    </a:lnTo>
                    <a:lnTo>
                      <a:pt x="1831" y="240"/>
                    </a:lnTo>
                    <a:lnTo>
                      <a:pt x="1807" y="280"/>
                    </a:lnTo>
                    <a:lnTo>
                      <a:pt x="1781" y="322"/>
                    </a:lnTo>
                    <a:lnTo>
                      <a:pt x="1753" y="365"/>
                    </a:lnTo>
                    <a:lnTo>
                      <a:pt x="1722" y="410"/>
                    </a:lnTo>
                    <a:lnTo>
                      <a:pt x="1691" y="457"/>
                    </a:lnTo>
                    <a:lnTo>
                      <a:pt x="1623" y="553"/>
                    </a:lnTo>
                    <a:lnTo>
                      <a:pt x="1548" y="654"/>
                    </a:lnTo>
                    <a:lnTo>
                      <a:pt x="1471" y="758"/>
                    </a:lnTo>
                    <a:lnTo>
                      <a:pt x="1389" y="865"/>
                    </a:lnTo>
                    <a:lnTo>
                      <a:pt x="1304" y="973"/>
                    </a:lnTo>
                    <a:lnTo>
                      <a:pt x="1217" y="1082"/>
                    </a:lnTo>
                    <a:lnTo>
                      <a:pt x="1130" y="1190"/>
                    </a:lnTo>
                    <a:lnTo>
                      <a:pt x="1041" y="1298"/>
                    </a:lnTo>
                    <a:lnTo>
                      <a:pt x="953" y="1403"/>
                    </a:lnTo>
                    <a:lnTo>
                      <a:pt x="867" y="1506"/>
                    </a:lnTo>
                    <a:lnTo>
                      <a:pt x="813" y="1570"/>
                    </a:lnTo>
                    <a:lnTo>
                      <a:pt x="758" y="1634"/>
                    </a:lnTo>
                    <a:lnTo>
                      <a:pt x="702" y="1700"/>
                    </a:lnTo>
                    <a:lnTo>
                      <a:pt x="646" y="1766"/>
                    </a:lnTo>
                    <a:lnTo>
                      <a:pt x="589" y="1832"/>
                    </a:lnTo>
                    <a:lnTo>
                      <a:pt x="532" y="1897"/>
                    </a:lnTo>
                    <a:lnTo>
                      <a:pt x="476" y="1962"/>
                    </a:lnTo>
                    <a:lnTo>
                      <a:pt x="421" y="2025"/>
                    </a:lnTo>
                    <a:lnTo>
                      <a:pt x="366" y="2088"/>
                    </a:lnTo>
                    <a:lnTo>
                      <a:pt x="313" y="2148"/>
                    </a:lnTo>
                    <a:lnTo>
                      <a:pt x="261" y="2207"/>
                    </a:lnTo>
                    <a:lnTo>
                      <a:pt x="212" y="2263"/>
                    </a:lnTo>
                    <a:lnTo>
                      <a:pt x="164" y="2316"/>
                    </a:lnTo>
                    <a:lnTo>
                      <a:pt x="120" y="2366"/>
                    </a:lnTo>
                    <a:lnTo>
                      <a:pt x="77" y="2414"/>
                    </a:lnTo>
                    <a:lnTo>
                      <a:pt x="38" y="2457"/>
                    </a:lnTo>
                    <a:lnTo>
                      <a:pt x="0" y="24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02"/>
              <p:cNvSpPr>
                <a:spLocks/>
              </p:cNvSpPr>
              <p:nvPr userDrawn="1"/>
            </p:nvSpPr>
            <p:spPr bwMode="auto">
              <a:xfrm>
                <a:off x="374" y="3057"/>
                <a:ext cx="1067" cy="1253"/>
              </a:xfrm>
              <a:custGeom>
                <a:avLst/>
                <a:gdLst>
                  <a:gd name="T0" fmla="*/ 11 w 3200"/>
                  <a:gd name="T1" fmla="*/ 3759 h 3760"/>
                  <a:gd name="T2" fmla="*/ 3 w 3200"/>
                  <a:gd name="T3" fmla="*/ 3754 h 3760"/>
                  <a:gd name="T4" fmla="*/ 0 w 3200"/>
                  <a:gd name="T5" fmla="*/ 3746 h 3760"/>
                  <a:gd name="T6" fmla="*/ 14 w 3200"/>
                  <a:gd name="T7" fmla="*/ 3712 h 3760"/>
                  <a:gd name="T8" fmla="*/ 99 w 3200"/>
                  <a:gd name="T9" fmla="*/ 3532 h 3760"/>
                  <a:gd name="T10" fmla="*/ 246 w 3200"/>
                  <a:gd name="T11" fmla="*/ 3218 h 3760"/>
                  <a:gd name="T12" fmla="*/ 435 w 3200"/>
                  <a:gd name="T13" fmla="*/ 2813 h 3760"/>
                  <a:gd name="T14" fmla="*/ 649 w 3200"/>
                  <a:gd name="T15" fmla="*/ 2360 h 3760"/>
                  <a:gd name="T16" fmla="*/ 867 w 3200"/>
                  <a:gd name="T17" fmla="*/ 1900 h 3760"/>
                  <a:gd name="T18" fmla="*/ 1069 w 3200"/>
                  <a:gd name="T19" fmla="*/ 1476 h 3760"/>
                  <a:gd name="T20" fmla="*/ 1237 w 3200"/>
                  <a:gd name="T21" fmla="*/ 1129 h 3760"/>
                  <a:gd name="T22" fmla="*/ 1336 w 3200"/>
                  <a:gd name="T23" fmla="*/ 938 h 3760"/>
                  <a:gd name="T24" fmla="*/ 1422 w 3200"/>
                  <a:gd name="T25" fmla="*/ 825 h 3760"/>
                  <a:gd name="T26" fmla="*/ 1531 w 3200"/>
                  <a:gd name="T27" fmla="*/ 718 h 3760"/>
                  <a:gd name="T28" fmla="*/ 1660 w 3200"/>
                  <a:gd name="T29" fmla="*/ 619 h 3760"/>
                  <a:gd name="T30" fmla="*/ 1802 w 3200"/>
                  <a:gd name="T31" fmla="*/ 526 h 3760"/>
                  <a:gd name="T32" fmla="*/ 1955 w 3200"/>
                  <a:gd name="T33" fmla="*/ 440 h 3760"/>
                  <a:gd name="T34" fmla="*/ 2116 w 3200"/>
                  <a:gd name="T35" fmla="*/ 363 h 3760"/>
                  <a:gd name="T36" fmla="*/ 2278 w 3200"/>
                  <a:gd name="T37" fmla="*/ 291 h 3760"/>
                  <a:gd name="T38" fmla="*/ 2439 w 3200"/>
                  <a:gd name="T39" fmla="*/ 228 h 3760"/>
                  <a:gd name="T40" fmla="*/ 2595 w 3200"/>
                  <a:gd name="T41" fmla="*/ 173 h 3760"/>
                  <a:gd name="T42" fmla="*/ 2740 w 3200"/>
                  <a:gd name="T43" fmla="*/ 124 h 3760"/>
                  <a:gd name="T44" fmla="*/ 2872 w 3200"/>
                  <a:gd name="T45" fmla="*/ 83 h 3760"/>
                  <a:gd name="T46" fmla="*/ 3035 w 3200"/>
                  <a:gd name="T47" fmla="*/ 38 h 3760"/>
                  <a:gd name="T48" fmla="*/ 3167 w 3200"/>
                  <a:gd name="T49" fmla="*/ 4 h 3760"/>
                  <a:gd name="T50" fmla="*/ 3192 w 3200"/>
                  <a:gd name="T51" fmla="*/ 1 h 3760"/>
                  <a:gd name="T52" fmla="*/ 3199 w 3200"/>
                  <a:gd name="T53" fmla="*/ 9 h 3760"/>
                  <a:gd name="T54" fmla="*/ 3199 w 3200"/>
                  <a:gd name="T55" fmla="*/ 19 h 3760"/>
                  <a:gd name="T56" fmla="*/ 3192 w 3200"/>
                  <a:gd name="T57" fmla="*/ 26 h 3760"/>
                  <a:gd name="T58" fmla="*/ 3176 w 3200"/>
                  <a:gd name="T59" fmla="*/ 29 h 3760"/>
                  <a:gd name="T60" fmla="*/ 3130 w 3200"/>
                  <a:gd name="T61" fmla="*/ 39 h 3760"/>
                  <a:gd name="T62" fmla="*/ 3013 w 3200"/>
                  <a:gd name="T63" fmla="*/ 68 h 3760"/>
                  <a:gd name="T64" fmla="*/ 2846 w 3200"/>
                  <a:gd name="T65" fmla="*/ 117 h 3760"/>
                  <a:gd name="T66" fmla="*/ 2715 w 3200"/>
                  <a:gd name="T67" fmla="*/ 159 h 3760"/>
                  <a:gd name="T68" fmla="*/ 2571 w 3200"/>
                  <a:gd name="T69" fmla="*/ 207 h 3760"/>
                  <a:gd name="T70" fmla="*/ 2419 w 3200"/>
                  <a:gd name="T71" fmla="*/ 265 h 3760"/>
                  <a:gd name="T72" fmla="*/ 2262 w 3200"/>
                  <a:gd name="T73" fmla="*/ 328 h 3760"/>
                  <a:gd name="T74" fmla="*/ 2104 w 3200"/>
                  <a:gd name="T75" fmla="*/ 398 h 3760"/>
                  <a:gd name="T76" fmla="*/ 1950 w 3200"/>
                  <a:gd name="T77" fmla="*/ 476 h 3760"/>
                  <a:gd name="T78" fmla="*/ 1802 w 3200"/>
                  <a:gd name="T79" fmla="*/ 559 h 3760"/>
                  <a:gd name="T80" fmla="*/ 1666 w 3200"/>
                  <a:gd name="T81" fmla="*/ 650 h 3760"/>
                  <a:gd name="T82" fmla="*/ 1544 w 3200"/>
                  <a:gd name="T83" fmla="*/ 745 h 3760"/>
                  <a:gd name="T84" fmla="*/ 1439 w 3200"/>
                  <a:gd name="T85" fmla="*/ 846 h 3760"/>
                  <a:gd name="T86" fmla="*/ 1357 w 3200"/>
                  <a:gd name="T87" fmla="*/ 954 h 3760"/>
                  <a:gd name="T88" fmla="*/ 1261 w 3200"/>
                  <a:gd name="T89" fmla="*/ 1141 h 3760"/>
                  <a:gd name="T90" fmla="*/ 1094 w 3200"/>
                  <a:gd name="T91" fmla="*/ 1488 h 3760"/>
                  <a:gd name="T92" fmla="*/ 891 w 3200"/>
                  <a:gd name="T93" fmla="*/ 1912 h 3760"/>
                  <a:gd name="T94" fmla="*/ 674 w 3200"/>
                  <a:gd name="T95" fmla="*/ 2372 h 3760"/>
                  <a:gd name="T96" fmla="*/ 460 w 3200"/>
                  <a:gd name="T97" fmla="*/ 2825 h 3760"/>
                  <a:gd name="T98" fmla="*/ 270 w 3200"/>
                  <a:gd name="T99" fmla="*/ 3230 h 3760"/>
                  <a:gd name="T100" fmla="*/ 123 w 3200"/>
                  <a:gd name="T101" fmla="*/ 3543 h 3760"/>
                  <a:gd name="T102" fmla="*/ 39 w 3200"/>
                  <a:gd name="T103" fmla="*/ 3724 h 3760"/>
                  <a:gd name="T104" fmla="*/ 24 w 3200"/>
                  <a:gd name="T105" fmla="*/ 3754 h 3760"/>
                  <a:gd name="T106" fmla="*/ 17 w 3200"/>
                  <a:gd name="T107" fmla="*/ 3759 h 3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0" h="3760">
                    <a:moveTo>
                      <a:pt x="14" y="3760"/>
                    </a:moveTo>
                    <a:lnTo>
                      <a:pt x="11" y="3759"/>
                    </a:lnTo>
                    <a:lnTo>
                      <a:pt x="7" y="3758"/>
                    </a:lnTo>
                    <a:lnTo>
                      <a:pt x="3" y="3754"/>
                    </a:lnTo>
                    <a:lnTo>
                      <a:pt x="1" y="3750"/>
                    </a:lnTo>
                    <a:lnTo>
                      <a:pt x="0" y="3746"/>
                    </a:lnTo>
                    <a:lnTo>
                      <a:pt x="1" y="3740"/>
                    </a:lnTo>
                    <a:lnTo>
                      <a:pt x="14" y="3712"/>
                    </a:lnTo>
                    <a:lnTo>
                      <a:pt x="47" y="3641"/>
                    </a:lnTo>
                    <a:lnTo>
                      <a:pt x="99" y="3532"/>
                    </a:lnTo>
                    <a:lnTo>
                      <a:pt x="165" y="3389"/>
                    </a:lnTo>
                    <a:lnTo>
                      <a:pt x="246" y="3218"/>
                    </a:lnTo>
                    <a:lnTo>
                      <a:pt x="337" y="3025"/>
                    </a:lnTo>
                    <a:lnTo>
                      <a:pt x="435" y="2813"/>
                    </a:lnTo>
                    <a:lnTo>
                      <a:pt x="541" y="2591"/>
                    </a:lnTo>
                    <a:lnTo>
                      <a:pt x="649" y="2360"/>
                    </a:lnTo>
                    <a:lnTo>
                      <a:pt x="759" y="2129"/>
                    </a:lnTo>
                    <a:lnTo>
                      <a:pt x="867" y="1900"/>
                    </a:lnTo>
                    <a:lnTo>
                      <a:pt x="971" y="1681"/>
                    </a:lnTo>
                    <a:lnTo>
                      <a:pt x="1069" y="1476"/>
                    </a:lnTo>
                    <a:lnTo>
                      <a:pt x="1159" y="1290"/>
                    </a:lnTo>
                    <a:lnTo>
                      <a:pt x="1237" y="1129"/>
                    </a:lnTo>
                    <a:lnTo>
                      <a:pt x="1302" y="997"/>
                    </a:lnTo>
                    <a:lnTo>
                      <a:pt x="1336" y="938"/>
                    </a:lnTo>
                    <a:lnTo>
                      <a:pt x="1376" y="881"/>
                    </a:lnTo>
                    <a:lnTo>
                      <a:pt x="1422" y="825"/>
                    </a:lnTo>
                    <a:lnTo>
                      <a:pt x="1474" y="771"/>
                    </a:lnTo>
                    <a:lnTo>
                      <a:pt x="1531" y="718"/>
                    </a:lnTo>
                    <a:lnTo>
                      <a:pt x="1594" y="668"/>
                    </a:lnTo>
                    <a:lnTo>
                      <a:pt x="1660" y="619"/>
                    </a:lnTo>
                    <a:lnTo>
                      <a:pt x="1730" y="572"/>
                    </a:lnTo>
                    <a:lnTo>
                      <a:pt x="1802" y="526"/>
                    </a:lnTo>
                    <a:lnTo>
                      <a:pt x="1878" y="483"/>
                    </a:lnTo>
                    <a:lnTo>
                      <a:pt x="1955" y="440"/>
                    </a:lnTo>
                    <a:lnTo>
                      <a:pt x="2035" y="401"/>
                    </a:lnTo>
                    <a:lnTo>
                      <a:pt x="2116" y="363"/>
                    </a:lnTo>
                    <a:lnTo>
                      <a:pt x="2197" y="326"/>
                    </a:lnTo>
                    <a:lnTo>
                      <a:pt x="2278" y="291"/>
                    </a:lnTo>
                    <a:lnTo>
                      <a:pt x="2359" y="259"/>
                    </a:lnTo>
                    <a:lnTo>
                      <a:pt x="2439" y="228"/>
                    </a:lnTo>
                    <a:lnTo>
                      <a:pt x="2518" y="200"/>
                    </a:lnTo>
                    <a:lnTo>
                      <a:pt x="2595" y="173"/>
                    </a:lnTo>
                    <a:lnTo>
                      <a:pt x="2669" y="147"/>
                    </a:lnTo>
                    <a:lnTo>
                      <a:pt x="2740" y="124"/>
                    </a:lnTo>
                    <a:lnTo>
                      <a:pt x="2809" y="103"/>
                    </a:lnTo>
                    <a:lnTo>
                      <a:pt x="2872" y="83"/>
                    </a:lnTo>
                    <a:lnTo>
                      <a:pt x="2932" y="66"/>
                    </a:lnTo>
                    <a:lnTo>
                      <a:pt x="3035" y="38"/>
                    </a:lnTo>
                    <a:lnTo>
                      <a:pt x="3115" y="17"/>
                    </a:lnTo>
                    <a:lnTo>
                      <a:pt x="3167" y="4"/>
                    </a:lnTo>
                    <a:lnTo>
                      <a:pt x="3186" y="0"/>
                    </a:lnTo>
                    <a:lnTo>
                      <a:pt x="3192" y="1"/>
                    </a:lnTo>
                    <a:lnTo>
                      <a:pt x="3196" y="4"/>
                    </a:lnTo>
                    <a:lnTo>
                      <a:pt x="3199" y="9"/>
                    </a:lnTo>
                    <a:lnTo>
                      <a:pt x="3200" y="14"/>
                    </a:lnTo>
                    <a:lnTo>
                      <a:pt x="3199" y="19"/>
                    </a:lnTo>
                    <a:lnTo>
                      <a:pt x="3196" y="24"/>
                    </a:lnTo>
                    <a:lnTo>
                      <a:pt x="3192" y="26"/>
                    </a:lnTo>
                    <a:lnTo>
                      <a:pt x="3188" y="27"/>
                    </a:lnTo>
                    <a:lnTo>
                      <a:pt x="3176" y="29"/>
                    </a:lnTo>
                    <a:lnTo>
                      <a:pt x="3157" y="32"/>
                    </a:lnTo>
                    <a:lnTo>
                      <a:pt x="3130" y="39"/>
                    </a:lnTo>
                    <a:lnTo>
                      <a:pt x="3098" y="46"/>
                    </a:lnTo>
                    <a:lnTo>
                      <a:pt x="3013" y="68"/>
                    </a:lnTo>
                    <a:lnTo>
                      <a:pt x="2906" y="98"/>
                    </a:lnTo>
                    <a:lnTo>
                      <a:pt x="2846" y="117"/>
                    </a:lnTo>
                    <a:lnTo>
                      <a:pt x="2782" y="136"/>
                    </a:lnTo>
                    <a:lnTo>
                      <a:pt x="2715" y="159"/>
                    </a:lnTo>
                    <a:lnTo>
                      <a:pt x="2643" y="182"/>
                    </a:lnTo>
                    <a:lnTo>
                      <a:pt x="2571" y="207"/>
                    </a:lnTo>
                    <a:lnTo>
                      <a:pt x="2495" y="235"/>
                    </a:lnTo>
                    <a:lnTo>
                      <a:pt x="2419" y="265"/>
                    </a:lnTo>
                    <a:lnTo>
                      <a:pt x="2340" y="296"/>
                    </a:lnTo>
                    <a:lnTo>
                      <a:pt x="2262" y="328"/>
                    </a:lnTo>
                    <a:lnTo>
                      <a:pt x="2183" y="363"/>
                    </a:lnTo>
                    <a:lnTo>
                      <a:pt x="2104" y="398"/>
                    </a:lnTo>
                    <a:lnTo>
                      <a:pt x="2027" y="436"/>
                    </a:lnTo>
                    <a:lnTo>
                      <a:pt x="1950" y="476"/>
                    </a:lnTo>
                    <a:lnTo>
                      <a:pt x="1876" y="517"/>
                    </a:lnTo>
                    <a:lnTo>
                      <a:pt x="1802" y="559"/>
                    </a:lnTo>
                    <a:lnTo>
                      <a:pt x="1733" y="603"/>
                    </a:lnTo>
                    <a:lnTo>
                      <a:pt x="1666" y="650"/>
                    </a:lnTo>
                    <a:lnTo>
                      <a:pt x="1602" y="696"/>
                    </a:lnTo>
                    <a:lnTo>
                      <a:pt x="1544" y="745"/>
                    </a:lnTo>
                    <a:lnTo>
                      <a:pt x="1489" y="796"/>
                    </a:lnTo>
                    <a:lnTo>
                      <a:pt x="1439" y="846"/>
                    </a:lnTo>
                    <a:lnTo>
                      <a:pt x="1396" y="899"/>
                    </a:lnTo>
                    <a:lnTo>
                      <a:pt x="1357" y="954"/>
                    </a:lnTo>
                    <a:lnTo>
                      <a:pt x="1326" y="1009"/>
                    </a:lnTo>
                    <a:lnTo>
                      <a:pt x="1261" y="1141"/>
                    </a:lnTo>
                    <a:lnTo>
                      <a:pt x="1183" y="1302"/>
                    </a:lnTo>
                    <a:lnTo>
                      <a:pt x="1094" y="1488"/>
                    </a:lnTo>
                    <a:lnTo>
                      <a:pt x="996" y="1693"/>
                    </a:lnTo>
                    <a:lnTo>
                      <a:pt x="891" y="1912"/>
                    </a:lnTo>
                    <a:lnTo>
                      <a:pt x="783" y="2141"/>
                    </a:lnTo>
                    <a:lnTo>
                      <a:pt x="674" y="2372"/>
                    </a:lnTo>
                    <a:lnTo>
                      <a:pt x="565" y="2602"/>
                    </a:lnTo>
                    <a:lnTo>
                      <a:pt x="460" y="2825"/>
                    </a:lnTo>
                    <a:lnTo>
                      <a:pt x="361" y="3036"/>
                    </a:lnTo>
                    <a:lnTo>
                      <a:pt x="270" y="3230"/>
                    </a:lnTo>
                    <a:lnTo>
                      <a:pt x="190" y="3400"/>
                    </a:lnTo>
                    <a:lnTo>
                      <a:pt x="123" y="3543"/>
                    </a:lnTo>
                    <a:lnTo>
                      <a:pt x="72" y="3653"/>
                    </a:lnTo>
                    <a:lnTo>
                      <a:pt x="39" y="3724"/>
                    </a:lnTo>
                    <a:lnTo>
                      <a:pt x="26" y="3751"/>
                    </a:lnTo>
                    <a:lnTo>
                      <a:pt x="24" y="3754"/>
                    </a:lnTo>
                    <a:lnTo>
                      <a:pt x="20" y="3758"/>
                    </a:lnTo>
                    <a:lnTo>
                      <a:pt x="17" y="3759"/>
                    </a:lnTo>
                    <a:lnTo>
                      <a:pt x="14" y="37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03"/>
              <p:cNvSpPr>
                <a:spLocks/>
              </p:cNvSpPr>
              <p:nvPr userDrawn="1"/>
            </p:nvSpPr>
            <p:spPr bwMode="auto">
              <a:xfrm>
                <a:off x="1180" y="3594"/>
                <a:ext cx="1769" cy="368"/>
              </a:xfrm>
              <a:custGeom>
                <a:avLst/>
                <a:gdLst>
                  <a:gd name="T0" fmla="*/ 3262 w 5309"/>
                  <a:gd name="T1" fmla="*/ 1102 h 1104"/>
                  <a:gd name="T2" fmla="*/ 3052 w 5309"/>
                  <a:gd name="T3" fmla="*/ 1087 h 1104"/>
                  <a:gd name="T4" fmla="*/ 2846 w 5309"/>
                  <a:gd name="T5" fmla="*/ 1056 h 1104"/>
                  <a:gd name="T6" fmla="*/ 2644 w 5309"/>
                  <a:gd name="T7" fmla="*/ 1010 h 1104"/>
                  <a:gd name="T8" fmla="*/ 2513 w 5309"/>
                  <a:gd name="T9" fmla="*/ 970 h 1104"/>
                  <a:gd name="T10" fmla="*/ 2418 w 5309"/>
                  <a:gd name="T11" fmla="*/ 933 h 1104"/>
                  <a:gd name="T12" fmla="*/ 2324 w 5309"/>
                  <a:gd name="T13" fmla="*/ 892 h 1104"/>
                  <a:gd name="T14" fmla="*/ 2149 w 5309"/>
                  <a:gd name="T15" fmla="*/ 806 h 1104"/>
                  <a:gd name="T16" fmla="*/ 1983 w 5309"/>
                  <a:gd name="T17" fmla="*/ 722 h 1104"/>
                  <a:gd name="T18" fmla="*/ 1827 w 5309"/>
                  <a:gd name="T19" fmla="*/ 638 h 1104"/>
                  <a:gd name="T20" fmla="*/ 1679 w 5309"/>
                  <a:gd name="T21" fmla="*/ 555 h 1104"/>
                  <a:gd name="T22" fmla="*/ 1538 w 5309"/>
                  <a:gd name="T23" fmla="*/ 477 h 1104"/>
                  <a:gd name="T24" fmla="*/ 1264 w 5309"/>
                  <a:gd name="T25" fmla="*/ 323 h 1104"/>
                  <a:gd name="T26" fmla="*/ 1106 w 5309"/>
                  <a:gd name="T27" fmla="*/ 239 h 1104"/>
                  <a:gd name="T28" fmla="*/ 957 w 5309"/>
                  <a:gd name="T29" fmla="*/ 166 h 1104"/>
                  <a:gd name="T30" fmla="*/ 817 w 5309"/>
                  <a:gd name="T31" fmla="*/ 106 h 1104"/>
                  <a:gd name="T32" fmla="*/ 683 w 5309"/>
                  <a:gd name="T33" fmla="*/ 61 h 1104"/>
                  <a:gd name="T34" fmla="*/ 555 w 5309"/>
                  <a:gd name="T35" fmla="*/ 34 h 1104"/>
                  <a:gd name="T36" fmla="*/ 430 w 5309"/>
                  <a:gd name="T37" fmla="*/ 24 h 1104"/>
                  <a:gd name="T38" fmla="*/ 307 w 5309"/>
                  <a:gd name="T39" fmla="*/ 36 h 1104"/>
                  <a:gd name="T40" fmla="*/ 185 w 5309"/>
                  <a:gd name="T41" fmla="*/ 70 h 1104"/>
                  <a:gd name="T42" fmla="*/ 61 w 5309"/>
                  <a:gd name="T43" fmla="*/ 128 h 1104"/>
                  <a:gd name="T44" fmla="*/ 9 w 5309"/>
                  <a:gd name="T45" fmla="*/ 155 h 1104"/>
                  <a:gd name="T46" fmla="*/ 0 w 5309"/>
                  <a:gd name="T47" fmla="*/ 143 h 1104"/>
                  <a:gd name="T48" fmla="*/ 5 w 5309"/>
                  <a:gd name="T49" fmla="*/ 130 h 1104"/>
                  <a:gd name="T50" fmla="*/ 133 w 5309"/>
                  <a:gd name="T51" fmla="*/ 62 h 1104"/>
                  <a:gd name="T52" fmla="*/ 261 w 5309"/>
                  <a:gd name="T53" fmla="*/ 20 h 1104"/>
                  <a:gd name="T54" fmla="*/ 388 w 5309"/>
                  <a:gd name="T55" fmla="*/ 1 h 1104"/>
                  <a:gd name="T56" fmla="*/ 517 w 5309"/>
                  <a:gd name="T57" fmla="*/ 4 h 1104"/>
                  <a:gd name="T58" fmla="*/ 649 w 5309"/>
                  <a:gd name="T59" fmla="*/ 27 h 1104"/>
                  <a:gd name="T60" fmla="*/ 785 w 5309"/>
                  <a:gd name="T61" fmla="*/ 66 h 1104"/>
                  <a:gd name="T62" fmla="*/ 925 w 5309"/>
                  <a:gd name="T63" fmla="*/ 123 h 1104"/>
                  <a:gd name="T64" fmla="*/ 1072 w 5309"/>
                  <a:gd name="T65" fmla="*/ 192 h 1104"/>
                  <a:gd name="T66" fmla="*/ 1227 w 5309"/>
                  <a:gd name="T67" fmla="*/ 273 h 1104"/>
                  <a:gd name="T68" fmla="*/ 1507 w 5309"/>
                  <a:gd name="T69" fmla="*/ 428 h 1104"/>
                  <a:gd name="T70" fmla="*/ 1644 w 5309"/>
                  <a:gd name="T71" fmla="*/ 506 h 1104"/>
                  <a:gd name="T72" fmla="*/ 1790 w 5309"/>
                  <a:gd name="T73" fmla="*/ 587 h 1104"/>
                  <a:gd name="T74" fmla="*/ 1943 w 5309"/>
                  <a:gd name="T75" fmla="*/ 669 h 1104"/>
                  <a:gd name="T76" fmla="*/ 2105 w 5309"/>
                  <a:gd name="T77" fmla="*/ 754 h 1104"/>
                  <a:gd name="T78" fmla="*/ 2277 w 5309"/>
                  <a:gd name="T79" fmla="*/ 839 h 1104"/>
                  <a:gd name="T80" fmla="*/ 2560 w 5309"/>
                  <a:gd name="T81" fmla="*/ 957 h 1104"/>
                  <a:gd name="T82" fmla="*/ 2915 w 5309"/>
                  <a:gd name="T83" fmla="*/ 1041 h 1104"/>
                  <a:gd name="T84" fmla="*/ 3283 w 5309"/>
                  <a:gd name="T85" fmla="*/ 1075 h 1104"/>
                  <a:gd name="T86" fmla="*/ 3653 w 5309"/>
                  <a:gd name="T87" fmla="*/ 1069 h 1104"/>
                  <a:gd name="T88" fmla="*/ 4012 w 5309"/>
                  <a:gd name="T89" fmla="*/ 1032 h 1104"/>
                  <a:gd name="T90" fmla="*/ 4349 w 5309"/>
                  <a:gd name="T91" fmla="*/ 974 h 1104"/>
                  <a:gd name="T92" fmla="*/ 4652 w 5309"/>
                  <a:gd name="T93" fmla="*/ 904 h 1104"/>
                  <a:gd name="T94" fmla="*/ 4909 w 5309"/>
                  <a:gd name="T95" fmla="*/ 833 h 1104"/>
                  <a:gd name="T96" fmla="*/ 5109 w 5309"/>
                  <a:gd name="T97" fmla="*/ 769 h 1104"/>
                  <a:gd name="T98" fmla="*/ 5267 w 5309"/>
                  <a:gd name="T99" fmla="*/ 714 h 1104"/>
                  <a:gd name="T100" fmla="*/ 5300 w 5309"/>
                  <a:gd name="T101" fmla="*/ 704 h 1104"/>
                  <a:gd name="T102" fmla="*/ 5309 w 5309"/>
                  <a:gd name="T103" fmla="*/ 717 h 1104"/>
                  <a:gd name="T104" fmla="*/ 5300 w 5309"/>
                  <a:gd name="T105" fmla="*/ 729 h 1104"/>
                  <a:gd name="T106" fmla="*/ 5202 w 5309"/>
                  <a:gd name="T107" fmla="*/ 766 h 1104"/>
                  <a:gd name="T108" fmla="*/ 4945 w 5309"/>
                  <a:gd name="T109" fmla="*/ 850 h 1104"/>
                  <a:gd name="T110" fmla="*/ 4769 w 5309"/>
                  <a:gd name="T111" fmla="*/ 901 h 1104"/>
                  <a:gd name="T112" fmla="*/ 4566 w 5309"/>
                  <a:gd name="T113" fmla="*/ 954 h 1104"/>
                  <a:gd name="T114" fmla="*/ 4341 w 5309"/>
                  <a:gd name="T115" fmla="*/ 1002 h 1104"/>
                  <a:gd name="T116" fmla="*/ 4100 w 5309"/>
                  <a:gd name="T117" fmla="*/ 1047 h 1104"/>
                  <a:gd name="T118" fmla="*/ 3844 w 5309"/>
                  <a:gd name="T119" fmla="*/ 1080 h 1104"/>
                  <a:gd name="T120" fmla="*/ 3580 w 5309"/>
                  <a:gd name="T121" fmla="*/ 110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309" h="1104">
                    <a:moveTo>
                      <a:pt x="3401" y="1104"/>
                    </a:moveTo>
                    <a:lnTo>
                      <a:pt x="3331" y="1103"/>
                    </a:lnTo>
                    <a:lnTo>
                      <a:pt x="3262" y="1102"/>
                    </a:lnTo>
                    <a:lnTo>
                      <a:pt x="3191" y="1097"/>
                    </a:lnTo>
                    <a:lnTo>
                      <a:pt x="3121" y="1093"/>
                    </a:lnTo>
                    <a:lnTo>
                      <a:pt x="3052" y="1087"/>
                    </a:lnTo>
                    <a:lnTo>
                      <a:pt x="2983" y="1078"/>
                    </a:lnTo>
                    <a:lnTo>
                      <a:pt x="2914" y="1068"/>
                    </a:lnTo>
                    <a:lnTo>
                      <a:pt x="2846" y="1056"/>
                    </a:lnTo>
                    <a:lnTo>
                      <a:pt x="2778" y="1043"/>
                    </a:lnTo>
                    <a:lnTo>
                      <a:pt x="2711" y="1027"/>
                    </a:lnTo>
                    <a:lnTo>
                      <a:pt x="2644" y="1010"/>
                    </a:lnTo>
                    <a:lnTo>
                      <a:pt x="2578" y="990"/>
                    </a:lnTo>
                    <a:lnTo>
                      <a:pt x="2546" y="981"/>
                    </a:lnTo>
                    <a:lnTo>
                      <a:pt x="2513" y="970"/>
                    </a:lnTo>
                    <a:lnTo>
                      <a:pt x="2481" y="958"/>
                    </a:lnTo>
                    <a:lnTo>
                      <a:pt x="2450" y="946"/>
                    </a:lnTo>
                    <a:lnTo>
                      <a:pt x="2418" y="933"/>
                    </a:lnTo>
                    <a:lnTo>
                      <a:pt x="2386" y="920"/>
                    </a:lnTo>
                    <a:lnTo>
                      <a:pt x="2356" y="906"/>
                    </a:lnTo>
                    <a:lnTo>
                      <a:pt x="2324" y="892"/>
                    </a:lnTo>
                    <a:lnTo>
                      <a:pt x="2265" y="863"/>
                    </a:lnTo>
                    <a:lnTo>
                      <a:pt x="2207" y="835"/>
                    </a:lnTo>
                    <a:lnTo>
                      <a:pt x="2149" y="806"/>
                    </a:lnTo>
                    <a:lnTo>
                      <a:pt x="2093" y="778"/>
                    </a:lnTo>
                    <a:lnTo>
                      <a:pt x="2037" y="750"/>
                    </a:lnTo>
                    <a:lnTo>
                      <a:pt x="1983" y="722"/>
                    </a:lnTo>
                    <a:lnTo>
                      <a:pt x="1930" y="694"/>
                    </a:lnTo>
                    <a:lnTo>
                      <a:pt x="1878" y="666"/>
                    </a:lnTo>
                    <a:lnTo>
                      <a:pt x="1827" y="638"/>
                    </a:lnTo>
                    <a:lnTo>
                      <a:pt x="1777" y="611"/>
                    </a:lnTo>
                    <a:lnTo>
                      <a:pt x="1727" y="582"/>
                    </a:lnTo>
                    <a:lnTo>
                      <a:pt x="1679" y="555"/>
                    </a:lnTo>
                    <a:lnTo>
                      <a:pt x="1631" y="530"/>
                    </a:lnTo>
                    <a:lnTo>
                      <a:pt x="1585" y="503"/>
                    </a:lnTo>
                    <a:lnTo>
                      <a:pt x="1538" y="477"/>
                    </a:lnTo>
                    <a:lnTo>
                      <a:pt x="1493" y="452"/>
                    </a:lnTo>
                    <a:lnTo>
                      <a:pt x="1376" y="386"/>
                    </a:lnTo>
                    <a:lnTo>
                      <a:pt x="1264" y="323"/>
                    </a:lnTo>
                    <a:lnTo>
                      <a:pt x="1210" y="294"/>
                    </a:lnTo>
                    <a:lnTo>
                      <a:pt x="1157" y="266"/>
                    </a:lnTo>
                    <a:lnTo>
                      <a:pt x="1106" y="239"/>
                    </a:lnTo>
                    <a:lnTo>
                      <a:pt x="1056" y="213"/>
                    </a:lnTo>
                    <a:lnTo>
                      <a:pt x="1006" y="188"/>
                    </a:lnTo>
                    <a:lnTo>
                      <a:pt x="957" y="166"/>
                    </a:lnTo>
                    <a:lnTo>
                      <a:pt x="910" y="144"/>
                    </a:lnTo>
                    <a:lnTo>
                      <a:pt x="863" y="125"/>
                    </a:lnTo>
                    <a:lnTo>
                      <a:pt x="817" y="106"/>
                    </a:lnTo>
                    <a:lnTo>
                      <a:pt x="772" y="89"/>
                    </a:lnTo>
                    <a:lnTo>
                      <a:pt x="727" y="74"/>
                    </a:lnTo>
                    <a:lnTo>
                      <a:pt x="683" y="61"/>
                    </a:lnTo>
                    <a:lnTo>
                      <a:pt x="640" y="50"/>
                    </a:lnTo>
                    <a:lnTo>
                      <a:pt x="598" y="41"/>
                    </a:lnTo>
                    <a:lnTo>
                      <a:pt x="555" y="34"/>
                    </a:lnTo>
                    <a:lnTo>
                      <a:pt x="514" y="29"/>
                    </a:lnTo>
                    <a:lnTo>
                      <a:pt x="471" y="25"/>
                    </a:lnTo>
                    <a:lnTo>
                      <a:pt x="430" y="24"/>
                    </a:lnTo>
                    <a:lnTo>
                      <a:pt x="389" y="27"/>
                    </a:lnTo>
                    <a:lnTo>
                      <a:pt x="348" y="30"/>
                    </a:lnTo>
                    <a:lnTo>
                      <a:pt x="307" y="36"/>
                    </a:lnTo>
                    <a:lnTo>
                      <a:pt x="266" y="45"/>
                    </a:lnTo>
                    <a:lnTo>
                      <a:pt x="225" y="57"/>
                    </a:lnTo>
                    <a:lnTo>
                      <a:pt x="185" y="70"/>
                    </a:lnTo>
                    <a:lnTo>
                      <a:pt x="144" y="87"/>
                    </a:lnTo>
                    <a:lnTo>
                      <a:pt x="103" y="106"/>
                    </a:lnTo>
                    <a:lnTo>
                      <a:pt x="61" y="128"/>
                    </a:lnTo>
                    <a:lnTo>
                      <a:pt x="20" y="153"/>
                    </a:lnTo>
                    <a:lnTo>
                      <a:pt x="15" y="155"/>
                    </a:lnTo>
                    <a:lnTo>
                      <a:pt x="9" y="155"/>
                    </a:lnTo>
                    <a:lnTo>
                      <a:pt x="5" y="153"/>
                    </a:lnTo>
                    <a:lnTo>
                      <a:pt x="1" y="149"/>
                    </a:lnTo>
                    <a:lnTo>
                      <a:pt x="0" y="143"/>
                    </a:lnTo>
                    <a:lnTo>
                      <a:pt x="0" y="139"/>
                    </a:lnTo>
                    <a:lnTo>
                      <a:pt x="2" y="133"/>
                    </a:lnTo>
                    <a:lnTo>
                      <a:pt x="5" y="130"/>
                    </a:lnTo>
                    <a:lnTo>
                      <a:pt x="48" y="104"/>
                    </a:lnTo>
                    <a:lnTo>
                      <a:pt x="91" y="82"/>
                    </a:lnTo>
                    <a:lnTo>
                      <a:pt x="133" y="62"/>
                    </a:lnTo>
                    <a:lnTo>
                      <a:pt x="176" y="45"/>
                    </a:lnTo>
                    <a:lnTo>
                      <a:pt x="219" y="31"/>
                    </a:lnTo>
                    <a:lnTo>
                      <a:pt x="261" y="20"/>
                    </a:lnTo>
                    <a:lnTo>
                      <a:pt x="303" y="11"/>
                    </a:lnTo>
                    <a:lnTo>
                      <a:pt x="346" y="5"/>
                    </a:lnTo>
                    <a:lnTo>
                      <a:pt x="388" y="1"/>
                    </a:lnTo>
                    <a:lnTo>
                      <a:pt x="431" y="0"/>
                    </a:lnTo>
                    <a:lnTo>
                      <a:pt x="474" y="1"/>
                    </a:lnTo>
                    <a:lnTo>
                      <a:pt x="517" y="4"/>
                    </a:lnTo>
                    <a:lnTo>
                      <a:pt x="561" y="9"/>
                    </a:lnTo>
                    <a:lnTo>
                      <a:pt x="604" y="17"/>
                    </a:lnTo>
                    <a:lnTo>
                      <a:pt x="649" y="27"/>
                    </a:lnTo>
                    <a:lnTo>
                      <a:pt x="693" y="37"/>
                    </a:lnTo>
                    <a:lnTo>
                      <a:pt x="738" y="51"/>
                    </a:lnTo>
                    <a:lnTo>
                      <a:pt x="785" y="66"/>
                    </a:lnTo>
                    <a:lnTo>
                      <a:pt x="830" y="84"/>
                    </a:lnTo>
                    <a:lnTo>
                      <a:pt x="877" y="102"/>
                    </a:lnTo>
                    <a:lnTo>
                      <a:pt x="925" y="123"/>
                    </a:lnTo>
                    <a:lnTo>
                      <a:pt x="974" y="144"/>
                    </a:lnTo>
                    <a:lnTo>
                      <a:pt x="1022" y="167"/>
                    </a:lnTo>
                    <a:lnTo>
                      <a:pt x="1072" y="192"/>
                    </a:lnTo>
                    <a:lnTo>
                      <a:pt x="1123" y="218"/>
                    </a:lnTo>
                    <a:lnTo>
                      <a:pt x="1174" y="245"/>
                    </a:lnTo>
                    <a:lnTo>
                      <a:pt x="1227" y="273"/>
                    </a:lnTo>
                    <a:lnTo>
                      <a:pt x="1281" y="302"/>
                    </a:lnTo>
                    <a:lnTo>
                      <a:pt x="1391" y="363"/>
                    </a:lnTo>
                    <a:lnTo>
                      <a:pt x="1507" y="428"/>
                    </a:lnTo>
                    <a:lnTo>
                      <a:pt x="1551" y="454"/>
                    </a:lnTo>
                    <a:lnTo>
                      <a:pt x="1598" y="480"/>
                    </a:lnTo>
                    <a:lnTo>
                      <a:pt x="1644" y="506"/>
                    </a:lnTo>
                    <a:lnTo>
                      <a:pt x="1692" y="533"/>
                    </a:lnTo>
                    <a:lnTo>
                      <a:pt x="1740" y="559"/>
                    </a:lnTo>
                    <a:lnTo>
                      <a:pt x="1790" y="587"/>
                    </a:lnTo>
                    <a:lnTo>
                      <a:pt x="1840" y="614"/>
                    </a:lnTo>
                    <a:lnTo>
                      <a:pt x="1891" y="642"/>
                    </a:lnTo>
                    <a:lnTo>
                      <a:pt x="1943" y="669"/>
                    </a:lnTo>
                    <a:lnTo>
                      <a:pt x="1996" y="697"/>
                    </a:lnTo>
                    <a:lnTo>
                      <a:pt x="2050" y="726"/>
                    </a:lnTo>
                    <a:lnTo>
                      <a:pt x="2105" y="754"/>
                    </a:lnTo>
                    <a:lnTo>
                      <a:pt x="2161" y="782"/>
                    </a:lnTo>
                    <a:lnTo>
                      <a:pt x="2219" y="810"/>
                    </a:lnTo>
                    <a:lnTo>
                      <a:pt x="2277" y="839"/>
                    </a:lnTo>
                    <a:lnTo>
                      <a:pt x="2336" y="867"/>
                    </a:lnTo>
                    <a:lnTo>
                      <a:pt x="2446" y="916"/>
                    </a:lnTo>
                    <a:lnTo>
                      <a:pt x="2560" y="957"/>
                    </a:lnTo>
                    <a:lnTo>
                      <a:pt x="2675" y="990"/>
                    </a:lnTo>
                    <a:lnTo>
                      <a:pt x="2794" y="1019"/>
                    </a:lnTo>
                    <a:lnTo>
                      <a:pt x="2915" y="1041"/>
                    </a:lnTo>
                    <a:lnTo>
                      <a:pt x="3037" y="1057"/>
                    </a:lnTo>
                    <a:lnTo>
                      <a:pt x="3159" y="1068"/>
                    </a:lnTo>
                    <a:lnTo>
                      <a:pt x="3283" y="1075"/>
                    </a:lnTo>
                    <a:lnTo>
                      <a:pt x="3406" y="1077"/>
                    </a:lnTo>
                    <a:lnTo>
                      <a:pt x="3529" y="1075"/>
                    </a:lnTo>
                    <a:lnTo>
                      <a:pt x="3653" y="1069"/>
                    </a:lnTo>
                    <a:lnTo>
                      <a:pt x="3775" y="1060"/>
                    </a:lnTo>
                    <a:lnTo>
                      <a:pt x="3894" y="1047"/>
                    </a:lnTo>
                    <a:lnTo>
                      <a:pt x="4012" y="1032"/>
                    </a:lnTo>
                    <a:lnTo>
                      <a:pt x="4128" y="1014"/>
                    </a:lnTo>
                    <a:lnTo>
                      <a:pt x="4240" y="995"/>
                    </a:lnTo>
                    <a:lnTo>
                      <a:pt x="4349" y="974"/>
                    </a:lnTo>
                    <a:lnTo>
                      <a:pt x="4455" y="952"/>
                    </a:lnTo>
                    <a:lnTo>
                      <a:pt x="4555" y="928"/>
                    </a:lnTo>
                    <a:lnTo>
                      <a:pt x="4652" y="904"/>
                    </a:lnTo>
                    <a:lnTo>
                      <a:pt x="4744" y="880"/>
                    </a:lnTo>
                    <a:lnTo>
                      <a:pt x="4830" y="857"/>
                    </a:lnTo>
                    <a:lnTo>
                      <a:pt x="4909" y="833"/>
                    </a:lnTo>
                    <a:lnTo>
                      <a:pt x="4984" y="810"/>
                    </a:lnTo>
                    <a:lnTo>
                      <a:pt x="5050" y="790"/>
                    </a:lnTo>
                    <a:lnTo>
                      <a:pt x="5109" y="769"/>
                    </a:lnTo>
                    <a:lnTo>
                      <a:pt x="5161" y="752"/>
                    </a:lnTo>
                    <a:lnTo>
                      <a:pt x="5205" y="737"/>
                    </a:lnTo>
                    <a:lnTo>
                      <a:pt x="5267" y="714"/>
                    </a:lnTo>
                    <a:lnTo>
                      <a:pt x="5290" y="704"/>
                    </a:lnTo>
                    <a:lnTo>
                      <a:pt x="5295" y="703"/>
                    </a:lnTo>
                    <a:lnTo>
                      <a:pt x="5300" y="704"/>
                    </a:lnTo>
                    <a:lnTo>
                      <a:pt x="5305" y="708"/>
                    </a:lnTo>
                    <a:lnTo>
                      <a:pt x="5308" y="712"/>
                    </a:lnTo>
                    <a:lnTo>
                      <a:pt x="5309" y="717"/>
                    </a:lnTo>
                    <a:lnTo>
                      <a:pt x="5308" y="723"/>
                    </a:lnTo>
                    <a:lnTo>
                      <a:pt x="5305" y="727"/>
                    </a:lnTo>
                    <a:lnTo>
                      <a:pt x="5300" y="729"/>
                    </a:lnTo>
                    <a:lnTo>
                      <a:pt x="5287" y="735"/>
                    </a:lnTo>
                    <a:lnTo>
                      <a:pt x="5254" y="748"/>
                    </a:lnTo>
                    <a:lnTo>
                      <a:pt x="5202" y="766"/>
                    </a:lnTo>
                    <a:lnTo>
                      <a:pt x="5132" y="791"/>
                    </a:lnTo>
                    <a:lnTo>
                      <a:pt x="5047" y="819"/>
                    </a:lnTo>
                    <a:lnTo>
                      <a:pt x="4945" y="850"/>
                    </a:lnTo>
                    <a:lnTo>
                      <a:pt x="4890" y="867"/>
                    </a:lnTo>
                    <a:lnTo>
                      <a:pt x="4831" y="884"/>
                    </a:lnTo>
                    <a:lnTo>
                      <a:pt x="4769" y="901"/>
                    </a:lnTo>
                    <a:lnTo>
                      <a:pt x="4704" y="919"/>
                    </a:lnTo>
                    <a:lnTo>
                      <a:pt x="4636" y="937"/>
                    </a:lnTo>
                    <a:lnTo>
                      <a:pt x="4566" y="954"/>
                    </a:lnTo>
                    <a:lnTo>
                      <a:pt x="4494" y="970"/>
                    </a:lnTo>
                    <a:lnTo>
                      <a:pt x="4418" y="987"/>
                    </a:lnTo>
                    <a:lnTo>
                      <a:pt x="4341" y="1002"/>
                    </a:lnTo>
                    <a:lnTo>
                      <a:pt x="4263" y="1019"/>
                    </a:lnTo>
                    <a:lnTo>
                      <a:pt x="4182" y="1033"/>
                    </a:lnTo>
                    <a:lnTo>
                      <a:pt x="4100" y="1047"/>
                    </a:lnTo>
                    <a:lnTo>
                      <a:pt x="4015" y="1059"/>
                    </a:lnTo>
                    <a:lnTo>
                      <a:pt x="3930" y="1069"/>
                    </a:lnTo>
                    <a:lnTo>
                      <a:pt x="3844" y="1080"/>
                    </a:lnTo>
                    <a:lnTo>
                      <a:pt x="3756" y="1088"/>
                    </a:lnTo>
                    <a:lnTo>
                      <a:pt x="3669" y="1095"/>
                    </a:lnTo>
                    <a:lnTo>
                      <a:pt x="3580" y="1100"/>
                    </a:lnTo>
                    <a:lnTo>
                      <a:pt x="3491" y="1103"/>
                    </a:lnTo>
                    <a:lnTo>
                      <a:pt x="3401" y="1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04"/>
              <p:cNvSpPr>
                <a:spLocks/>
              </p:cNvSpPr>
              <p:nvPr userDrawn="1"/>
            </p:nvSpPr>
            <p:spPr bwMode="auto">
              <a:xfrm>
                <a:off x="1234" y="3493"/>
                <a:ext cx="1642" cy="269"/>
              </a:xfrm>
              <a:custGeom>
                <a:avLst/>
                <a:gdLst>
                  <a:gd name="T0" fmla="*/ 2702 w 4926"/>
                  <a:gd name="T1" fmla="*/ 808 h 808"/>
                  <a:gd name="T2" fmla="*/ 2521 w 4926"/>
                  <a:gd name="T3" fmla="*/ 798 h 808"/>
                  <a:gd name="T4" fmla="*/ 2314 w 4926"/>
                  <a:gd name="T5" fmla="*/ 769 h 808"/>
                  <a:gd name="T6" fmla="*/ 2115 w 4926"/>
                  <a:gd name="T7" fmla="*/ 725 h 808"/>
                  <a:gd name="T8" fmla="*/ 1925 w 4926"/>
                  <a:gd name="T9" fmla="*/ 668 h 808"/>
                  <a:gd name="T10" fmla="*/ 1742 w 4926"/>
                  <a:gd name="T11" fmla="*/ 602 h 808"/>
                  <a:gd name="T12" fmla="*/ 1441 w 4926"/>
                  <a:gd name="T13" fmla="*/ 470 h 808"/>
                  <a:gd name="T14" fmla="*/ 1119 w 4926"/>
                  <a:gd name="T15" fmla="*/ 314 h 808"/>
                  <a:gd name="T16" fmla="*/ 813 w 4926"/>
                  <a:gd name="T17" fmla="*/ 172 h 808"/>
                  <a:gd name="T18" fmla="*/ 628 w 4926"/>
                  <a:gd name="T19" fmla="*/ 102 h 808"/>
                  <a:gd name="T20" fmla="*/ 482 w 4926"/>
                  <a:gd name="T21" fmla="*/ 60 h 808"/>
                  <a:gd name="T22" fmla="*/ 339 w 4926"/>
                  <a:gd name="T23" fmla="*/ 34 h 808"/>
                  <a:gd name="T24" fmla="*/ 195 w 4926"/>
                  <a:gd name="T25" fmla="*/ 28 h 808"/>
                  <a:gd name="T26" fmla="*/ 51 w 4926"/>
                  <a:gd name="T27" fmla="*/ 43 h 808"/>
                  <a:gd name="T28" fmla="*/ 2 w 4926"/>
                  <a:gd name="T29" fmla="*/ 46 h 808"/>
                  <a:gd name="T30" fmla="*/ 5 w 4926"/>
                  <a:gd name="T31" fmla="*/ 27 h 808"/>
                  <a:gd name="T32" fmla="*/ 120 w 4926"/>
                  <a:gd name="T33" fmla="*/ 6 h 808"/>
                  <a:gd name="T34" fmla="*/ 266 w 4926"/>
                  <a:gd name="T35" fmla="*/ 1 h 808"/>
                  <a:gd name="T36" fmla="*/ 412 w 4926"/>
                  <a:gd name="T37" fmla="*/ 18 h 808"/>
                  <a:gd name="T38" fmla="*/ 559 w 4926"/>
                  <a:gd name="T39" fmla="*/ 52 h 808"/>
                  <a:gd name="T40" fmla="*/ 707 w 4926"/>
                  <a:gd name="T41" fmla="*/ 101 h 808"/>
                  <a:gd name="T42" fmla="*/ 974 w 4926"/>
                  <a:gd name="T43" fmla="*/ 214 h 808"/>
                  <a:gd name="T44" fmla="*/ 1290 w 4926"/>
                  <a:gd name="T45" fmla="*/ 367 h 808"/>
                  <a:gd name="T46" fmla="*/ 1620 w 4926"/>
                  <a:gd name="T47" fmla="*/ 522 h 808"/>
                  <a:gd name="T48" fmla="*/ 1841 w 4926"/>
                  <a:gd name="T49" fmla="*/ 610 h 808"/>
                  <a:gd name="T50" fmla="*/ 2025 w 4926"/>
                  <a:gd name="T51" fmla="*/ 672 h 808"/>
                  <a:gd name="T52" fmla="*/ 2217 w 4926"/>
                  <a:gd name="T53" fmla="*/ 722 h 808"/>
                  <a:gd name="T54" fmla="*/ 2419 w 4926"/>
                  <a:gd name="T55" fmla="*/ 758 h 808"/>
                  <a:gd name="T56" fmla="*/ 2630 w 4926"/>
                  <a:gd name="T57" fmla="*/ 779 h 808"/>
                  <a:gd name="T58" fmla="*/ 2893 w 4926"/>
                  <a:gd name="T59" fmla="*/ 778 h 808"/>
                  <a:gd name="T60" fmla="*/ 3154 w 4926"/>
                  <a:gd name="T61" fmla="*/ 756 h 808"/>
                  <a:gd name="T62" fmla="*/ 3396 w 4926"/>
                  <a:gd name="T63" fmla="*/ 719 h 808"/>
                  <a:gd name="T64" fmla="*/ 3621 w 4926"/>
                  <a:gd name="T65" fmla="*/ 675 h 808"/>
                  <a:gd name="T66" fmla="*/ 3916 w 4926"/>
                  <a:gd name="T67" fmla="*/ 617 h 808"/>
                  <a:gd name="T68" fmla="*/ 4109 w 4926"/>
                  <a:gd name="T69" fmla="*/ 588 h 808"/>
                  <a:gd name="T70" fmla="*/ 4263 w 4926"/>
                  <a:gd name="T71" fmla="*/ 575 h 808"/>
                  <a:gd name="T72" fmla="*/ 4414 w 4926"/>
                  <a:gd name="T73" fmla="*/ 576 h 808"/>
                  <a:gd name="T74" fmla="*/ 4566 w 4926"/>
                  <a:gd name="T75" fmla="*/ 593 h 808"/>
                  <a:gd name="T76" fmla="*/ 4720 w 4926"/>
                  <a:gd name="T77" fmla="*/ 630 h 808"/>
                  <a:gd name="T78" fmla="*/ 4878 w 4926"/>
                  <a:gd name="T79" fmla="*/ 689 h 808"/>
                  <a:gd name="T80" fmla="*/ 4926 w 4926"/>
                  <a:gd name="T81" fmla="*/ 721 h 808"/>
                  <a:gd name="T82" fmla="*/ 4912 w 4926"/>
                  <a:gd name="T83" fmla="*/ 734 h 808"/>
                  <a:gd name="T84" fmla="*/ 4790 w 4926"/>
                  <a:gd name="T85" fmla="*/ 681 h 808"/>
                  <a:gd name="T86" fmla="*/ 4636 w 4926"/>
                  <a:gd name="T87" fmla="*/ 635 h 808"/>
                  <a:gd name="T88" fmla="*/ 4485 w 4926"/>
                  <a:gd name="T89" fmla="*/ 609 h 808"/>
                  <a:gd name="T90" fmla="*/ 4336 w 4926"/>
                  <a:gd name="T91" fmla="*/ 600 h 808"/>
                  <a:gd name="T92" fmla="*/ 4186 w 4926"/>
                  <a:gd name="T93" fmla="*/ 607 h 808"/>
                  <a:gd name="T94" fmla="*/ 4034 w 4926"/>
                  <a:gd name="T95" fmla="*/ 625 h 808"/>
                  <a:gd name="T96" fmla="*/ 3762 w 4926"/>
                  <a:gd name="T97" fmla="*/ 674 h 808"/>
                  <a:gd name="T98" fmla="*/ 3525 w 4926"/>
                  <a:gd name="T99" fmla="*/ 722 h 808"/>
                  <a:gd name="T100" fmla="*/ 3306 w 4926"/>
                  <a:gd name="T101" fmla="*/ 761 h 808"/>
                  <a:gd name="T102" fmla="*/ 3072 w 4926"/>
                  <a:gd name="T103" fmla="*/ 792 h 808"/>
                  <a:gd name="T104" fmla="*/ 2820 w 4926"/>
                  <a:gd name="T105" fmla="*/ 808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926" h="808">
                    <a:moveTo>
                      <a:pt x="2754" y="808"/>
                    </a:moveTo>
                    <a:lnTo>
                      <a:pt x="2737" y="808"/>
                    </a:lnTo>
                    <a:lnTo>
                      <a:pt x="2720" y="808"/>
                    </a:lnTo>
                    <a:lnTo>
                      <a:pt x="2702" y="808"/>
                    </a:lnTo>
                    <a:lnTo>
                      <a:pt x="2684" y="807"/>
                    </a:lnTo>
                    <a:lnTo>
                      <a:pt x="2629" y="806"/>
                    </a:lnTo>
                    <a:lnTo>
                      <a:pt x="2575" y="802"/>
                    </a:lnTo>
                    <a:lnTo>
                      <a:pt x="2521" y="798"/>
                    </a:lnTo>
                    <a:lnTo>
                      <a:pt x="2468" y="793"/>
                    </a:lnTo>
                    <a:lnTo>
                      <a:pt x="2416" y="785"/>
                    </a:lnTo>
                    <a:lnTo>
                      <a:pt x="2364" y="778"/>
                    </a:lnTo>
                    <a:lnTo>
                      <a:pt x="2314" y="769"/>
                    </a:lnTo>
                    <a:lnTo>
                      <a:pt x="2263" y="759"/>
                    </a:lnTo>
                    <a:lnTo>
                      <a:pt x="2213" y="748"/>
                    </a:lnTo>
                    <a:lnTo>
                      <a:pt x="2163" y="738"/>
                    </a:lnTo>
                    <a:lnTo>
                      <a:pt x="2115" y="725"/>
                    </a:lnTo>
                    <a:lnTo>
                      <a:pt x="2066" y="712"/>
                    </a:lnTo>
                    <a:lnTo>
                      <a:pt x="2019" y="698"/>
                    </a:lnTo>
                    <a:lnTo>
                      <a:pt x="1971" y="684"/>
                    </a:lnTo>
                    <a:lnTo>
                      <a:pt x="1925" y="668"/>
                    </a:lnTo>
                    <a:lnTo>
                      <a:pt x="1878" y="652"/>
                    </a:lnTo>
                    <a:lnTo>
                      <a:pt x="1832" y="636"/>
                    </a:lnTo>
                    <a:lnTo>
                      <a:pt x="1788" y="619"/>
                    </a:lnTo>
                    <a:lnTo>
                      <a:pt x="1742" y="602"/>
                    </a:lnTo>
                    <a:lnTo>
                      <a:pt x="1698" y="583"/>
                    </a:lnTo>
                    <a:lnTo>
                      <a:pt x="1611" y="546"/>
                    </a:lnTo>
                    <a:lnTo>
                      <a:pt x="1525" y="509"/>
                    </a:lnTo>
                    <a:lnTo>
                      <a:pt x="1441" y="470"/>
                    </a:lnTo>
                    <a:lnTo>
                      <a:pt x="1359" y="431"/>
                    </a:lnTo>
                    <a:lnTo>
                      <a:pt x="1278" y="392"/>
                    </a:lnTo>
                    <a:lnTo>
                      <a:pt x="1199" y="353"/>
                    </a:lnTo>
                    <a:lnTo>
                      <a:pt x="1119" y="314"/>
                    </a:lnTo>
                    <a:lnTo>
                      <a:pt x="1040" y="276"/>
                    </a:lnTo>
                    <a:lnTo>
                      <a:pt x="964" y="239"/>
                    </a:lnTo>
                    <a:lnTo>
                      <a:pt x="887" y="204"/>
                    </a:lnTo>
                    <a:lnTo>
                      <a:pt x="813" y="172"/>
                    </a:lnTo>
                    <a:lnTo>
                      <a:pt x="738" y="142"/>
                    </a:lnTo>
                    <a:lnTo>
                      <a:pt x="701" y="128"/>
                    </a:lnTo>
                    <a:lnTo>
                      <a:pt x="665" y="114"/>
                    </a:lnTo>
                    <a:lnTo>
                      <a:pt x="628" y="102"/>
                    </a:lnTo>
                    <a:lnTo>
                      <a:pt x="591" y="90"/>
                    </a:lnTo>
                    <a:lnTo>
                      <a:pt x="555" y="79"/>
                    </a:lnTo>
                    <a:lnTo>
                      <a:pt x="519" y="68"/>
                    </a:lnTo>
                    <a:lnTo>
                      <a:pt x="482" y="60"/>
                    </a:lnTo>
                    <a:lnTo>
                      <a:pt x="447" y="52"/>
                    </a:lnTo>
                    <a:lnTo>
                      <a:pt x="411" y="45"/>
                    </a:lnTo>
                    <a:lnTo>
                      <a:pt x="374" y="39"/>
                    </a:lnTo>
                    <a:lnTo>
                      <a:pt x="339" y="34"/>
                    </a:lnTo>
                    <a:lnTo>
                      <a:pt x="303" y="31"/>
                    </a:lnTo>
                    <a:lnTo>
                      <a:pt x="267" y="28"/>
                    </a:lnTo>
                    <a:lnTo>
                      <a:pt x="232" y="27"/>
                    </a:lnTo>
                    <a:lnTo>
                      <a:pt x="195" y="28"/>
                    </a:lnTo>
                    <a:lnTo>
                      <a:pt x="159" y="29"/>
                    </a:lnTo>
                    <a:lnTo>
                      <a:pt x="124" y="33"/>
                    </a:lnTo>
                    <a:lnTo>
                      <a:pt x="88" y="37"/>
                    </a:lnTo>
                    <a:lnTo>
                      <a:pt x="51" y="43"/>
                    </a:lnTo>
                    <a:lnTo>
                      <a:pt x="16" y="51"/>
                    </a:lnTo>
                    <a:lnTo>
                      <a:pt x="10" y="51"/>
                    </a:lnTo>
                    <a:lnTo>
                      <a:pt x="5" y="50"/>
                    </a:lnTo>
                    <a:lnTo>
                      <a:pt x="2" y="46"/>
                    </a:lnTo>
                    <a:lnTo>
                      <a:pt x="0" y="41"/>
                    </a:lnTo>
                    <a:lnTo>
                      <a:pt x="0" y="36"/>
                    </a:lnTo>
                    <a:lnTo>
                      <a:pt x="1" y="31"/>
                    </a:lnTo>
                    <a:lnTo>
                      <a:pt x="5" y="27"/>
                    </a:lnTo>
                    <a:lnTo>
                      <a:pt x="9" y="25"/>
                    </a:lnTo>
                    <a:lnTo>
                      <a:pt x="46" y="18"/>
                    </a:lnTo>
                    <a:lnTo>
                      <a:pt x="84" y="11"/>
                    </a:lnTo>
                    <a:lnTo>
                      <a:pt x="120" y="6"/>
                    </a:lnTo>
                    <a:lnTo>
                      <a:pt x="157" y="2"/>
                    </a:lnTo>
                    <a:lnTo>
                      <a:pt x="194" y="1"/>
                    </a:lnTo>
                    <a:lnTo>
                      <a:pt x="230" y="0"/>
                    </a:lnTo>
                    <a:lnTo>
                      <a:pt x="266" y="1"/>
                    </a:lnTo>
                    <a:lnTo>
                      <a:pt x="303" y="4"/>
                    </a:lnTo>
                    <a:lnTo>
                      <a:pt x="340" y="7"/>
                    </a:lnTo>
                    <a:lnTo>
                      <a:pt x="376" y="12"/>
                    </a:lnTo>
                    <a:lnTo>
                      <a:pt x="412" y="18"/>
                    </a:lnTo>
                    <a:lnTo>
                      <a:pt x="449" y="24"/>
                    </a:lnTo>
                    <a:lnTo>
                      <a:pt x="485" y="33"/>
                    </a:lnTo>
                    <a:lnTo>
                      <a:pt x="522" y="41"/>
                    </a:lnTo>
                    <a:lnTo>
                      <a:pt x="559" y="52"/>
                    </a:lnTo>
                    <a:lnTo>
                      <a:pt x="596" y="63"/>
                    </a:lnTo>
                    <a:lnTo>
                      <a:pt x="633" y="75"/>
                    </a:lnTo>
                    <a:lnTo>
                      <a:pt x="670" y="87"/>
                    </a:lnTo>
                    <a:lnTo>
                      <a:pt x="707" y="101"/>
                    </a:lnTo>
                    <a:lnTo>
                      <a:pt x="745" y="115"/>
                    </a:lnTo>
                    <a:lnTo>
                      <a:pt x="820" y="146"/>
                    </a:lnTo>
                    <a:lnTo>
                      <a:pt x="896" y="178"/>
                    </a:lnTo>
                    <a:lnTo>
                      <a:pt x="974" y="214"/>
                    </a:lnTo>
                    <a:lnTo>
                      <a:pt x="1051" y="251"/>
                    </a:lnTo>
                    <a:lnTo>
                      <a:pt x="1130" y="290"/>
                    </a:lnTo>
                    <a:lnTo>
                      <a:pt x="1211" y="328"/>
                    </a:lnTo>
                    <a:lnTo>
                      <a:pt x="1290" y="367"/>
                    </a:lnTo>
                    <a:lnTo>
                      <a:pt x="1370" y="406"/>
                    </a:lnTo>
                    <a:lnTo>
                      <a:pt x="1452" y="445"/>
                    </a:lnTo>
                    <a:lnTo>
                      <a:pt x="1535" y="484"/>
                    </a:lnTo>
                    <a:lnTo>
                      <a:pt x="1620" y="522"/>
                    </a:lnTo>
                    <a:lnTo>
                      <a:pt x="1707" y="558"/>
                    </a:lnTo>
                    <a:lnTo>
                      <a:pt x="1751" y="576"/>
                    </a:lnTo>
                    <a:lnTo>
                      <a:pt x="1795" y="593"/>
                    </a:lnTo>
                    <a:lnTo>
                      <a:pt x="1841" y="610"/>
                    </a:lnTo>
                    <a:lnTo>
                      <a:pt x="1886" y="626"/>
                    </a:lnTo>
                    <a:lnTo>
                      <a:pt x="1931" y="641"/>
                    </a:lnTo>
                    <a:lnTo>
                      <a:pt x="1978" y="657"/>
                    </a:lnTo>
                    <a:lnTo>
                      <a:pt x="2025" y="672"/>
                    </a:lnTo>
                    <a:lnTo>
                      <a:pt x="2073" y="686"/>
                    </a:lnTo>
                    <a:lnTo>
                      <a:pt x="2120" y="699"/>
                    </a:lnTo>
                    <a:lnTo>
                      <a:pt x="2169" y="711"/>
                    </a:lnTo>
                    <a:lnTo>
                      <a:pt x="2217" y="722"/>
                    </a:lnTo>
                    <a:lnTo>
                      <a:pt x="2267" y="732"/>
                    </a:lnTo>
                    <a:lnTo>
                      <a:pt x="2317" y="742"/>
                    </a:lnTo>
                    <a:lnTo>
                      <a:pt x="2368" y="751"/>
                    </a:lnTo>
                    <a:lnTo>
                      <a:pt x="2419" y="758"/>
                    </a:lnTo>
                    <a:lnTo>
                      <a:pt x="2471" y="766"/>
                    </a:lnTo>
                    <a:lnTo>
                      <a:pt x="2524" y="771"/>
                    </a:lnTo>
                    <a:lnTo>
                      <a:pt x="2577" y="775"/>
                    </a:lnTo>
                    <a:lnTo>
                      <a:pt x="2630" y="779"/>
                    </a:lnTo>
                    <a:lnTo>
                      <a:pt x="2685" y="780"/>
                    </a:lnTo>
                    <a:lnTo>
                      <a:pt x="2755" y="781"/>
                    </a:lnTo>
                    <a:lnTo>
                      <a:pt x="2825" y="780"/>
                    </a:lnTo>
                    <a:lnTo>
                      <a:pt x="2893" y="778"/>
                    </a:lnTo>
                    <a:lnTo>
                      <a:pt x="2960" y="774"/>
                    </a:lnTo>
                    <a:lnTo>
                      <a:pt x="3025" y="769"/>
                    </a:lnTo>
                    <a:lnTo>
                      <a:pt x="3090" y="762"/>
                    </a:lnTo>
                    <a:lnTo>
                      <a:pt x="3154" y="756"/>
                    </a:lnTo>
                    <a:lnTo>
                      <a:pt x="3215" y="747"/>
                    </a:lnTo>
                    <a:lnTo>
                      <a:pt x="3277" y="739"/>
                    </a:lnTo>
                    <a:lnTo>
                      <a:pt x="3337" y="729"/>
                    </a:lnTo>
                    <a:lnTo>
                      <a:pt x="3396" y="719"/>
                    </a:lnTo>
                    <a:lnTo>
                      <a:pt x="3454" y="708"/>
                    </a:lnTo>
                    <a:lnTo>
                      <a:pt x="3510" y="698"/>
                    </a:lnTo>
                    <a:lnTo>
                      <a:pt x="3566" y="687"/>
                    </a:lnTo>
                    <a:lnTo>
                      <a:pt x="3621" y="675"/>
                    </a:lnTo>
                    <a:lnTo>
                      <a:pt x="3675" y="664"/>
                    </a:lnTo>
                    <a:lnTo>
                      <a:pt x="3756" y="648"/>
                    </a:lnTo>
                    <a:lnTo>
                      <a:pt x="3837" y="632"/>
                    </a:lnTo>
                    <a:lnTo>
                      <a:pt x="3916" y="617"/>
                    </a:lnTo>
                    <a:lnTo>
                      <a:pt x="3994" y="604"/>
                    </a:lnTo>
                    <a:lnTo>
                      <a:pt x="4033" y="597"/>
                    </a:lnTo>
                    <a:lnTo>
                      <a:pt x="4071" y="592"/>
                    </a:lnTo>
                    <a:lnTo>
                      <a:pt x="4109" y="588"/>
                    </a:lnTo>
                    <a:lnTo>
                      <a:pt x="4148" y="583"/>
                    </a:lnTo>
                    <a:lnTo>
                      <a:pt x="4186" y="580"/>
                    </a:lnTo>
                    <a:lnTo>
                      <a:pt x="4224" y="577"/>
                    </a:lnTo>
                    <a:lnTo>
                      <a:pt x="4263" y="575"/>
                    </a:lnTo>
                    <a:lnTo>
                      <a:pt x="4300" y="573"/>
                    </a:lnTo>
                    <a:lnTo>
                      <a:pt x="4338" y="573"/>
                    </a:lnTo>
                    <a:lnTo>
                      <a:pt x="4376" y="573"/>
                    </a:lnTo>
                    <a:lnTo>
                      <a:pt x="4414" y="576"/>
                    </a:lnTo>
                    <a:lnTo>
                      <a:pt x="4452" y="578"/>
                    </a:lnTo>
                    <a:lnTo>
                      <a:pt x="4490" y="582"/>
                    </a:lnTo>
                    <a:lnTo>
                      <a:pt x="4528" y="586"/>
                    </a:lnTo>
                    <a:lnTo>
                      <a:pt x="4566" y="593"/>
                    </a:lnTo>
                    <a:lnTo>
                      <a:pt x="4605" y="599"/>
                    </a:lnTo>
                    <a:lnTo>
                      <a:pt x="4644" y="608"/>
                    </a:lnTo>
                    <a:lnTo>
                      <a:pt x="4682" y="619"/>
                    </a:lnTo>
                    <a:lnTo>
                      <a:pt x="4720" y="630"/>
                    </a:lnTo>
                    <a:lnTo>
                      <a:pt x="4759" y="643"/>
                    </a:lnTo>
                    <a:lnTo>
                      <a:pt x="4799" y="657"/>
                    </a:lnTo>
                    <a:lnTo>
                      <a:pt x="4838" y="672"/>
                    </a:lnTo>
                    <a:lnTo>
                      <a:pt x="4878" y="689"/>
                    </a:lnTo>
                    <a:lnTo>
                      <a:pt x="4918" y="708"/>
                    </a:lnTo>
                    <a:lnTo>
                      <a:pt x="4922" y="712"/>
                    </a:lnTo>
                    <a:lnTo>
                      <a:pt x="4925" y="716"/>
                    </a:lnTo>
                    <a:lnTo>
                      <a:pt x="4926" y="721"/>
                    </a:lnTo>
                    <a:lnTo>
                      <a:pt x="4925" y="727"/>
                    </a:lnTo>
                    <a:lnTo>
                      <a:pt x="4921" y="731"/>
                    </a:lnTo>
                    <a:lnTo>
                      <a:pt x="4916" y="733"/>
                    </a:lnTo>
                    <a:lnTo>
                      <a:pt x="4912" y="734"/>
                    </a:lnTo>
                    <a:lnTo>
                      <a:pt x="4906" y="732"/>
                    </a:lnTo>
                    <a:lnTo>
                      <a:pt x="4867" y="714"/>
                    </a:lnTo>
                    <a:lnTo>
                      <a:pt x="4828" y="698"/>
                    </a:lnTo>
                    <a:lnTo>
                      <a:pt x="4790" y="681"/>
                    </a:lnTo>
                    <a:lnTo>
                      <a:pt x="4751" y="667"/>
                    </a:lnTo>
                    <a:lnTo>
                      <a:pt x="4713" y="656"/>
                    </a:lnTo>
                    <a:lnTo>
                      <a:pt x="4674" y="645"/>
                    </a:lnTo>
                    <a:lnTo>
                      <a:pt x="4636" y="635"/>
                    </a:lnTo>
                    <a:lnTo>
                      <a:pt x="4598" y="626"/>
                    </a:lnTo>
                    <a:lnTo>
                      <a:pt x="4561" y="619"/>
                    </a:lnTo>
                    <a:lnTo>
                      <a:pt x="4523" y="613"/>
                    </a:lnTo>
                    <a:lnTo>
                      <a:pt x="4485" y="609"/>
                    </a:lnTo>
                    <a:lnTo>
                      <a:pt x="4448" y="605"/>
                    </a:lnTo>
                    <a:lnTo>
                      <a:pt x="4411" y="603"/>
                    </a:lnTo>
                    <a:lnTo>
                      <a:pt x="4373" y="600"/>
                    </a:lnTo>
                    <a:lnTo>
                      <a:pt x="4336" y="600"/>
                    </a:lnTo>
                    <a:lnTo>
                      <a:pt x="4298" y="600"/>
                    </a:lnTo>
                    <a:lnTo>
                      <a:pt x="4260" y="602"/>
                    </a:lnTo>
                    <a:lnTo>
                      <a:pt x="4223" y="604"/>
                    </a:lnTo>
                    <a:lnTo>
                      <a:pt x="4186" y="607"/>
                    </a:lnTo>
                    <a:lnTo>
                      <a:pt x="4148" y="610"/>
                    </a:lnTo>
                    <a:lnTo>
                      <a:pt x="4110" y="615"/>
                    </a:lnTo>
                    <a:lnTo>
                      <a:pt x="4073" y="620"/>
                    </a:lnTo>
                    <a:lnTo>
                      <a:pt x="4034" y="625"/>
                    </a:lnTo>
                    <a:lnTo>
                      <a:pt x="3996" y="631"/>
                    </a:lnTo>
                    <a:lnTo>
                      <a:pt x="3918" y="644"/>
                    </a:lnTo>
                    <a:lnTo>
                      <a:pt x="3840" y="659"/>
                    </a:lnTo>
                    <a:lnTo>
                      <a:pt x="3762" y="674"/>
                    </a:lnTo>
                    <a:lnTo>
                      <a:pt x="3681" y="691"/>
                    </a:lnTo>
                    <a:lnTo>
                      <a:pt x="3630" y="701"/>
                    </a:lnTo>
                    <a:lnTo>
                      <a:pt x="3578" y="712"/>
                    </a:lnTo>
                    <a:lnTo>
                      <a:pt x="3525" y="722"/>
                    </a:lnTo>
                    <a:lnTo>
                      <a:pt x="3472" y="732"/>
                    </a:lnTo>
                    <a:lnTo>
                      <a:pt x="3418" y="742"/>
                    </a:lnTo>
                    <a:lnTo>
                      <a:pt x="3363" y="752"/>
                    </a:lnTo>
                    <a:lnTo>
                      <a:pt x="3306" y="761"/>
                    </a:lnTo>
                    <a:lnTo>
                      <a:pt x="3250" y="770"/>
                    </a:lnTo>
                    <a:lnTo>
                      <a:pt x="3191" y="779"/>
                    </a:lnTo>
                    <a:lnTo>
                      <a:pt x="3132" y="785"/>
                    </a:lnTo>
                    <a:lnTo>
                      <a:pt x="3072" y="792"/>
                    </a:lnTo>
                    <a:lnTo>
                      <a:pt x="3011" y="797"/>
                    </a:lnTo>
                    <a:lnTo>
                      <a:pt x="2948" y="802"/>
                    </a:lnTo>
                    <a:lnTo>
                      <a:pt x="2885" y="806"/>
                    </a:lnTo>
                    <a:lnTo>
                      <a:pt x="2820" y="808"/>
                    </a:lnTo>
                    <a:lnTo>
                      <a:pt x="2754" y="8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05"/>
              <p:cNvSpPr>
                <a:spLocks/>
              </p:cNvSpPr>
              <p:nvPr userDrawn="1"/>
            </p:nvSpPr>
            <p:spPr bwMode="auto">
              <a:xfrm>
                <a:off x="1222" y="3447"/>
                <a:ext cx="1625" cy="204"/>
              </a:xfrm>
              <a:custGeom>
                <a:avLst/>
                <a:gdLst>
                  <a:gd name="T0" fmla="*/ 4846 w 4877"/>
                  <a:gd name="T1" fmla="*/ 599 h 611"/>
                  <a:gd name="T2" fmla="*/ 4800 w 4877"/>
                  <a:gd name="T3" fmla="*/ 542 h 611"/>
                  <a:gd name="T4" fmla="*/ 4739 w 4877"/>
                  <a:gd name="T5" fmla="*/ 454 h 611"/>
                  <a:gd name="T6" fmla="*/ 4664 w 4877"/>
                  <a:gd name="T7" fmla="*/ 368 h 611"/>
                  <a:gd name="T8" fmla="*/ 4551 w 4877"/>
                  <a:gd name="T9" fmla="*/ 288 h 611"/>
                  <a:gd name="T10" fmla="*/ 4388 w 4877"/>
                  <a:gd name="T11" fmla="*/ 229 h 611"/>
                  <a:gd name="T12" fmla="*/ 4157 w 4877"/>
                  <a:gd name="T13" fmla="*/ 201 h 611"/>
                  <a:gd name="T14" fmla="*/ 3845 w 4877"/>
                  <a:gd name="T15" fmla="*/ 218 h 611"/>
                  <a:gd name="T16" fmla="*/ 3436 w 4877"/>
                  <a:gd name="T17" fmla="*/ 293 h 611"/>
                  <a:gd name="T18" fmla="*/ 2915 w 4877"/>
                  <a:gd name="T19" fmla="*/ 440 h 611"/>
                  <a:gd name="T20" fmla="*/ 2613 w 4877"/>
                  <a:gd name="T21" fmla="*/ 530 h 611"/>
                  <a:gd name="T22" fmla="*/ 2414 w 4877"/>
                  <a:gd name="T23" fmla="*/ 559 h 611"/>
                  <a:gd name="T24" fmla="*/ 2222 w 4877"/>
                  <a:gd name="T25" fmla="*/ 562 h 611"/>
                  <a:gd name="T26" fmla="*/ 2034 w 4877"/>
                  <a:gd name="T27" fmla="*/ 539 h 611"/>
                  <a:gd name="T28" fmla="*/ 1851 w 4877"/>
                  <a:gd name="T29" fmla="*/ 499 h 611"/>
                  <a:gd name="T30" fmla="*/ 1670 w 4877"/>
                  <a:gd name="T31" fmla="*/ 445 h 611"/>
                  <a:gd name="T32" fmla="*/ 1363 w 4877"/>
                  <a:gd name="T33" fmla="*/ 328 h 611"/>
                  <a:gd name="T34" fmla="*/ 1051 w 4877"/>
                  <a:gd name="T35" fmla="*/ 204 h 611"/>
                  <a:gd name="T36" fmla="*/ 783 w 4877"/>
                  <a:gd name="T37" fmla="*/ 112 h 611"/>
                  <a:gd name="T38" fmla="*/ 627 w 4877"/>
                  <a:gd name="T39" fmla="*/ 71 h 611"/>
                  <a:gd name="T40" fmla="*/ 469 w 4877"/>
                  <a:gd name="T41" fmla="*/ 42 h 611"/>
                  <a:gd name="T42" fmla="*/ 307 w 4877"/>
                  <a:gd name="T43" fmla="*/ 27 h 611"/>
                  <a:gd name="T44" fmla="*/ 142 w 4877"/>
                  <a:gd name="T45" fmla="*/ 31 h 611"/>
                  <a:gd name="T46" fmla="*/ 11 w 4877"/>
                  <a:gd name="T47" fmla="*/ 48 h 611"/>
                  <a:gd name="T48" fmla="*/ 1 w 4877"/>
                  <a:gd name="T49" fmla="*/ 31 h 611"/>
                  <a:gd name="T50" fmla="*/ 54 w 4877"/>
                  <a:gd name="T51" fmla="*/ 14 h 611"/>
                  <a:gd name="T52" fmla="*/ 223 w 4877"/>
                  <a:gd name="T53" fmla="*/ 0 h 611"/>
                  <a:gd name="T54" fmla="*/ 389 w 4877"/>
                  <a:gd name="T55" fmla="*/ 6 h 611"/>
                  <a:gd name="T56" fmla="*/ 551 w 4877"/>
                  <a:gd name="T57" fmla="*/ 28 h 611"/>
                  <a:gd name="T58" fmla="*/ 709 w 4877"/>
                  <a:gd name="T59" fmla="*/ 64 h 611"/>
                  <a:gd name="T60" fmla="*/ 905 w 4877"/>
                  <a:gd name="T61" fmla="*/ 123 h 611"/>
                  <a:gd name="T62" fmla="*/ 1210 w 4877"/>
                  <a:gd name="T63" fmla="*/ 239 h 611"/>
                  <a:gd name="T64" fmla="*/ 1545 w 4877"/>
                  <a:gd name="T65" fmla="*/ 372 h 611"/>
                  <a:gd name="T66" fmla="*/ 1765 w 4877"/>
                  <a:gd name="T67" fmla="*/ 446 h 611"/>
                  <a:gd name="T68" fmla="*/ 1945 w 4877"/>
                  <a:gd name="T69" fmla="*/ 494 h 611"/>
                  <a:gd name="T70" fmla="*/ 2128 w 4877"/>
                  <a:gd name="T71" fmla="*/ 526 h 611"/>
                  <a:gd name="T72" fmla="*/ 2316 w 4877"/>
                  <a:gd name="T73" fmla="*/ 537 h 611"/>
                  <a:gd name="T74" fmla="*/ 2509 w 4877"/>
                  <a:gd name="T75" fmla="*/ 523 h 611"/>
                  <a:gd name="T76" fmla="*/ 2707 w 4877"/>
                  <a:gd name="T77" fmla="*/ 478 h 611"/>
                  <a:gd name="T78" fmla="*/ 3187 w 4877"/>
                  <a:gd name="T79" fmla="*/ 329 h 611"/>
                  <a:gd name="T80" fmla="*/ 3656 w 4877"/>
                  <a:gd name="T81" fmla="*/ 220 h 611"/>
                  <a:gd name="T82" fmla="*/ 4020 w 4877"/>
                  <a:gd name="T83" fmla="*/ 176 h 611"/>
                  <a:gd name="T84" fmla="*/ 4293 w 4877"/>
                  <a:gd name="T85" fmla="*/ 185 h 611"/>
                  <a:gd name="T86" fmla="*/ 4493 w 4877"/>
                  <a:gd name="T87" fmla="*/ 232 h 611"/>
                  <a:gd name="T88" fmla="*/ 4631 w 4877"/>
                  <a:gd name="T89" fmla="*/ 306 h 611"/>
                  <a:gd name="T90" fmla="*/ 4726 w 4877"/>
                  <a:gd name="T91" fmla="*/ 393 h 611"/>
                  <a:gd name="T92" fmla="*/ 4790 w 4877"/>
                  <a:gd name="T93" fmla="*/ 479 h 611"/>
                  <a:gd name="T94" fmla="*/ 4846 w 4877"/>
                  <a:gd name="T95" fmla="*/ 560 h 611"/>
                  <a:gd name="T96" fmla="*/ 4876 w 4877"/>
                  <a:gd name="T97" fmla="*/ 592 h 611"/>
                  <a:gd name="T98" fmla="*/ 4872 w 4877"/>
                  <a:gd name="T99" fmla="*/ 608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877" h="611">
                    <a:moveTo>
                      <a:pt x="4864" y="611"/>
                    </a:moveTo>
                    <a:lnTo>
                      <a:pt x="4859" y="610"/>
                    </a:lnTo>
                    <a:lnTo>
                      <a:pt x="4856" y="608"/>
                    </a:lnTo>
                    <a:lnTo>
                      <a:pt x="4846" y="599"/>
                    </a:lnTo>
                    <a:lnTo>
                      <a:pt x="4836" y="590"/>
                    </a:lnTo>
                    <a:lnTo>
                      <a:pt x="4827" y="579"/>
                    </a:lnTo>
                    <a:lnTo>
                      <a:pt x="4818" y="568"/>
                    </a:lnTo>
                    <a:lnTo>
                      <a:pt x="4800" y="542"/>
                    </a:lnTo>
                    <a:lnTo>
                      <a:pt x="4781" y="514"/>
                    </a:lnTo>
                    <a:lnTo>
                      <a:pt x="4768" y="495"/>
                    </a:lnTo>
                    <a:lnTo>
                      <a:pt x="4754" y="474"/>
                    </a:lnTo>
                    <a:lnTo>
                      <a:pt x="4739" y="454"/>
                    </a:lnTo>
                    <a:lnTo>
                      <a:pt x="4723" y="432"/>
                    </a:lnTo>
                    <a:lnTo>
                      <a:pt x="4706" y="410"/>
                    </a:lnTo>
                    <a:lnTo>
                      <a:pt x="4686" y="389"/>
                    </a:lnTo>
                    <a:lnTo>
                      <a:pt x="4664" y="368"/>
                    </a:lnTo>
                    <a:lnTo>
                      <a:pt x="4640" y="347"/>
                    </a:lnTo>
                    <a:lnTo>
                      <a:pt x="4614" y="327"/>
                    </a:lnTo>
                    <a:lnTo>
                      <a:pt x="4584" y="308"/>
                    </a:lnTo>
                    <a:lnTo>
                      <a:pt x="4551" y="288"/>
                    </a:lnTo>
                    <a:lnTo>
                      <a:pt x="4516" y="271"/>
                    </a:lnTo>
                    <a:lnTo>
                      <a:pt x="4477" y="256"/>
                    </a:lnTo>
                    <a:lnTo>
                      <a:pt x="4435" y="241"/>
                    </a:lnTo>
                    <a:lnTo>
                      <a:pt x="4388" y="229"/>
                    </a:lnTo>
                    <a:lnTo>
                      <a:pt x="4336" y="218"/>
                    </a:lnTo>
                    <a:lnTo>
                      <a:pt x="4281" y="210"/>
                    </a:lnTo>
                    <a:lnTo>
                      <a:pt x="4222" y="204"/>
                    </a:lnTo>
                    <a:lnTo>
                      <a:pt x="4157" y="201"/>
                    </a:lnTo>
                    <a:lnTo>
                      <a:pt x="4087" y="201"/>
                    </a:lnTo>
                    <a:lnTo>
                      <a:pt x="4012" y="203"/>
                    </a:lnTo>
                    <a:lnTo>
                      <a:pt x="3931" y="209"/>
                    </a:lnTo>
                    <a:lnTo>
                      <a:pt x="3845" y="218"/>
                    </a:lnTo>
                    <a:lnTo>
                      <a:pt x="3752" y="231"/>
                    </a:lnTo>
                    <a:lnTo>
                      <a:pt x="3653" y="247"/>
                    </a:lnTo>
                    <a:lnTo>
                      <a:pt x="3548" y="268"/>
                    </a:lnTo>
                    <a:lnTo>
                      <a:pt x="3436" y="293"/>
                    </a:lnTo>
                    <a:lnTo>
                      <a:pt x="3317" y="323"/>
                    </a:lnTo>
                    <a:lnTo>
                      <a:pt x="3191" y="356"/>
                    </a:lnTo>
                    <a:lnTo>
                      <a:pt x="3057" y="395"/>
                    </a:lnTo>
                    <a:lnTo>
                      <a:pt x="2915" y="440"/>
                    </a:lnTo>
                    <a:lnTo>
                      <a:pt x="2766" y="488"/>
                    </a:lnTo>
                    <a:lnTo>
                      <a:pt x="2715" y="504"/>
                    </a:lnTo>
                    <a:lnTo>
                      <a:pt x="2664" y="518"/>
                    </a:lnTo>
                    <a:lnTo>
                      <a:pt x="2613" y="530"/>
                    </a:lnTo>
                    <a:lnTo>
                      <a:pt x="2563" y="541"/>
                    </a:lnTo>
                    <a:lnTo>
                      <a:pt x="2514" y="549"/>
                    </a:lnTo>
                    <a:lnTo>
                      <a:pt x="2464" y="555"/>
                    </a:lnTo>
                    <a:lnTo>
                      <a:pt x="2414" y="559"/>
                    </a:lnTo>
                    <a:lnTo>
                      <a:pt x="2366" y="563"/>
                    </a:lnTo>
                    <a:lnTo>
                      <a:pt x="2318" y="564"/>
                    </a:lnTo>
                    <a:lnTo>
                      <a:pt x="2270" y="563"/>
                    </a:lnTo>
                    <a:lnTo>
                      <a:pt x="2222" y="562"/>
                    </a:lnTo>
                    <a:lnTo>
                      <a:pt x="2175" y="557"/>
                    </a:lnTo>
                    <a:lnTo>
                      <a:pt x="2127" y="553"/>
                    </a:lnTo>
                    <a:lnTo>
                      <a:pt x="2081" y="546"/>
                    </a:lnTo>
                    <a:lnTo>
                      <a:pt x="2034" y="539"/>
                    </a:lnTo>
                    <a:lnTo>
                      <a:pt x="1988" y="530"/>
                    </a:lnTo>
                    <a:lnTo>
                      <a:pt x="1941" y="522"/>
                    </a:lnTo>
                    <a:lnTo>
                      <a:pt x="1896" y="511"/>
                    </a:lnTo>
                    <a:lnTo>
                      <a:pt x="1851" y="499"/>
                    </a:lnTo>
                    <a:lnTo>
                      <a:pt x="1805" y="486"/>
                    </a:lnTo>
                    <a:lnTo>
                      <a:pt x="1760" y="473"/>
                    </a:lnTo>
                    <a:lnTo>
                      <a:pt x="1716" y="459"/>
                    </a:lnTo>
                    <a:lnTo>
                      <a:pt x="1670" y="445"/>
                    </a:lnTo>
                    <a:lnTo>
                      <a:pt x="1626" y="429"/>
                    </a:lnTo>
                    <a:lnTo>
                      <a:pt x="1538" y="397"/>
                    </a:lnTo>
                    <a:lnTo>
                      <a:pt x="1450" y="364"/>
                    </a:lnTo>
                    <a:lnTo>
                      <a:pt x="1363" y="328"/>
                    </a:lnTo>
                    <a:lnTo>
                      <a:pt x="1275" y="294"/>
                    </a:lnTo>
                    <a:lnTo>
                      <a:pt x="1201" y="264"/>
                    </a:lnTo>
                    <a:lnTo>
                      <a:pt x="1126" y="233"/>
                    </a:lnTo>
                    <a:lnTo>
                      <a:pt x="1051" y="204"/>
                    </a:lnTo>
                    <a:lnTo>
                      <a:pt x="975" y="176"/>
                    </a:lnTo>
                    <a:lnTo>
                      <a:pt x="898" y="149"/>
                    </a:lnTo>
                    <a:lnTo>
                      <a:pt x="822" y="124"/>
                    </a:lnTo>
                    <a:lnTo>
                      <a:pt x="783" y="112"/>
                    </a:lnTo>
                    <a:lnTo>
                      <a:pt x="744" y="101"/>
                    </a:lnTo>
                    <a:lnTo>
                      <a:pt x="705" y="91"/>
                    </a:lnTo>
                    <a:lnTo>
                      <a:pt x="666" y="80"/>
                    </a:lnTo>
                    <a:lnTo>
                      <a:pt x="627" y="71"/>
                    </a:lnTo>
                    <a:lnTo>
                      <a:pt x="587" y="63"/>
                    </a:lnTo>
                    <a:lnTo>
                      <a:pt x="548" y="55"/>
                    </a:lnTo>
                    <a:lnTo>
                      <a:pt x="508" y="48"/>
                    </a:lnTo>
                    <a:lnTo>
                      <a:pt x="469" y="42"/>
                    </a:lnTo>
                    <a:lnTo>
                      <a:pt x="429" y="37"/>
                    </a:lnTo>
                    <a:lnTo>
                      <a:pt x="388" y="33"/>
                    </a:lnTo>
                    <a:lnTo>
                      <a:pt x="348" y="29"/>
                    </a:lnTo>
                    <a:lnTo>
                      <a:pt x="307" y="27"/>
                    </a:lnTo>
                    <a:lnTo>
                      <a:pt x="266" y="27"/>
                    </a:lnTo>
                    <a:lnTo>
                      <a:pt x="224" y="27"/>
                    </a:lnTo>
                    <a:lnTo>
                      <a:pt x="183" y="28"/>
                    </a:lnTo>
                    <a:lnTo>
                      <a:pt x="142" y="31"/>
                    </a:lnTo>
                    <a:lnTo>
                      <a:pt x="100" y="36"/>
                    </a:lnTo>
                    <a:lnTo>
                      <a:pt x="58" y="41"/>
                    </a:lnTo>
                    <a:lnTo>
                      <a:pt x="16" y="48"/>
                    </a:lnTo>
                    <a:lnTo>
                      <a:pt x="11" y="48"/>
                    </a:lnTo>
                    <a:lnTo>
                      <a:pt x="6" y="46"/>
                    </a:lnTo>
                    <a:lnTo>
                      <a:pt x="2" y="42"/>
                    </a:lnTo>
                    <a:lnTo>
                      <a:pt x="0" y="37"/>
                    </a:lnTo>
                    <a:lnTo>
                      <a:pt x="1" y="31"/>
                    </a:lnTo>
                    <a:lnTo>
                      <a:pt x="2" y="27"/>
                    </a:lnTo>
                    <a:lnTo>
                      <a:pt x="6" y="23"/>
                    </a:lnTo>
                    <a:lnTo>
                      <a:pt x="12" y="21"/>
                    </a:lnTo>
                    <a:lnTo>
                      <a:pt x="54" y="14"/>
                    </a:lnTo>
                    <a:lnTo>
                      <a:pt x="97" y="9"/>
                    </a:lnTo>
                    <a:lnTo>
                      <a:pt x="139" y="5"/>
                    </a:lnTo>
                    <a:lnTo>
                      <a:pt x="181" y="1"/>
                    </a:lnTo>
                    <a:lnTo>
                      <a:pt x="223" y="0"/>
                    </a:lnTo>
                    <a:lnTo>
                      <a:pt x="266" y="0"/>
                    </a:lnTo>
                    <a:lnTo>
                      <a:pt x="307" y="0"/>
                    </a:lnTo>
                    <a:lnTo>
                      <a:pt x="348" y="2"/>
                    </a:lnTo>
                    <a:lnTo>
                      <a:pt x="389" y="6"/>
                    </a:lnTo>
                    <a:lnTo>
                      <a:pt x="430" y="10"/>
                    </a:lnTo>
                    <a:lnTo>
                      <a:pt x="471" y="15"/>
                    </a:lnTo>
                    <a:lnTo>
                      <a:pt x="511" y="21"/>
                    </a:lnTo>
                    <a:lnTo>
                      <a:pt x="551" y="28"/>
                    </a:lnTo>
                    <a:lnTo>
                      <a:pt x="591" y="36"/>
                    </a:lnTo>
                    <a:lnTo>
                      <a:pt x="630" y="44"/>
                    </a:lnTo>
                    <a:lnTo>
                      <a:pt x="670" y="53"/>
                    </a:lnTo>
                    <a:lnTo>
                      <a:pt x="709" y="64"/>
                    </a:lnTo>
                    <a:lnTo>
                      <a:pt x="749" y="75"/>
                    </a:lnTo>
                    <a:lnTo>
                      <a:pt x="788" y="85"/>
                    </a:lnTo>
                    <a:lnTo>
                      <a:pt x="827" y="97"/>
                    </a:lnTo>
                    <a:lnTo>
                      <a:pt x="905" y="123"/>
                    </a:lnTo>
                    <a:lnTo>
                      <a:pt x="983" y="150"/>
                    </a:lnTo>
                    <a:lnTo>
                      <a:pt x="1058" y="178"/>
                    </a:lnTo>
                    <a:lnTo>
                      <a:pt x="1135" y="209"/>
                    </a:lnTo>
                    <a:lnTo>
                      <a:pt x="1210" y="239"/>
                    </a:lnTo>
                    <a:lnTo>
                      <a:pt x="1286" y="269"/>
                    </a:lnTo>
                    <a:lnTo>
                      <a:pt x="1371" y="304"/>
                    </a:lnTo>
                    <a:lnTo>
                      <a:pt x="1458" y="338"/>
                    </a:lnTo>
                    <a:lnTo>
                      <a:pt x="1545" y="372"/>
                    </a:lnTo>
                    <a:lnTo>
                      <a:pt x="1633" y="403"/>
                    </a:lnTo>
                    <a:lnTo>
                      <a:pt x="1677" y="418"/>
                    </a:lnTo>
                    <a:lnTo>
                      <a:pt x="1721" y="433"/>
                    </a:lnTo>
                    <a:lnTo>
                      <a:pt x="1765" y="446"/>
                    </a:lnTo>
                    <a:lnTo>
                      <a:pt x="1810" y="460"/>
                    </a:lnTo>
                    <a:lnTo>
                      <a:pt x="1855" y="472"/>
                    </a:lnTo>
                    <a:lnTo>
                      <a:pt x="1899" y="484"/>
                    </a:lnTo>
                    <a:lnTo>
                      <a:pt x="1945" y="494"/>
                    </a:lnTo>
                    <a:lnTo>
                      <a:pt x="1990" y="503"/>
                    </a:lnTo>
                    <a:lnTo>
                      <a:pt x="2036" y="512"/>
                    </a:lnTo>
                    <a:lnTo>
                      <a:pt x="2082" y="519"/>
                    </a:lnTo>
                    <a:lnTo>
                      <a:pt x="2128" y="526"/>
                    </a:lnTo>
                    <a:lnTo>
                      <a:pt x="2175" y="530"/>
                    </a:lnTo>
                    <a:lnTo>
                      <a:pt x="2222" y="533"/>
                    </a:lnTo>
                    <a:lnTo>
                      <a:pt x="2269" y="536"/>
                    </a:lnTo>
                    <a:lnTo>
                      <a:pt x="2316" y="537"/>
                    </a:lnTo>
                    <a:lnTo>
                      <a:pt x="2364" y="536"/>
                    </a:lnTo>
                    <a:lnTo>
                      <a:pt x="2412" y="532"/>
                    </a:lnTo>
                    <a:lnTo>
                      <a:pt x="2460" y="528"/>
                    </a:lnTo>
                    <a:lnTo>
                      <a:pt x="2509" y="523"/>
                    </a:lnTo>
                    <a:lnTo>
                      <a:pt x="2558" y="514"/>
                    </a:lnTo>
                    <a:lnTo>
                      <a:pt x="2608" y="504"/>
                    </a:lnTo>
                    <a:lnTo>
                      <a:pt x="2657" y="492"/>
                    </a:lnTo>
                    <a:lnTo>
                      <a:pt x="2707" y="478"/>
                    </a:lnTo>
                    <a:lnTo>
                      <a:pt x="2758" y="462"/>
                    </a:lnTo>
                    <a:lnTo>
                      <a:pt x="2909" y="413"/>
                    </a:lnTo>
                    <a:lnTo>
                      <a:pt x="3051" y="368"/>
                    </a:lnTo>
                    <a:lnTo>
                      <a:pt x="3187" y="329"/>
                    </a:lnTo>
                    <a:lnTo>
                      <a:pt x="3315" y="295"/>
                    </a:lnTo>
                    <a:lnTo>
                      <a:pt x="3436" y="266"/>
                    </a:lnTo>
                    <a:lnTo>
                      <a:pt x="3549" y="241"/>
                    </a:lnTo>
                    <a:lnTo>
                      <a:pt x="3656" y="220"/>
                    </a:lnTo>
                    <a:lnTo>
                      <a:pt x="3757" y="203"/>
                    </a:lnTo>
                    <a:lnTo>
                      <a:pt x="3850" y="190"/>
                    </a:lnTo>
                    <a:lnTo>
                      <a:pt x="3938" y="182"/>
                    </a:lnTo>
                    <a:lnTo>
                      <a:pt x="4020" y="176"/>
                    </a:lnTo>
                    <a:lnTo>
                      <a:pt x="4096" y="174"/>
                    </a:lnTo>
                    <a:lnTo>
                      <a:pt x="4167" y="175"/>
                    </a:lnTo>
                    <a:lnTo>
                      <a:pt x="4233" y="178"/>
                    </a:lnTo>
                    <a:lnTo>
                      <a:pt x="4293" y="185"/>
                    </a:lnTo>
                    <a:lnTo>
                      <a:pt x="4349" y="193"/>
                    </a:lnTo>
                    <a:lnTo>
                      <a:pt x="4401" y="204"/>
                    </a:lnTo>
                    <a:lnTo>
                      <a:pt x="4449" y="217"/>
                    </a:lnTo>
                    <a:lnTo>
                      <a:pt x="4493" y="232"/>
                    </a:lnTo>
                    <a:lnTo>
                      <a:pt x="4532" y="248"/>
                    </a:lnTo>
                    <a:lnTo>
                      <a:pt x="4569" y="267"/>
                    </a:lnTo>
                    <a:lnTo>
                      <a:pt x="4602" y="286"/>
                    </a:lnTo>
                    <a:lnTo>
                      <a:pt x="4631" y="306"/>
                    </a:lnTo>
                    <a:lnTo>
                      <a:pt x="4659" y="327"/>
                    </a:lnTo>
                    <a:lnTo>
                      <a:pt x="4683" y="349"/>
                    </a:lnTo>
                    <a:lnTo>
                      <a:pt x="4706" y="370"/>
                    </a:lnTo>
                    <a:lnTo>
                      <a:pt x="4726" y="393"/>
                    </a:lnTo>
                    <a:lnTo>
                      <a:pt x="4745" y="415"/>
                    </a:lnTo>
                    <a:lnTo>
                      <a:pt x="4761" y="437"/>
                    </a:lnTo>
                    <a:lnTo>
                      <a:pt x="4776" y="458"/>
                    </a:lnTo>
                    <a:lnTo>
                      <a:pt x="4790" y="479"/>
                    </a:lnTo>
                    <a:lnTo>
                      <a:pt x="4803" y="499"/>
                    </a:lnTo>
                    <a:lnTo>
                      <a:pt x="4821" y="526"/>
                    </a:lnTo>
                    <a:lnTo>
                      <a:pt x="4839" y="550"/>
                    </a:lnTo>
                    <a:lnTo>
                      <a:pt x="4846" y="560"/>
                    </a:lnTo>
                    <a:lnTo>
                      <a:pt x="4855" y="570"/>
                    </a:lnTo>
                    <a:lnTo>
                      <a:pt x="4863" y="580"/>
                    </a:lnTo>
                    <a:lnTo>
                      <a:pt x="4872" y="587"/>
                    </a:lnTo>
                    <a:lnTo>
                      <a:pt x="4876" y="592"/>
                    </a:lnTo>
                    <a:lnTo>
                      <a:pt x="4877" y="596"/>
                    </a:lnTo>
                    <a:lnTo>
                      <a:pt x="4877" y="601"/>
                    </a:lnTo>
                    <a:lnTo>
                      <a:pt x="4874" y="606"/>
                    </a:lnTo>
                    <a:lnTo>
                      <a:pt x="4872" y="608"/>
                    </a:lnTo>
                    <a:lnTo>
                      <a:pt x="4870" y="610"/>
                    </a:lnTo>
                    <a:lnTo>
                      <a:pt x="4867" y="611"/>
                    </a:lnTo>
                    <a:lnTo>
                      <a:pt x="4864" y="6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06"/>
              <p:cNvSpPr>
                <a:spLocks/>
              </p:cNvSpPr>
              <p:nvPr userDrawn="1"/>
            </p:nvSpPr>
            <p:spPr bwMode="auto">
              <a:xfrm>
                <a:off x="1202" y="3384"/>
                <a:ext cx="1588" cy="126"/>
              </a:xfrm>
              <a:custGeom>
                <a:avLst/>
                <a:gdLst>
                  <a:gd name="T0" fmla="*/ 4740 w 4762"/>
                  <a:gd name="T1" fmla="*/ 376 h 378"/>
                  <a:gd name="T2" fmla="*/ 4724 w 4762"/>
                  <a:gd name="T3" fmla="*/ 347 h 378"/>
                  <a:gd name="T4" fmla="*/ 4654 w 4762"/>
                  <a:gd name="T5" fmla="*/ 284 h 378"/>
                  <a:gd name="T6" fmla="*/ 4532 w 4762"/>
                  <a:gd name="T7" fmla="*/ 230 h 378"/>
                  <a:gd name="T8" fmla="*/ 4365 w 4762"/>
                  <a:gd name="T9" fmla="*/ 186 h 378"/>
                  <a:gd name="T10" fmla="*/ 4162 w 4762"/>
                  <a:gd name="T11" fmla="*/ 151 h 378"/>
                  <a:gd name="T12" fmla="*/ 3930 w 4762"/>
                  <a:gd name="T13" fmla="*/ 125 h 378"/>
                  <a:gd name="T14" fmla="*/ 3676 w 4762"/>
                  <a:gd name="T15" fmla="*/ 109 h 378"/>
                  <a:gd name="T16" fmla="*/ 3407 w 4762"/>
                  <a:gd name="T17" fmla="*/ 103 h 378"/>
                  <a:gd name="T18" fmla="*/ 3132 w 4762"/>
                  <a:gd name="T19" fmla="*/ 106 h 378"/>
                  <a:gd name="T20" fmla="*/ 2858 w 4762"/>
                  <a:gd name="T21" fmla="*/ 120 h 378"/>
                  <a:gd name="T22" fmla="*/ 2590 w 4762"/>
                  <a:gd name="T23" fmla="*/ 144 h 378"/>
                  <a:gd name="T24" fmla="*/ 2406 w 4762"/>
                  <a:gd name="T25" fmla="*/ 165 h 378"/>
                  <a:gd name="T26" fmla="*/ 2261 w 4762"/>
                  <a:gd name="T27" fmla="*/ 176 h 378"/>
                  <a:gd name="T28" fmla="*/ 2116 w 4762"/>
                  <a:gd name="T29" fmla="*/ 182 h 378"/>
                  <a:gd name="T30" fmla="*/ 1830 w 4762"/>
                  <a:gd name="T31" fmla="*/ 177 h 378"/>
                  <a:gd name="T32" fmla="*/ 1551 w 4762"/>
                  <a:gd name="T33" fmla="*/ 157 h 378"/>
                  <a:gd name="T34" fmla="*/ 1281 w 4762"/>
                  <a:gd name="T35" fmla="*/ 128 h 378"/>
                  <a:gd name="T36" fmla="*/ 1023 w 4762"/>
                  <a:gd name="T37" fmla="*/ 94 h 378"/>
                  <a:gd name="T38" fmla="*/ 803 w 4762"/>
                  <a:gd name="T39" fmla="*/ 65 h 378"/>
                  <a:gd name="T40" fmla="*/ 595 w 4762"/>
                  <a:gd name="T41" fmla="*/ 42 h 378"/>
                  <a:gd name="T42" fmla="*/ 402 w 4762"/>
                  <a:gd name="T43" fmla="*/ 28 h 378"/>
                  <a:gd name="T44" fmla="*/ 225 w 4762"/>
                  <a:gd name="T45" fmla="*/ 29 h 378"/>
                  <a:gd name="T46" fmla="*/ 143 w 4762"/>
                  <a:gd name="T47" fmla="*/ 36 h 378"/>
                  <a:gd name="T48" fmla="*/ 65 w 4762"/>
                  <a:gd name="T49" fmla="*/ 48 h 378"/>
                  <a:gd name="T50" fmla="*/ 10 w 4762"/>
                  <a:gd name="T51" fmla="*/ 58 h 378"/>
                  <a:gd name="T52" fmla="*/ 0 w 4762"/>
                  <a:gd name="T53" fmla="*/ 48 h 378"/>
                  <a:gd name="T54" fmla="*/ 4 w 4762"/>
                  <a:gd name="T55" fmla="*/ 34 h 378"/>
                  <a:gd name="T56" fmla="*/ 59 w 4762"/>
                  <a:gd name="T57" fmla="*/ 21 h 378"/>
                  <a:gd name="T58" fmla="*/ 139 w 4762"/>
                  <a:gd name="T59" fmla="*/ 9 h 378"/>
                  <a:gd name="T60" fmla="*/ 222 w 4762"/>
                  <a:gd name="T61" fmla="*/ 2 h 378"/>
                  <a:gd name="T62" fmla="*/ 401 w 4762"/>
                  <a:gd name="T63" fmla="*/ 1 h 378"/>
                  <a:gd name="T64" fmla="*/ 596 w 4762"/>
                  <a:gd name="T65" fmla="*/ 15 h 378"/>
                  <a:gd name="T66" fmla="*/ 804 w 4762"/>
                  <a:gd name="T67" fmla="*/ 38 h 378"/>
                  <a:gd name="T68" fmla="*/ 1026 w 4762"/>
                  <a:gd name="T69" fmla="*/ 67 h 378"/>
                  <a:gd name="T70" fmla="*/ 1285 w 4762"/>
                  <a:gd name="T71" fmla="*/ 101 h 378"/>
                  <a:gd name="T72" fmla="*/ 1553 w 4762"/>
                  <a:gd name="T73" fmla="*/ 130 h 378"/>
                  <a:gd name="T74" fmla="*/ 1831 w 4762"/>
                  <a:gd name="T75" fmla="*/ 150 h 378"/>
                  <a:gd name="T76" fmla="*/ 2115 w 4762"/>
                  <a:gd name="T77" fmla="*/ 155 h 378"/>
                  <a:gd name="T78" fmla="*/ 2259 w 4762"/>
                  <a:gd name="T79" fmla="*/ 149 h 378"/>
                  <a:gd name="T80" fmla="*/ 2404 w 4762"/>
                  <a:gd name="T81" fmla="*/ 138 h 378"/>
                  <a:gd name="T82" fmla="*/ 2580 w 4762"/>
                  <a:gd name="T83" fmla="*/ 118 h 378"/>
                  <a:gd name="T84" fmla="*/ 2832 w 4762"/>
                  <a:gd name="T85" fmla="*/ 95 h 378"/>
                  <a:gd name="T86" fmla="*/ 3099 w 4762"/>
                  <a:gd name="T87" fmla="*/ 81 h 378"/>
                  <a:gd name="T88" fmla="*/ 3373 w 4762"/>
                  <a:gd name="T89" fmla="*/ 77 h 378"/>
                  <a:gd name="T90" fmla="*/ 3645 w 4762"/>
                  <a:gd name="T91" fmla="*/ 82 h 378"/>
                  <a:gd name="T92" fmla="*/ 3906 w 4762"/>
                  <a:gd name="T93" fmla="*/ 97 h 378"/>
                  <a:gd name="T94" fmla="*/ 4148 w 4762"/>
                  <a:gd name="T95" fmla="*/ 122 h 378"/>
                  <a:gd name="T96" fmla="*/ 4362 w 4762"/>
                  <a:gd name="T97" fmla="*/ 159 h 378"/>
                  <a:gd name="T98" fmla="*/ 4539 w 4762"/>
                  <a:gd name="T99" fmla="*/ 205 h 378"/>
                  <a:gd name="T100" fmla="*/ 4671 w 4762"/>
                  <a:gd name="T101" fmla="*/ 265 h 378"/>
                  <a:gd name="T102" fmla="*/ 4749 w 4762"/>
                  <a:gd name="T103" fmla="*/ 335 h 378"/>
                  <a:gd name="T104" fmla="*/ 4759 w 4762"/>
                  <a:gd name="T105" fmla="*/ 372 h 378"/>
                  <a:gd name="T106" fmla="*/ 4750 w 4762"/>
                  <a:gd name="T10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62" h="378">
                    <a:moveTo>
                      <a:pt x="4748" y="378"/>
                    </a:moveTo>
                    <a:lnTo>
                      <a:pt x="4743" y="378"/>
                    </a:lnTo>
                    <a:lnTo>
                      <a:pt x="4740" y="376"/>
                    </a:lnTo>
                    <a:lnTo>
                      <a:pt x="4737" y="373"/>
                    </a:lnTo>
                    <a:lnTo>
                      <a:pt x="4735" y="369"/>
                    </a:lnTo>
                    <a:lnTo>
                      <a:pt x="4724" y="347"/>
                    </a:lnTo>
                    <a:lnTo>
                      <a:pt x="4706" y="325"/>
                    </a:lnTo>
                    <a:lnTo>
                      <a:pt x="4683" y="304"/>
                    </a:lnTo>
                    <a:lnTo>
                      <a:pt x="4654" y="284"/>
                    </a:lnTo>
                    <a:lnTo>
                      <a:pt x="4618" y="265"/>
                    </a:lnTo>
                    <a:lnTo>
                      <a:pt x="4577" y="247"/>
                    </a:lnTo>
                    <a:lnTo>
                      <a:pt x="4532" y="230"/>
                    </a:lnTo>
                    <a:lnTo>
                      <a:pt x="4481" y="215"/>
                    </a:lnTo>
                    <a:lnTo>
                      <a:pt x="4425" y="200"/>
                    </a:lnTo>
                    <a:lnTo>
                      <a:pt x="4365" y="186"/>
                    </a:lnTo>
                    <a:lnTo>
                      <a:pt x="4302" y="173"/>
                    </a:lnTo>
                    <a:lnTo>
                      <a:pt x="4234" y="162"/>
                    </a:lnTo>
                    <a:lnTo>
                      <a:pt x="4162" y="151"/>
                    </a:lnTo>
                    <a:lnTo>
                      <a:pt x="4088" y="142"/>
                    </a:lnTo>
                    <a:lnTo>
                      <a:pt x="4010" y="133"/>
                    </a:lnTo>
                    <a:lnTo>
                      <a:pt x="3930" y="125"/>
                    </a:lnTo>
                    <a:lnTo>
                      <a:pt x="3848" y="119"/>
                    </a:lnTo>
                    <a:lnTo>
                      <a:pt x="3763" y="114"/>
                    </a:lnTo>
                    <a:lnTo>
                      <a:pt x="3676" y="109"/>
                    </a:lnTo>
                    <a:lnTo>
                      <a:pt x="3588" y="106"/>
                    </a:lnTo>
                    <a:lnTo>
                      <a:pt x="3498" y="104"/>
                    </a:lnTo>
                    <a:lnTo>
                      <a:pt x="3407" y="103"/>
                    </a:lnTo>
                    <a:lnTo>
                      <a:pt x="3317" y="103"/>
                    </a:lnTo>
                    <a:lnTo>
                      <a:pt x="3225" y="104"/>
                    </a:lnTo>
                    <a:lnTo>
                      <a:pt x="3132" y="106"/>
                    </a:lnTo>
                    <a:lnTo>
                      <a:pt x="3040" y="110"/>
                    </a:lnTo>
                    <a:lnTo>
                      <a:pt x="2949" y="115"/>
                    </a:lnTo>
                    <a:lnTo>
                      <a:pt x="2858" y="120"/>
                    </a:lnTo>
                    <a:lnTo>
                      <a:pt x="2767" y="126"/>
                    </a:lnTo>
                    <a:lnTo>
                      <a:pt x="2679" y="135"/>
                    </a:lnTo>
                    <a:lnTo>
                      <a:pt x="2590" y="144"/>
                    </a:lnTo>
                    <a:lnTo>
                      <a:pt x="2505" y="155"/>
                    </a:lnTo>
                    <a:lnTo>
                      <a:pt x="2456" y="160"/>
                    </a:lnTo>
                    <a:lnTo>
                      <a:pt x="2406" y="165"/>
                    </a:lnTo>
                    <a:lnTo>
                      <a:pt x="2358" y="170"/>
                    </a:lnTo>
                    <a:lnTo>
                      <a:pt x="2309" y="173"/>
                    </a:lnTo>
                    <a:lnTo>
                      <a:pt x="2261" y="176"/>
                    </a:lnTo>
                    <a:lnTo>
                      <a:pt x="2212" y="178"/>
                    </a:lnTo>
                    <a:lnTo>
                      <a:pt x="2164" y="180"/>
                    </a:lnTo>
                    <a:lnTo>
                      <a:pt x="2116" y="182"/>
                    </a:lnTo>
                    <a:lnTo>
                      <a:pt x="2020" y="182"/>
                    </a:lnTo>
                    <a:lnTo>
                      <a:pt x="1925" y="180"/>
                    </a:lnTo>
                    <a:lnTo>
                      <a:pt x="1830" y="177"/>
                    </a:lnTo>
                    <a:lnTo>
                      <a:pt x="1736" y="172"/>
                    </a:lnTo>
                    <a:lnTo>
                      <a:pt x="1643" y="165"/>
                    </a:lnTo>
                    <a:lnTo>
                      <a:pt x="1551" y="157"/>
                    </a:lnTo>
                    <a:lnTo>
                      <a:pt x="1461" y="148"/>
                    </a:lnTo>
                    <a:lnTo>
                      <a:pt x="1371" y="137"/>
                    </a:lnTo>
                    <a:lnTo>
                      <a:pt x="1281" y="128"/>
                    </a:lnTo>
                    <a:lnTo>
                      <a:pt x="1194" y="116"/>
                    </a:lnTo>
                    <a:lnTo>
                      <a:pt x="1107" y="105"/>
                    </a:lnTo>
                    <a:lnTo>
                      <a:pt x="1023" y="94"/>
                    </a:lnTo>
                    <a:lnTo>
                      <a:pt x="948" y="83"/>
                    </a:lnTo>
                    <a:lnTo>
                      <a:pt x="874" y="75"/>
                    </a:lnTo>
                    <a:lnTo>
                      <a:pt x="803" y="65"/>
                    </a:lnTo>
                    <a:lnTo>
                      <a:pt x="732" y="56"/>
                    </a:lnTo>
                    <a:lnTo>
                      <a:pt x="663" y="49"/>
                    </a:lnTo>
                    <a:lnTo>
                      <a:pt x="595" y="42"/>
                    </a:lnTo>
                    <a:lnTo>
                      <a:pt x="529" y="36"/>
                    </a:lnTo>
                    <a:lnTo>
                      <a:pt x="465" y="32"/>
                    </a:lnTo>
                    <a:lnTo>
                      <a:pt x="402" y="28"/>
                    </a:lnTo>
                    <a:lnTo>
                      <a:pt x="341" y="27"/>
                    </a:lnTo>
                    <a:lnTo>
                      <a:pt x="282" y="27"/>
                    </a:lnTo>
                    <a:lnTo>
                      <a:pt x="225" y="29"/>
                    </a:lnTo>
                    <a:lnTo>
                      <a:pt x="197" y="30"/>
                    </a:lnTo>
                    <a:lnTo>
                      <a:pt x="170" y="33"/>
                    </a:lnTo>
                    <a:lnTo>
                      <a:pt x="143" y="36"/>
                    </a:lnTo>
                    <a:lnTo>
                      <a:pt x="116" y="39"/>
                    </a:lnTo>
                    <a:lnTo>
                      <a:pt x="90" y="42"/>
                    </a:lnTo>
                    <a:lnTo>
                      <a:pt x="65" y="48"/>
                    </a:lnTo>
                    <a:lnTo>
                      <a:pt x="41" y="52"/>
                    </a:lnTo>
                    <a:lnTo>
                      <a:pt x="16" y="58"/>
                    </a:lnTo>
                    <a:lnTo>
                      <a:pt x="10" y="58"/>
                    </a:lnTo>
                    <a:lnTo>
                      <a:pt x="6" y="56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1" y="38"/>
                    </a:lnTo>
                    <a:lnTo>
                      <a:pt x="4" y="34"/>
                    </a:lnTo>
                    <a:lnTo>
                      <a:pt x="9" y="32"/>
                    </a:lnTo>
                    <a:lnTo>
                      <a:pt x="34" y="26"/>
                    </a:lnTo>
                    <a:lnTo>
                      <a:pt x="59" y="21"/>
                    </a:lnTo>
                    <a:lnTo>
                      <a:pt x="85" y="16"/>
                    </a:lnTo>
                    <a:lnTo>
                      <a:pt x="112" y="12"/>
                    </a:lnTo>
                    <a:lnTo>
                      <a:pt x="139" y="9"/>
                    </a:lnTo>
                    <a:lnTo>
                      <a:pt x="166" y="6"/>
                    </a:lnTo>
                    <a:lnTo>
                      <a:pt x="194" y="3"/>
                    </a:lnTo>
                    <a:lnTo>
                      <a:pt x="222" y="2"/>
                    </a:lnTo>
                    <a:lnTo>
                      <a:pt x="279" y="0"/>
                    </a:lnTo>
                    <a:lnTo>
                      <a:pt x="340" y="0"/>
                    </a:lnTo>
                    <a:lnTo>
                      <a:pt x="401" y="1"/>
                    </a:lnTo>
                    <a:lnTo>
                      <a:pt x="464" y="5"/>
                    </a:lnTo>
                    <a:lnTo>
                      <a:pt x="529" y="9"/>
                    </a:lnTo>
                    <a:lnTo>
                      <a:pt x="596" y="15"/>
                    </a:lnTo>
                    <a:lnTo>
                      <a:pt x="664" y="22"/>
                    </a:lnTo>
                    <a:lnTo>
                      <a:pt x="734" y="29"/>
                    </a:lnTo>
                    <a:lnTo>
                      <a:pt x="804" y="38"/>
                    </a:lnTo>
                    <a:lnTo>
                      <a:pt x="877" y="48"/>
                    </a:lnTo>
                    <a:lnTo>
                      <a:pt x="951" y="57"/>
                    </a:lnTo>
                    <a:lnTo>
                      <a:pt x="1026" y="67"/>
                    </a:lnTo>
                    <a:lnTo>
                      <a:pt x="1111" y="78"/>
                    </a:lnTo>
                    <a:lnTo>
                      <a:pt x="1197" y="90"/>
                    </a:lnTo>
                    <a:lnTo>
                      <a:pt x="1285" y="101"/>
                    </a:lnTo>
                    <a:lnTo>
                      <a:pt x="1373" y="111"/>
                    </a:lnTo>
                    <a:lnTo>
                      <a:pt x="1463" y="121"/>
                    </a:lnTo>
                    <a:lnTo>
                      <a:pt x="1553" y="130"/>
                    </a:lnTo>
                    <a:lnTo>
                      <a:pt x="1644" y="137"/>
                    </a:lnTo>
                    <a:lnTo>
                      <a:pt x="1737" y="145"/>
                    </a:lnTo>
                    <a:lnTo>
                      <a:pt x="1831" y="150"/>
                    </a:lnTo>
                    <a:lnTo>
                      <a:pt x="1925" y="153"/>
                    </a:lnTo>
                    <a:lnTo>
                      <a:pt x="2019" y="155"/>
                    </a:lnTo>
                    <a:lnTo>
                      <a:pt x="2115" y="155"/>
                    </a:lnTo>
                    <a:lnTo>
                      <a:pt x="2162" y="153"/>
                    </a:lnTo>
                    <a:lnTo>
                      <a:pt x="2211" y="151"/>
                    </a:lnTo>
                    <a:lnTo>
                      <a:pt x="2259" y="149"/>
                    </a:lnTo>
                    <a:lnTo>
                      <a:pt x="2307" y="147"/>
                    </a:lnTo>
                    <a:lnTo>
                      <a:pt x="2356" y="143"/>
                    </a:lnTo>
                    <a:lnTo>
                      <a:pt x="2404" y="138"/>
                    </a:lnTo>
                    <a:lnTo>
                      <a:pt x="2453" y="133"/>
                    </a:lnTo>
                    <a:lnTo>
                      <a:pt x="2501" y="128"/>
                    </a:lnTo>
                    <a:lnTo>
                      <a:pt x="2580" y="118"/>
                    </a:lnTo>
                    <a:lnTo>
                      <a:pt x="2661" y="109"/>
                    </a:lnTo>
                    <a:lnTo>
                      <a:pt x="2746" y="102"/>
                    </a:lnTo>
                    <a:lnTo>
                      <a:pt x="2832" y="95"/>
                    </a:lnTo>
                    <a:lnTo>
                      <a:pt x="2919" y="90"/>
                    </a:lnTo>
                    <a:lnTo>
                      <a:pt x="3008" y="85"/>
                    </a:lnTo>
                    <a:lnTo>
                      <a:pt x="3099" y="81"/>
                    </a:lnTo>
                    <a:lnTo>
                      <a:pt x="3189" y="79"/>
                    </a:lnTo>
                    <a:lnTo>
                      <a:pt x="3281" y="78"/>
                    </a:lnTo>
                    <a:lnTo>
                      <a:pt x="3373" y="77"/>
                    </a:lnTo>
                    <a:lnTo>
                      <a:pt x="3464" y="78"/>
                    </a:lnTo>
                    <a:lnTo>
                      <a:pt x="3554" y="79"/>
                    </a:lnTo>
                    <a:lnTo>
                      <a:pt x="3645" y="82"/>
                    </a:lnTo>
                    <a:lnTo>
                      <a:pt x="3734" y="85"/>
                    </a:lnTo>
                    <a:lnTo>
                      <a:pt x="3821" y="91"/>
                    </a:lnTo>
                    <a:lnTo>
                      <a:pt x="3906" y="97"/>
                    </a:lnTo>
                    <a:lnTo>
                      <a:pt x="3989" y="104"/>
                    </a:lnTo>
                    <a:lnTo>
                      <a:pt x="4070" y="112"/>
                    </a:lnTo>
                    <a:lnTo>
                      <a:pt x="4148" y="122"/>
                    </a:lnTo>
                    <a:lnTo>
                      <a:pt x="4223" y="133"/>
                    </a:lnTo>
                    <a:lnTo>
                      <a:pt x="4295" y="145"/>
                    </a:lnTo>
                    <a:lnTo>
                      <a:pt x="4362" y="159"/>
                    </a:lnTo>
                    <a:lnTo>
                      <a:pt x="4426" y="173"/>
                    </a:lnTo>
                    <a:lnTo>
                      <a:pt x="4485" y="189"/>
                    </a:lnTo>
                    <a:lnTo>
                      <a:pt x="4539" y="205"/>
                    </a:lnTo>
                    <a:lnTo>
                      <a:pt x="4589" y="224"/>
                    </a:lnTo>
                    <a:lnTo>
                      <a:pt x="4633" y="243"/>
                    </a:lnTo>
                    <a:lnTo>
                      <a:pt x="4671" y="265"/>
                    </a:lnTo>
                    <a:lnTo>
                      <a:pt x="4703" y="286"/>
                    </a:lnTo>
                    <a:lnTo>
                      <a:pt x="4729" y="310"/>
                    </a:lnTo>
                    <a:lnTo>
                      <a:pt x="4749" y="335"/>
                    </a:lnTo>
                    <a:lnTo>
                      <a:pt x="4760" y="361"/>
                    </a:lnTo>
                    <a:lnTo>
                      <a:pt x="4762" y="366"/>
                    </a:lnTo>
                    <a:lnTo>
                      <a:pt x="4759" y="372"/>
                    </a:lnTo>
                    <a:lnTo>
                      <a:pt x="4756" y="375"/>
                    </a:lnTo>
                    <a:lnTo>
                      <a:pt x="4752" y="378"/>
                    </a:lnTo>
                    <a:lnTo>
                      <a:pt x="4750" y="378"/>
                    </a:lnTo>
                    <a:lnTo>
                      <a:pt x="4748" y="3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07"/>
              <p:cNvSpPr>
                <a:spLocks/>
              </p:cNvSpPr>
              <p:nvPr userDrawn="1"/>
            </p:nvSpPr>
            <p:spPr bwMode="auto">
              <a:xfrm>
                <a:off x="3224" y="3855"/>
                <a:ext cx="493" cy="465"/>
              </a:xfrm>
              <a:custGeom>
                <a:avLst/>
                <a:gdLst>
                  <a:gd name="T0" fmla="*/ 1418 w 1481"/>
                  <a:gd name="T1" fmla="*/ 1339 h 1394"/>
                  <a:gd name="T2" fmla="*/ 1346 w 1481"/>
                  <a:gd name="T3" fmla="*/ 1229 h 1394"/>
                  <a:gd name="T4" fmla="*/ 1269 w 1481"/>
                  <a:gd name="T5" fmla="*/ 1118 h 1394"/>
                  <a:gd name="T6" fmla="*/ 1187 w 1481"/>
                  <a:gd name="T7" fmla="*/ 1006 h 1394"/>
                  <a:gd name="T8" fmla="*/ 1102 w 1481"/>
                  <a:gd name="T9" fmla="*/ 897 h 1394"/>
                  <a:gd name="T10" fmla="*/ 1015 w 1481"/>
                  <a:gd name="T11" fmla="*/ 789 h 1394"/>
                  <a:gd name="T12" fmla="*/ 884 w 1481"/>
                  <a:gd name="T13" fmla="*/ 634 h 1394"/>
                  <a:gd name="T14" fmla="*/ 717 w 1481"/>
                  <a:gd name="T15" fmla="*/ 444 h 1394"/>
                  <a:gd name="T16" fmla="*/ 565 w 1481"/>
                  <a:gd name="T17" fmla="*/ 281 h 1394"/>
                  <a:gd name="T18" fmla="*/ 439 w 1481"/>
                  <a:gd name="T19" fmla="*/ 150 h 1394"/>
                  <a:gd name="T20" fmla="*/ 353 w 1481"/>
                  <a:gd name="T21" fmla="*/ 63 h 1394"/>
                  <a:gd name="T22" fmla="*/ 28 w 1481"/>
                  <a:gd name="T23" fmla="*/ 705 h 1394"/>
                  <a:gd name="T24" fmla="*/ 35 w 1481"/>
                  <a:gd name="T25" fmla="*/ 779 h 1394"/>
                  <a:gd name="T26" fmla="*/ 53 w 1481"/>
                  <a:gd name="T27" fmla="*/ 932 h 1394"/>
                  <a:gd name="T28" fmla="*/ 80 w 1481"/>
                  <a:gd name="T29" fmla="*/ 1144 h 1394"/>
                  <a:gd name="T30" fmla="*/ 116 w 1481"/>
                  <a:gd name="T31" fmla="*/ 1394 h 1394"/>
                  <a:gd name="T32" fmla="*/ 69 w 1481"/>
                  <a:gd name="T33" fmla="*/ 1258 h 1394"/>
                  <a:gd name="T34" fmla="*/ 35 w 1481"/>
                  <a:gd name="T35" fmla="*/ 1014 h 1394"/>
                  <a:gd name="T36" fmla="*/ 14 w 1481"/>
                  <a:gd name="T37" fmla="*/ 826 h 1394"/>
                  <a:gd name="T38" fmla="*/ 2 w 1481"/>
                  <a:gd name="T39" fmla="*/ 719 h 1394"/>
                  <a:gd name="T40" fmla="*/ 0 w 1481"/>
                  <a:gd name="T41" fmla="*/ 701 h 1394"/>
                  <a:gd name="T42" fmla="*/ 310 w 1481"/>
                  <a:gd name="T43" fmla="*/ 8 h 1394"/>
                  <a:gd name="T44" fmla="*/ 314 w 1481"/>
                  <a:gd name="T45" fmla="*/ 4 h 1394"/>
                  <a:gd name="T46" fmla="*/ 319 w 1481"/>
                  <a:gd name="T47" fmla="*/ 0 h 1394"/>
                  <a:gd name="T48" fmla="*/ 326 w 1481"/>
                  <a:gd name="T49" fmla="*/ 1 h 1394"/>
                  <a:gd name="T50" fmla="*/ 331 w 1481"/>
                  <a:gd name="T51" fmla="*/ 5 h 1394"/>
                  <a:gd name="T52" fmla="*/ 368 w 1481"/>
                  <a:gd name="T53" fmla="*/ 40 h 1394"/>
                  <a:gd name="T54" fmla="*/ 463 w 1481"/>
                  <a:gd name="T55" fmla="*/ 135 h 1394"/>
                  <a:gd name="T56" fmla="*/ 601 w 1481"/>
                  <a:gd name="T57" fmla="*/ 280 h 1394"/>
                  <a:gd name="T58" fmla="*/ 771 w 1481"/>
                  <a:gd name="T59" fmla="*/ 465 h 1394"/>
                  <a:gd name="T60" fmla="*/ 958 w 1481"/>
                  <a:gd name="T61" fmla="*/ 678 h 1394"/>
                  <a:gd name="T62" fmla="*/ 1053 w 1481"/>
                  <a:gd name="T63" fmla="*/ 793 h 1394"/>
                  <a:gd name="T64" fmla="*/ 1147 w 1481"/>
                  <a:gd name="T65" fmla="*/ 910 h 1394"/>
                  <a:gd name="T66" fmla="*/ 1239 w 1481"/>
                  <a:gd name="T67" fmla="*/ 1031 h 1394"/>
                  <a:gd name="T68" fmla="*/ 1327 w 1481"/>
                  <a:gd name="T69" fmla="*/ 1152 h 1394"/>
                  <a:gd name="T70" fmla="*/ 1408 w 1481"/>
                  <a:gd name="T71" fmla="*/ 1274 h 1394"/>
                  <a:gd name="T72" fmla="*/ 1481 w 1481"/>
                  <a:gd name="T73" fmla="*/ 1394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1" h="1394">
                    <a:moveTo>
                      <a:pt x="1450" y="1394"/>
                    </a:moveTo>
                    <a:lnTo>
                      <a:pt x="1418" y="1339"/>
                    </a:lnTo>
                    <a:lnTo>
                      <a:pt x="1382" y="1284"/>
                    </a:lnTo>
                    <a:lnTo>
                      <a:pt x="1346" y="1229"/>
                    </a:lnTo>
                    <a:lnTo>
                      <a:pt x="1307" y="1174"/>
                    </a:lnTo>
                    <a:lnTo>
                      <a:pt x="1269" y="1118"/>
                    </a:lnTo>
                    <a:lnTo>
                      <a:pt x="1229" y="1063"/>
                    </a:lnTo>
                    <a:lnTo>
                      <a:pt x="1187" y="1006"/>
                    </a:lnTo>
                    <a:lnTo>
                      <a:pt x="1144" y="951"/>
                    </a:lnTo>
                    <a:lnTo>
                      <a:pt x="1102" y="897"/>
                    </a:lnTo>
                    <a:lnTo>
                      <a:pt x="1059" y="842"/>
                    </a:lnTo>
                    <a:lnTo>
                      <a:pt x="1015" y="789"/>
                    </a:lnTo>
                    <a:lnTo>
                      <a:pt x="972" y="737"/>
                    </a:lnTo>
                    <a:lnTo>
                      <a:pt x="884" y="634"/>
                    </a:lnTo>
                    <a:lnTo>
                      <a:pt x="799" y="537"/>
                    </a:lnTo>
                    <a:lnTo>
                      <a:pt x="717" y="444"/>
                    </a:lnTo>
                    <a:lnTo>
                      <a:pt x="638" y="359"/>
                    </a:lnTo>
                    <a:lnTo>
                      <a:pt x="565" y="281"/>
                    </a:lnTo>
                    <a:lnTo>
                      <a:pt x="498" y="211"/>
                    </a:lnTo>
                    <a:lnTo>
                      <a:pt x="439" y="150"/>
                    </a:lnTo>
                    <a:lnTo>
                      <a:pt x="391" y="101"/>
                    </a:lnTo>
                    <a:lnTo>
                      <a:pt x="353" y="63"/>
                    </a:lnTo>
                    <a:lnTo>
                      <a:pt x="326" y="37"/>
                    </a:lnTo>
                    <a:lnTo>
                      <a:pt x="28" y="705"/>
                    </a:lnTo>
                    <a:lnTo>
                      <a:pt x="30" y="731"/>
                    </a:lnTo>
                    <a:lnTo>
                      <a:pt x="35" y="779"/>
                    </a:lnTo>
                    <a:lnTo>
                      <a:pt x="43" y="847"/>
                    </a:lnTo>
                    <a:lnTo>
                      <a:pt x="53" y="932"/>
                    </a:lnTo>
                    <a:lnTo>
                      <a:pt x="66" y="1031"/>
                    </a:lnTo>
                    <a:lnTo>
                      <a:pt x="80" y="1144"/>
                    </a:lnTo>
                    <a:lnTo>
                      <a:pt x="97" y="1266"/>
                    </a:lnTo>
                    <a:lnTo>
                      <a:pt x="116" y="1394"/>
                    </a:lnTo>
                    <a:lnTo>
                      <a:pt x="89" y="1394"/>
                    </a:lnTo>
                    <a:lnTo>
                      <a:pt x="69" y="1258"/>
                    </a:lnTo>
                    <a:lnTo>
                      <a:pt x="52" y="1131"/>
                    </a:lnTo>
                    <a:lnTo>
                      <a:pt x="35" y="1014"/>
                    </a:lnTo>
                    <a:lnTo>
                      <a:pt x="24" y="911"/>
                    </a:lnTo>
                    <a:lnTo>
                      <a:pt x="14" y="826"/>
                    </a:lnTo>
                    <a:lnTo>
                      <a:pt x="6" y="761"/>
                    </a:lnTo>
                    <a:lnTo>
                      <a:pt x="2" y="719"/>
                    </a:lnTo>
                    <a:lnTo>
                      <a:pt x="0" y="704"/>
                    </a:lnTo>
                    <a:lnTo>
                      <a:pt x="0" y="701"/>
                    </a:lnTo>
                    <a:lnTo>
                      <a:pt x="1" y="698"/>
                    </a:lnTo>
                    <a:lnTo>
                      <a:pt x="310" y="8"/>
                    </a:lnTo>
                    <a:lnTo>
                      <a:pt x="312" y="6"/>
                    </a:lnTo>
                    <a:lnTo>
                      <a:pt x="314" y="4"/>
                    </a:lnTo>
                    <a:lnTo>
                      <a:pt x="316" y="1"/>
                    </a:lnTo>
                    <a:lnTo>
                      <a:pt x="319" y="0"/>
                    </a:lnTo>
                    <a:lnTo>
                      <a:pt x="323" y="0"/>
                    </a:lnTo>
                    <a:lnTo>
                      <a:pt x="326" y="1"/>
                    </a:lnTo>
                    <a:lnTo>
                      <a:pt x="329" y="3"/>
                    </a:lnTo>
                    <a:lnTo>
                      <a:pt x="331" y="5"/>
                    </a:lnTo>
                    <a:lnTo>
                      <a:pt x="342" y="14"/>
                    </a:lnTo>
                    <a:lnTo>
                      <a:pt x="368" y="40"/>
                    </a:lnTo>
                    <a:lnTo>
                      <a:pt x="409" y="81"/>
                    </a:lnTo>
                    <a:lnTo>
                      <a:pt x="463" y="135"/>
                    </a:lnTo>
                    <a:lnTo>
                      <a:pt x="528" y="202"/>
                    </a:lnTo>
                    <a:lnTo>
                      <a:pt x="601" y="280"/>
                    </a:lnTo>
                    <a:lnTo>
                      <a:pt x="683" y="368"/>
                    </a:lnTo>
                    <a:lnTo>
                      <a:pt x="771" y="465"/>
                    </a:lnTo>
                    <a:lnTo>
                      <a:pt x="863" y="568"/>
                    </a:lnTo>
                    <a:lnTo>
                      <a:pt x="958" y="678"/>
                    </a:lnTo>
                    <a:lnTo>
                      <a:pt x="1005" y="734"/>
                    </a:lnTo>
                    <a:lnTo>
                      <a:pt x="1053" y="793"/>
                    </a:lnTo>
                    <a:lnTo>
                      <a:pt x="1100" y="851"/>
                    </a:lnTo>
                    <a:lnTo>
                      <a:pt x="1147" y="910"/>
                    </a:lnTo>
                    <a:lnTo>
                      <a:pt x="1193" y="971"/>
                    </a:lnTo>
                    <a:lnTo>
                      <a:pt x="1239" y="1031"/>
                    </a:lnTo>
                    <a:lnTo>
                      <a:pt x="1284" y="1092"/>
                    </a:lnTo>
                    <a:lnTo>
                      <a:pt x="1327" y="1152"/>
                    </a:lnTo>
                    <a:lnTo>
                      <a:pt x="1368" y="1214"/>
                    </a:lnTo>
                    <a:lnTo>
                      <a:pt x="1408" y="1274"/>
                    </a:lnTo>
                    <a:lnTo>
                      <a:pt x="1446" y="1335"/>
                    </a:lnTo>
                    <a:lnTo>
                      <a:pt x="1481" y="1394"/>
                    </a:lnTo>
                    <a:lnTo>
                      <a:pt x="1450" y="1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08"/>
              <p:cNvSpPr>
                <a:spLocks/>
              </p:cNvSpPr>
              <p:nvPr userDrawn="1"/>
            </p:nvSpPr>
            <p:spPr bwMode="auto">
              <a:xfrm>
                <a:off x="2457" y="3166"/>
                <a:ext cx="645" cy="232"/>
              </a:xfrm>
              <a:custGeom>
                <a:avLst/>
                <a:gdLst>
                  <a:gd name="T0" fmla="*/ 1918 w 1935"/>
                  <a:gd name="T1" fmla="*/ 695 h 696"/>
                  <a:gd name="T2" fmla="*/ 1851 w 1935"/>
                  <a:gd name="T3" fmla="*/ 643 h 696"/>
                  <a:gd name="T4" fmla="*/ 1723 w 1935"/>
                  <a:gd name="T5" fmla="*/ 553 h 696"/>
                  <a:gd name="T6" fmla="*/ 1591 w 1935"/>
                  <a:gd name="T7" fmla="*/ 471 h 696"/>
                  <a:gd name="T8" fmla="*/ 1458 w 1935"/>
                  <a:gd name="T9" fmla="*/ 397 h 696"/>
                  <a:gd name="T10" fmla="*/ 1324 w 1935"/>
                  <a:gd name="T11" fmla="*/ 332 h 696"/>
                  <a:gd name="T12" fmla="*/ 1192 w 1935"/>
                  <a:gd name="T13" fmla="*/ 273 h 696"/>
                  <a:gd name="T14" fmla="*/ 1063 w 1935"/>
                  <a:gd name="T15" fmla="*/ 222 h 696"/>
                  <a:gd name="T16" fmla="*/ 940 w 1935"/>
                  <a:gd name="T17" fmla="*/ 179 h 696"/>
                  <a:gd name="T18" fmla="*/ 823 w 1935"/>
                  <a:gd name="T19" fmla="*/ 142 h 696"/>
                  <a:gd name="T20" fmla="*/ 715 w 1935"/>
                  <a:gd name="T21" fmla="*/ 110 h 696"/>
                  <a:gd name="T22" fmla="*/ 571 w 1935"/>
                  <a:gd name="T23" fmla="*/ 74 h 696"/>
                  <a:gd name="T24" fmla="*/ 426 w 1935"/>
                  <a:gd name="T25" fmla="*/ 43 h 696"/>
                  <a:gd name="T26" fmla="*/ 345 w 1935"/>
                  <a:gd name="T27" fmla="*/ 28 h 696"/>
                  <a:gd name="T28" fmla="*/ 13 w 1935"/>
                  <a:gd name="T29" fmla="*/ 27 h 696"/>
                  <a:gd name="T30" fmla="*/ 3 w 1935"/>
                  <a:gd name="T31" fmla="*/ 23 h 696"/>
                  <a:gd name="T32" fmla="*/ 0 w 1935"/>
                  <a:gd name="T33" fmla="*/ 13 h 696"/>
                  <a:gd name="T34" fmla="*/ 3 w 1935"/>
                  <a:gd name="T35" fmla="*/ 3 h 696"/>
                  <a:gd name="T36" fmla="*/ 13 w 1935"/>
                  <a:gd name="T37" fmla="*/ 0 h 696"/>
                  <a:gd name="T38" fmla="*/ 347 w 1935"/>
                  <a:gd name="T39" fmla="*/ 1 h 696"/>
                  <a:gd name="T40" fmla="*/ 430 w 1935"/>
                  <a:gd name="T41" fmla="*/ 16 h 696"/>
                  <a:gd name="T42" fmla="*/ 576 w 1935"/>
                  <a:gd name="T43" fmla="*/ 48 h 696"/>
                  <a:gd name="T44" fmla="*/ 721 w 1935"/>
                  <a:gd name="T45" fmla="*/ 84 h 696"/>
                  <a:gd name="T46" fmla="*/ 830 w 1935"/>
                  <a:gd name="T47" fmla="*/ 116 h 696"/>
                  <a:gd name="T48" fmla="*/ 948 w 1935"/>
                  <a:gd name="T49" fmla="*/ 153 h 696"/>
                  <a:gd name="T50" fmla="*/ 1073 w 1935"/>
                  <a:gd name="T51" fmla="*/ 198 h 696"/>
                  <a:gd name="T52" fmla="*/ 1203 w 1935"/>
                  <a:gd name="T53" fmla="*/ 248 h 696"/>
                  <a:gd name="T54" fmla="*/ 1336 w 1935"/>
                  <a:gd name="T55" fmla="*/ 307 h 696"/>
                  <a:gd name="T56" fmla="*/ 1471 w 1935"/>
                  <a:gd name="T57" fmla="*/ 374 h 696"/>
                  <a:gd name="T58" fmla="*/ 1605 w 1935"/>
                  <a:gd name="T59" fmla="*/ 448 h 696"/>
                  <a:gd name="T60" fmla="*/ 1738 w 1935"/>
                  <a:gd name="T61" fmla="*/ 530 h 696"/>
                  <a:gd name="T62" fmla="*/ 1867 w 1935"/>
                  <a:gd name="T63" fmla="*/ 623 h 696"/>
                  <a:gd name="T64" fmla="*/ 1934 w 1935"/>
                  <a:gd name="T65" fmla="*/ 676 h 696"/>
                  <a:gd name="T66" fmla="*/ 1935 w 1935"/>
                  <a:gd name="T67" fmla="*/ 687 h 696"/>
                  <a:gd name="T68" fmla="*/ 1929 w 1935"/>
                  <a:gd name="T69" fmla="*/ 693 h 696"/>
                  <a:gd name="T70" fmla="*/ 1924 w 1935"/>
                  <a:gd name="T71" fmla="*/ 695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5" h="696">
                    <a:moveTo>
                      <a:pt x="1922" y="696"/>
                    </a:moveTo>
                    <a:lnTo>
                      <a:pt x="1918" y="695"/>
                    </a:lnTo>
                    <a:lnTo>
                      <a:pt x="1913" y="693"/>
                    </a:lnTo>
                    <a:lnTo>
                      <a:pt x="1851" y="643"/>
                    </a:lnTo>
                    <a:lnTo>
                      <a:pt x="1787" y="597"/>
                    </a:lnTo>
                    <a:lnTo>
                      <a:pt x="1723" y="553"/>
                    </a:lnTo>
                    <a:lnTo>
                      <a:pt x="1657" y="511"/>
                    </a:lnTo>
                    <a:lnTo>
                      <a:pt x="1591" y="471"/>
                    </a:lnTo>
                    <a:lnTo>
                      <a:pt x="1524" y="433"/>
                    </a:lnTo>
                    <a:lnTo>
                      <a:pt x="1458" y="397"/>
                    </a:lnTo>
                    <a:lnTo>
                      <a:pt x="1391" y="363"/>
                    </a:lnTo>
                    <a:lnTo>
                      <a:pt x="1324" y="332"/>
                    </a:lnTo>
                    <a:lnTo>
                      <a:pt x="1258" y="301"/>
                    </a:lnTo>
                    <a:lnTo>
                      <a:pt x="1192" y="273"/>
                    </a:lnTo>
                    <a:lnTo>
                      <a:pt x="1127" y="247"/>
                    </a:lnTo>
                    <a:lnTo>
                      <a:pt x="1063" y="222"/>
                    </a:lnTo>
                    <a:lnTo>
                      <a:pt x="1001" y="200"/>
                    </a:lnTo>
                    <a:lnTo>
                      <a:pt x="940" y="179"/>
                    </a:lnTo>
                    <a:lnTo>
                      <a:pt x="881" y="160"/>
                    </a:lnTo>
                    <a:lnTo>
                      <a:pt x="823" y="142"/>
                    </a:lnTo>
                    <a:lnTo>
                      <a:pt x="768" y="125"/>
                    </a:lnTo>
                    <a:lnTo>
                      <a:pt x="715" y="110"/>
                    </a:lnTo>
                    <a:lnTo>
                      <a:pt x="664" y="97"/>
                    </a:lnTo>
                    <a:lnTo>
                      <a:pt x="571" y="74"/>
                    </a:lnTo>
                    <a:lnTo>
                      <a:pt x="491" y="56"/>
                    </a:lnTo>
                    <a:lnTo>
                      <a:pt x="426" y="43"/>
                    </a:lnTo>
                    <a:lnTo>
                      <a:pt x="377" y="34"/>
                    </a:lnTo>
                    <a:lnTo>
                      <a:pt x="345" y="28"/>
                    </a:lnTo>
                    <a:lnTo>
                      <a:pt x="333" y="27"/>
                    </a:lnTo>
                    <a:lnTo>
                      <a:pt x="13" y="27"/>
                    </a:lnTo>
                    <a:lnTo>
                      <a:pt x="7" y="26"/>
                    </a:lnTo>
                    <a:lnTo>
                      <a:pt x="3" y="23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335" y="0"/>
                    </a:lnTo>
                    <a:lnTo>
                      <a:pt x="347" y="1"/>
                    </a:lnTo>
                    <a:lnTo>
                      <a:pt x="380" y="7"/>
                    </a:lnTo>
                    <a:lnTo>
                      <a:pt x="430" y="16"/>
                    </a:lnTo>
                    <a:lnTo>
                      <a:pt x="495" y="29"/>
                    </a:lnTo>
                    <a:lnTo>
                      <a:pt x="576" y="48"/>
                    </a:lnTo>
                    <a:lnTo>
                      <a:pt x="670" y="70"/>
                    </a:lnTo>
                    <a:lnTo>
                      <a:pt x="721" y="84"/>
                    </a:lnTo>
                    <a:lnTo>
                      <a:pt x="774" y="99"/>
                    </a:lnTo>
                    <a:lnTo>
                      <a:pt x="830" y="116"/>
                    </a:lnTo>
                    <a:lnTo>
                      <a:pt x="888" y="134"/>
                    </a:lnTo>
                    <a:lnTo>
                      <a:pt x="948" y="153"/>
                    </a:lnTo>
                    <a:lnTo>
                      <a:pt x="1011" y="175"/>
                    </a:lnTo>
                    <a:lnTo>
                      <a:pt x="1073" y="198"/>
                    </a:lnTo>
                    <a:lnTo>
                      <a:pt x="1138" y="222"/>
                    </a:lnTo>
                    <a:lnTo>
                      <a:pt x="1203" y="248"/>
                    </a:lnTo>
                    <a:lnTo>
                      <a:pt x="1269" y="276"/>
                    </a:lnTo>
                    <a:lnTo>
                      <a:pt x="1336" y="307"/>
                    </a:lnTo>
                    <a:lnTo>
                      <a:pt x="1404" y="339"/>
                    </a:lnTo>
                    <a:lnTo>
                      <a:pt x="1471" y="374"/>
                    </a:lnTo>
                    <a:lnTo>
                      <a:pt x="1539" y="409"/>
                    </a:lnTo>
                    <a:lnTo>
                      <a:pt x="1605" y="448"/>
                    </a:lnTo>
                    <a:lnTo>
                      <a:pt x="1672" y="488"/>
                    </a:lnTo>
                    <a:lnTo>
                      <a:pt x="1738" y="530"/>
                    </a:lnTo>
                    <a:lnTo>
                      <a:pt x="1803" y="575"/>
                    </a:lnTo>
                    <a:lnTo>
                      <a:pt x="1867" y="623"/>
                    </a:lnTo>
                    <a:lnTo>
                      <a:pt x="1931" y="672"/>
                    </a:lnTo>
                    <a:lnTo>
                      <a:pt x="1934" y="676"/>
                    </a:lnTo>
                    <a:lnTo>
                      <a:pt x="1935" y="681"/>
                    </a:lnTo>
                    <a:lnTo>
                      <a:pt x="1935" y="687"/>
                    </a:lnTo>
                    <a:lnTo>
                      <a:pt x="1932" y="691"/>
                    </a:lnTo>
                    <a:lnTo>
                      <a:pt x="1929" y="693"/>
                    </a:lnTo>
                    <a:lnTo>
                      <a:pt x="1927" y="695"/>
                    </a:lnTo>
                    <a:lnTo>
                      <a:pt x="1924" y="695"/>
                    </a:lnTo>
                    <a:lnTo>
                      <a:pt x="1922" y="6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09"/>
              <p:cNvSpPr>
                <a:spLocks/>
              </p:cNvSpPr>
              <p:nvPr userDrawn="1"/>
            </p:nvSpPr>
            <p:spPr bwMode="auto">
              <a:xfrm>
                <a:off x="3093" y="3389"/>
                <a:ext cx="280" cy="931"/>
              </a:xfrm>
              <a:custGeom>
                <a:avLst/>
                <a:gdLst>
                  <a:gd name="T0" fmla="*/ 775 w 840"/>
                  <a:gd name="T1" fmla="*/ 2740 h 2793"/>
                  <a:gd name="T2" fmla="*/ 763 w 840"/>
                  <a:gd name="T3" fmla="*/ 2667 h 2793"/>
                  <a:gd name="T4" fmla="*/ 750 w 840"/>
                  <a:gd name="T5" fmla="*/ 2599 h 2793"/>
                  <a:gd name="T6" fmla="*/ 729 w 840"/>
                  <a:gd name="T7" fmla="*/ 2469 h 2793"/>
                  <a:gd name="T8" fmla="*/ 715 w 840"/>
                  <a:gd name="T9" fmla="*/ 2372 h 2793"/>
                  <a:gd name="T10" fmla="*/ 713 w 840"/>
                  <a:gd name="T11" fmla="*/ 2308 h 2793"/>
                  <a:gd name="T12" fmla="*/ 721 w 840"/>
                  <a:gd name="T13" fmla="*/ 2258 h 2793"/>
                  <a:gd name="T14" fmla="*/ 757 w 840"/>
                  <a:gd name="T15" fmla="*/ 2137 h 2793"/>
                  <a:gd name="T16" fmla="*/ 783 w 840"/>
                  <a:gd name="T17" fmla="*/ 2040 h 2793"/>
                  <a:gd name="T18" fmla="*/ 800 w 840"/>
                  <a:gd name="T19" fmla="*/ 1953 h 2793"/>
                  <a:gd name="T20" fmla="*/ 810 w 840"/>
                  <a:gd name="T21" fmla="*/ 1853 h 2793"/>
                  <a:gd name="T22" fmla="*/ 813 w 840"/>
                  <a:gd name="T23" fmla="*/ 1738 h 2793"/>
                  <a:gd name="T24" fmla="*/ 803 w 840"/>
                  <a:gd name="T25" fmla="*/ 1606 h 2793"/>
                  <a:gd name="T26" fmla="*/ 781 w 840"/>
                  <a:gd name="T27" fmla="*/ 1454 h 2793"/>
                  <a:gd name="T28" fmla="*/ 742 w 840"/>
                  <a:gd name="T29" fmla="*/ 1283 h 2793"/>
                  <a:gd name="T30" fmla="*/ 683 w 840"/>
                  <a:gd name="T31" fmla="*/ 1087 h 2793"/>
                  <a:gd name="T32" fmla="*/ 602 w 840"/>
                  <a:gd name="T33" fmla="*/ 867 h 2793"/>
                  <a:gd name="T34" fmla="*/ 514 w 840"/>
                  <a:gd name="T35" fmla="*/ 658 h 2793"/>
                  <a:gd name="T36" fmla="*/ 440 w 840"/>
                  <a:gd name="T37" fmla="*/ 520 h 2793"/>
                  <a:gd name="T38" fmla="*/ 352 w 840"/>
                  <a:gd name="T39" fmla="*/ 386 h 2793"/>
                  <a:gd name="T40" fmla="*/ 249 w 840"/>
                  <a:gd name="T41" fmla="*/ 259 h 2793"/>
                  <a:gd name="T42" fmla="*/ 134 w 840"/>
                  <a:gd name="T43" fmla="*/ 139 h 2793"/>
                  <a:gd name="T44" fmla="*/ 5 w 840"/>
                  <a:gd name="T45" fmla="*/ 24 h 2793"/>
                  <a:gd name="T46" fmla="*/ 1 w 840"/>
                  <a:gd name="T47" fmla="*/ 10 h 2793"/>
                  <a:gd name="T48" fmla="*/ 12 w 840"/>
                  <a:gd name="T49" fmla="*/ 0 h 2793"/>
                  <a:gd name="T50" fmla="*/ 67 w 840"/>
                  <a:gd name="T51" fmla="*/ 41 h 2793"/>
                  <a:gd name="T52" fmla="*/ 193 w 840"/>
                  <a:gd name="T53" fmla="*/ 159 h 2793"/>
                  <a:gd name="T54" fmla="*/ 306 w 840"/>
                  <a:gd name="T55" fmla="*/ 283 h 2793"/>
                  <a:gd name="T56" fmla="*/ 405 w 840"/>
                  <a:gd name="T57" fmla="*/ 415 h 2793"/>
                  <a:gd name="T58" fmla="*/ 490 w 840"/>
                  <a:gd name="T59" fmla="*/ 552 h 2793"/>
                  <a:gd name="T60" fmla="*/ 560 w 840"/>
                  <a:gd name="T61" fmla="*/ 694 h 2793"/>
                  <a:gd name="T62" fmla="*/ 659 w 840"/>
                  <a:gd name="T63" fmla="*/ 935 h 2793"/>
                  <a:gd name="T64" fmla="*/ 732 w 840"/>
                  <a:gd name="T65" fmla="*/ 1149 h 2793"/>
                  <a:gd name="T66" fmla="*/ 784 w 840"/>
                  <a:gd name="T67" fmla="*/ 1339 h 2793"/>
                  <a:gd name="T68" fmla="*/ 817 w 840"/>
                  <a:gd name="T69" fmla="*/ 1505 h 2793"/>
                  <a:gd name="T70" fmla="*/ 836 w 840"/>
                  <a:gd name="T71" fmla="*/ 1652 h 2793"/>
                  <a:gd name="T72" fmla="*/ 840 w 840"/>
                  <a:gd name="T73" fmla="*/ 1780 h 2793"/>
                  <a:gd name="T74" fmla="*/ 835 w 840"/>
                  <a:gd name="T75" fmla="*/ 1892 h 2793"/>
                  <a:gd name="T76" fmla="*/ 822 w 840"/>
                  <a:gd name="T77" fmla="*/ 1988 h 2793"/>
                  <a:gd name="T78" fmla="*/ 803 w 840"/>
                  <a:gd name="T79" fmla="*/ 2071 h 2793"/>
                  <a:gd name="T80" fmla="*/ 770 w 840"/>
                  <a:gd name="T81" fmla="*/ 2186 h 2793"/>
                  <a:gd name="T82" fmla="*/ 744 w 840"/>
                  <a:gd name="T83" fmla="*/ 2278 h 2793"/>
                  <a:gd name="T84" fmla="*/ 738 w 840"/>
                  <a:gd name="T85" fmla="*/ 2325 h 2793"/>
                  <a:gd name="T86" fmla="*/ 745 w 840"/>
                  <a:gd name="T87" fmla="*/ 2399 h 2793"/>
                  <a:gd name="T88" fmla="*/ 762 w 840"/>
                  <a:gd name="T89" fmla="*/ 2506 h 2793"/>
                  <a:gd name="T90" fmla="*/ 782 w 840"/>
                  <a:gd name="T91" fmla="*/ 2616 h 2793"/>
                  <a:gd name="T92" fmla="*/ 793 w 840"/>
                  <a:gd name="T93" fmla="*/ 2688 h 2793"/>
                  <a:gd name="T94" fmla="*/ 808 w 840"/>
                  <a:gd name="T95" fmla="*/ 2766 h 2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40" h="2793">
                    <a:moveTo>
                      <a:pt x="785" y="2793"/>
                    </a:moveTo>
                    <a:lnTo>
                      <a:pt x="781" y="2766"/>
                    </a:lnTo>
                    <a:lnTo>
                      <a:pt x="775" y="2740"/>
                    </a:lnTo>
                    <a:lnTo>
                      <a:pt x="771" y="2715"/>
                    </a:lnTo>
                    <a:lnTo>
                      <a:pt x="766" y="2690"/>
                    </a:lnTo>
                    <a:lnTo>
                      <a:pt x="763" y="2667"/>
                    </a:lnTo>
                    <a:lnTo>
                      <a:pt x="759" y="2643"/>
                    </a:lnTo>
                    <a:lnTo>
                      <a:pt x="755" y="2620"/>
                    </a:lnTo>
                    <a:lnTo>
                      <a:pt x="750" y="2599"/>
                    </a:lnTo>
                    <a:lnTo>
                      <a:pt x="743" y="2552"/>
                    </a:lnTo>
                    <a:lnTo>
                      <a:pt x="735" y="2509"/>
                    </a:lnTo>
                    <a:lnTo>
                      <a:pt x="729" y="2469"/>
                    </a:lnTo>
                    <a:lnTo>
                      <a:pt x="722" y="2434"/>
                    </a:lnTo>
                    <a:lnTo>
                      <a:pt x="718" y="2401"/>
                    </a:lnTo>
                    <a:lnTo>
                      <a:pt x="715" y="2372"/>
                    </a:lnTo>
                    <a:lnTo>
                      <a:pt x="713" y="2346"/>
                    </a:lnTo>
                    <a:lnTo>
                      <a:pt x="711" y="2325"/>
                    </a:lnTo>
                    <a:lnTo>
                      <a:pt x="713" y="2308"/>
                    </a:lnTo>
                    <a:lnTo>
                      <a:pt x="715" y="2292"/>
                    </a:lnTo>
                    <a:lnTo>
                      <a:pt x="718" y="2275"/>
                    </a:lnTo>
                    <a:lnTo>
                      <a:pt x="721" y="2258"/>
                    </a:lnTo>
                    <a:lnTo>
                      <a:pt x="732" y="2220"/>
                    </a:lnTo>
                    <a:lnTo>
                      <a:pt x="744" y="2179"/>
                    </a:lnTo>
                    <a:lnTo>
                      <a:pt x="757" y="2137"/>
                    </a:lnTo>
                    <a:lnTo>
                      <a:pt x="771" y="2090"/>
                    </a:lnTo>
                    <a:lnTo>
                      <a:pt x="777" y="2065"/>
                    </a:lnTo>
                    <a:lnTo>
                      <a:pt x="783" y="2040"/>
                    </a:lnTo>
                    <a:lnTo>
                      <a:pt x="789" y="2011"/>
                    </a:lnTo>
                    <a:lnTo>
                      <a:pt x="795" y="1983"/>
                    </a:lnTo>
                    <a:lnTo>
                      <a:pt x="800" y="1953"/>
                    </a:lnTo>
                    <a:lnTo>
                      <a:pt x="804" y="1921"/>
                    </a:lnTo>
                    <a:lnTo>
                      <a:pt x="808" y="1888"/>
                    </a:lnTo>
                    <a:lnTo>
                      <a:pt x="810" y="1853"/>
                    </a:lnTo>
                    <a:lnTo>
                      <a:pt x="812" y="1817"/>
                    </a:lnTo>
                    <a:lnTo>
                      <a:pt x="813" y="1778"/>
                    </a:lnTo>
                    <a:lnTo>
                      <a:pt x="813" y="1738"/>
                    </a:lnTo>
                    <a:lnTo>
                      <a:pt x="811" y="1696"/>
                    </a:lnTo>
                    <a:lnTo>
                      <a:pt x="808" y="1652"/>
                    </a:lnTo>
                    <a:lnTo>
                      <a:pt x="803" y="1606"/>
                    </a:lnTo>
                    <a:lnTo>
                      <a:pt x="798" y="1558"/>
                    </a:lnTo>
                    <a:lnTo>
                      <a:pt x="790" y="1507"/>
                    </a:lnTo>
                    <a:lnTo>
                      <a:pt x="781" y="1454"/>
                    </a:lnTo>
                    <a:lnTo>
                      <a:pt x="770" y="1399"/>
                    </a:lnTo>
                    <a:lnTo>
                      <a:pt x="757" y="1342"/>
                    </a:lnTo>
                    <a:lnTo>
                      <a:pt x="742" y="1283"/>
                    </a:lnTo>
                    <a:lnTo>
                      <a:pt x="724" y="1220"/>
                    </a:lnTo>
                    <a:lnTo>
                      <a:pt x="705" y="1155"/>
                    </a:lnTo>
                    <a:lnTo>
                      <a:pt x="683" y="1087"/>
                    </a:lnTo>
                    <a:lnTo>
                      <a:pt x="659" y="1016"/>
                    </a:lnTo>
                    <a:lnTo>
                      <a:pt x="633" y="944"/>
                    </a:lnTo>
                    <a:lnTo>
                      <a:pt x="602" y="867"/>
                    </a:lnTo>
                    <a:lnTo>
                      <a:pt x="571" y="788"/>
                    </a:lnTo>
                    <a:lnTo>
                      <a:pt x="535" y="705"/>
                    </a:lnTo>
                    <a:lnTo>
                      <a:pt x="514" y="658"/>
                    </a:lnTo>
                    <a:lnTo>
                      <a:pt x="491" y="611"/>
                    </a:lnTo>
                    <a:lnTo>
                      <a:pt x="466" y="565"/>
                    </a:lnTo>
                    <a:lnTo>
                      <a:pt x="440" y="520"/>
                    </a:lnTo>
                    <a:lnTo>
                      <a:pt x="412" y="474"/>
                    </a:lnTo>
                    <a:lnTo>
                      <a:pt x="383" y="430"/>
                    </a:lnTo>
                    <a:lnTo>
                      <a:pt x="352" y="386"/>
                    </a:lnTo>
                    <a:lnTo>
                      <a:pt x="319" y="343"/>
                    </a:lnTo>
                    <a:lnTo>
                      <a:pt x="285" y="300"/>
                    </a:lnTo>
                    <a:lnTo>
                      <a:pt x="249" y="259"/>
                    </a:lnTo>
                    <a:lnTo>
                      <a:pt x="213" y="218"/>
                    </a:lnTo>
                    <a:lnTo>
                      <a:pt x="174" y="177"/>
                    </a:lnTo>
                    <a:lnTo>
                      <a:pt x="134" y="139"/>
                    </a:lnTo>
                    <a:lnTo>
                      <a:pt x="93" y="100"/>
                    </a:lnTo>
                    <a:lnTo>
                      <a:pt x="50" y="61"/>
                    </a:lnTo>
                    <a:lnTo>
                      <a:pt x="5" y="24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3" y="3"/>
                    </a:lnTo>
                    <a:lnTo>
                      <a:pt x="67" y="41"/>
                    </a:lnTo>
                    <a:lnTo>
                      <a:pt x="111" y="79"/>
                    </a:lnTo>
                    <a:lnTo>
                      <a:pt x="153" y="119"/>
                    </a:lnTo>
                    <a:lnTo>
                      <a:pt x="193" y="159"/>
                    </a:lnTo>
                    <a:lnTo>
                      <a:pt x="233" y="200"/>
                    </a:lnTo>
                    <a:lnTo>
                      <a:pt x="270" y="241"/>
                    </a:lnTo>
                    <a:lnTo>
                      <a:pt x="306" y="283"/>
                    </a:lnTo>
                    <a:lnTo>
                      <a:pt x="341" y="326"/>
                    </a:lnTo>
                    <a:lnTo>
                      <a:pt x="373" y="371"/>
                    </a:lnTo>
                    <a:lnTo>
                      <a:pt x="405" y="415"/>
                    </a:lnTo>
                    <a:lnTo>
                      <a:pt x="435" y="460"/>
                    </a:lnTo>
                    <a:lnTo>
                      <a:pt x="463" y="506"/>
                    </a:lnTo>
                    <a:lnTo>
                      <a:pt x="490" y="552"/>
                    </a:lnTo>
                    <a:lnTo>
                      <a:pt x="515" y="598"/>
                    </a:lnTo>
                    <a:lnTo>
                      <a:pt x="539" y="647"/>
                    </a:lnTo>
                    <a:lnTo>
                      <a:pt x="560" y="694"/>
                    </a:lnTo>
                    <a:lnTo>
                      <a:pt x="596" y="778"/>
                    </a:lnTo>
                    <a:lnTo>
                      <a:pt x="628" y="857"/>
                    </a:lnTo>
                    <a:lnTo>
                      <a:pt x="659" y="935"/>
                    </a:lnTo>
                    <a:lnTo>
                      <a:pt x="686" y="1010"/>
                    </a:lnTo>
                    <a:lnTo>
                      <a:pt x="709" y="1081"/>
                    </a:lnTo>
                    <a:lnTo>
                      <a:pt x="732" y="1149"/>
                    </a:lnTo>
                    <a:lnTo>
                      <a:pt x="751" y="1215"/>
                    </a:lnTo>
                    <a:lnTo>
                      <a:pt x="769" y="1278"/>
                    </a:lnTo>
                    <a:lnTo>
                      <a:pt x="784" y="1339"/>
                    </a:lnTo>
                    <a:lnTo>
                      <a:pt x="797" y="1397"/>
                    </a:lnTo>
                    <a:lnTo>
                      <a:pt x="808" y="1452"/>
                    </a:lnTo>
                    <a:lnTo>
                      <a:pt x="817" y="1505"/>
                    </a:lnTo>
                    <a:lnTo>
                      <a:pt x="825" y="1557"/>
                    </a:lnTo>
                    <a:lnTo>
                      <a:pt x="831" y="1606"/>
                    </a:lnTo>
                    <a:lnTo>
                      <a:pt x="836" y="1652"/>
                    </a:lnTo>
                    <a:lnTo>
                      <a:pt x="838" y="1697"/>
                    </a:lnTo>
                    <a:lnTo>
                      <a:pt x="840" y="1739"/>
                    </a:lnTo>
                    <a:lnTo>
                      <a:pt x="840" y="1780"/>
                    </a:lnTo>
                    <a:lnTo>
                      <a:pt x="839" y="1819"/>
                    </a:lnTo>
                    <a:lnTo>
                      <a:pt x="838" y="1856"/>
                    </a:lnTo>
                    <a:lnTo>
                      <a:pt x="835" y="1892"/>
                    </a:lnTo>
                    <a:lnTo>
                      <a:pt x="830" y="1925"/>
                    </a:lnTo>
                    <a:lnTo>
                      <a:pt x="826" y="1957"/>
                    </a:lnTo>
                    <a:lnTo>
                      <a:pt x="822" y="1988"/>
                    </a:lnTo>
                    <a:lnTo>
                      <a:pt x="816" y="2017"/>
                    </a:lnTo>
                    <a:lnTo>
                      <a:pt x="810" y="2045"/>
                    </a:lnTo>
                    <a:lnTo>
                      <a:pt x="803" y="2071"/>
                    </a:lnTo>
                    <a:lnTo>
                      <a:pt x="797" y="2097"/>
                    </a:lnTo>
                    <a:lnTo>
                      <a:pt x="783" y="2144"/>
                    </a:lnTo>
                    <a:lnTo>
                      <a:pt x="770" y="2186"/>
                    </a:lnTo>
                    <a:lnTo>
                      <a:pt x="758" y="2226"/>
                    </a:lnTo>
                    <a:lnTo>
                      <a:pt x="748" y="2262"/>
                    </a:lnTo>
                    <a:lnTo>
                      <a:pt x="744" y="2278"/>
                    </a:lnTo>
                    <a:lnTo>
                      <a:pt x="742" y="2294"/>
                    </a:lnTo>
                    <a:lnTo>
                      <a:pt x="740" y="2309"/>
                    </a:lnTo>
                    <a:lnTo>
                      <a:pt x="738" y="2325"/>
                    </a:lnTo>
                    <a:lnTo>
                      <a:pt x="740" y="2345"/>
                    </a:lnTo>
                    <a:lnTo>
                      <a:pt x="742" y="2370"/>
                    </a:lnTo>
                    <a:lnTo>
                      <a:pt x="745" y="2399"/>
                    </a:lnTo>
                    <a:lnTo>
                      <a:pt x="749" y="2430"/>
                    </a:lnTo>
                    <a:lnTo>
                      <a:pt x="755" y="2466"/>
                    </a:lnTo>
                    <a:lnTo>
                      <a:pt x="762" y="2506"/>
                    </a:lnTo>
                    <a:lnTo>
                      <a:pt x="770" y="2548"/>
                    </a:lnTo>
                    <a:lnTo>
                      <a:pt x="777" y="2594"/>
                    </a:lnTo>
                    <a:lnTo>
                      <a:pt x="782" y="2616"/>
                    </a:lnTo>
                    <a:lnTo>
                      <a:pt x="786" y="2640"/>
                    </a:lnTo>
                    <a:lnTo>
                      <a:pt x="789" y="2663"/>
                    </a:lnTo>
                    <a:lnTo>
                      <a:pt x="793" y="2688"/>
                    </a:lnTo>
                    <a:lnTo>
                      <a:pt x="798" y="2713"/>
                    </a:lnTo>
                    <a:lnTo>
                      <a:pt x="803" y="2739"/>
                    </a:lnTo>
                    <a:lnTo>
                      <a:pt x="808" y="2766"/>
                    </a:lnTo>
                    <a:lnTo>
                      <a:pt x="812" y="2793"/>
                    </a:lnTo>
                    <a:lnTo>
                      <a:pt x="785" y="27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10"/>
              <p:cNvSpPr>
                <a:spLocks/>
              </p:cNvSpPr>
              <p:nvPr userDrawn="1"/>
            </p:nvSpPr>
            <p:spPr bwMode="auto">
              <a:xfrm>
                <a:off x="1166" y="3938"/>
                <a:ext cx="188" cy="382"/>
              </a:xfrm>
              <a:custGeom>
                <a:avLst/>
                <a:gdLst>
                  <a:gd name="T0" fmla="*/ 533 w 563"/>
                  <a:gd name="T1" fmla="*/ 1147 h 1147"/>
                  <a:gd name="T2" fmla="*/ 521 w 563"/>
                  <a:gd name="T3" fmla="*/ 1123 h 1147"/>
                  <a:gd name="T4" fmla="*/ 509 w 563"/>
                  <a:gd name="T5" fmla="*/ 1100 h 1147"/>
                  <a:gd name="T6" fmla="*/ 498 w 563"/>
                  <a:gd name="T7" fmla="*/ 1077 h 1147"/>
                  <a:gd name="T8" fmla="*/ 488 w 563"/>
                  <a:gd name="T9" fmla="*/ 1054 h 1147"/>
                  <a:gd name="T10" fmla="*/ 477 w 563"/>
                  <a:gd name="T11" fmla="*/ 1033 h 1147"/>
                  <a:gd name="T12" fmla="*/ 466 w 563"/>
                  <a:gd name="T13" fmla="*/ 1011 h 1147"/>
                  <a:gd name="T14" fmla="*/ 455 w 563"/>
                  <a:gd name="T15" fmla="*/ 990 h 1147"/>
                  <a:gd name="T16" fmla="*/ 445 w 563"/>
                  <a:gd name="T17" fmla="*/ 970 h 1147"/>
                  <a:gd name="T18" fmla="*/ 433 w 563"/>
                  <a:gd name="T19" fmla="*/ 943 h 1147"/>
                  <a:gd name="T20" fmla="*/ 413 w 563"/>
                  <a:gd name="T21" fmla="*/ 904 h 1147"/>
                  <a:gd name="T22" fmla="*/ 394 w 563"/>
                  <a:gd name="T23" fmla="*/ 863 h 1147"/>
                  <a:gd name="T24" fmla="*/ 371 w 563"/>
                  <a:gd name="T25" fmla="*/ 818 h 1147"/>
                  <a:gd name="T26" fmla="*/ 347 w 563"/>
                  <a:gd name="T27" fmla="*/ 769 h 1147"/>
                  <a:gd name="T28" fmla="*/ 322 w 563"/>
                  <a:gd name="T29" fmla="*/ 718 h 1147"/>
                  <a:gd name="T30" fmla="*/ 296 w 563"/>
                  <a:gd name="T31" fmla="*/ 663 h 1147"/>
                  <a:gd name="T32" fmla="*/ 269 w 563"/>
                  <a:gd name="T33" fmla="*/ 607 h 1147"/>
                  <a:gd name="T34" fmla="*/ 241 w 563"/>
                  <a:gd name="T35" fmla="*/ 548 h 1147"/>
                  <a:gd name="T36" fmla="*/ 212 w 563"/>
                  <a:gd name="T37" fmla="*/ 486 h 1147"/>
                  <a:gd name="T38" fmla="*/ 183 w 563"/>
                  <a:gd name="T39" fmla="*/ 424 h 1147"/>
                  <a:gd name="T40" fmla="*/ 153 w 563"/>
                  <a:gd name="T41" fmla="*/ 359 h 1147"/>
                  <a:gd name="T42" fmla="*/ 123 w 563"/>
                  <a:gd name="T43" fmla="*/ 293 h 1147"/>
                  <a:gd name="T44" fmla="*/ 92 w 563"/>
                  <a:gd name="T45" fmla="*/ 225 h 1147"/>
                  <a:gd name="T46" fmla="*/ 62 w 563"/>
                  <a:gd name="T47" fmla="*/ 157 h 1147"/>
                  <a:gd name="T48" fmla="*/ 31 w 563"/>
                  <a:gd name="T49" fmla="*/ 88 h 1147"/>
                  <a:gd name="T50" fmla="*/ 1 w 563"/>
                  <a:gd name="T51" fmla="*/ 18 h 1147"/>
                  <a:gd name="T52" fmla="*/ 0 w 563"/>
                  <a:gd name="T53" fmla="*/ 12 h 1147"/>
                  <a:gd name="T54" fmla="*/ 1 w 563"/>
                  <a:gd name="T55" fmla="*/ 8 h 1147"/>
                  <a:gd name="T56" fmla="*/ 4 w 563"/>
                  <a:gd name="T57" fmla="*/ 4 h 1147"/>
                  <a:gd name="T58" fmla="*/ 8 w 563"/>
                  <a:gd name="T59" fmla="*/ 1 h 1147"/>
                  <a:gd name="T60" fmla="*/ 14 w 563"/>
                  <a:gd name="T61" fmla="*/ 0 h 1147"/>
                  <a:gd name="T62" fmla="*/ 18 w 563"/>
                  <a:gd name="T63" fmla="*/ 1 h 1147"/>
                  <a:gd name="T64" fmla="*/ 23 w 563"/>
                  <a:gd name="T65" fmla="*/ 3 h 1147"/>
                  <a:gd name="T66" fmla="*/ 25 w 563"/>
                  <a:gd name="T67" fmla="*/ 7 h 1147"/>
                  <a:gd name="T68" fmla="*/ 56 w 563"/>
                  <a:gd name="T69" fmla="*/ 77 h 1147"/>
                  <a:gd name="T70" fmla="*/ 86 w 563"/>
                  <a:gd name="T71" fmla="*/ 146 h 1147"/>
                  <a:gd name="T72" fmla="*/ 117 w 563"/>
                  <a:gd name="T73" fmla="*/ 214 h 1147"/>
                  <a:gd name="T74" fmla="*/ 147 w 563"/>
                  <a:gd name="T75" fmla="*/ 282 h 1147"/>
                  <a:gd name="T76" fmla="*/ 178 w 563"/>
                  <a:gd name="T77" fmla="*/ 348 h 1147"/>
                  <a:gd name="T78" fmla="*/ 208 w 563"/>
                  <a:gd name="T79" fmla="*/ 413 h 1147"/>
                  <a:gd name="T80" fmla="*/ 237 w 563"/>
                  <a:gd name="T81" fmla="*/ 476 h 1147"/>
                  <a:gd name="T82" fmla="*/ 266 w 563"/>
                  <a:gd name="T83" fmla="*/ 537 h 1147"/>
                  <a:gd name="T84" fmla="*/ 294 w 563"/>
                  <a:gd name="T85" fmla="*/ 595 h 1147"/>
                  <a:gd name="T86" fmla="*/ 321 w 563"/>
                  <a:gd name="T87" fmla="*/ 653 h 1147"/>
                  <a:gd name="T88" fmla="*/ 347 w 563"/>
                  <a:gd name="T89" fmla="*/ 707 h 1147"/>
                  <a:gd name="T90" fmla="*/ 372 w 563"/>
                  <a:gd name="T91" fmla="*/ 757 h 1147"/>
                  <a:gd name="T92" fmla="*/ 396 w 563"/>
                  <a:gd name="T93" fmla="*/ 806 h 1147"/>
                  <a:gd name="T94" fmla="*/ 417 w 563"/>
                  <a:gd name="T95" fmla="*/ 851 h 1147"/>
                  <a:gd name="T96" fmla="*/ 438 w 563"/>
                  <a:gd name="T97" fmla="*/ 892 h 1147"/>
                  <a:gd name="T98" fmla="*/ 456 w 563"/>
                  <a:gd name="T99" fmla="*/ 931 h 1147"/>
                  <a:gd name="T100" fmla="*/ 470 w 563"/>
                  <a:gd name="T101" fmla="*/ 958 h 1147"/>
                  <a:gd name="T102" fmla="*/ 480 w 563"/>
                  <a:gd name="T103" fmla="*/ 980 h 1147"/>
                  <a:gd name="T104" fmla="*/ 491 w 563"/>
                  <a:gd name="T105" fmla="*/ 1001 h 1147"/>
                  <a:gd name="T106" fmla="*/ 502 w 563"/>
                  <a:gd name="T107" fmla="*/ 1023 h 1147"/>
                  <a:gd name="T108" fmla="*/ 514 w 563"/>
                  <a:gd name="T109" fmla="*/ 1046 h 1147"/>
                  <a:gd name="T110" fmla="*/ 524 w 563"/>
                  <a:gd name="T111" fmla="*/ 1069 h 1147"/>
                  <a:gd name="T112" fmla="*/ 536 w 563"/>
                  <a:gd name="T113" fmla="*/ 1093 h 1147"/>
                  <a:gd name="T114" fmla="*/ 549 w 563"/>
                  <a:gd name="T115" fmla="*/ 1118 h 1147"/>
                  <a:gd name="T116" fmla="*/ 561 w 563"/>
                  <a:gd name="T117" fmla="*/ 1143 h 1147"/>
                  <a:gd name="T118" fmla="*/ 563 w 563"/>
                  <a:gd name="T119" fmla="*/ 1147 h 1147"/>
                  <a:gd name="T120" fmla="*/ 533 w 563"/>
                  <a:gd name="T121" fmla="*/ 1147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63" h="1147">
                    <a:moveTo>
                      <a:pt x="533" y="1147"/>
                    </a:moveTo>
                    <a:lnTo>
                      <a:pt x="521" y="1123"/>
                    </a:lnTo>
                    <a:lnTo>
                      <a:pt x="509" y="1100"/>
                    </a:lnTo>
                    <a:lnTo>
                      <a:pt x="498" y="1077"/>
                    </a:lnTo>
                    <a:lnTo>
                      <a:pt x="488" y="1054"/>
                    </a:lnTo>
                    <a:lnTo>
                      <a:pt x="477" y="1033"/>
                    </a:lnTo>
                    <a:lnTo>
                      <a:pt x="466" y="1011"/>
                    </a:lnTo>
                    <a:lnTo>
                      <a:pt x="455" y="990"/>
                    </a:lnTo>
                    <a:lnTo>
                      <a:pt x="445" y="970"/>
                    </a:lnTo>
                    <a:lnTo>
                      <a:pt x="433" y="943"/>
                    </a:lnTo>
                    <a:lnTo>
                      <a:pt x="413" y="904"/>
                    </a:lnTo>
                    <a:lnTo>
                      <a:pt x="394" y="863"/>
                    </a:lnTo>
                    <a:lnTo>
                      <a:pt x="371" y="818"/>
                    </a:lnTo>
                    <a:lnTo>
                      <a:pt x="347" y="769"/>
                    </a:lnTo>
                    <a:lnTo>
                      <a:pt x="322" y="718"/>
                    </a:lnTo>
                    <a:lnTo>
                      <a:pt x="296" y="663"/>
                    </a:lnTo>
                    <a:lnTo>
                      <a:pt x="269" y="607"/>
                    </a:lnTo>
                    <a:lnTo>
                      <a:pt x="241" y="548"/>
                    </a:lnTo>
                    <a:lnTo>
                      <a:pt x="212" y="486"/>
                    </a:lnTo>
                    <a:lnTo>
                      <a:pt x="183" y="424"/>
                    </a:lnTo>
                    <a:lnTo>
                      <a:pt x="153" y="359"/>
                    </a:lnTo>
                    <a:lnTo>
                      <a:pt x="123" y="293"/>
                    </a:lnTo>
                    <a:lnTo>
                      <a:pt x="92" y="225"/>
                    </a:lnTo>
                    <a:lnTo>
                      <a:pt x="62" y="157"/>
                    </a:lnTo>
                    <a:lnTo>
                      <a:pt x="31" y="88"/>
                    </a:lnTo>
                    <a:lnTo>
                      <a:pt x="1" y="18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23" y="3"/>
                    </a:lnTo>
                    <a:lnTo>
                      <a:pt x="25" y="7"/>
                    </a:lnTo>
                    <a:lnTo>
                      <a:pt x="56" y="77"/>
                    </a:lnTo>
                    <a:lnTo>
                      <a:pt x="86" y="146"/>
                    </a:lnTo>
                    <a:lnTo>
                      <a:pt x="117" y="214"/>
                    </a:lnTo>
                    <a:lnTo>
                      <a:pt x="147" y="282"/>
                    </a:lnTo>
                    <a:lnTo>
                      <a:pt x="178" y="348"/>
                    </a:lnTo>
                    <a:lnTo>
                      <a:pt x="208" y="413"/>
                    </a:lnTo>
                    <a:lnTo>
                      <a:pt x="237" y="476"/>
                    </a:lnTo>
                    <a:lnTo>
                      <a:pt x="266" y="537"/>
                    </a:lnTo>
                    <a:lnTo>
                      <a:pt x="294" y="595"/>
                    </a:lnTo>
                    <a:lnTo>
                      <a:pt x="321" y="653"/>
                    </a:lnTo>
                    <a:lnTo>
                      <a:pt x="347" y="707"/>
                    </a:lnTo>
                    <a:lnTo>
                      <a:pt x="372" y="757"/>
                    </a:lnTo>
                    <a:lnTo>
                      <a:pt x="396" y="806"/>
                    </a:lnTo>
                    <a:lnTo>
                      <a:pt x="417" y="851"/>
                    </a:lnTo>
                    <a:lnTo>
                      <a:pt x="438" y="892"/>
                    </a:lnTo>
                    <a:lnTo>
                      <a:pt x="456" y="931"/>
                    </a:lnTo>
                    <a:lnTo>
                      <a:pt x="470" y="958"/>
                    </a:lnTo>
                    <a:lnTo>
                      <a:pt x="480" y="980"/>
                    </a:lnTo>
                    <a:lnTo>
                      <a:pt x="491" y="1001"/>
                    </a:lnTo>
                    <a:lnTo>
                      <a:pt x="502" y="1023"/>
                    </a:lnTo>
                    <a:lnTo>
                      <a:pt x="514" y="1046"/>
                    </a:lnTo>
                    <a:lnTo>
                      <a:pt x="524" y="1069"/>
                    </a:lnTo>
                    <a:lnTo>
                      <a:pt x="536" y="1093"/>
                    </a:lnTo>
                    <a:lnTo>
                      <a:pt x="549" y="1118"/>
                    </a:lnTo>
                    <a:lnTo>
                      <a:pt x="561" y="1143"/>
                    </a:lnTo>
                    <a:lnTo>
                      <a:pt x="563" y="1147"/>
                    </a:lnTo>
                    <a:lnTo>
                      <a:pt x="533" y="1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11"/>
              <p:cNvSpPr>
                <a:spLocks/>
              </p:cNvSpPr>
              <p:nvPr userDrawn="1"/>
            </p:nvSpPr>
            <p:spPr bwMode="auto">
              <a:xfrm>
                <a:off x="200" y="2934"/>
                <a:ext cx="3186" cy="1386"/>
              </a:xfrm>
              <a:custGeom>
                <a:avLst/>
                <a:gdLst>
                  <a:gd name="T0" fmla="*/ 145 w 9557"/>
                  <a:gd name="T1" fmla="*/ 3871 h 4158"/>
                  <a:gd name="T2" fmla="*/ 823 w 9557"/>
                  <a:gd name="T3" fmla="*/ 2860 h 4158"/>
                  <a:gd name="T4" fmla="*/ 1177 w 9557"/>
                  <a:gd name="T5" fmla="*/ 2201 h 4158"/>
                  <a:gd name="T6" fmla="*/ 1521 w 9557"/>
                  <a:gd name="T7" fmla="*/ 1164 h 4158"/>
                  <a:gd name="T8" fmla="*/ 1878 w 9557"/>
                  <a:gd name="T9" fmla="*/ 584 h 4158"/>
                  <a:gd name="T10" fmla="*/ 2673 w 9557"/>
                  <a:gd name="T11" fmla="*/ 94 h 4158"/>
                  <a:gd name="T12" fmla="*/ 3607 w 9557"/>
                  <a:gd name="T13" fmla="*/ 8 h 4158"/>
                  <a:gd name="T14" fmla="*/ 4053 w 9557"/>
                  <a:gd name="T15" fmla="*/ 103 h 4158"/>
                  <a:gd name="T16" fmla="*/ 4728 w 9557"/>
                  <a:gd name="T17" fmla="*/ 323 h 4158"/>
                  <a:gd name="T18" fmla="*/ 5177 w 9557"/>
                  <a:gd name="T19" fmla="*/ 354 h 4158"/>
                  <a:gd name="T20" fmla="*/ 6114 w 9557"/>
                  <a:gd name="T21" fmla="*/ 412 h 4158"/>
                  <a:gd name="T22" fmla="*/ 6524 w 9557"/>
                  <a:gd name="T23" fmla="*/ 539 h 4158"/>
                  <a:gd name="T24" fmla="*/ 6954 w 9557"/>
                  <a:gd name="T25" fmla="*/ 577 h 4158"/>
                  <a:gd name="T26" fmla="*/ 7396 w 9557"/>
                  <a:gd name="T27" fmla="*/ 577 h 4158"/>
                  <a:gd name="T28" fmla="*/ 8211 w 9557"/>
                  <a:gd name="T29" fmla="*/ 871 h 4158"/>
                  <a:gd name="T30" fmla="*/ 8956 w 9557"/>
                  <a:gd name="T31" fmla="*/ 1562 h 4158"/>
                  <a:gd name="T32" fmla="*/ 9417 w 9557"/>
                  <a:gd name="T33" fmla="*/ 2436 h 4158"/>
                  <a:gd name="T34" fmla="*/ 9553 w 9557"/>
                  <a:gd name="T35" fmla="*/ 2993 h 4158"/>
                  <a:gd name="T36" fmla="*/ 9474 w 9557"/>
                  <a:gd name="T37" fmla="*/ 3527 h 4158"/>
                  <a:gd name="T38" fmla="*/ 9099 w 9557"/>
                  <a:gd name="T39" fmla="*/ 3473 h 4158"/>
                  <a:gd name="T40" fmla="*/ 8597 w 9557"/>
                  <a:gd name="T41" fmla="*/ 3049 h 4158"/>
                  <a:gd name="T42" fmla="*/ 8285 w 9557"/>
                  <a:gd name="T43" fmla="*/ 2903 h 4158"/>
                  <a:gd name="T44" fmla="*/ 7922 w 9557"/>
                  <a:gd name="T45" fmla="*/ 2958 h 4158"/>
                  <a:gd name="T46" fmla="*/ 7342 w 9557"/>
                  <a:gd name="T47" fmla="*/ 3145 h 4158"/>
                  <a:gd name="T48" fmla="*/ 6449 w 9557"/>
                  <a:gd name="T49" fmla="*/ 3227 h 4158"/>
                  <a:gd name="T50" fmla="*/ 5623 w 9557"/>
                  <a:gd name="T51" fmla="*/ 3161 h 4158"/>
                  <a:gd name="T52" fmla="*/ 4761 w 9557"/>
                  <a:gd name="T53" fmla="*/ 2808 h 4158"/>
                  <a:gd name="T54" fmla="*/ 3428 w 9557"/>
                  <a:gd name="T55" fmla="*/ 2166 h 4158"/>
                  <a:gd name="T56" fmla="*/ 3201 w 9557"/>
                  <a:gd name="T57" fmla="*/ 2368 h 4158"/>
                  <a:gd name="T58" fmla="*/ 2918 w 9557"/>
                  <a:gd name="T59" fmla="*/ 3085 h 4158"/>
                  <a:gd name="T60" fmla="*/ 2495 w 9557"/>
                  <a:gd name="T61" fmla="*/ 4063 h 4158"/>
                  <a:gd name="T62" fmla="*/ 2513 w 9557"/>
                  <a:gd name="T63" fmla="*/ 3973 h 4158"/>
                  <a:gd name="T64" fmla="*/ 2967 w 9557"/>
                  <a:gd name="T65" fmla="*/ 2865 h 4158"/>
                  <a:gd name="T66" fmla="*/ 3190 w 9557"/>
                  <a:gd name="T67" fmla="*/ 2336 h 4158"/>
                  <a:gd name="T68" fmla="*/ 3399 w 9557"/>
                  <a:gd name="T69" fmla="*/ 2147 h 4158"/>
                  <a:gd name="T70" fmla="*/ 4314 w 9557"/>
                  <a:gd name="T71" fmla="*/ 2563 h 4158"/>
                  <a:gd name="T72" fmla="*/ 5418 w 9557"/>
                  <a:gd name="T73" fmla="*/ 3077 h 4158"/>
                  <a:gd name="T74" fmla="*/ 6122 w 9557"/>
                  <a:gd name="T75" fmla="*/ 3195 h 4158"/>
                  <a:gd name="T76" fmla="*/ 7134 w 9557"/>
                  <a:gd name="T77" fmla="*/ 3163 h 4158"/>
                  <a:gd name="T78" fmla="*/ 7747 w 9557"/>
                  <a:gd name="T79" fmla="*/ 2988 h 4158"/>
                  <a:gd name="T80" fmla="*/ 8197 w 9557"/>
                  <a:gd name="T81" fmla="*/ 2873 h 4158"/>
                  <a:gd name="T82" fmla="*/ 8470 w 9557"/>
                  <a:gd name="T83" fmla="*/ 2937 h 4158"/>
                  <a:gd name="T84" fmla="*/ 9037 w 9557"/>
                  <a:gd name="T85" fmla="*/ 3393 h 4158"/>
                  <a:gd name="T86" fmla="*/ 9472 w 9557"/>
                  <a:gd name="T87" fmla="*/ 3452 h 4158"/>
                  <a:gd name="T88" fmla="*/ 9518 w 9557"/>
                  <a:gd name="T89" fmla="*/ 2913 h 4158"/>
                  <a:gd name="T90" fmla="*/ 9340 w 9557"/>
                  <a:gd name="T91" fmla="*/ 2311 h 4158"/>
                  <a:gd name="T92" fmla="*/ 8841 w 9557"/>
                  <a:gd name="T93" fmla="*/ 1455 h 4158"/>
                  <a:gd name="T94" fmla="*/ 8060 w 9557"/>
                  <a:gd name="T95" fmla="*/ 823 h 4158"/>
                  <a:gd name="T96" fmla="*/ 7280 w 9557"/>
                  <a:gd name="T97" fmla="*/ 591 h 4158"/>
                  <a:gd name="T98" fmla="*/ 6887 w 9557"/>
                  <a:gd name="T99" fmla="*/ 627 h 4158"/>
                  <a:gd name="T100" fmla="*/ 6589 w 9557"/>
                  <a:gd name="T101" fmla="*/ 587 h 4158"/>
                  <a:gd name="T102" fmla="*/ 6180 w 9557"/>
                  <a:gd name="T103" fmla="*/ 452 h 4158"/>
                  <a:gd name="T104" fmla="*/ 5178 w 9557"/>
                  <a:gd name="T105" fmla="*/ 381 h 4158"/>
                  <a:gd name="T106" fmla="*/ 4725 w 9557"/>
                  <a:gd name="T107" fmla="*/ 349 h 4158"/>
                  <a:gd name="T108" fmla="*/ 4043 w 9557"/>
                  <a:gd name="T109" fmla="*/ 129 h 4158"/>
                  <a:gd name="T110" fmla="*/ 3603 w 9557"/>
                  <a:gd name="T111" fmla="*/ 34 h 4158"/>
                  <a:gd name="T112" fmla="*/ 2683 w 9557"/>
                  <a:gd name="T113" fmla="*/ 119 h 4158"/>
                  <a:gd name="T114" fmla="*/ 1899 w 9557"/>
                  <a:gd name="T115" fmla="*/ 601 h 4158"/>
                  <a:gd name="T116" fmla="*/ 1543 w 9557"/>
                  <a:gd name="T117" fmla="*/ 1176 h 4158"/>
                  <a:gd name="T118" fmla="*/ 1203 w 9557"/>
                  <a:gd name="T119" fmla="*/ 2207 h 4158"/>
                  <a:gd name="T120" fmla="*/ 847 w 9557"/>
                  <a:gd name="T121" fmla="*/ 2873 h 4158"/>
                  <a:gd name="T122" fmla="*/ 169 w 9557"/>
                  <a:gd name="T123" fmla="*/ 3884 h 4158"/>
                  <a:gd name="T124" fmla="*/ 0 w 9557"/>
                  <a:gd name="T125" fmla="*/ 4158 h 4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557" h="4158">
                    <a:moveTo>
                      <a:pt x="0" y="4158"/>
                    </a:moveTo>
                    <a:lnTo>
                      <a:pt x="9" y="4140"/>
                    </a:lnTo>
                    <a:lnTo>
                      <a:pt x="18" y="4122"/>
                    </a:lnTo>
                    <a:lnTo>
                      <a:pt x="26" y="4103"/>
                    </a:lnTo>
                    <a:lnTo>
                      <a:pt x="35" y="4085"/>
                    </a:lnTo>
                    <a:lnTo>
                      <a:pt x="45" y="4062"/>
                    </a:lnTo>
                    <a:lnTo>
                      <a:pt x="55" y="4038"/>
                    </a:lnTo>
                    <a:lnTo>
                      <a:pt x="67" y="4013"/>
                    </a:lnTo>
                    <a:lnTo>
                      <a:pt x="79" y="3987"/>
                    </a:lnTo>
                    <a:lnTo>
                      <a:pt x="93" y="3960"/>
                    </a:lnTo>
                    <a:lnTo>
                      <a:pt x="108" y="3932"/>
                    </a:lnTo>
                    <a:lnTo>
                      <a:pt x="126" y="3902"/>
                    </a:lnTo>
                    <a:lnTo>
                      <a:pt x="145" y="3871"/>
                    </a:lnTo>
                    <a:lnTo>
                      <a:pt x="187" y="3803"/>
                    </a:lnTo>
                    <a:lnTo>
                      <a:pt x="235" y="3729"/>
                    </a:lnTo>
                    <a:lnTo>
                      <a:pt x="287" y="3651"/>
                    </a:lnTo>
                    <a:lnTo>
                      <a:pt x="343" y="3569"/>
                    </a:lnTo>
                    <a:lnTo>
                      <a:pt x="402" y="3481"/>
                    </a:lnTo>
                    <a:lnTo>
                      <a:pt x="465" y="3392"/>
                    </a:lnTo>
                    <a:lnTo>
                      <a:pt x="514" y="3319"/>
                    </a:lnTo>
                    <a:lnTo>
                      <a:pt x="565" y="3246"/>
                    </a:lnTo>
                    <a:lnTo>
                      <a:pt x="617" y="3170"/>
                    </a:lnTo>
                    <a:lnTo>
                      <a:pt x="669" y="3094"/>
                    </a:lnTo>
                    <a:lnTo>
                      <a:pt x="721" y="3017"/>
                    </a:lnTo>
                    <a:lnTo>
                      <a:pt x="772" y="2938"/>
                    </a:lnTo>
                    <a:lnTo>
                      <a:pt x="823" y="2860"/>
                    </a:lnTo>
                    <a:lnTo>
                      <a:pt x="872" y="2783"/>
                    </a:lnTo>
                    <a:lnTo>
                      <a:pt x="920" y="2705"/>
                    </a:lnTo>
                    <a:lnTo>
                      <a:pt x="966" y="2628"/>
                    </a:lnTo>
                    <a:lnTo>
                      <a:pt x="1010" y="2552"/>
                    </a:lnTo>
                    <a:lnTo>
                      <a:pt x="1050" y="2477"/>
                    </a:lnTo>
                    <a:lnTo>
                      <a:pt x="1069" y="2442"/>
                    </a:lnTo>
                    <a:lnTo>
                      <a:pt x="1088" y="2405"/>
                    </a:lnTo>
                    <a:lnTo>
                      <a:pt x="1105" y="2369"/>
                    </a:lnTo>
                    <a:lnTo>
                      <a:pt x="1122" y="2335"/>
                    </a:lnTo>
                    <a:lnTo>
                      <a:pt x="1137" y="2300"/>
                    </a:lnTo>
                    <a:lnTo>
                      <a:pt x="1151" y="2266"/>
                    </a:lnTo>
                    <a:lnTo>
                      <a:pt x="1165" y="2233"/>
                    </a:lnTo>
                    <a:lnTo>
                      <a:pt x="1177" y="2201"/>
                    </a:lnTo>
                    <a:lnTo>
                      <a:pt x="1197" y="2104"/>
                    </a:lnTo>
                    <a:lnTo>
                      <a:pt x="1218" y="2011"/>
                    </a:lnTo>
                    <a:lnTo>
                      <a:pt x="1241" y="1919"/>
                    </a:lnTo>
                    <a:lnTo>
                      <a:pt x="1266" y="1832"/>
                    </a:lnTo>
                    <a:lnTo>
                      <a:pt x="1291" y="1746"/>
                    </a:lnTo>
                    <a:lnTo>
                      <a:pt x="1317" y="1663"/>
                    </a:lnTo>
                    <a:lnTo>
                      <a:pt x="1345" y="1583"/>
                    </a:lnTo>
                    <a:lnTo>
                      <a:pt x="1373" y="1507"/>
                    </a:lnTo>
                    <a:lnTo>
                      <a:pt x="1402" y="1432"/>
                    </a:lnTo>
                    <a:lnTo>
                      <a:pt x="1431" y="1361"/>
                    </a:lnTo>
                    <a:lnTo>
                      <a:pt x="1460" y="1292"/>
                    </a:lnTo>
                    <a:lnTo>
                      <a:pt x="1491" y="1226"/>
                    </a:lnTo>
                    <a:lnTo>
                      <a:pt x="1521" y="1164"/>
                    </a:lnTo>
                    <a:lnTo>
                      <a:pt x="1550" y="1104"/>
                    </a:lnTo>
                    <a:lnTo>
                      <a:pt x="1580" y="1047"/>
                    </a:lnTo>
                    <a:lnTo>
                      <a:pt x="1609" y="993"/>
                    </a:lnTo>
                    <a:lnTo>
                      <a:pt x="1637" y="942"/>
                    </a:lnTo>
                    <a:lnTo>
                      <a:pt x="1665" y="894"/>
                    </a:lnTo>
                    <a:lnTo>
                      <a:pt x="1694" y="849"/>
                    </a:lnTo>
                    <a:lnTo>
                      <a:pt x="1719" y="807"/>
                    </a:lnTo>
                    <a:lnTo>
                      <a:pt x="1744" y="768"/>
                    </a:lnTo>
                    <a:lnTo>
                      <a:pt x="1768" y="733"/>
                    </a:lnTo>
                    <a:lnTo>
                      <a:pt x="1791" y="700"/>
                    </a:lnTo>
                    <a:lnTo>
                      <a:pt x="1812" y="670"/>
                    </a:lnTo>
                    <a:lnTo>
                      <a:pt x="1849" y="621"/>
                    </a:lnTo>
                    <a:lnTo>
                      <a:pt x="1878" y="584"/>
                    </a:lnTo>
                    <a:lnTo>
                      <a:pt x="1898" y="560"/>
                    </a:lnTo>
                    <a:lnTo>
                      <a:pt x="1907" y="548"/>
                    </a:lnTo>
                    <a:lnTo>
                      <a:pt x="1966" y="487"/>
                    </a:lnTo>
                    <a:lnTo>
                      <a:pt x="2026" y="429"/>
                    </a:lnTo>
                    <a:lnTo>
                      <a:pt x="2091" y="377"/>
                    </a:lnTo>
                    <a:lnTo>
                      <a:pt x="2158" y="328"/>
                    </a:lnTo>
                    <a:lnTo>
                      <a:pt x="2227" y="284"/>
                    </a:lnTo>
                    <a:lnTo>
                      <a:pt x="2297" y="244"/>
                    </a:lnTo>
                    <a:lnTo>
                      <a:pt x="2371" y="206"/>
                    </a:lnTo>
                    <a:lnTo>
                      <a:pt x="2444" y="173"/>
                    </a:lnTo>
                    <a:lnTo>
                      <a:pt x="2520" y="143"/>
                    </a:lnTo>
                    <a:lnTo>
                      <a:pt x="2596" y="116"/>
                    </a:lnTo>
                    <a:lnTo>
                      <a:pt x="2673" y="94"/>
                    </a:lnTo>
                    <a:lnTo>
                      <a:pt x="2751" y="73"/>
                    </a:lnTo>
                    <a:lnTo>
                      <a:pt x="2827" y="55"/>
                    </a:lnTo>
                    <a:lnTo>
                      <a:pt x="2905" y="41"/>
                    </a:lnTo>
                    <a:lnTo>
                      <a:pt x="2982" y="28"/>
                    </a:lnTo>
                    <a:lnTo>
                      <a:pt x="3057" y="18"/>
                    </a:lnTo>
                    <a:lnTo>
                      <a:pt x="3133" y="11"/>
                    </a:lnTo>
                    <a:lnTo>
                      <a:pt x="3206" y="5"/>
                    </a:lnTo>
                    <a:lnTo>
                      <a:pt x="3279" y="2"/>
                    </a:lnTo>
                    <a:lnTo>
                      <a:pt x="3349" y="0"/>
                    </a:lnTo>
                    <a:lnTo>
                      <a:pt x="3417" y="0"/>
                    </a:lnTo>
                    <a:lnTo>
                      <a:pt x="3483" y="2"/>
                    </a:lnTo>
                    <a:lnTo>
                      <a:pt x="3546" y="4"/>
                    </a:lnTo>
                    <a:lnTo>
                      <a:pt x="3607" y="8"/>
                    </a:lnTo>
                    <a:lnTo>
                      <a:pt x="3664" y="14"/>
                    </a:lnTo>
                    <a:lnTo>
                      <a:pt x="3718" y="19"/>
                    </a:lnTo>
                    <a:lnTo>
                      <a:pt x="3768" y="27"/>
                    </a:lnTo>
                    <a:lnTo>
                      <a:pt x="3814" y="34"/>
                    </a:lnTo>
                    <a:lnTo>
                      <a:pt x="3855" y="42"/>
                    </a:lnTo>
                    <a:lnTo>
                      <a:pt x="3893" y="51"/>
                    </a:lnTo>
                    <a:lnTo>
                      <a:pt x="3925" y="59"/>
                    </a:lnTo>
                    <a:lnTo>
                      <a:pt x="3952" y="68"/>
                    </a:lnTo>
                    <a:lnTo>
                      <a:pt x="3971" y="74"/>
                    </a:lnTo>
                    <a:lnTo>
                      <a:pt x="3991" y="81"/>
                    </a:lnTo>
                    <a:lnTo>
                      <a:pt x="4011" y="88"/>
                    </a:lnTo>
                    <a:lnTo>
                      <a:pt x="4031" y="96"/>
                    </a:lnTo>
                    <a:lnTo>
                      <a:pt x="4053" y="103"/>
                    </a:lnTo>
                    <a:lnTo>
                      <a:pt x="4075" y="112"/>
                    </a:lnTo>
                    <a:lnTo>
                      <a:pt x="4096" y="121"/>
                    </a:lnTo>
                    <a:lnTo>
                      <a:pt x="4119" y="129"/>
                    </a:lnTo>
                    <a:lnTo>
                      <a:pt x="4172" y="149"/>
                    </a:lnTo>
                    <a:lnTo>
                      <a:pt x="4228" y="170"/>
                    </a:lnTo>
                    <a:lnTo>
                      <a:pt x="4285" y="191"/>
                    </a:lnTo>
                    <a:lnTo>
                      <a:pt x="4344" y="213"/>
                    </a:lnTo>
                    <a:lnTo>
                      <a:pt x="4405" y="233"/>
                    </a:lnTo>
                    <a:lnTo>
                      <a:pt x="4468" y="254"/>
                    </a:lnTo>
                    <a:lnTo>
                      <a:pt x="4531" y="273"/>
                    </a:lnTo>
                    <a:lnTo>
                      <a:pt x="4596" y="290"/>
                    </a:lnTo>
                    <a:lnTo>
                      <a:pt x="4662" y="308"/>
                    </a:lnTo>
                    <a:lnTo>
                      <a:pt x="4728" y="323"/>
                    </a:lnTo>
                    <a:lnTo>
                      <a:pt x="4761" y="329"/>
                    </a:lnTo>
                    <a:lnTo>
                      <a:pt x="4796" y="334"/>
                    </a:lnTo>
                    <a:lnTo>
                      <a:pt x="4829" y="340"/>
                    </a:lnTo>
                    <a:lnTo>
                      <a:pt x="4863" y="345"/>
                    </a:lnTo>
                    <a:lnTo>
                      <a:pt x="4896" y="350"/>
                    </a:lnTo>
                    <a:lnTo>
                      <a:pt x="4931" y="353"/>
                    </a:lnTo>
                    <a:lnTo>
                      <a:pt x="4964" y="355"/>
                    </a:lnTo>
                    <a:lnTo>
                      <a:pt x="4998" y="357"/>
                    </a:lnTo>
                    <a:lnTo>
                      <a:pt x="5032" y="358"/>
                    </a:lnTo>
                    <a:lnTo>
                      <a:pt x="5066" y="358"/>
                    </a:lnTo>
                    <a:lnTo>
                      <a:pt x="5099" y="358"/>
                    </a:lnTo>
                    <a:lnTo>
                      <a:pt x="5133" y="356"/>
                    </a:lnTo>
                    <a:lnTo>
                      <a:pt x="5177" y="354"/>
                    </a:lnTo>
                    <a:lnTo>
                      <a:pt x="5221" y="352"/>
                    </a:lnTo>
                    <a:lnTo>
                      <a:pt x="5266" y="351"/>
                    </a:lnTo>
                    <a:lnTo>
                      <a:pt x="5311" y="350"/>
                    </a:lnTo>
                    <a:lnTo>
                      <a:pt x="5404" y="350"/>
                    </a:lnTo>
                    <a:lnTo>
                      <a:pt x="5497" y="352"/>
                    </a:lnTo>
                    <a:lnTo>
                      <a:pt x="5591" y="355"/>
                    </a:lnTo>
                    <a:lnTo>
                      <a:pt x="5683" y="360"/>
                    </a:lnTo>
                    <a:lnTo>
                      <a:pt x="5775" y="368"/>
                    </a:lnTo>
                    <a:lnTo>
                      <a:pt x="5865" y="377"/>
                    </a:lnTo>
                    <a:lnTo>
                      <a:pt x="5951" y="387"/>
                    </a:lnTo>
                    <a:lnTo>
                      <a:pt x="6035" y="399"/>
                    </a:lnTo>
                    <a:lnTo>
                      <a:pt x="6075" y="406"/>
                    </a:lnTo>
                    <a:lnTo>
                      <a:pt x="6114" y="412"/>
                    </a:lnTo>
                    <a:lnTo>
                      <a:pt x="6152" y="420"/>
                    </a:lnTo>
                    <a:lnTo>
                      <a:pt x="6189" y="426"/>
                    </a:lnTo>
                    <a:lnTo>
                      <a:pt x="6223" y="435"/>
                    </a:lnTo>
                    <a:lnTo>
                      <a:pt x="6257" y="442"/>
                    </a:lnTo>
                    <a:lnTo>
                      <a:pt x="6288" y="451"/>
                    </a:lnTo>
                    <a:lnTo>
                      <a:pt x="6318" y="460"/>
                    </a:lnTo>
                    <a:lnTo>
                      <a:pt x="6346" y="468"/>
                    </a:lnTo>
                    <a:lnTo>
                      <a:pt x="6372" y="477"/>
                    </a:lnTo>
                    <a:lnTo>
                      <a:pt x="6397" y="487"/>
                    </a:lnTo>
                    <a:lnTo>
                      <a:pt x="6419" y="496"/>
                    </a:lnTo>
                    <a:lnTo>
                      <a:pt x="6453" y="512"/>
                    </a:lnTo>
                    <a:lnTo>
                      <a:pt x="6488" y="526"/>
                    </a:lnTo>
                    <a:lnTo>
                      <a:pt x="6524" y="539"/>
                    </a:lnTo>
                    <a:lnTo>
                      <a:pt x="6560" y="550"/>
                    </a:lnTo>
                    <a:lnTo>
                      <a:pt x="6597" y="561"/>
                    </a:lnTo>
                    <a:lnTo>
                      <a:pt x="6635" y="572"/>
                    </a:lnTo>
                    <a:lnTo>
                      <a:pt x="6673" y="581"/>
                    </a:lnTo>
                    <a:lnTo>
                      <a:pt x="6711" y="589"/>
                    </a:lnTo>
                    <a:lnTo>
                      <a:pt x="6765" y="598"/>
                    </a:lnTo>
                    <a:lnTo>
                      <a:pt x="6810" y="604"/>
                    </a:lnTo>
                    <a:lnTo>
                      <a:pt x="6842" y="608"/>
                    </a:lnTo>
                    <a:lnTo>
                      <a:pt x="6859" y="609"/>
                    </a:lnTo>
                    <a:lnTo>
                      <a:pt x="6871" y="603"/>
                    </a:lnTo>
                    <a:lnTo>
                      <a:pt x="6891" y="596"/>
                    </a:lnTo>
                    <a:lnTo>
                      <a:pt x="6919" y="587"/>
                    </a:lnTo>
                    <a:lnTo>
                      <a:pt x="6954" y="577"/>
                    </a:lnTo>
                    <a:lnTo>
                      <a:pt x="6976" y="573"/>
                    </a:lnTo>
                    <a:lnTo>
                      <a:pt x="6999" y="569"/>
                    </a:lnTo>
                    <a:lnTo>
                      <a:pt x="7025" y="565"/>
                    </a:lnTo>
                    <a:lnTo>
                      <a:pt x="7052" y="562"/>
                    </a:lnTo>
                    <a:lnTo>
                      <a:pt x="7081" y="559"/>
                    </a:lnTo>
                    <a:lnTo>
                      <a:pt x="7113" y="558"/>
                    </a:lnTo>
                    <a:lnTo>
                      <a:pt x="7147" y="557"/>
                    </a:lnTo>
                    <a:lnTo>
                      <a:pt x="7182" y="557"/>
                    </a:lnTo>
                    <a:lnTo>
                      <a:pt x="7221" y="558"/>
                    </a:lnTo>
                    <a:lnTo>
                      <a:pt x="7261" y="561"/>
                    </a:lnTo>
                    <a:lnTo>
                      <a:pt x="7304" y="564"/>
                    </a:lnTo>
                    <a:lnTo>
                      <a:pt x="7348" y="570"/>
                    </a:lnTo>
                    <a:lnTo>
                      <a:pt x="7396" y="577"/>
                    </a:lnTo>
                    <a:lnTo>
                      <a:pt x="7446" y="586"/>
                    </a:lnTo>
                    <a:lnTo>
                      <a:pt x="7498" y="597"/>
                    </a:lnTo>
                    <a:lnTo>
                      <a:pt x="7552" y="610"/>
                    </a:lnTo>
                    <a:lnTo>
                      <a:pt x="7609" y="625"/>
                    </a:lnTo>
                    <a:lnTo>
                      <a:pt x="7667" y="642"/>
                    </a:lnTo>
                    <a:lnTo>
                      <a:pt x="7729" y="662"/>
                    </a:lnTo>
                    <a:lnTo>
                      <a:pt x="7792" y="683"/>
                    </a:lnTo>
                    <a:lnTo>
                      <a:pt x="7858" y="708"/>
                    </a:lnTo>
                    <a:lnTo>
                      <a:pt x="7927" y="735"/>
                    </a:lnTo>
                    <a:lnTo>
                      <a:pt x="7999" y="765"/>
                    </a:lnTo>
                    <a:lnTo>
                      <a:pt x="8072" y="799"/>
                    </a:lnTo>
                    <a:lnTo>
                      <a:pt x="8142" y="834"/>
                    </a:lnTo>
                    <a:lnTo>
                      <a:pt x="8211" y="871"/>
                    </a:lnTo>
                    <a:lnTo>
                      <a:pt x="8279" y="912"/>
                    </a:lnTo>
                    <a:lnTo>
                      <a:pt x="8344" y="955"/>
                    </a:lnTo>
                    <a:lnTo>
                      <a:pt x="8409" y="1001"/>
                    </a:lnTo>
                    <a:lnTo>
                      <a:pt x="8472" y="1048"/>
                    </a:lnTo>
                    <a:lnTo>
                      <a:pt x="8532" y="1098"/>
                    </a:lnTo>
                    <a:lnTo>
                      <a:pt x="8590" y="1149"/>
                    </a:lnTo>
                    <a:lnTo>
                      <a:pt x="8648" y="1203"/>
                    </a:lnTo>
                    <a:lnTo>
                      <a:pt x="8704" y="1260"/>
                    </a:lnTo>
                    <a:lnTo>
                      <a:pt x="8758" y="1317"/>
                    </a:lnTo>
                    <a:lnTo>
                      <a:pt x="8809" y="1376"/>
                    </a:lnTo>
                    <a:lnTo>
                      <a:pt x="8860" y="1437"/>
                    </a:lnTo>
                    <a:lnTo>
                      <a:pt x="8909" y="1498"/>
                    </a:lnTo>
                    <a:lnTo>
                      <a:pt x="8956" y="1562"/>
                    </a:lnTo>
                    <a:lnTo>
                      <a:pt x="9002" y="1626"/>
                    </a:lnTo>
                    <a:lnTo>
                      <a:pt x="9046" y="1691"/>
                    </a:lnTo>
                    <a:lnTo>
                      <a:pt x="9088" y="1757"/>
                    </a:lnTo>
                    <a:lnTo>
                      <a:pt x="9128" y="1824"/>
                    </a:lnTo>
                    <a:lnTo>
                      <a:pt x="9167" y="1891"/>
                    </a:lnTo>
                    <a:lnTo>
                      <a:pt x="9204" y="1959"/>
                    </a:lnTo>
                    <a:lnTo>
                      <a:pt x="9239" y="2027"/>
                    </a:lnTo>
                    <a:lnTo>
                      <a:pt x="9274" y="2095"/>
                    </a:lnTo>
                    <a:lnTo>
                      <a:pt x="9305" y="2164"/>
                    </a:lnTo>
                    <a:lnTo>
                      <a:pt x="9335" y="2232"/>
                    </a:lnTo>
                    <a:lnTo>
                      <a:pt x="9365" y="2300"/>
                    </a:lnTo>
                    <a:lnTo>
                      <a:pt x="9392" y="2368"/>
                    </a:lnTo>
                    <a:lnTo>
                      <a:pt x="9417" y="2436"/>
                    </a:lnTo>
                    <a:lnTo>
                      <a:pt x="9441" y="2503"/>
                    </a:lnTo>
                    <a:lnTo>
                      <a:pt x="9463" y="2570"/>
                    </a:lnTo>
                    <a:lnTo>
                      <a:pt x="9483" y="2635"/>
                    </a:lnTo>
                    <a:lnTo>
                      <a:pt x="9502" y="2701"/>
                    </a:lnTo>
                    <a:lnTo>
                      <a:pt x="9510" y="2731"/>
                    </a:lnTo>
                    <a:lnTo>
                      <a:pt x="9518" y="2762"/>
                    </a:lnTo>
                    <a:lnTo>
                      <a:pt x="9524" y="2792"/>
                    </a:lnTo>
                    <a:lnTo>
                      <a:pt x="9531" y="2823"/>
                    </a:lnTo>
                    <a:lnTo>
                      <a:pt x="9536" y="2852"/>
                    </a:lnTo>
                    <a:lnTo>
                      <a:pt x="9541" y="2881"/>
                    </a:lnTo>
                    <a:lnTo>
                      <a:pt x="9545" y="2910"/>
                    </a:lnTo>
                    <a:lnTo>
                      <a:pt x="9548" y="2938"/>
                    </a:lnTo>
                    <a:lnTo>
                      <a:pt x="9553" y="2993"/>
                    </a:lnTo>
                    <a:lnTo>
                      <a:pt x="9556" y="3046"/>
                    </a:lnTo>
                    <a:lnTo>
                      <a:pt x="9557" y="3097"/>
                    </a:lnTo>
                    <a:lnTo>
                      <a:pt x="9556" y="3145"/>
                    </a:lnTo>
                    <a:lnTo>
                      <a:pt x="9552" y="3193"/>
                    </a:lnTo>
                    <a:lnTo>
                      <a:pt x="9548" y="3237"/>
                    </a:lnTo>
                    <a:lnTo>
                      <a:pt x="9542" y="3280"/>
                    </a:lnTo>
                    <a:lnTo>
                      <a:pt x="9534" y="3320"/>
                    </a:lnTo>
                    <a:lnTo>
                      <a:pt x="9526" y="3359"/>
                    </a:lnTo>
                    <a:lnTo>
                      <a:pt x="9518" y="3395"/>
                    </a:lnTo>
                    <a:lnTo>
                      <a:pt x="9508" y="3429"/>
                    </a:lnTo>
                    <a:lnTo>
                      <a:pt x="9498" y="3461"/>
                    </a:lnTo>
                    <a:lnTo>
                      <a:pt x="9485" y="3496"/>
                    </a:lnTo>
                    <a:lnTo>
                      <a:pt x="9474" y="3527"/>
                    </a:lnTo>
                    <a:lnTo>
                      <a:pt x="9462" y="3553"/>
                    </a:lnTo>
                    <a:lnTo>
                      <a:pt x="9452" y="3575"/>
                    </a:lnTo>
                    <a:lnTo>
                      <a:pt x="9436" y="3605"/>
                    </a:lnTo>
                    <a:lnTo>
                      <a:pt x="9429" y="3617"/>
                    </a:lnTo>
                    <a:lnTo>
                      <a:pt x="9425" y="3620"/>
                    </a:lnTo>
                    <a:lnTo>
                      <a:pt x="9422" y="3623"/>
                    </a:lnTo>
                    <a:lnTo>
                      <a:pt x="9416" y="3624"/>
                    </a:lnTo>
                    <a:lnTo>
                      <a:pt x="9412" y="3623"/>
                    </a:lnTo>
                    <a:lnTo>
                      <a:pt x="9171" y="3514"/>
                    </a:lnTo>
                    <a:lnTo>
                      <a:pt x="9153" y="3505"/>
                    </a:lnTo>
                    <a:lnTo>
                      <a:pt x="9136" y="3495"/>
                    </a:lnTo>
                    <a:lnTo>
                      <a:pt x="9117" y="3484"/>
                    </a:lnTo>
                    <a:lnTo>
                      <a:pt x="9099" y="3473"/>
                    </a:lnTo>
                    <a:lnTo>
                      <a:pt x="9079" y="3460"/>
                    </a:lnTo>
                    <a:lnTo>
                      <a:pt x="9060" y="3446"/>
                    </a:lnTo>
                    <a:lnTo>
                      <a:pt x="9041" y="3430"/>
                    </a:lnTo>
                    <a:lnTo>
                      <a:pt x="9021" y="3415"/>
                    </a:lnTo>
                    <a:lnTo>
                      <a:pt x="8981" y="3382"/>
                    </a:lnTo>
                    <a:lnTo>
                      <a:pt x="8940" y="3346"/>
                    </a:lnTo>
                    <a:lnTo>
                      <a:pt x="8898" y="3308"/>
                    </a:lnTo>
                    <a:lnTo>
                      <a:pt x="8856" y="3270"/>
                    </a:lnTo>
                    <a:lnTo>
                      <a:pt x="8785" y="3205"/>
                    </a:lnTo>
                    <a:lnTo>
                      <a:pt x="8710" y="3140"/>
                    </a:lnTo>
                    <a:lnTo>
                      <a:pt x="8673" y="3109"/>
                    </a:lnTo>
                    <a:lnTo>
                      <a:pt x="8636" y="3079"/>
                    </a:lnTo>
                    <a:lnTo>
                      <a:pt x="8597" y="3049"/>
                    </a:lnTo>
                    <a:lnTo>
                      <a:pt x="8559" y="3022"/>
                    </a:lnTo>
                    <a:lnTo>
                      <a:pt x="8520" y="2996"/>
                    </a:lnTo>
                    <a:lnTo>
                      <a:pt x="8481" y="2974"/>
                    </a:lnTo>
                    <a:lnTo>
                      <a:pt x="8462" y="2963"/>
                    </a:lnTo>
                    <a:lnTo>
                      <a:pt x="8442" y="2953"/>
                    </a:lnTo>
                    <a:lnTo>
                      <a:pt x="8422" y="2944"/>
                    </a:lnTo>
                    <a:lnTo>
                      <a:pt x="8402" y="2935"/>
                    </a:lnTo>
                    <a:lnTo>
                      <a:pt x="8383" y="2927"/>
                    </a:lnTo>
                    <a:lnTo>
                      <a:pt x="8364" y="2921"/>
                    </a:lnTo>
                    <a:lnTo>
                      <a:pt x="8344" y="2914"/>
                    </a:lnTo>
                    <a:lnTo>
                      <a:pt x="8325" y="2910"/>
                    </a:lnTo>
                    <a:lnTo>
                      <a:pt x="8304" y="2906"/>
                    </a:lnTo>
                    <a:lnTo>
                      <a:pt x="8285" y="2903"/>
                    </a:lnTo>
                    <a:lnTo>
                      <a:pt x="8265" y="2900"/>
                    </a:lnTo>
                    <a:lnTo>
                      <a:pt x="8246" y="2900"/>
                    </a:lnTo>
                    <a:lnTo>
                      <a:pt x="8222" y="2900"/>
                    </a:lnTo>
                    <a:lnTo>
                      <a:pt x="8198" y="2900"/>
                    </a:lnTo>
                    <a:lnTo>
                      <a:pt x="8175" y="2903"/>
                    </a:lnTo>
                    <a:lnTo>
                      <a:pt x="8149" y="2906"/>
                    </a:lnTo>
                    <a:lnTo>
                      <a:pt x="8123" y="2909"/>
                    </a:lnTo>
                    <a:lnTo>
                      <a:pt x="8096" y="2913"/>
                    </a:lnTo>
                    <a:lnTo>
                      <a:pt x="8068" y="2920"/>
                    </a:lnTo>
                    <a:lnTo>
                      <a:pt x="8040" y="2926"/>
                    </a:lnTo>
                    <a:lnTo>
                      <a:pt x="8001" y="2936"/>
                    </a:lnTo>
                    <a:lnTo>
                      <a:pt x="7962" y="2946"/>
                    </a:lnTo>
                    <a:lnTo>
                      <a:pt x="7922" y="2958"/>
                    </a:lnTo>
                    <a:lnTo>
                      <a:pt x="7881" y="2971"/>
                    </a:lnTo>
                    <a:lnTo>
                      <a:pt x="7840" y="2985"/>
                    </a:lnTo>
                    <a:lnTo>
                      <a:pt x="7798" y="2999"/>
                    </a:lnTo>
                    <a:lnTo>
                      <a:pt x="7756" y="3013"/>
                    </a:lnTo>
                    <a:lnTo>
                      <a:pt x="7712" y="3028"/>
                    </a:lnTo>
                    <a:lnTo>
                      <a:pt x="7669" y="3043"/>
                    </a:lnTo>
                    <a:lnTo>
                      <a:pt x="7624" y="3058"/>
                    </a:lnTo>
                    <a:lnTo>
                      <a:pt x="7580" y="3073"/>
                    </a:lnTo>
                    <a:lnTo>
                      <a:pt x="7533" y="3088"/>
                    </a:lnTo>
                    <a:lnTo>
                      <a:pt x="7487" y="3103"/>
                    </a:lnTo>
                    <a:lnTo>
                      <a:pt x="7439" y="3118"/>
                    </a:lnTo>
                    <a:lnTo>
                      <a:pt x="7391" y="3132"/>
                    </a:lnTo>
                    <a:lnTo>
                      <a:pt x="7342" y="3145"/>
                    </a:lnTo>
                    <a:lnTo>
                      <a:pt x="7291" y="3157"/>
                    </a:lnTo>
                    <a:lnTo>
                      <a:pt x="7242" y="3169"/>
                    </a:lnTo>
                    <a:lnTo>
                      <a:pt x="7190" y="3180"/>
                    </a:lnTo>
                    <a:lnTo>
                      <a:pt x="7138" y="3189"/>
                    </a:lnTo>
                    <a:lnTo>
                      <a:pt x="7084" y="3197"/>
                    </a:lnTo>
                    <a:lnTo>
                      <a:pt x="7030" y="3204"/>
                    </a:lnTo>
                    <a:lnTo>
                      <a:pt x="6976" y="3209"/>
                    </a:lnTo>
                    <a:lnTo>
                      <a:pt x="6920" y="3212"/>
                    </a:lnTo>
                    <a:lnTo>
                      <a:pt x="6878" y="3213"/>
                    </a:lnTo>
                    <a:lnTo>
                      <a:pt x="6772" y="3218"/>
                    </a:lnTo>
                    <a:lnTo>
                      <a:pt x="6666" y="3222"/>
                    </a:lnTo>
                    <a:lnTo>
                      <a:pt x="6558" y="3225"/>
                    </a:lnTo>
                    <a:lnTo>
                      <a:pt x="6449" y="3227"/>
                    </a:lnTo>
                    <a:lnTo>
                      <a:pt x="6339" y="3229"/>
                    </a:lnTo>
                    <a:lnTo>
                      <a:pt x="6229" y="3226"/>
                    </a:lnTo>
                    <a:lnTo>
                      <a:pt x="6174" y="3225"/>
                    </a:lnTo>
                    <a:lnTo>
                      <a:pt x="6118" y="3222"/>
                    </a:lnTo>
                    <a:lnTo>
                      <a:pt x="6062" y="3219"/>
                    </a:lnTo>
                    <a:lnTo>
                      <a:pt x="6007" y="3216"/>
                    </a:lnTo>
                    <a:lnTo>
                      <a:pt x="5952" y="3210"/>
                    </a:lnTo>
                    <a:lnTo>
                      <a:pt x="5897" y="3205"/>
                    </a:lnTo>
                    <a:lnTo>
                      <a:pt x="5842" y="3198"/>
                    </a:lnTo>
                    <a:lnTo>
                      <a:pt x="5787" y="3190"/>
                    </a:lnTo>
                    <a:lnTo>
                      <a:pt x="5732" y="3181"/>
                    </a:lnTo>
                    <a:lnTo>
                      <a:pt x="5678" y="3171"/>
                    </a:lnTo>
                    <a:lnTo>
                      <a:pt x="5623" y="3161"/>
                    </a:lnTo>
                    <a:lnTo>
                      <a:pt x="5569" y="3148"/>
                    </a:lnTo>
                    <a:lnTo>
                      <a:pt x="5516" y="3135"/>
                    </a:lnTo>
                    <a:lnTo>
                      <a:pt x="5462" y="3120"/>
                    </a:lnTo>
                    <a:lnTo>
                      <a:pt x="5409" y="3103"/>
                    </a:lnTo>
                    <a:lnTo>
                      <a:pt x="5356" y="3085"/>
                    </a:lnTo>
                    <a:lnTo>
                      <a:pt x="5304" y="3066"/>
                    </a:lnTo>
                    <a:lnTo>
                      <a:pt x="5253" y="3045"/>
                    </a:lnTo>
                    <a:lnTo>
                      <a:pt x="5201" y="3022"/>
                    </a:lnTo>
                    <a:lnTo>
                      <a:pt x="5150" y="2999"/>
                    </a:lnTo>
                    <a:lnTo>
                      <a:pt x="5064" y="2955"/>
                    </a:lnTo>
                    <a:lnTo>
                      <a:pt x="4970" y="2910"/>
                    </a:lnTo>
                    <a:lnTo>
                      <a:pt x="4868" y="2860"/>
                    </a:lnTo>
                    <a:lnTo>
                      <a:pt x="4761" y="2808"/>
                    </a:lnTo>
                    <a:lnTo>
                      <a:pt x="4649" y="2754"/>
                    </a:lnTo>
                    <a:lnTo>
                      <a:pt x="4535" y="2699"/>
                    </a:lnTo>
                    <a:lnTo>
                      <a:pt x="4419" y="2642"/>
                    </a:lnTo>
                    <a:lnTo>
                      <a:pt x="4302" y="2586"/>
                    </a:lnTo>
                    <a:lnTo>
                      <a:pt x="4187" y="2531"/>
                    </a:lnTo>
                    <a:lnTo>
                      <a:pt x="4075" y="2476"/>
                    </a:lnTo>
                    <a:lnTo>
                      <a:pt x="3965" y="2424"/>
                    </a:lnTo>
                    <a:lnTo>
                      <a:pt x="3861" y="2374"/>
                    </a:lnTo>
                    <a:lnTo>
                      <a:pt x="3764" y="2327"/>
                    </a:lnTo>
                    <a:lnTo>
                      <a:pt x="3674" y="2284"/>
                    </a:lnTo>
                    <a:lnTo>
                      <a:pt x="3593" y="2245"/>
                    </a:lnTo>
                    <a:lnTo>
                      <a:pt x="3523" y="2212"/>
                    </a:lnTo>
                    <a:lnTo>
                      <a:pt x="3428" y="2166"/>
                    </a:lnTo>
                    <a:lnTo>
                      <a:pt x="3422" y="2167"/>
                    </a:lnTo>
                    <a:lnTo>
                      <a:pt x="3415" y="2170"/>
                    </a:lnTo>
                    <a:lnTo>
                      <a:pt x="3404" y="2174"/>
                    </a:lnTo>
                    <a:lnTo>
                      <a:pt x="3392" y="2180"/>
                    </a:lnTo>
                    <a:lnTo>
                      <a:pt x="3376" y="2188"/>
                    </a:lnTo>
                    <a:lnTo>
                      <a:pt x="3359" y="2200"/>
                    </a:lnTo>
                    <a:lnTo>
                      <a:pt x="3339" y="2214"/>
                    </a:lnTo>
                    <a:lnTo>
                      <a:pt x="3319" y="2232"/>
                    </a:lnTo>
                    <a:lnTo>
                      <a:pt x="3295" y="2254"/>
                    </a:lnTo>
                    <a:lnTo>
                      <a:pt x="3270" y="2280"/>
                    </a:lnTo>
                    <a:lnTo>
                      <a:pt x="3243" y="2311"/>
                    </a:lnTo>
                    <a:lnTo>
                      <a:pt x="3215" y="2348"/>
                    </a:lnTo>
                    <a:lnTo>
                      <a:pt x="3201" y="2368"/>
                    </a:lnTo>
                    <a:lnTo>
                      <a:pt x="3186" y="2390"/>
                    </a:lnTo>
                    <a:lnTo>
                      <a:pt x="3171" y="2414"/>
                    </a:lnTo>
                    <a:lnTo>
                      <a:pt x="3155" y="2438"/>
                    </a:lnTo>
                    <a:lnTo>
                      <a:pt x="3138" y="2464"/>
                    </a:lnTo>
                    <a:lnTo>
                      <a:pt x="3123" y="2492"/>
                    </a:lnTo>
                    <a:lnTo>
                      <a:pt x="3106" y="2523"/>
                    </a:lnTo>
                    <a:lnTo>
                      <a:pt x="3090" y="2554"/>
                    </a:lnTo>
                    <a:lnTo>
                      <a:pt x="3072" y="2618"/>
                    </a:lnTo>
                    <a:lnTo>
                      <a:pt x="3051" y="2693"/>
                    </a:lnTo>
                    <a:lnTo>
                      <a:pt x="3023" y="2780"/>
                    </a:lnTo>
                    <a:lnTo>
                      <a:pt x="2991" y="2875"/>
                    </a:lnTo>
                    <a:lnTo>
                      <a:pt x="2956" y="2977"/>
                    </a:lnTo>
                    <a:lnTo>
                      <a:pt x="2918" y="3085"/>
                    </a:lnTo>
                    <a:lnTo>
                      <a:pt x="2876" y="3197"/>
                    </a:lnTo>
                    <a:lnTo>
                      <a:pt x="2833" y="3312"/>
                    </a:lnTo>
                    <a:lnTo>
                      <a:pt x="2788" y="3426"/>
                    </a:lnTo>
                    <a:lnTo>
                      <a:pt x="2742" y="3539"/>
                    </a:lnTo>
                    <a:lnTo>
                      <a:pt x="2696" y="3650"/>
                    </a:lnTo>
                    <a:lnTo>
                      <a:pt x="2649" y="3755"/>
                    </a:lnTo>
                    <a:lnTo>
                      <a:pt x="2626" y="3805"/>
                    </a:lnTo>
                    <a:lnTo>
                      <a:pt x="2603" y="3855"/>
                    </a:lnTo>
                    <a:lnTo>
                      <a:pt x="2581" y="3901"/>
                    </a:lnTo>
                    <a:lnTo>
                      <a:pt x="2558" y="3945"/>
                    </a:lnTo>
                    <a:lnTo>
                      <a:pt x="2537" y="3987"/>
                    </a:lnTo>
                    <a:lnTo>
                      <a:pt x="2515" y="4026"/>
                    </a:lnTo>
                    <a:lnTo>
                      <a:pt x="2495" y="4063"/>
                    </a:lnTo>
                    <a:lnTo>
                      <a:pt x="2475" y="4096"/>
                    </a:lnTo>
                    <a:lnTo>
                      <a:pt x="2466" y="4112"/>
                    </a:lnTo>
                    <a:lnTo>
                      <a:pt x="2456" y="4127"/>
                    </a:lnTo>
                    <a:lnTo>
                      <a:pt x="2445" y="4142"/>
                    </a:lnTo>
                    <a:lnTo>
                      <a:pt x="2433" y="4158"/>
                    </a:lnTo>
                    <a:lnTo>
                      <a:pt x="2400" y="4158"/>
                    </a:lnTo>
                    <a:lnTo>
                      <a:pt x="2414" y="4139"/>
                    </a:lnTo>
                    <a:lnTo>
                      <a:pt x="2428" y="4119"/>
                    </a:lnTo>
                    <a:lnTo>
                      <a:pt x="2441" y="4101"/>
                    </a:lnTo>
                    <a:lnTo>
                      <a:pt x="2452" y="4082"/>
                    </a:lnTo>
                    <a:lnTo>
                      <a:pt x="2472" y="4049"/>
                    </a:lnTo>
                    <a:lnTo>
                      <a:pt x="2493" y="4012"/>
                    </a:lnTo>
                    <a:lnTo>
                      <a:pt x="2513" y="3973"/>
                    </a:lnTo>
                    <a:lnTo>
                      <a:pt x="2536" y="3931"/>
                    </a:lnTo>
                    <a:lnTo>
                      <a:pt x="2557" y="3887"/>
                    </a:lnTo>
                    <a:lnTo>
                      <a:pt x="2580" y="3841"/>
                    </a:lnTo>
                    <a:lnTo>
                      <a:pt x="2603" y="3792"/>
                    </a:lnTo>
                    <a:lnTo>
                      <a:pt x="2625" y="3742"/>
                    </a:lnTo>
                    <a:lnTo>
                      <a:pt x="2672" y="3637"/>
                    </a:lnTo>
                    <a:lnTo>
                      <a:pt x="2718" y="3527"/>
                    </a:lnTo>
                    <a:lnTo>
                      <a:pt x="2764" y="3414"/>
                    </a:lnTo>
                    <a:lnTo>
                      <a:pt x="2809" y="3300"/>
                    </a:lnTo>
                    <a:lnTo>
                      <a:pt x="2852" y="3185"/>
                    </a:lnTo>
                    <a:lnTo>
                      <a:pt x="2893" y="3074"/>
                    </a:lnTo>
                    <a:lnTo>
                      <a:pt x="2931" y="2966"/>
                    </a:lnTo>
                    <a:lnTo>
                      <a:pt x="2967" y="2865"/>
                    </a:lnTo>
                    <a:lnTo>
                      <a:pt x="2998" y="2770"/>
                    </a:lnTo>
                    <a:lnTo>
                      <a:pt x="3025" y="2683"/>
                    </a:lnTo>
                    <a:lnTo>
                      <a:pt x="3047" y="2609"/>
                    </a:lnTo>
                    <a:lnTo>
                      <a:pt x="3064" y="2545"/>
                    </a:lnTo>
                    <a:lnTo>
                      <a:pt x="3064" y="2544"/>
                    </a:lnTo>
                    <a:lnTo>
                      <a:pt x="3065" y="2543"/>
                    </a:lnTo>
                    <a:lnTo>
                      <a:pt x="3083" y="2507"/>
                    </a:lnTo>
                    <a:lnTo>
                      <a:pt x="3103" y="2473"/>
                    </a:lnTo>
                    <a:lnTo>
                      <a:pt x="3121" y="2442"/>
                    </a:lnTo>
                    <a:lnTo>
                      <a:pt x="3138" y="2412"/>
                    </a:lnTo>
                    <a:lnTo>
                      <a:pt x="3157" y="2385"/>
                    </a:lnTo>
                    <a:lnTo>
                      <a:pt x="3174" y="2360"/>
                    </a:lnTo>
                    <a:lnTo>
                      <a:pt x="3190" y="2336"/>
                    </a:lnTo>
                    <a:lnTo>
                      <a:pt x="3206" y="2314"/>
                    </a:lnTo>
                    <a:lnTo>
                      <a:pt x="3223" y="2294"/>
                    </a:lnTo>
                    <a:lnTo>
                      <a:pt x="3239" y="2275"/>
                    </a:lnTo>
                    <a:lnTo>
                      <a:pt x="3254" y="2258"/>
                    </a:lnTo>
                    <a:lnTo>
                      <a:pt x="3268" y="2242"/>
                    </a:lnTo>
                    <a:lnTo>
                      <a:pt x="3282" y="2228"/>
                    </a:lnTo>
                    <a:lnTo>
                      <a:pt x="3296" y="2215"/>
                    </a:lnTo>
                    <a:lnTo>
                      <a:pt x="3309" y="2204"/>
                    </a:lnTo>
                    <a:lnTo>
                      <a:pt x="3321" y="2193"/>
                    </a:lnTo>
                    <a:lnTo>
                      <a:pt x="3345" y="2176"/>
                    </a:lnTo>
                    <a:lnTo>
                      <a:pt x="3365" y="2163"/>
                    </a:lnTo>
                    <a:lnTo>
                      <a:pt x="3383" y="2153"/>
                    </a:lnTo>
                    <a:lnTo>
                      <a:pt x="3399" y="2147"/>
                    </a:lnTo>
                    <a:lnTo>
                      <a:pt x="3420" y="2140"/>
                    </a:lnTo>
                    <a:lnTo>
                      <a:pt x="3430" y="2139"/>
                    </a:lnTo>
                    <a:lnTo>
                      <a:pt x="3433" y="2139"/>
                    </a:lnTo>
                    <a:lnTo>
                      <a:pt x="3436" y="2140"/>
                    </a:lnTo>
                    <a:lnTo>
                      <a:pt x="3535" y="2188"/>
                    </a:lnTo>
                    <a:lnTo>
                      <a:pt x="3605" y="2221"/>
                    </a:lnTo>
                    <a:lnTo>
                      <a:pt x="3686" y="2260"/>
                    </a:lnTo>
                    <a:lnTo>
                      <a:pt x="3775" y="2302"/>
                    </a:lnTo>
                    <a:lnTo>
                      <a:pt x="3873" y="2350"/>
                    </a:lnTo>
                    <a:lnTo>
                      <a:pt x="3976" y="2400"/>
                    </a:lnTo>
                    <a:lnTo>
                      <a:pt x="4086" y="2452"/>
                    </a:lnTo>
                    <a:lnTo>
                      <a:pt x="4199" y="2506"/>
                    </a:lnTo>
                    <a:lnTo>
                      <a:pt x="4314" y="2563"/>
                    </a:lnTo>
                    <a:lnTo>
                      <a:pt x="4431" y="2619"/>
                    </a:lnTo>
                    <a:lnTo>
                      <a:pt x="4546" y="2675"/>
                    </a:lnTo>
                    <a:lnTo>
                      <a:pt x="4661" y="2730"/>
                    </a:lnTo>
                    <a:lnTo>
                      <a:pt x="4773" y="2784"/>
                    </a:lnTo>
                    <a:lnTo>
                      <a:pt x="4880" y="2836"/>
                    </a:lnTo>
                    <a:lnTo>
                      <a:pt x="4982" y="2885"/>
                    </a:lnTo>
                    <a:lnTo>
                      <a:pt x="5075" y="2932"/>
                    </a:lnTo>
                    <a:lnTo>
                      <a:pt x="5162" y="2974"/>
                    </a:lnTo>
                    <a:lnTo>
                      <a:pt x="5213" y="2998"/>
                    </a:lnTo>
                    <a:lnTo>
                      <a:pt x="5263" y="3020"/>
                    </a:lnTo>
                    <a:lnTo>
                      <a:pt x="5314" y="3041"/>
                    </a:lnTo>
                    <a:lnTo>
                      <a:pt x="5366" y="3060"/>
                    </a:lnTo>
                    <a:lnTo>
                      <a:pt x="5418" y="3077"/>
                    </a:lnTo>
                    <a:lnTo>
                      <a:pt x="5471" y="3094"/>
                    </a:lnTo>
                    <a:lnTo>
                      <a:pt x="5524" y="3109"/>
                    </a:lnTo>
                    <a:lnTo>
                      <a:pt x="5578" y="3122"/>
                    </a:lnTo>
                    <a:lnTo>
                      <a:pt x="5631" y="3135"/>
                    </a:lnTo>
                    <a:lnTo>
                      <a:pt x="5685" y="3145"/>
                    </a:lnTo>
                    <a:lnTo>
                      <a:pt x="5738" y="3155"/>
                    </a:lnTo>
                    <a:lnTo>
                      <a:pt x="5792" y="3164"/>
                    </a:lnTo>
                    <a:lnTo>
                      <a:pt x="5848" y="3171"/>
                    </a:lnTo>
                    <a:lnTo>
                      <a:pt x="5903" y="3178"/>
                    </a:lnTo>
                    <a:lnTo>
                      <a:pt x="5957" y="3183"/>
                    </a:lnTo>
                    <a:lnTo>
                      <a:pt x="6012" y="3189"/>
                    </a:lnTo>
                    <a:lnTo>
                      <a:pt x="6067" y="3192"/>
                    </a:lnTo>
                    <a:lnTo>
                      <a:pt x="6122" y="3195"/>
                    </a:lnTo>
                    <a:lnTo>
                      <a:pt x="6177" y="3198"/>
                    </a:lnTo>
                    <a:lnTo>
                      <a:pt x="6231" y="3199"/>
                    </a:lnTo>
                    <a:lnTo>
                      <a:pt x="6341" y="3202"/>
                    </a:lnTo>
                    <a:lnTo>
                      <a:pt x="6450" y="3201"/>
                    </a:lnTo>
                    <a:lnTo>
                      <a:pt x="6558" y="3198"/>
                    </a:lnTo>
                    <a:lnTo>
                      <a:pt x="6666" y="3195"/>
                    </a:lnTo>
                    <a:lnTo>
                      <a:pt x="6772" y="3191"/>
                    </a:lnTo>
                    <a:lnTo>
                      <a:pt x="6877" y="3186"/>
                    </a:lnTo>
                    <a:lnTo>
                      <a:pt x="6919" y="3185"/>
                    </a:lnTo>
                    <a:lnTo>
                      <a:pt x="6974" y="3182"/>
                    </a:lnTo>
                    <a:lnTo>
                      <a:pt x="7028" y="3177"/>
                    </a:lnTo>
                    <a:lnTo>
                      <a:pt x="7081" y="3170"/>
                    </a:lnTo>
                    <a:lnTo>
                      <a:pt x="7134" y="3163"/>
                    </a:lnTo>
                    <a:lnTo>
                      <a:pt x="7185" y="3153"/>
                    </a:lnTo>
                    <a:lnTo>
                      <a:pt x="7236" y="3142"/>
                    </a:lnTo>
                    <a:lnTo>
                      <a:pt x="7286" y="3131"/>
                    </a:lnTo>
                    <a:lnTo>
                      <a:pt x="7336" y="3118"/>
                    </a:lnTo>
                    <a:lnTo>
                      <a:pt x="7384" y="3106"/>
                    </a:lnTo>
                    <a:lnTo>
                      <a:pt x="7432" y="3091"/>
                    </a:lnTo>
                    <a:lnTo>
                      <a:pt x="7479" y="3077"/>
                    </a:lnTo>
                    <a:lnTo>
                      <a:pt x="7526" y="3062"/>
                    </a:lnTo>
                    <a:lnTo>
                      <a:pt x="7571" y="3047"/>
                    </a:lnTo>
                    <a:lnTo>
                      <a:pt x="7616" y="3032"/>
                    </a:lnTo>
                    <a:lnTo>
                      <a:pt x="7661" y="3017"/>
                    </a:lnTo>
                    <a:lnTo>
                      <a:pt x="7704" y="3002"/>
                    </a:lnTo>
                    <a:lnTo>
                      <a:pt x="7747" y="2988"/>
                    </a:lnTo>
                    <a:lnTo>
                      <a:pt x="7790" y="2973"/>
                    </a:lnTo>
                    <a:lnTo>
                      <a:pt x="7832" y="2959"/>
                    </a:lnTo>
                    <a:lnTo>
                      <a:pt x="7873" y="2945"/>
                    </a:lnTo>
                    <a:lnTo>
                      <a:pt x="7914" y="2932"/>
                    </a:lnTo>
                    <a:lnTo>
                      <a:pt x="7954" y="2920"/>
                    </a:lnTo>
                    <a:lnTo>
                      <a:pt x="7994" y="2909"/>
                    </a:lnTo>
                    <a:lnTo>
                      <a:pt x="8033" y="2899"/>
                    </a:lnTo>
                    <a:lnTo>
                      <a:pt x="8062" y="2893"/>
                    </a:lnTo>
                    <a:lnTo>
                      <a:pt x="8091" y="2887"/>
                    </a:lnTo>
                    <a:lnTo>
                      <a:pt x="8118" y="2882"/>
                    </a:lnTo>
                    <a:lnTo>
                      <a:pt x="8145" y="2879"/>
                    </a:lnTo>
                    <a:lnTo>
                      <a:pt x="8172" y="2876"/>
                    </a:lnTo>
                    <a:lnTo>
                      <a:pt x="8197" y="2873"/>
                    </a:lnTo>
                    <a:lnTo>
                      <a:pt x="8222" y="2873"/>
                    </a:lnTo>
                    <a:lnTo>
                      <a:pt x="8246" y="2873"/>
                    </a:lnTo>
                    <a:lnTo>
                      <a:pt x="8266" y="2873"/>
                    </a:lnTo>
                    <a:lnTo>
                      <a:pt x="8287" y="2876"/>
                    </a:lnTo>
                    <a:lnTo>
                      <a:pt x="8307" y="2879"/>
                    </a:lnTo>
                    <a:lnTo>
                      <a:pt x="8328" y="2883"/>
                    </a:lnTo>
                    <a:lnTo>
                      <a:pt x="8348" y="2889"/>
                    </a:lnTo>
                    <a:lnTo>
                      <a:pt x="8369" y="2894"/>
                    </a:lnTo>
                    <a:lnTo>
                      <a:pt x="8389" y="2901"/>
                    </a:lnTo>
                    <a:lnTo>
                      <a:pt x="8410" y="2909"/>
                    </a:lnTo>
                    <a:lnTo>
                      <a:pt x="8430" y="2918"/>
                    </a:lnTo>
                    <a:lnTo>
                      <a:pt x="8450" y="2927"/>
                    </a:lnTo>
                    <a:lnTo>
                      <a:pt x="8470" y="2937"/>
                    </a:lnTo>
                    <a:lnTo>
                      <a:pt x="8491" y="2948"/>
                    </a:lnTo>
                    <a:lnTo>
                      <a:pt x="8531" y="2972"/>
                    </a:lnTo>
                    <a:lnTo>
                      <a:pt x="8571" y="2998"/>
                    </a:lnTo>
                    <a:lnTo>
                      <a:pt x="8610" y="3026"/>
                    </a:lnTo>
                    <a:lnTo>
                      <a:pt x="8649" y="3055"/>
                    </a:lnTo>
                    <a:lnTo>
                      <a:pt x="8687" y="3086"/>
                    </a:lnTo>
                    <a:lnTo>
                      <a:pt x="8726" y="3117"/>
                    </a:lnTo>
                    <a:lnTo>
                      <a:pt x="8801" y="3183"/>
                    </a:lnTo>
                    <a:lnTo>
                      <a:pt x="8874" y="3250"/>
                    </a:lnTo>
                    <a:lnTo>
                      <a:pt x="8916" y="3288"/>
                    </a:lnTo>
                    <a:lnTo>
                      <a:pt x="8957" y="3325"/>
                    </a:lnTo>
                    <a:lnTo>
                      <a:pt x="8997" y="3360"/>
                    </a:lnTo>
                    <a:lnTo>
                      <a:pt x="9037" y="3393"/>
                    </a:lnTo>
                    <a:lnTo>
                      <a:pt x="9075" y="3423"/>
                    </a:lnTo>
                    <a:lnTo>
                      <a:pt x="9112" y="3449"/>
                    </a:lnTo>
                    <a:lnTo>
                      <a:pt x="9130" y="3461"/>
                    </a:lnTo>
                    <a:lnTo>
                      <a:pt x="9147" y="3471"/>
                    </a:lnTo>
                    <a:lnTo>
                      <a:pt x="9165" y="3481"/>
                    </a:lnTo>
                    <a:lnTo>
                      <a:pt x="9182" y="3489"/>
                    </a:lnTo>
                    <a:lnTo>
                      <a:pt x="9412" y="3592"/>
                    </a:lnTo>
                    <a:lnTo>
                      <a:pt x="9423" y="3573"/>
                    </a:lnTo>
                    <a:lnTo>
                      <a:pt x="9437" y="3542"/>
                    </a:lnTo>
                    <a:lnTo>
                      <a:pt x="9445" y="3523"/>
                    </a:lnTo>
                    <a:lnTo>
                      <a:pt x="9454" y="3502"/>
                    </a:lnTo>
                    <a:lnTo>
                      <a:pt x="9464" y="3478"/>
                    </a:lnTo>
                    <a:lnTo>
                      <a:pt x="9472" y="3452"/>
                    </a:lnTo>
                    <a:lnTo>
                      <a:pt x="9482" y="3421"/>
                    </a:lnTo>
                    <a:lnTo>
                      <a:pt x="9492" y="3388"/>
                    </a:lnTo>
                    <a:lnTo>
                      <a:pt x="9501" y="3353"/>
                    </a:lnTo>
                    <a:lnTo>
                      <a:pt x="9508" y="3315"/>
                    </a:lnTo>
                    <a:lnTo>
                      <a:pt x="9515" y="3276"/>
                    </a:lnTo>
                    <a:lnTo>
                      <a:pt x="9521" y="3234"/>
                    </a:lnTo>
                    <a:lnTo>
                      <a:pt x="9525" y="3190"/>
                    </a:lnTo>
                    <a:lnTo>
                      <a:pt x="9529" y="3144"/>
                    </a:lnTo>
                    <a:lnTo>
                      <a:pt x="9530" y="3096"/>
                    </a:lnTo>
                    <a:lnTo>
                      <a:pt x="9529" y="3046"/>
                    </a:lnTo>
                    <a:lnTo>
                      <a:pt x="9526" y="2994"/>
                    </a:lnTo>
                    <a:lnTo>
                      <a:pt x="9521" y="2940"/>
                    </a:lnTo>
                    <a:lnTo>
                      <a:pt x="9518" y="2913"/>
                    </a:lnTo>
                    <a:lnTo>
                      <a:pt x="9515" y="2885"/>
                    </a:lnTo>
                    <a:lnTo>
                      <a:pt x="9509" y="2856"/>
                    </a:lnTo>
                    <a:lnTo>
                      <a:pt x="9504" y="2827"/>
                    </a:lnTo>
                    <a:lnTo>
                      <a:pt x="9498" y="2798"/>
                    </a:lnTo>
                    <a:lnTo>
                      <a:pt x="9492" y="2769"/>
                    </a:lnTo>
                    <a:lnTo>
                      <a:pt x="9484" y="2738"/>
                    </a:lnTo>
                    <a:lnTo>
                      <a:pt x="9476" y="2707"/>
                    </a:lnTo>
                    <a:lnTo>
                      <a:pt x="9457" y="2643"/>
                    </a:lnTo>
                    <a:lnTo>
                      <a:pt x="9437" y="2578"/>
                    </a:lnTo>
                    <a:lnTo>
                      <a:pt x="9415" y="2512"/>
                    </a:lnTo>
                    <a:lnTo>
                      <a:pt x="9392" y="2446"/>
                    </a:lnTo>
                    <a:lnTo>
                      <a:pt x="9367" y="2379"/>
                    </a:lnTo>
                    <a:lnTo>
                      <a:pt x="9340" y="2311"/>
                    </a:lnTo>
                    <a:lnTo>
                      <a:pt x="9312" y="2243"/>
                    </a:lnTo>
                    <a:lnTo>
                      <a:pt x="9281" y="2176"/>
                    </a:lnTo>
                    <a:lnTo>
                      <a:pt x="9249" y="2108"/>
                    </a:lnTo>
                    <a:lnTo>
                      <a:pt x="9215" y="2040"/>
                    </a:lnTo>
                    <a:lnTo>
                      <a:pt x="9181" y="1972"/>
                    </a:lnTo>
                    <a:lnTo>
                      <a:pt x="9144" y="1905"/>
                    </a:lnTo>
                    <a:lnTo>
                      <a:pt x="9105" y="1838"/>
                    </a:lnTo>
                    <a:lnTo>
                      <a:pt x="9065" y="1772"/>
                    </a:lnTo>
                    <a:lnTo>
                      <a:pt x="9024" y="1708"/>
                    </a:lnTo>
                    <a:lnTo>
                      <a:pt x="8980" y="1643"/>
                    </a:lnTo>
                    <a:lnTo>
                      <a:pt x="8936" y="1579"/>
                    </a:lnTo>
                    <a:lnTo>
                      <a:pt x="8888" y="1517"/>
                    </a:lnTo>
                    <a:lnTo>
                      <a:pt x="8841" y="1455"/>
                    </a:lnTo>
                    <a:lnTo>
                      <a:pt x="8790" y="1395"/>
                    </a:lnTo>
                    <a:lnTo>
                      <a:pt x="8738" y="1336"/>
                    </a:lnTo>
                    <a:lnTo>
                      <a:pt x="8685" y="1279"/>
                    </a:lnTo>
                    <a:lnTo>
                      <a:pt x="8630" y="1224"/>
                    </a:lnTo>
                    <a:lnTo>
                      <a:pt x="8574" y="1171"/>
                    </a:lnTo>
                    <a:lnTo>
                      <a:pt x="8516" y="1119"/>
                    </a:lnTo>
                    <a:lnTo>
                      <a:pt x="8455" y="1070"/>
                    </a:lnTo>
                    <a:lnTo>
                      <a:pt x="8394" y="1022"/>
                    </a:lnTo>
                    <a:lnTo>
                      <a:pt x="8330" y="978"/>
                    </a:lnTo>
                    <a:lnTo>
                      <a:pt x="8265" y="935"/>
                    </a:lnTo>
                    <a:lnTo>
                      <a:pt x="8198" y="895"/>
                    </a:lnTo>
                    <a:lnTo>
                      <a:pt x="8130" y="858"/>
                    </a:lnTo>
                    <a:lnTo>
                      <a:pt x="8060" y="823"/>
                    </a:lnTo>
                    <a:lnTo>
                      <a:pt x="7986" y="789"/>
                    </a:lnTo>
                    <a:lnTo>
                      <a:pt x="7912" y="759"/>
                    </a:lnTo>
                    <a:lnTo>
                      <a:pt x="7842" y="731"/>
                    </a:lnTo>
                    <a:lnTo>
                      <a:pt x="7775" y="706"/>
                    </a:lnTo>
                    <a:lnTo>
                      <a:pt x="7710" y="684"/>
                    </a:lnTo>
                    <a:lnTo>
                      <a:pt x="7648" y="665"/>
                    </a:lnTo>
                    <a:lnTo>
                      <a:pt x="7588" y="648"/>
                    </a:lnTo>
                    <a:lnTo>
                      <a:pt x="7531" y="634"/>
                    </a:lnTo>
                    <a:lnTo>
                      <a:pt x="7476" y="621"/>
                    </a:lnTo>
                    <a:lnTo>
                      <a:pt x="7423" y="611"/>
                    </a:lnTo>
                    <a:lnTo>
                      <a:pt x="7373" y="602"/>
                    </a:lnTo>
                    <a:lnTo>
                      <a:pt x="7326" y="596"/>
                    </a:lnTo>
                    <a:lnTo>
                      <a:pt x="7280" y="591"/>
                    </a:lnTo>
                    <a:lnTo>
                      <a:pt x="7238" y="588"/>
                    </a:lnTo>
                    <a:lnTo>
                      <a:pt x="7198" y="586"/>
                    </a:lnTo>
                    <a:lnTo>
                      <a:pt x="7161" y="586"/>
                    </a:lnTo>
                    <a:lnTo>
                      <a:pt x="7125" y="586"/>
                    </a:lnTo>
                    <a:lnTo>
                      <a:pt x="7092" y="588"/>
                    </a:lnTo>
                    <a:lnTo>
                      <a:pt x="7061" y="590"/>
                    </a:lnTo>
                    <a:lnTo>
                      <a:pt x="7032" y="594"/>
                    </a:lnTo>
                    <a:lnTo>
                      <a:pt x="7006" y="597"/>
                    </a:lnTo>
                    <a:lnTo>
                      <a:pt x="6982" y="601"/>
                    </a:lnTo>
                    <a:lnTo>
                      <a:pt x="6961" y="605"/>
                    </a:lnTo>
                    <a:lnTo>
                      <a:pt x="6942" y="610"/>
                    </a:lnTo>
                    <a:lnTo>
                      <a:pt x="6910" y="618"/>
                    </a:lnTo>
                    <a:lnTo>
                      <a:pt x="6887" y="627"/>
                    </a:lnTo>
                    <a:lnTo>
                      <a:pt x="6874" y="632"/>
                    </a:lnTo>
                    <a:lnTo>
                      <a:pt x="6869" y="635"/>
                    </a:lnTo>
                    <a:lnTo>
                      <a:pt x="6866" y="636"/>
                    </a:lnTo>
                    <a:lnTo>
                      <a:pt x="6863" y="636"/>
                    </a:lnTo>
                    <a:lnTo>
                      <a:pt x="6850" y="636"/>
                    </a:lnTo>
                    <a:lnTo>
                      <a:pt x="6818" y="632"/>
                    </a:lnTo>
                    <a:lnTo>
                      <a:pt x="6796" y="630"/>
                    </a:lnTo>
                    <a:lnTo>
                      <a:pt x="6769" y="626"/>
                    </a:lnTo>
                    <a:lnTo>
                      <a:pt x="6739" y="622"/>
                    </a:lnTo>
                    <a:lnTo>
                      <a:pt x="6706" y="615"/>
                    </a:lnTo>
                    <a:lnTo>
                      <a:pt x="6666" y="608"/>
                    </a:lnTo>
                    <a:lnTo>
                      <a:pt x="6627" y="598"/>
                    </a:lnTo>
                    <a:lnTo>
                      <a:pt x="6589" y="587"/>
                    </a:lnTo>
                    <a:lnTo>
                      <a:pt x="6552" y="576"/>
                    </a:lnTo>
                    <a:lnTo>
                      <a:pt x="6515" y="563"/>
                    </a:lnTo>
                    <a:lnTo>
                      <a:pt x="6478" y="550"/>
                    </a:lnTo>
                    <a:lnTo>
                      <a:pt x="6443" y="536"/>
                    </a:lnTo>
                    <a:lnTo>
                      <a:pt x="6408" y="520"/>
                    </a:lnTo>
                    <a:lnTo>
                      <a:pt x="6386" y="512"/>
                    </a:lnTo>
                    <a:lnTo>
                      <a:pt x="6362" y="502"/>
                    </a:lnTo>
                    <a:lnTo>
                      <a:pt x="6336" y="493"/>
                    </a:lnTo>
                    <a:lnTo>
                      <a:pt x="6309" y="485"/>
                    </a:lnTo>
                    <a:lnTo>
                      <a:pt x="6278" y="476"/>
                    </a:lnTo>
                    <a:lnTo>
                      <a:pt x="6247" y="467"/>
                    </a:lnTo>
                    <a:lnTo>
                      <a:pt x="6215" y="460"/>
                    </a:lnTo>
                    <a:lnTo>
                      <a:pt x="6180" y="452"/>
                    </a:lnTo>
                    <a:lnTo>
                      <a:pt x="6107" y="438"/>
                    </a:lnTo>
                    <a:lnTo>
                      <a:pt x="6028" y="425"/>
                    </a:lnTo>
                    <a:lnTo>
                      <a:pt x="5946" y="413"/>
                    </a:lnTo>
                    <a:lnTo>
                      <a:pt x="5859" y="404"/>
                    </a:lnTo>
                    <a:lnTo>
                      <a:pt x="5771" y="395"/>
                    </a:lnTo>
                    <a:lnTo>
                      <a:pt x="5680" y="387"/>
                    </a:lnTo>
                    <a:lnTo>
                      <a:pt x="5588" y="382"/>
                    </a:lnTo>
                    <a:lnTo>
                      <a:pt x="5496" y="379"/>
                    </a:lnTo>
                    <a:lnTo>
                      <a:pt x="5403" y="377"/>
                    </a:lnTo>
                    <a:lnTo>
                      <a:pt x="5312" y="377"/>
                    </a:lnTo>
                    <a:lnTo>
                      <a:pt x="5267" y="378"/>
                    </a:lnTo>
                    <a:lnTo>
                      <a:pt x="5222" y="379"/>
                    </a:lnTo>
                    <a:lnTo>
                      <a:pt x="5178" y="381"/>
                    </a:lnTo>
                    <a:lnTo>
                      <a:pt x="5135" y="383"/>
                    </a:lnTo>
                    <a:lnTo>
                      <a:pt x="5100" y="385"/>
                    </a:lnTo>
                    <a:lnTo>
                      <a:pt x="5067" y="385"/>
                    </a:lnTo>
                    <a:lnTo>
                      <a:pt x="5032" y="385"/>
                    </a:lnTo>
                    <a:lnTo>
                      <a:pt x="4998" y="384"/>
                    </a:lnTo>
                    <a:lnTo>
                      <a:pt x="4963" y="382"/>
                    </a:lnTo>
                    <a:lnTo>
                      <a:pt x="4930" y="380"/>
                    </a:lnTo>
                    <a:lnTo>
                      <a:pt x="4895" y="377"/>
                    </a:lnTo>
                    <a:lnTo>
                      <a:pt x="4861" y="372"/>
                    </a:lnTo>
                    <a:lnTo>
                      <a:pt x="4826" y="367"/>
                    </a:lnTo>
                    <a:lnTo>
                      <a:pt x="4793" y="361"/>
                    </a:lnTo>
                    <a:lnTo>
                      <a:pt x="4758" y="356"/>
                    </a:lnTo>
                    <a:lnTo>
                      <a:pt x="4725" y="349"/>
                    </a:lnTo>
                    <a:lnTo>
                      <a:pt x="4658" y="333"/>
                    </a:lnTo>
                    <a:lnTo>
                      <a:pt x="4591" y="317"/>
                    </a:lnTo>
                    <a:lnTo>
                      <a:pt x="4525" y="299"/>
                    </a:lnTo>
                    <a:lnTo>
                      <a:pt x="4461" y="279"/>
                    </a:lnTo>
                    <a:lnTo>
                      <a:pt x="4397" y="259"/>
                    </a:lnTo>
                    <a:lnTo>
                      <a:pt x="4336" y="238"/>
                    </a:lnTo>
                    <a:lnTo>
                      <a:pt x="4276" y="217"/>
                    </a:lnTo>
                    <a:lnTo>
                      <a:pt x="4219" y="195"/>
                    </a:lnTo>
                    <a:lnTo>
                      <a:pt x="4163" y="175"/>
                    </a:lnTo>
                    <a:lnTo>
                      <a:pt x="4109" y="154"/>
                    </a:lnTo>
                    <a:lnTo>
                      <a:pt x="4087" y="146"/>
                    </a:lnTo>
                    <a:lnTo>
                      <a:pt x="4065" y="137"/>
                    </a:lnTo>
                    <a:lnTo>
                      <a:pt x="4043" y="129"/>
                    </a:lnTo>
                    <a:lnTo>
                      <a:pt x="4023" y="122"/>
                    </a:lnTo>
                    <a:lnTo>
                      <a:pt x="4002" y="114"/>
                    </a:lnTo>
                    <a:lnTo>
                      <a:pt x="3982" y="107"/>
                    </a:lnTo>
                    <a:lnTo>
                      <a:pt x="3962" y="99"/>
                    </a:lnTo>
                    <a:lnTo>
                      <a:pt x="3944" y="93"/>
                    </a:lnTo>
                    <a:lnTo>
                      <a:pt x="3917" y="84"/>
                    </a:lnTo>
                    <a:lnTo>
                      <a:pt x="3884" y="76"/>
                    </a:lnTo>
                    <a:lnTo>
                      <a:pt x="3848" y="68"/>
                    </a:lnTo>
                    <a:lnTo>
                      <a:pt x="3807" y="60"/>
                    </a:lnTo>
                    <a:lnTo>
                      <a:pt x="3761" y="53"/>
                    </a:lnTo>
                    <a:lnTo>
                      <a:pt x="3713" y="46"/>
                    </a:lnTo>
                    <a:lnTo>
                      <a:pt x="3659" y="40"/>
                    </a:lnTo>
                    <a:lnTo>
                      <a:pt x="3603" y="34"/>
                    </a:lnTo>
                    <a:lnTo>
                      <a:pt x="3543" y="31"/>
                    </a:lnTo>
                    <a:lnTo>
                      <a:pt x="3481" y="28"/>
                    </a:lnTo>
                    <a:lnTo>
                      <a:pt x="3416" y="27"/>
                    </a:lnTo>
                    <a:lnTo>
                      <a:pt x="3349" y="27"/>
                    </a:lnTo>
                    <a:lnTo>
                      <a:pt x="3279" y="28"/>
                    </a:lnTo>
                    <a:lnTo>
                      <a:pt x="3208" y="31"/>
                    </a:lnTo>
                    <a:lnTo>
                      <a:pt x="3135" y="37"/>
                    </a:lnTo>
                    <a:lnTo>
                      <a:pt x="3062" y="44"/>
                    </a:lnTo>
                    <a:lnTo>
                      <a:pt x="2986" y="54"/>
                    </a:lnTo>
                    <a:lnTo>
                      <a:pt x="2910" y="66"/>
                    </a:lnTo>
                    <a:lnTo>
                      <a:pt x="2835" y="81"/>
                    </a:lnTo>
                    <a:lnTo>
                      <a:pt x="2758" y="98"/>
                    </a:lnTo>
                    <a:lnTo>
                      <a:pt x="2683" y="119"/>
                    </a:lnTo>
                    <a:lnTo>
                      <a:pt x="2606" y="141"/>
                    </a:lnTo>
                    <a:lnTo>
                      <a:pt x="2531" y="167"/>
                    </a:lnTo>
                    <a:lnTo>
                      <a:pt x="2457" y="196"/>
                    </a:lnTo>
                    <a:lnTo>
                      <a:pt x="2384" y="230"/>
                    </a:lnTo>
                    <a:lnTo>
                      <a:pt x="2312" y="265"/>
                    </a:lnTo>
                    <a:lnTo>
                      <a:pt x="2242" y="305"/>
                    </a:lnTo>
                    <a:lnTo>
                      <a:pt x="2174" y="350"/>
                    </a:lnTo>
                    <a:lnTo>
                      <a:pt x="2108" y="397"/>
                    </a:lnTo>
                    <a:lnTo>
                      <a:pt x="2046" y="450"/>
                    </a:lnTo>
                    <a:lnTo>
                      <a:pt x="1985" y="506"/>
                    </a:lnTo>
                    <a:lnTo>
                      <a:pt x="1928" y="567"/>
                    </a:lnTo>
                    <a:lnTo>
                      <a:pt x="1918" y="577"/>
                    </a:lnTo>
                    <a:lnTo>
                      <a:pt x="1899" y="601"/>
                    </a:lnTo>
                    <a:lnTo>
                      <a:pt x="1870" y="638"/>
                    </a:lnTo>
                    <a:lnTo>
                      <a:pt x="1833" y="687"/>
                    </a:lnTo>
                    <a:lnTo>
                      <a:pt x="1812" y="717"/>
                    </a:lnTo>
                    <a:lnTo>
                      <a:pt x="1790" y="749"/>
                    </a:lnTo>
                    <a:lnTo>
                      <a:pt x="1766" y="785"/>
                    </a:lnTo>
                    <a:lnTo>
                      <a:pt x="1741" y="823"/>
                    </a:lnTo>
                    <a:lnTo>
                      <a:pt x="1715" y="865"/>
                    </a:lnTo>
                    <a:lnTo>
                      <a:pt x="1688" y="909"/>
                    </a:lnTo>
                    <a:lnTo>
                      <a:pt x="1660" y="956"/>
                    </a:lnTo>
                    <a:lnTo>
                      <a:pt x="1632" y="1007"/>
                    </a:lnTo>
                    <a:lnTo>
                      <a:pt x="1603" y="1061"/>
                    </a:lnTo>
                    <a:lnTo>
                      <a:pt x="1574" y="1117"/>
                    </a:lnTo>
                    <a:lnTo>
                      <a:pt x="1543" y="1176"/>
                    </a:lnTo>
                    <a:lnTo>
                      <a:pt x="1514" y="1239"/>
                    </a:lnTo>
                    <a:lnTo>
                      <a:pt x="1484" y="1304"/>
                    </a:lnTo>
                    <a:lnTo>
                      <a:pt x="1455" y="1373"/>
                    </a:lnTo>
                    <a:lnTo>
                      <a:pt x="1426" y="1443"/>
                    </a:lnTo>
                    <a:lnTo>
                      <a:pt x="1398" y="1518"/>
                    </a:lnTo>
                    <a:lnTo>
                      <a:pt x="1370" y="1594"/>
                    </a:lnTo>
                    <a:lnTo>
                      <a:pt x="1343" y="1673"/>
                    </a:lnTo>
                    <a:lnTo>
                      <a:pt x="1316" y="1755"/>
                    </a:lnTo>
                    <a:lnTo>
                      <a:pt x="1291" y="1840"/>
                    </a:lnTo>
                    <a:lnTo>
                      <a:pt x="1267" y="1928"/>
                    </a:lnTo>
                    <a:lnTo>
                      <a:pt x="1244" y="2018"/>
                    </a:lnTo>
                    <a:lnTo>
                      <a:pt x="1223" y="2111"/>
                    </a:lnTo>
                    <a:lnTo>
                      <a:pt x="1203" y="2207"/>
                    </a:lnTo>
                    <a:lnTo>
                      <a:pt x="1191" y="2241"/>
                    </a:lnTo>
                    <a:lnTo>
                      <a:pt x="1177" y="2274"/>
                    </a:lnTo>
                    <a:lnTo>
                      <a:pt x="1163" y="2309"/>
                    </a:lnTo>
                    <a:lnTo>
                      <a:pt x="1147" y="2343"/>
                    </a:lnTo>
                    <a:lnTo>
                      <a:pt x="1131" y="2379"/>
                    </a:lnTo>
                    <a:lnTo>
                      <a:pt x="1113" y="2415"/>
                    </a:lnTo>
                    <a:lnTo>
                      <a:pt x="1094" y="2451"/>
                    </a:lnTo>
                    <a:lnTo>
                      <a:pt x="1075" y="2488"/>
                    </a:lnTo>
                    <a:lnTo>
                      <a:pt x="1034" y="2564"/>
                    </a:lnTo>
                    <a:lnTo>
                      <a:pt x="991" y="2640"/>
                    </a:lnTo>
                    <a:lnTo>
                      <a:pt x="944" y="2717"/>
                    </a:lnTo>
                    <a:lnTo>
                      <a:pt x="896" y="2796"/>
                    </a:lnTo>
                    <a:lnTo>
                      <a:pt x="847" y="2873"/>
                    </a:lnTo>
                    <a:lnTo>
                      <a:pt x="795" y="2952"/>
                    </a:lnTo>
                    <a:lnTo>
                      <a:pt x="744" y="3031"/>
                    </a:lnTo>
                    <a:lnTo>
                      <a:pt x="691" y="3108"/>
                    </a:lnTo>
                    <a:lnTo>
                      <a:pt x="640" y="3185"/>
                    </a:lnTo>
                    <a:lnTo>
                      <a:pt x="588" y="3261"/>
                    </a:lnTo>
                    <a:lnTo>
                      <a:pt x="537" y="3334"/>
                    </a:lnTo>
                    <a:lnTo>
                      <a:pt x="487" y="3407"/>
                    </a:lnTo>
                    <a:lnTo>
                      <a:pt x="425" y="3496"/>
                    </a:lnTo>
                    <a:lnTo>
                      <a:pt x="365" y="3583"/>
                    </a:lnTo>
                    <a:lnTo>
                      <a:pt x="309" y="3666"/>
                    </a:lnTo>
                    <a:lnTo>
                      <a:pt x="257" y="3743"/>
                    </a:lnTo>
                    <a:lnTo>
                      <a:pt x="210" y="3816"/>
                    </a:lnTo>
                    <a:lnTo>
                      <a:pt x="169" y="3884"/>
                    </a:lnTo>
                    <a:lnTo>
                      <a:pt x="149" y="3915"/>
                    </a:lnTo>
                    <a:lnTo>
                      <a:pt x="132" y="3945"/>
                    </a:lnTo>
                    <a:lnTo>
                      <a:pt x="117" y="3973"/>
                    </a:lnTo>
                    <a:lnTo>
                      <a:pt x="104" y="3999"/>
                    </a:lnTo>
                    <a:lnTo>
                      <a:pt x="91" y="4025"/>
                    </a:lnTo>
                    <a:lnTo>
                      <a:pt x="80" y="4049"/>
                    </a:lnTo>
                    <a:lnTo>
                      <a:pt x="69" y="4073"/>
                    </a:lnTo>
                    <a:lnTo>
                      <a:pt x="60" y="4095"/>
                    </a:lnTo>
                    <a:lnTo>
                      <a:pt x="52" y="4112"/>
                    </a:lnTo>
                    <a:lnTo>
                      <a:pt x="45" y="4127"/>
                    </a:lnTo>
                    <a:lnTo>
                      <a:pt x="38" y="4143"/>
                    </a:lnTo>
                    <a:lnTo>
                      <a:pt x="31" y="4158"/>
                    </a:lnTo>
                    <a:lnTo>
                      <a:pt x="0" y="4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12"/>
              <p:cNvSpPr>
                <a:spLocks noEditPoints="1"/>
              </p:cNvSpPr>
              <p:nvPr userDrawn="1"/>
            </p:nvSpPr>
            <p:spPr bwMode="auto">
              <a:xfrm>
                <a:off x="2432" y="3120"/>
                <a:ext cx="954" cy="1022"/>
              </a:xfrm>
              <a:custGeom>
                <a:avLst/>
                <a:gdLst>
                  <a:gd name="T0" fmla="*/ 2441 w 2862"/>
                  <a:gd name="T1" fmla="*/ 2937 h 3066"/>
                  <a:gd name="T2" fmla="*/ 2326 w 2862"/>
                  <a:gd name="T3" fmla="*/ 2857 h 3066"/>
                  <a:gd name="T4" fmla="*/ 2015 w 2862"/>
                  <a:gd name="T5" fmla="*/ 2582 h 3066"/>
                  <a:gd name="T6" fmla="*/ 1786 w 2862"/>
                  <a:gd name="T7" fmla="*/ 2416 h 3066"/>
                  <a:gd name="T8" fmla="*/ 1669 w 2862"/>
                  <a:gd name="T9" fmla="*/ 2363 h 3066"/>
                  <a:gd name="T10" fmla="*/ 1551 w 2862"/>
                  <a:gd name="T11" fmla="*/ 2342 h 3066"/>
                  <a:gd name="T12" fmla="*/ 1527 w 2862"/>
                  <a:gd name="T13" fmla="*/ 2323 h 3066"/>
                  <a:gd name="T14" fmla="*/ 1462 w 2862"/>
                  <a:gd name="T15" fmla="*/ 2164 h 3066"/>
                  <a:gd name="T16" fmla="*/ 1311 w 2862"/>
                  <a:gd name="T17" fmla="*/ 1781 h 3066"/>
                  <a:gd name="T18" fmla="*/ 1122 w 2862"/>
                  <a:gd name="T19" fmla="*/ 1390 h 3066"/>
                  <a:gd name="T20" fmla="*/ 850 w 2862"/>
                  <a:gd name="T21" fmla="*/ 950 h 3066"/>
                  <a:gd name="T22" fmla="*/ 483 w 2862"/>
                  <a:gd name="T23" fmla="*/ 493 h 3066"/>
                  <a:gd name="T24" fmla="*/ 6 w 2862"/>
                  <a:gd name="T25" fmla="*/ 55 h 3066"/>
                  <a:gd name="T26" fmla="*/ 8 w 2862"/>
                  <a:gd name="T27" fmla="*/ 32 h 3066"/>
                  <a:gd name="T28" fmla="*/ 164 w 2862"/>
                  <a:gd name="T29" fmla="*/ 51 h 3066"/>
                  <a:gd name="T30" fmla="*/ 294 w 2862"/>
                  <a:gd name="T31" fmla="*/ 14 h 3066"/>
                  <a:gd name="T32" fmla="*/ 466 w 2862"/>
                  <a:gd name="T33" fmla="*/ 0 h 3066"/>
                  <a:gd name="T34" fmla="*/ 778 w 2862"/>
                  <a:gd name="T35" fmla="*/ 33 h 3066"/>
                  <a:gd name="T36" fmla="*/ 1126 w 2862"/>
                  <a:gd name="T37" fmla="*/ 136 h 3066"/>
                  <a:gd name="T38" fmla="*/ 1516 w 2862"/>
                  <a:gd name="T39" fmla="*/ 313 h 3066"/>
                  <a:gd name="T40" fmla="*/ 1895 w 2862"/>
                  <a:gd name="T41" fmla="*/ 591 h 3066"/>
                  <a:gd name="T42" fmla="*/ 2214 w 2862"/>
                  <a:gd name="T43" fmla="*/ 940 h 3066"/>
                  <a:gd name="T44" fmla="*/ 2472 w 2862"/>
                  <a:gd name="T45" fmla="*/ 1333 h 3066"/>
                  <a:gd name="T46" fmla="*/ 2670 w 2862"/>
                  <a:gd name="T47" fmla="*/ 1742 h 3066"/>
                  <a:gd name="T48" fmla="*/ 2807 w 2862"/>
                  <a:gd name="T49" fmla="*/ 2143 h 3066"/>
                  <a:gd name="T50" fmla="*/ 2846 w 2862"/>
                  <a:gd name="T51" fmla="*/ 2323 h 3066"/>
                  <a:gd name="T52" fmla="*/ 2861 w 2862"/>
                  <a:gd name="T53" fmla="*/ 2587 h 3066"/>
                  <a:gd name="T54" fmla="*/ 2823 w 2862"/>
                  <a:gd name="T55" fmla="*/ 2837 h 3066"/>
                  <a:gd name="T56" fmla="*/ 2757 w 2862"/>
                  <a:gd name="T57" fmla="*/ 3017 h 3066"/>
                  <a:gd name="T58" fmla="*/ 2722 w 2862"/>
                  <a:gd name="T59" fmla="*/ 3066 h 3066"/>
                  <a:gd name="T60" fmla="*/ 1635 w 2862"/>
                  <a:gd name="T61" fmla="*/ 2325 h 3066"/>
                  <a:gd name="T62" fmla="*/ 1757 w 2862"/>
                  <a:gd name="T63" fmla="*/ 2369 h 3066"/>
                  <a:gd name="T64" fmla="*/ 1955 w 2862"/>
                  <a:gd name="T65" fmla="*/ 2498 h 3066"/>
                  <a:gd name="T66" fmla="*/ 2262 w 2862"/>
                  <a:gd name="T67" fmla="*/ 2767 h 3066"/>
                  <a:gd name="T68" fmla="*/ 2452 w 2862"/>
                  <a:gd name="T69" fmla="*/ 2913 h 3066"/>
                  <a:gd name="T70" fmla="*/ 2750 w 2862"/>
                  <a:gd name="T71" fmla="*/ 2965 h 3066"/>
                  <a:gd name="T72" fmla="*/ 2806 w 2862"/>
                  <a:gd name="T73" fmla="*/ 2795 h 3066"/>
                  <a:gd name="T74" fmla="*/ 2835 w 2862"/>
                  <a:gd name="T75" fmla="*/ 2538 h 3066"/>
                  <a:gd name="T76" fmla="*/ 2814 w 2862"/>
                  <a:gd name="T77" fmla="*/ 2298 h 3066"/>
                  <a:gd name="T78" fmla="*/ 2762 w 2862"/>
                  <a:gd name="T79" fmla="*/ 2085 h 3066"/>
                  <a:gd name="T80" fmla="*/ 2617 w 2862"/>
                  <a:gd name="T81" fmla="*/ 1685 h 3066"/>
                  <a:gd name="T82" fmla="*/ 2410 w 2862"/>
                  <a:gd name="T83" fmla="*/ 1280 h 3066"/>
                  <a:gd name="T84" fmla="*/ 2146 w 2862"/>
                  <a:gd name="T85" fmla="*/ 897 h 3066"/>
                  <a:gd name="T86" fmla="*/ 1821 w 2862"/>
                  <a:gd name="T87" fmla="*/ 561 h 3066"/>
                  <a:gd name="T88" fmla="*/ 1435 w 2862"/>
                  <a:gd name="T89" fmla="*/ 300 h 3066"/>
                  <a:gd name="T90" fmla="*/ 1004 w 2862"/>
                  <a:gd name="T91" fmla="*/ 123 h 3066"/>
                  <a:gd name="T92" fmla="*/ 668 w 2862"/>
                  <a:gd name="T93" fmla="*/ 42 h 3066"/>
                  <a:gd name="T94" fmla="*/ 430 w 2862"/>
                  <a:gd name="T95" fmla="*/ 27 h 3066"/>
                  <a:gd name="T96" fmla="*/ 266 w 2862"/>
                  <a:gd name="T97" fmla="*/ 46 h 3066"/>
                  <a:gd name="T98" fmla="*/ 171 w 2862"/>
                  <a:gd name="T99" fmla="*/ 78 h 3066"/>
                  <a:gd name="T100" fmla="*/ 150 w 2862"/>
                  <a:gd name="T101" fmla="*/ 137 h 3066"/>
                  <a:gd name="T102" fmla="*/ 596 w 2862"/>
                  <a:gd name="T103" fmla="*/ 580 h 3066"/>
                  <a:gd name="T104" fmla="*/ 939 w 2862"/>
                  <a:gd name="T105" fmla="*/ 1031 h 3066"/>
                  <a:gd name="T106" fmla="*/ 1189 w 2862"/>
                  <a:gd name="T107" fmla="*/ 1460 h 3066"/>
                  <a:gd name="T108" fmla="*/ 1363 w 2862"/>
                  <a:gd name="T109" fmla="*/ 1834 h 3066"/>
                  <a:gd name="T110" fmla="*/ 1509 w 2862"/>
                  <a:gd name="T111" fmla="*/ 2212 h 3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62" h="3066">
                    <a:moveTo>
                      <a:pt x="2722" y="3066"/>
                    </a:moveTo>
                    <a:lnTo>
                      <a:pt x="2719" y="3065"/>
                    </a:lnTo>
                    <a:lnTo>
                      <a:pt x="2717" y="3065"/>
                    </a:lnTo>
                    <a:lnTo>
                      <a:pt x="2476" y="2956"/>
                    </a:lnTo>
                    <a:lnTo>
                      <a:pt x="2458" y="2947"/>
                    </a:lnTo>
                    <a:lnTo>
                      <a:pt x="2441" y="2937"/>
                    </a:lnTo>
                    <a:lnTo>
                      <a:pt x="2422" y="2926"/>
                    </a:lnTo>
                    <a:lnTo>
                      <a:pt x="2404" y="2915"/>
                    </a:lnTo>
                    <a:lnTo>
                      <a:pt x="2384" y="2902"/>
                    </a:lnTo>
                    <a:lnTo>
                      <a:pt x="2365" y="2888"/>
                    </a:lnTo>
                    <a:lnTo>
                      <a:pt x="2346" y="2872"/>
                    </a:lnTo>
                    <a:lnTo>
                      <a:pt x="2326" y="2857"/>
                    </a:lnTo>
                    <a:lnTo>
                      <a:pt x="2286" y="2824"/>
                    </a:lnTo>
                    <a:lnTo>
                      <a:pt x="2245" y="2788"/>
                    </a:lnTo>
                    <a:lnTo>
                      <a:pt x="2203" y="2750"/>
                    </a:lnTo>
                    <a:lnTo>
                      <a:pt x="2161" y="2712"/>
                    </a:lnTo>
                    <a:lnTo>
                      <a:pt x="2090" y="2647"/>
                    </a:lnTo>
                    <a:lnTo>
                      <a:pt x="2015" y="2582"/>
                    </a:lnTo>
                    <a:lnTo>
                      <a:pt x="1978" y="2551"/>
                    </a:lnTo>
                    <a:lnTo>
                      <a:pt x="1941" y="2521"/>
                    </a:lnTo>
                    <a:lnTo>
                      <a:pt x="1902" y="2491"/>
                    </a:lnTo>
                    <a:lnTo>
                      <a:pt x="1864" y="2464"/>
                    </a:lnTo>
                    <a:lnTo>
                      <a:pt x="1825" y="2438"/>
                    </a:lnTo>
                    <a:lnTo>
                      <a:pt x="1786" y="2416"/>
                    </a:lnTo>
                    <a:lnTo>
                      <a:pt x="1767" y="2405"/>
                    </a:lnTo>
                    <a:lnTo>
                      <a:pt x="1747" y="2395"/>
                    </a:lnTo>
                    <a:lnTo>
                      <a:pt x="1727" y="2386"/>
                    </a:lnTo>
                    <a:lnTo>
                      <a:pt x="1707" y="2377"/>
                    </a:lnTo>
                    <a:lnTo>
                      <a:pt x="1688" y="2369"/>
                    </a:lnTo>
                    <a:lnTo>
                      <a:pt x="1669" y="2363"/>
                    </a:lnTo>
                    <a:lnTo>
                      <a:pt x="1649" y="2356"/>
                    </a:lnTo>
                    <a:lnTo>
                      <a:pt x="1630" y="2352"/>
                    </a:lnTo>
                    <a:lnTo>
                      <a:pt x="1609" y="2348"/>
                    </a:lnTo>
                    <a:lnTo>
                      <a:pt x="1590" y="2345"/>
                    </a:lnTo>
                    <a:lnTo>
                      <a:pt x="1570" y="2342"/>
                    </a:lnTo>
                    <a:lnTo>
                      <a:pt x="1551" y="2342"/>
                    </a:lnTo>
                    <a:lnTo>
                      <a:pt x="1547" y="2341"/>
                    </a:lnTo>
                    <a:lnTo>
                      <a:pt x="1542" y="2340"/>
                    </a:lnTo>
                    <a:lnTo>
                      <a:pt x="1539" y="2338"/>
                    </a:lnTo>
                    <a:lnTo>
                      <a:pt x="1535" y="2334"/>
                    </a:lnTo>
                    <a:lnTo>
                      <a:pt x="1530" y="2329"/>
                    </a:lnTo>
                    <a:lnTo>
                      <a:pt x="1527" y="2323"/>
                    </a:lnTo>
                    <a:lnTo>
                      <a:pt x="1523" y="2315"/>
                    </a:lnTo>
                    <a:lnTo>
                      <a:pt x="1517" y="2307"/>
                    </a:lnTo>
                    <a:lnTo>
                      <a:pt x="1508" y="2283"/>
                    </a:lnTo>
                    <a:lnTo>
                      <a:pt x="1495" y="2252"/>
                    </a:lnTo>
                    <a:lnTo>
                      <a:pt x="1480" y="2213"/>
                    </a:lnTo>
                    <a:lnTo>
                      <a:pt x="1462" y="2164"/>
                    </a:lnTo>
                    <a:lnTo>
                      <a:pt x="1434" y="2087"/>
                    </a:lnTo>
                    <a:lnTo>
                      <a:pt x="1400" y="1997"/>
                    </a:lnTo>
                    <a:lnTo>
                      <a:pt x="1380" y="1946"/>
                    </a:lnTo>
                    <a:lnTo>
                      <a:pt x="1359" y="1894"/>
                    </a:lnTo>
                    <a:lnTo>
                      <a:pt x="1336" y="1839"/>
                    </a:lnTo>
                    <a:lnTo>
                      <a:pt x="1311" y="1781"/>
                    </a:lnTo>
                    <a:lnTo>
                      <a:pt x="1285" y="1721"/>
                    </a:lnTo>
                    <a:lnTo>
                      <a:pt x="1256" y="1659"/>
                    </a:lnTo>
                    <a:lnTo>
                      <a:pt x="1226" y="1594"/>
                    </a:lnTo>
                    <a:lnTo>
                      <a:pt x="1193" y="1528"/>
                    </a:lnTo>
                    <a:lnTo>
                      <a:pt x="1159" y="1460"/>
                    </a:lnTo>
                    <a:lnTo>
                      <a:pt x="1122" y="1390"/>
                    </a:lnTo>
                    <a:lnTo>
                      <a:pt x="1082" y="1320"/>
                    </a:lnTo>
                    <a:lnTo>
                      <a:pt x="1041" y="1248"/>
                    </a:lnTo>
                    <a:lnTo>
                      <a:pt x="997" y="1174"/>
                    </a:lnTo>
                    <a:lnTo>
                      <a:pt x="950" y="1100"/>
                    </a:lnTo>
                    <a:lnTo>
                      <a:pt x="902" y="1025"/>
                    </a:lnTo>
                    <a:lnTo>
                      <a:pt x="850" y="950"/>
                    </a:lnTo>
                    <a:lnTo>
                      <a:pt x="796" y="874"/>
                    </a:lnTo>
                    <a:lnTo>
                      <a:pt x="740" y="798"/>
                    </a:lnTo>
                    <a:lnTo>
                      <a:pt x="679" y="721"/>
                    </a:lnTo>
                    <a:lnTo>
                      <a:pt x="617" y="645"/>
                    </a:lnTo>
                    <a:lnTo>
                      <a:pt x="552" y="569"/>
                    </a:lnTo>
                    <a:lnTo>
                      <a:pt x="483" y="493"/>
                    </a:lnTo>
                    <a:lnTo>
                      <a:pt x="412" y="418"/>
                    </a:lnTo>
                    <a:lnTo>
                      <a:pt x="337" y="343"/>
                    </a:lnTo>
                    <a:lnTo>
                      <a:pt x="259" y="270"/>
                    </a:lnTo>
                    <a:lnTo>
                      <a:pt x="178" y="196"/>
                    </a:lnTo>
                    <a:lnTo>
                      <a:pt x="93" y="125"/>
                    </a:lnTo>
                    <a:lnTo>
                      <a:pt x="6" y="55"/>
                    </a:lnTo>
                    <a:lnTo>
                      <a:pt x="2" y="52"/>
                    </a:lnTo>
                    <a:lnTo>
                      <a:pt x="0" y="47"/>
                    </a:lnTo>
                    <a:lnTo>
                      <a:pt x="0" y="43"/>
                    </a:lnTo>
                    <a:lnTo>
                      <a:pt x="1" y="39"/>
                    </a:lnTo>
                    <a:lnTo>
                      <a:pt x="3" y="34"/>
                    </a:lnTo>
                    <a:lnTo>
                      <a:pt x="8" y="32"/>
                    </a:lnTo>
                    <a:lnTo>
                      <a:pt x="12" y="31"/>
                    </a:lnTo>
                    <a:lnTo>
                      <a:pt x="16" y="31"/>
                    </a:lnTo>
                    <a:lnTo>
                      <a:pt x="70" y="41"/>
                    </a:lnTo>
                    <a:lnTo>
                      <a:pt x="115" y="46"/>
                    </a:lnTo>
                    <a:lnTo>
                      <a:pt x="147" y="50"/>
                    </a:lnTo>
                    <a:lnTo>
                      <a:pt x="164" y="51"/>
                    </a:lnTo>
                    <a:lnTo>
                      <a:pt x="175" y="46"/>
                    </a:lnTo>
                    <a:lnTo>
                      <a:pt x="193" y="39"/>
                    </a:lnTo>
                    <a:lnTo>
                      <a:pt x="219" y="30"/>
                    </a:lnTo>
                    <a:lnTo>
                      <a:pt x="253" y="22"/>
                    </a:lnTo>
                    <a:lnTo>
                      <a:pt x="272" y="17"/>
                    </a:lnTo>
                    <a:lnTo>
                      <a:pt x="294" y="14"/>
                    </a:lnTo>
                    <a:lnTo>
                      <a:pt x="318" y="10"/>
                    </a:lnTo>
                    <a:lnTo>
                      <a:pt x="344" y="6"/>
                    </a:lnTo>
                    <a:lnTo>
                      <a:pt x="371" y="3"/>
                    </a:lnTo>
                    <a:lnTo>
                      <a:pt x="401" y="1"/>
                    </a:lnTo>
                    <a:lnTo>
                      <a:pt x="432" y="0"/>
                    </a:lnTo>
                    <a:lnTo>
                      <a:pt x="466" y="0"/>
                    </a:lnTo>
                    <a:lnTo>
                      <a:pt x="515" y="1"/>
                    </a:lnTo>
                    <a:lnTo>
                      <a:pt x="566" y="3"/>
                    </a:lnTo>
                    <a:lnTo>
                      <a:pt x="617" y="9"/>
                    </a:lnTo>
                    <a:lnTo>
                      <a:pt x="670" y="15"/>
                    </a:lnTo>
                    <a:lnTo>
                      <a:pt x="724" y="24"/>
                    </a:lnTo>
                    <a:lnTo>
                      <a:pt x="778" y="33"/>
                    </a:lnTo>
                    <a:lnTo>
                      <a:pt x="834" y="46"/>
                    </a:lnTo>
                    <a:lnTo>
                      <a:pt x="890" y="60"/>
                    </a:lnTo>
                    <a:lnTo>
                      <a:pt x="948" y="77"/>
                    </a:lnTo>
                    <a:lnTo>
                      <a:pt x="1007" y="94"/>
                    </a:lnTo>
                    <a:lnTo>
                      <a:pt x="1066" y="114"/>
                    </a:lnTo>
                    <a:lnTo>
                      <a:pt x="1126" y="136"/>
                    </a:lnTo>
                    <a:lnTo>
                      <a:pt x="1188" y="160"/>
                    </a:lnTo>
                    <a:lnTo>
                      <a:pt x="1250" y="185"/>
                    </a:lnTo>
                    <a:lnTo>
                      <a:pt x="1313" y="212"/>
                    </a:lnTo>
                    <a:lnTo>
                      <a:pt x="1377" y="241"/>
                    </a:lnTo>
                    <a:lnTo>
                      <a:pt x="1447" y="276"/>
                    </a:lnTo>
                    <a:lnTo>
                      <a:pt x="1516" y="313"/>
                    </a:lnTo>
                    <a:lnTo>
                      <a:pt x="1584" y="354"/>
                    </a:lnTo>
                    <a:lnTo>
                      <a:pt x="1649" y="397"/>
                    </a:lnTo>
                    <a:lnTo>
                      <a:pt x="1714" y="443"/>
                    </a:lnTo>
                    <a:lnTo>
                      <a:pt x="1777" y="490"/>
                    </a:lnTo>
                    <a:lnTo>
                      <a:pt x="1837" y="540"/>
                    </a:lnTo>
                    <a:lnTo>
                      <a:pt x="1895" y="591"/>
                    </a:lnTo>
                    <a:lnTo>
                      <a:pt x="1953" y="645"/>
                    </a:lnTo>
                    <a:lnTo>
                      <a:pt x="2009" y="702"/>
                    </a:lnTo>
                    <a:lnTo>
                      <a:pt x="2063" y="759"/>
                    </a:lnTo>
                    <a:lnTo>
                      <a:pt x="2114" y="818"/>
                    </a:lnTo>
                    <a:lnTo>
                      <a:pt x="2165" y="879"/>
                    </a:lnTo>
                    <a:lnTo>
                      <a:pt x="2214" y="940"/>
                    </a:lnTo>
                    <a:lnTo>
                      <a:pt x="2261" y="1004"/>
                    </a:lnTo>
                    <a:lnTo>
                      <a:pt x="2307" y="1068"/>
                    </a:lnTo>
                    <a:lnTo>
                      <a:pt x="2351" y="1133"/>
                    </a:lnTo>
                    <a:lnTo>
                      <a:pt x="2393" y="1199"/>
                    </a:lnTo>
                    <a:lnTo>
                      <a:pt x="2433" y="1266"/>
                    </a:lnTo>
                    <a:lnTo>
                      <a:pt x="2472" y="1333"/>
                    </a:lnTo>
                    <a:lnTo>
                      <a:pt x="2509" y="1401"/>
                    </a:lnTo>
                    <a:lnTo>
                      <a:pt x="2544" y="1469"/>
                    </a:lnTo>
                    <a:lnTo>
                      <a:pt x="2579" y="1537"/>
                    </a:lnTo>
                    <a:lnTo>
                      <a:pt x="2610" y="1606"/>
                    </a:lnTo>
                    <a:lnTo>
                      <a:pt x="2640" y="1674"/>
                    </a:lnTo>
                    <a:lnTo>
                      <a:pt x="2670" y="1742"/>
                    </a:lnTo>
                    <a:lnTo>
                      <a:pt x="2697" y="1810"/>
                    </a:lnTo>
                    <a:lnTo>
                      <a:pt x="2722" y="1878"/>
                    </a:lnTo>
                    <a:lnTo>
                      <a:pt x="2746" y="1945"/>
                    </a:lnTo>
                    <a:lnTo>
                      <a:pt x="2768" y="2012"/>
                    </a:lnTo>
                    <a:lnTo>
                      <a:pt x="2788" y="2077"/>
                    </a:lnTo>
                    <a:lnTo>
                      <a:pt x="2807" y="2143"/>
                    </a:lnTo>
                    <a:lnTo>
                      <a:pt x="2815" y="2173"/>
                    </a:lnTo>
                    <a:lnTo>
                      <a:pt x="2823" y="2204"/>
                    </a:lnTo>
                    <a:lnTo>
                      <a:pt x="2829" y="2234"/>
                    </a:lnTo>
                    <a:lnTo>
                      <a:pt x="2836" y="2265"/>
                    </a:lnTo>
                    <a:lnTo>
                      <a:pt x="2841" y="2294"/>
                    </a:lnTo>
                    <a:lnTo>
                      <a:pt x="2846" y="2323"/>
                    </a:lnTo>
                    <a:lnTo>
                      <a:pt x="2850" y="2352"/>
                    </a:lnTo>
                    <a:lnTo>
                      <a:pt x="2853" y="2380"/>
                    </a:lnTo>
                    <a:lnTo>
                      <a:pt x="2858" y="2435"/>
                    </a:lnTo>
                    <a:lnTo>
                      <a:pt x="2861" y="2488"/>
                    </a:lnTo>
                    <a:lnTo>
                      <a:pt x="2862" y="2539"/>
                    </a:lnTo>
                    <a:lnTo>
                      <a:pt x="2861" y="2587"/>
                    </a:lnTo>
                    <a:lnTo>
                      <a:pt x="2857" y="2635"/>
                    </a:lnTo>
                    <a:lnTo>
                      <a:pt x="2853" y="2679"/>
                    </a:lnTo>
                    <a:lnTo>
                      <a:pt x="2847" y="2722"/>
                    </a:lnTo>
                    <a:lnTo>
                      <a:pt x="2839" y="2762"/>
                    </a:lnTo>
                    <a:lnTo>
                      <a:pt x="2831" y="2801"/>
                    </a:lnTo>
                    <a:lnTo>
                      <a:pt x="2823" y="2837"/>
                    </a:lnTo>
                    <a:lnTo>
                      <a:pt x="2813" y="2871"/>
                    </a:lnTo>
                    <a:lnTo>
                      <a:pt x="2803" y="2903"/>
                    </a:lnTo>
                    <a:lnTo>
                      <a:pt x="2790" y="2938"/>
                    </a:lnTo>
                    <a:lnTo>
                      <a:pt x="2779" y="2969"/>
                    </a:lnTo>
                    <a:lnTo>
                      <a:pt x="2767" y="2995"/>
                    </a:lnTo>
                    <a:lnTo>
                      <a:pt x="2757" y="3017"/>
                    </a:lnTo>
                    <a:lnTo>
                      <a:pt x="2741" y="3047"/>
                    </a:lnTo>
                    <a:lnTo>
                      <a:pt x="2734" y="3059"/>
                    </a:lnTo>
                    <a:lnTo>
                      <a:pt x="2731" y="3061"/>
                    </a:lnTo>
                    <a:lnTo>
                      <a:pt x="2729" y="3063"/>
                    </a:lnTo>
                    <a:lnTo>
                      <a:pt x="2726" y="3065"/>
                    </a:lnTo>
                    <a:lnTo>
                      <a:pt x="2722" y="3066"/>
                    </a:lnTo>
                    <a:close/>
                    <a:moveTo>
                      <a:pt x="1554" y="2315"/>
                    </a:moveTo>
                    <a:lnTo>
                      <a:pt x="1554" y="2315"/>
                    </a:lnTo>
                    <a:lnTo>
                      <a:pt x="1575" y="2317"/>
                    </a:lnTo>
                    <a:lnTo>
                      <a:pt x="1595" y="2319"/>
                    </a:lnTo>
                    <a:lnTo>
                      <a:pt x="1615" y="2322"/>
                    </a:lnTo>
                    <a:lnTo>
                      <a:pt x="1635" y="2325"/>
                    </a:lnTo>
                    <a:lnTo>
                      <a:pt x="1656" y="2331"/>
                    </a:lnTo>
                    <a:lnTo>
                      <a:pt x="1676" y="2337"/>
                    </a:lnTo>
                    <a:lnTo>
                      <a:pt x="1697" y="2343"/>
                    </a:lnTo>
                    <a:lnTo>
                      <a:pt x="1717" y="2352"/>
                    </a:lnTo>
                    <a:lnTo>
                      <a:pt x="1737" y="2361"/>
                    </a:lnTo>
                    <a:lnTo>
                      <a:pt x="1757" y="2369"/>
                    </a:lnTo>
                    <a:lnTo>
                      <a:pt x="1778" y="2380"/>
                    </a:lnTo>
                    <a:lnTo>
                      <a:pt x="1797" y="2391"/>
                    </a:lnTo>
                    <a:lnTo>
                      <a:pt x="1837" y="2415"/>
                    </a:lnTo>
                    <a:lnTo>
                      <a:pt x="1877" y="2441"/>
                    </a:lnTo>
                    <a:lnTo>
                      <a:pt x="1916" y="2468"/>
                    </a:lnTo>
                    <a:lnTo>
                      <a:pt x="1955" y="2498"/>
                    </a:lnTo>
                    <a:lnTo>
                      <a:pt x="1994" y="2528"/>
                    </a:lnTo>
                    <a:lnTo>
                      <a:pt x="2031" y="2560"/>
                    </a:lnTo>
                    <a:lnTo>
                      <a:pt x="2106" y="2625"/>
                    </a:lnTo>
                    <a:lnTo>
                      <a:pt x="2179" y="2692"/>
                    </a:lnTo>
                    <a:lnTo>
                      <a:pt x="2221" y="2730"/>
                    </a:lnTo>
                    <a:lnTo>
                      <a:pt x="2262" y="2767"/>
                    </a:lnTo>
                    <a:lnTo>
                      <a:pt x="2302" y="2802"/>
                    </a:lnTo>
                    <a:lnTo>
                      <a:pt x="2342" y="2835"/>
                    </a:lnTo>
                    <a:lnTo>
                      <a:pt x="2380" y="2865"/>
                    </a:lnTo>
                    <a:lnTo>
                      <a:pt x="2417" y="2891"/>
                    </a:lnTo>
                    <a:lnTo>
                      <a:pt x="2435" y="2903"/>
                    </a:lnTo>
                    <a:lnTo>
                      <a:pt x="2452" y="2913"/>
                    </a:lnTo>
                    <a:lnTo>
                      <a:pt x="2470" y="2923"/>
                    </a:lnTo>
                    <a:lnTo>
                      <a:pt x="2487" y="2931"/>
                    </a:lnTo>
                    <a:lnTo>
                      <a:pt x="2717" y="3034"/>
                    </a:lnTo>
                    <a:lnTo>
                      <a:pt x="2728" y="3015"/>
                    </a:lnTo>
                    <a:lnTo>
                      <a:pt x="2742" y="2984"/>
                    </a:lnTo>
                    <a:lnTo>
                      <a:pt x="2750" y="2965"/>
                    </a:lnTo>
                    <a:lnTo>
                      <a:pt x="2759" y="2944"/>
                    </a:lnTo>
                    <a:lnTo>
                      <a:pt x="2769" y="2920"/>
                    </a:lnTo>
                    <a:lnTo>
                      <a:pt x="2777" y="2894"/>
                    </a:lnTo>
                    <a:lnTo>
                      <a:pt x="2787" y="2863"/>
                    </a:lnTo>
                    <a:lnTo>
                      <a:pt x="2797" y="2830"/>
                    </a:lnTo>
                    <a:lnTo>
                      <a:pt x="2806" y="2795"/>
                    </a:lnTo>
                    <a:lnTo>
                      <a:pt x="2813" y="2757"/>
                    </a:lnTo>
                    <a:lnTo>
                      <a:pt x="2820" y="2718"/>
                    </a:lnTo>
                    <a:lnTo>
                      <a:pt x="2826" y="2676"/>
                    </a:lnTo>
                    <a:lnTo>
                      <a:pt x="2830" y="2632"/>
                    </a:lnTo>
                    <a:lnTo>
                      <a:pt x="2834" y="2586"/>
                    </a:lnTo>
                    <a:lnTo>
                      <a:pt x="2835" y="2538"/>
                    </a:lnTo>
                    <a:lnTo>
                      <a:pt x="2834" y="2488"/>
                    </a:lnTo>
                    <a:lnTo>
                      <a:pt x="2831" y="2436"/>
                    </a:lnTo>
                    <a:lnTo>
                      <a:pt x="2826" y="2382"/>
                    </a:lnTo>
                    <a:lnTo>
                      <a:pt x="2823" y="2355"/>
                    </a:lnTo>
                    <a:lnTo>
                      <a:pt x="2820" y="2327"/>
                    </a:lnTo>
                    <a:lnTo>
                      <a:pt x="2814" y="2298"/>
                    </a:lnTo>
                    <a:lnTo>
                      <a:pt x="2809" y="2269"/>
                    </a:lnTo>
                    <a:lnTo>
                      <a:pt x="2803" y="2240"/>
                    </a:lnTo>
                    <a:lnTo>
                      <a:pt x="2797" y="2211"/>
                    </a:lnTo>
                    <a:lnTo>
                      <a:pt x="2789" y="2180"/>
                    </a:lnTo>
                    <a:lnTo>
                      <a:pt x="2781" y="2149"/>
                    </a:lnTo>
                    <a:lnTo>
                      <a:pt x="2762" y="2085"/>
                    </a:lnTo>
                    <a:lnTo>
                      <a:pt x="2742" y="2020"/>
                    </a:lnTo>
                    <a:lnTo>
                      <a:pt x="2720" y="1954"/>
                    </a:lnTo>
                    <a:lnTo>
                      <a:pt x="2697" y="1888"/>
                    </a:lnTo>
                    <a:lnTo>
                      <a:pt x="2672" y="1821"/>
                    </a:lnTo>
                    <a:lnTo>
                      <a:pt x="2645" y="1753"/>
                    </a:lnTo>
                    <a:lnTo>
                      <a:pt x="2617" y="1685"/>
                    </a:lnTo>
                    <a:lnTo>
                      <a:pt x="2586" y="1618"/>
                    </a:lnTo>
                    <a:lnTo>
                      <a:pt x="2554" y="1550"/>
                    </a:lnTo>
                    <a:lnTo>
                      <a:pt x="2520" y="1482"/>
                    </a:lnTo>
                    <a:lnTo>
                      <a:pt x="2486" y="1414"/>
                    </a:lnTo>
                    <a:lnTo>
                      <a:pt x="2449" y="1347"/>
                    </a:lnTo>
                    <a:lnTo>
                      <a:pt x="2410" y="1280"/>
                    </a:lnTo>
                    <a:lnTo>
                      <a:pt x="2370" y="1214"/>
                    </a:lnTo>
                    <a:lnTo>
                      <a:pt x="2329" y="1150"/>
                    </a:lnTo>
                    <a:lnTo>
                      <a:pt x="2285" y="1085"/>
                    </a:lnTo>
                    <a:lnTo>
                      <a:pt x="2241" y="1021"/>
                    </a:lnTo>
                    <a:lnTo>
                      <a:pt x="2193" y="959"/>
                    </a:lnTo>
                    <a:lnTo>
                      <a:pt x="2146" y="897"/>
                    </a:lnTo>
                    <a:lnTo>
                      <a:pt x="2095" y="837"/>
                    </a:lnTo>
                    <a:lnTo>
                      <a:pt x="2043" y="778"/>
                    </a:lnTo>
                    <a:lnTo>
                      <a:pt x="1990" y="721"/>
                    </a:lnTo>
                    <a:lnTo>
                      <a:pt x="1935" y="666"/>
                    </a:lnTo>
                    <a:lnTo>
                      <a:pt x="1879" y="613"/>
                    </a:lnTo>
                    <a:lnTo>
                      <a:pt x="1821" y="561"/>
                    </a:lnTo>
                    <a:lnTo>
                      <a:pt x="1760" y="512"/>
                    </a:lnTo>
                    <a:lnTo>
                      <a:pt x="1699" y="464"/>
                    </a:lnTo>
                    <a:lnTo>
                      <a:pt x="1635" y="420"/>
                    </a:lnTo>
                    <a:lnTo>
                      <a:pt x="1570" y="377"/>
                    </a:lnTo>
                    <a:lnTo>
                      <a:pt x="1503" y="337"/>
                    </a:lnTo>
                    <a:lnTo>
                      <a:pt x="1435" y="300"/>
                    </a:lnTo>
                    <a:lnTo>
                      <a:pt x="1365" y="265"/>
                    </a:lnTo>
                    <a:lnTo>
                      <a:pt x="1287" y="230"/>
                    </a:lnTo>
                    <a:lnTo>
                      <a:pt x="1213" y="199"/>
                    </a:lnTo>
                    <a:lnTo>
                      <a:pt x="1140" y="170"/>
                    </a:lnTo>
                    <a:lnTo>
                      <a:pt x="1071" y="145"/>
                    </a:lnTo>
                    <a:lnTo>
                      <a:pt x="1004" y="123"/>
                    </a:lnTo>
                    <a:lnTo>
                      <a:pt x="941" y="104"/>
                    </a:lnTo>
                    <a:lnTo>
                      <a:pt x="880" y="86"/>
                    </a:lnTo>
                    <a:lnTo>
                      <a:pt x="823" y="72"/>
                    </a:lnTo>
                    <a:lnTo>
                      <a:pt x="768" y="60"/>
                    </a:lnTo>
                    <a:lnTo>
                      <a:pt x="716" y="51"/>
                    </a:lnTo>
                    <a:lnTo>
                      <a:pt x="668" y="42"/>
                    </a:lnTo>
                    <a:lnTo>
                      <a:pt x="621" y="37"/>
                    </a:lnTo>
                    <a:lnTo>
                      <a:pt x="578" y="32"/>
                    </a:lnTo>
                    <a:lnTo>
                      <a:pt x="538" y="29"/>
                    </a:lnTo>
                    <a:lnTo>
                      <a:pt x="500" y="27"/>
                    </a:lnTo>
                    <a:lnTo>
                      <a:pt x="466" y="27"/>
                    </a:lnTo>
                    <a:lnTo>
                      <a:pt x="430" y="27"/>
                    </a:lnTo>
                    <a:lnTo>
                      <a:pt x="397" y="29"/>
                    </a:lnTo>
                    <a:lnTo>
                      <a:pt x="366" y="31"/>
                    </a:lnTo>
                    <a:lnTo>
                      <a:pt x="337" y="34"/>
                    </a:lnTo>
                    <a:lnTo>
                      <a:pt x="311" y="38"/>
                    </a:lnTo>
                    <a:lnTo>
                      <a:pt x="287" y="42"/>
                    </a:lnTo>
                    <a:lnTo>
                      <a:pt x="266" y="46"/>
                    </a:lnTo>
                    <a:lnTo>
                      <a:pt x="246" y="52"/>
                    </a:lnTo>
                    <a:lnTo>
                      <a:pt x="215" y="60"/>
                    </a:lnTo>
                    <a:lnTo>
                      <a:pt x="192" y="69"/>
                    </a:lnTo>
                    <a:lnTo>
                      <a:pt x="178" y="74"/>
                    </a:lnTo>
                    <a:lnTo>
                      <a:pt x="174" y="77"/>
                    </a:lnTo>
                    <a:lnTo>
                      <a:pt x="171" y="78"/>
                    </a:lnTo>
                    <a:lnTo>
                      <a:pt x="168" y="78"/>
                    </a:lnTo>
                    <a:lnTo>
                      <a:pt x="159" y="78"/>
                    </a:lnTo>
                    <a:lnTo>
                      <a:pt x="138" y="77"/>
                    </a:lnTo>
                    <a:lnTo>
                      <a:pt x="106" y="72"/>
                    </a:lnTo>
                    <a:lnTo>
                      <a:pt x="64" y="67"/>
                    </a:lnTo>
                    <a:lnTo>
                      <a:pt x="150" y="137"/>
                    </a:lnTo>
                    <a:lnTo>
                      <a:pt x="232" y="208"/>
                    </a:lnTo>
                    <a:lnTo>
                      <a:pt x="311" y="282"/>
                    </a:lnTo>
                    <a:lnTo>
                      <a:pt x="387" y="355"/>
                    </a:lnTo>
                    <a:lnTo>
                      <a:pt x="460" y="430"/>
                    </a:lnTo>
                    <a:lnTo>
                      <a:pt x="529" y="504"/>
                    </a:lnTo>
                    <a:lnTo>
                      <a:pt x="596" y="580"/>
                    </a:lnTo>
                    <a:lnTo>
                      <a:pt x="660" y="655"/>
                    </a:lnTo>
                    <a:lnTo>
                      <a:pt x="722" y="731"/>
                    </a:lnTo>
                    <a:lnTo>
                      <a:pt x="780" y="806"/>
                    </a:lnTo>
                    <a:lnTo>
                      <a:pt x="835" y="882"/>
                    </a:lnTo>
                    <a:lnTo>
                      <a:pt x="888" y="956"/>
                    </a:lnTo>
                    <a:lnTo>
                      <a:pt x="939" y="1031"/>
                    </a:lnTo>
                    <a:lnTo>
                      <a:pt x="986" y="1105"/>
                    </a:lnTo>
                    <a:lnTo>
                      <a:pt x="1031" y="1179"/>
                    </a:lnTo>
                    <a:lnTo>
                      <a:pt x="1075" y="1251"/>
                    </a:lnTo>
                    <a:lnTo>
                      <a:pt x="1115" y="1322"/>
                    </a:lnTo>
                    <a:lnTo>
                      <a:pt x="1153" y="1391"/>
                    </a:lnTo>
                    <a:lnTo>
                      <a:pt x="1189" y="1460"/>
                    </a:lnTo>
                    <a:lnTo>
                      <a:pt x="1224" y="1527"/>
                    </a:lnTo>
                    <a:lnTo>
                      <a:pt x="1255" y="1592"/>
                    </a:lnTo>
                    <a:lnTo>
                      <a:pt x="1285" y="1656"/>
                    </a:lnTo>
                    <a:lnTo>
                      <a:pt x="1313" y="1717"/>
                    </a:lnTo>
                    <a:lnTo>
                      <a:pt x="1339" y="1777"/>
                    </a:lnTo>
                    <a:lnTo>
                      <a:pt x="1363" y="1834"/>
                    </a:lnTo>
                    <a:lnTo>
                      <a:pt x="1386" y="1888"/>
                    </a:lnTo>
                    <a:lnTo>
                      <a:pt x="1406" y="1940"/>
                    </a:lnTo>
                    <a:lnTo>
                      <a:pt x="1426" y="1989"/>
                    </a:lnTo>
                    <a:lnTo>
                      <a:pt x="1459" y="2078"/>
                    </a:lnTo>
                    <a:lnTo>
                      <a:pt x="1487" y="2155"/>
                    </a:lnTo>
                    <a:lnTo>
                      <a:pt x="1509" y="2212"/>
                    </a:lnTo>
                    <a:lnTo>
                      <a:pt x="1527" y="2260"/>
                    </a:lnTo>
                    <a:lnTo>
                      <a:pt x="1536" y="2280"/>
                    </a:lnTo>
                    <a:lnTo>
                      <a:pt x="1542" y="2296"/>
                    </a:lnTo>
                    <a:lnTo>
                      <a:pt x="1549" y="2308"/>
                    </a:lnTo>
                    <a:lnTo>
                      <a:pt x="1554" y="23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13"/>
              <p:cNvSpPr>
                <a:spLocks/>
              </p:cNvSpPr>
              <p:nvPr userDrawn="1"/>
            </p:nvSpPr>
            <p:spPr bwMode="auto">
              <a:xfrm>
                <a:off x="779" y="3190"/>
                <a:ext cx="391" cy="723"/>
              </a:xfrm>
              <a:custGeom>
                <a:avLst/>
                <a:gdLst>
                  <a:gd name="T0" fmla="*/ 1153 w 1172"/>
                  <a:gd name="T1" fmla="*/ 2167 h 2168"/>
                  <a:gd name="T2" fmla="*/ 1147 w 1172"/>
                  <a:gd name="T3" fmla="*/ 2160 h 2168"/>
                  <a:gd name="T4" fmla="*/ 1145 w 1172"/>
                  <a:gd name="T5" fmla="*/ 2146 h 2168"/>
                  <a:gd name="T6" fmla="*/ 1144 w 1172"/>
                  <a:gd name="T7" fmla="*/ 2087 h 2168"/>
                  <a:gd name="T8" fmla="*/ 1139 w 1172"/>
                  <a:gd name="T9" fmla="*/ 1978 h 2168"/>
                  <a:gd name="T10" fmla="*/ 1129 w 1172"/>
                  <a:gd name="T11" fmla="*/ 1828 h 2168"/>
                  <a:gd name="T12" fmla="*/ 1112 w 1172"/>
                  <a:gd name="T13" fmla="*/ 1646 h 2168"/>
                  <a:gd name="T14" fmla="*/ 1094 w 1172"/>
                  <a:gd name="T15" fmla="*/ 1492 h 2168"/>
                  <a:gd name="T16" fmla="*/ 1077 w 1172"/>
                  <a:gd name="T17" fmla="*/ 1384 h 2168"/>
                  <a:gd name="T18" fmla="*/ 1059 w 1172"/>
                  <a:gd name="T19" fmla="*/ 1272 h 2168"/>
                  <a:gd name="T20" fmla="*/ 1036 w 1172"/>
                  <a:gd name="T21" fmla="*/ 1159 h 2168"/>
                  <a:gd name="T22" fmla="*/ 1010 w 1172"/>
                  <a:gd name="T23" fmla="*/ 1043 h 2168"/>
                  <a:gd name="T24" fmla="*/ 981 w 1172"/>
                  <a:gd name="T25" fmla="*/ 927 h 2168"/>
                  <a:gd name="T26" fmla="*/ 947 w 1172"/>
                  <a:gd name="T27" fmla="*/ 812 h 2168"/>
                  <a:gd name="T28" fmla="*/ 901 w 1172"/>
                  <a:gd name="T29" fmla="*/ 706 h 2168"/>
                  <a:gd name="T30" fmla="*/ 844 w 1172"/>
                  <a:gd name="T31" fmla="*/ 609 h 2168"/>
                  <a:gd name="T32" fmla="*/ 778 w 1172"/>
                  <a:gd name="T33" fmla="*/ 521 h 2168"/>
                  <a:gd name="T34" fmla="*/ 705 w 1172"/>
                  <a:gd name="T35" fmla="*/ 441 h 2168"/>
                  <a:gd name="T36" fmla="*/ 627 w 1172"/>
                  <a:gd name="T37" fmla="*/ 367 h 2168"/>
                  <a:gd name="T38" fmla="*/ 546 w 1172"/>
                  <a:gd name="T39" fmla="*/ 303 h 2168"/>
                  <a:gd name="T40" fmla="*/ 465 w 1172"/>
                  <a:gd name="T41" fmla="*/ 245 h 2168"/>
                  <a:gd name="T42" fmla="*/ 384 w 1172"/>
                  <a:gd name="T43" fmla="*/ 196 h 2168"/>
                  <a:gd name="T44" fmla="*/ 306 w 1172"/>
                  <a:gd name="T45" fmla="*/ 153 h 2168"/>
                  <a:gd name="T46" fmla="*/ 233 w 1172"/>
                  <a:gd name="T47" fmla="*/ 116 h 2168"/>
                  <a:gd name="T48" fmla="*/ 167 w 1172"/>
                  <a:gd name="T49" fmla="*/ 86 h 2168"/>
                  <a:gd name="T50" fmla="*/ 85 w 1172"/>
                  <a:gd name="T51" fmla="*/ 53 h 2168"/>
                  <a:gd name="T52" fmla="*/ 19 w 1172"/>
                  <a:gd name="T53" fmla="*/ 31 h 2168"/>
                  <a:gd name="T54" fmla="*/ 5 w 1172"/>
                  <a:gd name="T55" fmla="*/ 25 h 2168"/>
                  <a:gd name="T56" fmla="*/ 0 w 1172"/>
                  <a:gd name="T57" fmla="*/ 16 h 2168"/>
                  <a:gd name="T58" fmla="*/ 3 w 1172"/>
                  <a:gd name="T59" fmla="*/ 6 h 2168"/>
                  <a:gd name="T60" fmla="*/ 12 w 1172"/>
                  <a:gd name="T61" fmla="*/ 0 h 2168"/>
                  <a:gd name="T62" fmla="*/ 27 w 1172"/>
                  <a:gd name="T63" fmla="*/ 5 h 2168"/>
                  <a:gd name="T64" fmla="*/ 95 w 1172"/>
                  <a:gd name="T65" fmla="*/ 27 h 2168"/>
                  <a:gd name="T66" fmla="*/ 177 w 1172"/>
                  <a:gd name="T67" fmla="*/ 61 h 2168"/>
                  <a:gd name="T68" fmla="*/ 245 w 1172"/>
                  <a:gd name="T69" fmla="*/ 92 h 2168"/>
                  <a:gd name="T70" fmla="*/ 319 w 1172"/>
                  <a:gd name="T71" fmla="*/ 129 h 2168"/>
                  <a:gd name="T72" fmla="*/ 398 w 1172"/>
                  <a:gd name="T73" fmla="*/ 173 h 2168"/>
                  <a:gd name="T74" fmla="*/ 480 w 1172"/>
                  <a:gd name="T75" fmla="*/ 224 h 2168"/>
                  <a:gd name="T76" fmla="*/ 565 w 1172"/>
                  <a:gd name="T77" fmla="*/ 282 h 2168"/>
                  <a:gd name="T78" fmla="*/ 647 w 1172"/>
                  <a:gd name="T79" fmla="*/ 349 h 2168"/>
                  <a:gd name="T80" fmla="*/ 727 w 1172"/>
                  <a:gd name="T81" fmla="*/ 424 h 2168"/>
                  <a:gd name="T82" fmla="*/ 800 w 1172"/>
                  <a:gd name="T83" fmla="*/ 506 h 2168"/>
                  <a:gd name="T84" fmla="*/ 868 w 1172"/>
                  <a:gd name="T85" fmla="*/ 596 h 2168"/>
                  <a:gd name="T86" fmla="*/ 925 w 1172"/>
                  <a:gd name="T87" fmla="*/ 696 h 2168"/>
                  <a:gd name="T88" fmla="*/ 973 w 1172"/>
                  <a:gd name="T89" fmla="*/ 804 h 2168"/>
                  <a:gd name="T90" fmla="*/ 1007 w 1172"/>
                  <a:gd name="T91" fmla="*/ 919 h 2168"/>
                  <a:gd name="T92" fmla="*/ 1037 w 1172"/>
                  <a:gd name="T93" fmla="*/ 1037 h 2168"/>
                  <a:gd name="T94" fmla="*/ 1062 w 1172"/>
                  <a:gd name="T95" fmla="*/ 1152 h 2168"/>
                  <a:gd name="T96" fmla="*/ 1085 w 1172"/>
                  <a:gd name="T97" fmla="*/ 1268 h 2168"/>
                  <a:gd name="T98" fmla="*/ 1104 w 1172"/>
                  <a:gd name="T99" fmla="*/ 1380 h 2168"/>
                  <a:gd name="T100" fmla="*/ 1121 w 1172"/>
                  <a:gd name="T101" fmla="*/ 1489 h 2168"/>
                  <a:gd name="T102" fmla="*/ 1139 w 1172"/>
                  <a:gd name="T103" fmla="*/ 1642 h 2168"/>
                  <a:gd name="T104" fmla="*/ 1156 w 1172"/>
                  <a:gd name="T105" fmla="*/ 1826 h 2168"/>
                  <a:gd name="T106" fmla="*/ 1166 w 1172"/>
                  <a:gd name="T107" fmla="*/ 1977 h 2168"/>
                  <a:gd name="T108" fmla="*/ 1171 w 1172"/>
                  <a:gd name="T109" fmla="*/ 2086 h 2168"/>
                  <a:gd name="T110" fmla="*/ 1172 w 1172"/>
                  <a:gd name="T111" fmla="*/ 2146 h 2168"/>
                  <a:gd name="T112" fmla="*/ 1171 w 1172"/>
                  <a:gd name="T113" fmla="*/ 2160 h 2168"/>
                  <a:gd name="T114" fmla="*/ 1164 w 1172"/>
                  <a:gd name="T115" fmla="*/ 2167 h 2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72" h="2168">
                    <a:moveTo>
                      <a:pt x="1158" y="2168"/>
                    </a:moveTo>
                    <a:lnTo>
                      <a:pt x="1153" y="2167"/>
                    </a:lnTo>
                    <a:lnTo>
                      <a:pt x="1149" y="2165"/>
                    </a:lnTo>
                    <a:lnTo>
                      <a:pt x="1147" y="2160"/>
                    </a:lnTo>
                    <a:lnTo>
                      <a:pt x="1145" y="2155"/>
                    </a:lnTo>
                    <a:lnTo>
                      <a:pt x="1145" y="2146"/>
                    </a:lnTo>
                    <a:lnTo>
                      <a:pt x="1144" y="2123"/>
                    </a:lnTo>
                    <a:lnTo>
                      <a:pt x="1144" y="2087"/>
                    </a:lnTo>
                    <a:lnTo>
                      <a:pt x="1142" y="2037"/>
                    </a:lnTo>
                    <a:lnTo>
                      <a:pt x="1139" y="1978"/>
                    </a:lnTo>
                    <a:lnTo>
                      <a:pt x="1136" y="1908"/>
                    </a:lnTo>
                    <a:lnTo>
                      <a:pt x="1129" y="1828"/>
                    </a:lnTo>
                    <a:lnTo>
                      <a:pt x="1122" y="1741"/>
                    </a:lnTo>
                    <a:lnTo>
                      <a:pt x="1112" y="1646"/>
                    </a:lnTo>
                    <a:lnTo>
                      <a:pt x="1100" y="1545"/>
                    </a:lnTo>
                    <a:lnTo>
                      <a:pt x="1094" y="1492"/>
                    </a:lnTo>
                    <a:lnTo>
                      <a:pt x="1086" y="1438"/>
                    </a:lnTo>
                    <a:lnTo>
                      <a:pt x="1077" y="1384"/>
                    </a:lnTo>
                    <a:lnTo>
                      <a:pt x="1069" y="1329"/>
                    </a:lnTo>
                    <a:lnTo>
                      <a:pt x="1059" y="1272"/>
                    </a:lnTo>
                    <a:lnTo>
                      <a:pt x="1048" y="1216"/>
                    </a:lnTo>
                    <a:lnTo>
                      <a:pt x="1036" y="1159"/>
                    </a:lnTo>
                    <a:lnTo>
                      <a:pt x="1025" y="1100"/>
                    </a:lnTo>
                    <a:lnTo>
                      <a:pt x="1010" y="1043"/>
                    </a:lnTo>
                    <a:lnTo>
                      <a:pt x="996" y="985"/>
                    </a:lnTo>
                    <a:lnTo>
                      <a:pt x="981" y="927"/>
                    </a:lnTo>
                    <a:lnTo>
                      <a:pt x="965" y="868"/>
                    </a:lnTo>
                    <a:lnTo>
                      <a:pt x="947" y="812"/>
                    </a:lnTo>
                    <a:lnTo>
                      <a:pt x="925" y="758"/>
                    </a:lnTo>
                    <a:lnTo>
                      <a:pt x="901" y="706"/>
                    </a:lnTo>
                    <a:lnTo>
                      <a:pt x="873" y="657"/>
                    </a:lnTo>
                    <a:lnTo>
                      <a:pt x="844" y="609"/>
                    </a:lnTo>
                    <a:lnTo>
                      <a:pt x="812" y="564"/>
                    </a:lnTo>
                    <a:lnTo>
                      <a:pt x="778" y="521"/>
                    </a:lnTo>
                    <a:lnTo>
                      <a:pt x="743" y="480"/>
                    </a:lnTo>
                    <a:lnTo>
                      <a:pt x="705" y="441"/>
                    </a:lnTo>
                    <a:lnTo>
                      <a:pt x="667" y="403"/>
                    </a:lnTo>
                    <a:lnTo>
                      <a:pt x="627" y="367"/>
                    </a:lnTo>
                    <a:lnTo>
                      <a:pt x="587" y="334"/>
                    </a:lnTo>
                    <a:lnTo>
                      <a:pt x="546" y="303"/>
                    </a:lnTo>
                    <a:lnTo>
                      <a:pt x="506" y="274"/>
                    </a:lnTo>
                    <a:lnTo>
                      <a:pt x="465" y="245"/>
                    </a:lnTo>
                    <a:lnTo>
                      <a:pt x="424" y="220"/>
                    </a:lnTo>
                    <a:lnTo>
                      <a:pt x="384" y="196"/>
                    </a:lnTo>
                    <a:lnTo>
                      <a:pt x="344" y="173"/>
                    </a:lnTo>
                    <a:lnTo>
                      <a:pt x="306" y="153"/>
                    </a:lnTo>
                    <a:lnTo>
                      <a:pt x="269" y="133"/>
                    </a:lnTo>
                    <a:lnTo>
                      <a:pt x="233" y="116"/>
                    </a:lnTo>
                    <a:lnTo>
                      <a:pt x="200" y="100"/>
                    </a:lnTo>
                    <a:lnTo>
                      <a:pt x="167" y="86"/>
                    </a:lnTo>
                    <a:lnTo>
                      <a:pt x="137" y="74"/>
                    </a:lnTo>
                    <a:lnTo>
                      <a:pt x="85" y="53"/>
                    </a:lnTo>
                    <a:lnTo>
                      <a:pt x="45" y="39"/>
                    </a:lnTo>
                    <a:lnTo>
                      <a:pt x="19" y="31"/>
                    </a:lnTo>
                    <a:lnTo>
                      <a:pt x="10" y="27"/>
                    </a:lnTo>
                    <a:lnTo>
                      <a:pt x="5" y="25"/>
                    </a:lnTo>
                    <a:lnTo>
                      <a:pt x="1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17" y="2"/>
                    </a:lnTo>
                    <a:lnTo>
                      <a:pt x="27" y="5"/>
                    </a:lnTo>
                    <a:lnTo>
                      <a:pt x="54" y="13"/>
                    </a:lnTo>
                    <a:lnTo>
                      <a:pt x="95" y="27"/>
                    </a:lnTo>
                    <a:lnTo>
                      <a:pt x="147" y="49"/>
                    </a:lnTo>
                    <a:lnTo>
                      <a:pt x="177" y="61"/>
                    </a:lnTo>
                    <a:lnTo>
                      <a:pt x="210" y="76"/>
                    </a:lnTo>
                    <a:lnTo>
                      <a:pt x="245" y="92"/>
                    </a:lnTo>
                    <a:lnTo>
                      <a:pt x="281" y="109"/>
                    </a:lnTo>
                    <a:lnTo>
                      <a:pt x="319" y="129"/>
                    </a:lnTo>
                    <a:lnTo>
                      <a:pt x="358" y="150"/>
                    </a:lnTo>
                    <a:lnTo>
                      <a:pt x="398" y="173"/>
                    </a:lnTo>
                    <a:lnTo>
                      <a:pt x="439" y="198"/>
                    </a:lnTo>
                    <a:lnTo>
                      <a:pt x="480" y="224"/>
                    </a:lnTo>
                    <a:lnTo>
                      <a:pt x="522" y="252"/>
                    </a:lnTo>
                    <a:lnTo>
                      <a:pt x="565" y="282"/>
                    </a:lnTo>
                    <a:lnTo>
                      <a:pt x="606" y="315"/>
                    </a:lnTo>
                    <a:lnTo>
                      <a:pt x="647" y="349"/>
                    </a:lnTo>
                    <a:lnTo>
                      <a:pt x="687" y="385"/>
                    </a:lnTo>
                    <a:lnTo>
                      <a:pt x="727" y="424"/>
                    </a:lnTo>
                    <a:lnTo>
                      <a:pt x="764" y="464"/>
                    </a:lnTo>
                    <a:lnTo>
                      <a:pt x="800" y="506"/>
                    </a:lnTo>
                    <a:lnTo>
                      <a:pt x="834" y="550"/>
                    </a:lnTo>
                    <a:lnTo>
                      <a:pt x="868" y="596"/>
                    </a:lnTo>
                    <a:lnTo>
                      <a:pt x="898" y="645"/>
                    </a:lnTo>
                    <a:lnTo>
                      <a:pt x="925" y="696"/>
                    </a:lnTo>
                    <a:lnTo>
                      <a:pt x="951" y="749"/>
                    </a:lnTo>
                    <a:lnTo>
                      <a:pt x="973" y="804"/>
                    </a:lnTo>
                    <a:lnTo>
                      <a:pt x="991" y="861"/>
                    </a:lnTo>
                    <a:lnTo>
                      <a:pt x="1007" y="919"/>
                    </a:lnTo>
                    <a:lnTo>
                      <a:pt x="1022" y="977"/>
                    </a:lnTo>
                    <a:lnTo>
                      <a:pt x="1037" y="1037"/>
                    </a:lnTo>
                    <a:lnTo>
                      <a:pt x="1050" y="1095"/>
                    </a:lnTo>
                    <a:lnTo>
                      <a:pt x="1062" y="1152"/>
                    </a:lnTo>
                    <a:lnTo>
                      <a:pt x="1074" y="1211"/>
                    </a:lnTo>
                    <a:lnTo>
                      <a:pt x="1085" y="1268"/>
                    </a:lnTo>
                    <a:lnTo>
                      <a:pt x="1095" y="1324"/>
                    </a:lnTo>
                    <a:lnTo>
                      <a:pt x="1104" y="1380"/>
                    </a:lnTo>
                    <a:lnTo>
                      <a:pt x="1113" y="1435"/>
                    </a:lnTo>
                    <a:lnTo>
                      <a:pt x="1121" y="1489"/>
                    </a:lnTo>
                    <a:lnTo>
                      <a:pt x="1127" y="1541"/>
                    </a:lnTo>
                    <a:lnTo>
                      <a:pt x="1139" y="1642"/>
                    </a:lnTo>
                    <a:lnTo>
                      <a:pt x="1149" y="1738"/>
                    </a:lnTo>
                    <a:lnTo>
                      <a:pt x="1156" y="1826"/>
                    </a:lnTo>
                    <a:lnTo>
                      <a:pt x="1163" y="1906"/>
                    </a:lnTo>
                    <a:lnTo>
                      <a:pt x="1166" y="1977"/>
                    </a:lnTo>
                    <a:lnTo>
                      <a:pt x="1169" y="2037"/>
                    </a:lnTo>
                    <a:lnTo>
                      <a:pt x="1171" y="2086"/>
                    </a:lnTo>
                    <a:lnTo>
                      <a:pt x="1171" y="2123"/>
                    </a:lnTo>
                    <a:lnTo>
                      <a:pt x="1172" y="2146"/>
                    </a:lnTo>
                    <a:lnTo>
                      <a:pt x="1172" y="2155"/>
                    </a:lnTo>
                    <a:lnTo>
                      <a:pt x="1171" y="2160"/>
                    </a:lnTo>
                    <a:lnTo>
                      <a:pt x="1168" y="2165"/>
                    </a:lnTo>
                    <a:lnTo>
                      <a:pt x="1164" y="2167"/>
                    </a:lnTo>
                    <a:lnTo>
                      <a:pt x="1158" y="2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14"/>
              <p:cNvSpPr>
                <a:spLocks/>
              </p:cNvSpPr>
              <p:nvPr userDrawn="1"/>
            </p:nvSpPr>
            <p:spPr bwMode="auto">
              <a:xfrm>
                <a:off x="910" y="3040"/>
                <a:ext cx="359" cy="767"/>
              </a:xfrm>
              <a:custGeom>
                <a:avLst/>
                <a:gdLst>
                  <a:gd name="T0" fmla="*/ 927 w 1077"/>
                  <a:gd name="T1" fmla="*/ 2291 h 2301"/>
                  <a:gd name="T2" fmla="*/ 840 w 1077"/>
                  <a:gd name="T3" fmla="*/ 2181 h 2301"/>
                  <a:gd name="T4" fmla="*/ 771 w 1077"/>
                  <a:gd name="T5" fmla="*/ 2066 h 2301"/>
                  <a:gd name="T6" fmla="*/ 708 w 1077"/>
                  <a:gd name="T7" fmla="*/ 1919 h 2301"/>
                  <a:gd name="T8" fmla="*/ 670 w 1077"/>
                  <a:gd name="T9" fmla="*/ 1745 h 2301"/>
                  <a:gd name="T10" fmla="*/ 674 w 1077"/>
                  <a:gd name="T11" fmla="*/ 1548 h 2301"/>
                  <a:gd name="T12" fmla="*/ 734 w 1077"/>
                  <a:gd name="T13" fmla="*/ 1335 h 2301"/>
                  <a:gd name="T14" fmla="*/ 851 w 1077"/>
                  <a:gd name="T15" fmla="*/ 1133 h 2301"/>
                  <a:gd name="T16" fmla="*/ 930 w 1077"/>
                  <a:gd name="T17" fmla="*/ 1002 h 2301"/>
                  <a:gd name="T18" fmla="*/ 988 w 1077"/>
                  <a:gd name="T19" fmla="*/ 879 h 2301"/>
                  <a:gd name="T20" fmla="*/ 1028 w 1077"/>
                  <a:gd name="T21" fmla="*/ 764 h 2301"/>
                  <a:gd name="T22" fmla="*/ 1047 w 1077"/>
                  <a:gd name="T23" fmla="*/ 656 h 2301"/>
                  <a:gd name="T24" fmla="*/ 1048 w 1077"/>
                  <a:gd name="T25" fmla="*/ 554 h 2301"/>
                  <a:gd name="T26" fmla="*/ 1030 w 1077"/>
                  <a:gd name="T27" fmla="*/ 460 h 2301"/>
                  <a:gd name="T28" fmla="*/ 991 w 1077"/>
                  <a:gd name="T29" fmla="*/ 374 h 2301"/>
                  <a:gd name="T30" fmla="*/ 926 w 1077"/>
                  <a:gd name="T31" fmla="*/ 288 h 2301"/>
                  <a:gd name="T32" fmla="*/ 815 w 1077"/>
                  <a:gd name="T33" fmla="*/ 195 h 2301"/>
                  <a:gd name="T34" fmla="*/ 683 w 1077"/>
                  <a:gd name="T35" fmla="*/ 125 h 2301"/>
                  <a:gd name="T36" fmla="*/ 541 w 1077"/>
                  <a:gd name="T37" fmla="*/ 76 h 2301"/>
                  <a:gd name="T38" fmla="*/ 398 w 1077"/>
                  <a:gd name="T39" fmla="*/ 46 h 2301"/>
                  <a:gd name="T40" fmla="*/ 264 w 1077"/>
                  <a:gd name="T41" fmla="*/ 32 h 2301"/>
                  <a:gd name="T42" fmla="*/ 149 w 1077"/>
                  <a:gd name="T43" fmla="*/ 28 h 2301"/>
                  <a:gd name="T44" fmla="*/ 60 w 1077"/>
                  <a:gd name="T45" fmla="*/ 37 h 2301"/>
                  <a:gd name="T46" fmla="*/ 14 w 1077"/>
                  <a:gd name="T47" fmla="*/ 49 h 2301"/>
                  <a:gd name="T48" fmla="*/ 0 w 1077"/>
                  <a:gd name="T49" fmla="*/ 35 h 2301"/>
                  <a:gd name="T50" fmla="*/ 23 w 1077"/>
                  <a:gd name="T51" fmla="*/ 18 h 2301"/>
                  <a:gd name="T52" fmla="*/ 101 w 1077"/>
                  <a:gd name="T53" fmla="*/ 4 h 2301"/>
                  <a:gd name="T54" fmla="*/ 211 w 1077"/>
                  <a:gd name="T55" fmla="*/ 1 h 2301"/>
                  <a:gd name="T56" fmla="*/ 343 w 1077"/>
                  <a:gd name="T57" fmla="*/ 11 h 2301"/>
                  <a:gd name="T58" fmla="*/ 487 w 1077"/>
                  <a:gd name="T59" fmla="*/ 36 h 2301"/>
                  <a:gd name="T60" fmla="*/ 633 w 1077"/>
                  <a:gd name="T61" fmla="*/ 78 h 2301"/>
                  <a:gd name="T62" fmla="*/ 773 w 1077"/>
                  <a:gd name="T63" fmla="*/ 140 h 2301"/>
                  <a:gd name="T64" fmla="*/ 895 w 1077"/>
                  <a:gd name="T65" fmla="*/ 221 h 2301"/>
                  <a:gd name="T66" fmla="*/ 987 w 1077"/>
                  <a:gd name="T67" fmla="*/ 318 h 2301"/>
                  <a:gd name="T68" fmla="*/ 1038 w 1077"/>
                  <a:gd name="T69" fmla="*/ 404 h 2301"/>
                  <a:gd name="T70" fmla="*/ 1068 w 1077"/>
                  <a:gd name="T71" fmla="*/ 498 h 2301"/>
                  <a:gd name="T72" fmla="*/ 1077 w 1077"/>
                  <a:gd name="T73" fmla="*/ 599 h 2301"/>
                  <a:gd name="T74" fmla="*/ 1068 w 1077"/>
                  <a:gd name="T75" fmla="*/ 709 h 2301"/>
                  <a:gd name="T76" fmla="*/ 1038 w 1077"/>
                  <a:gd name="T77" fmla="*/ 825 h 2301"/>
                  <a:gd name="T78" fmla="*/ 987 w 1077"/>
                  <a:gd name="T79" fmla="*/ 948 h 2301"/>
                  <a:gd name="T80" fmla="*/ 917 w 1077"/>
                  <a:gd name="T81" fmla="*/ 1079 h 2301"/>
                  <a:gd name="T82" fmla="*/ 815 w 1077"/>
                  <a:gd name="T83" fmla="*/ 1236 h 2301"/>
                  <a:gd name="T84" fmla="*/ 722 w 1077"/>
                  <a:gd name="T85" fmla="*/ 1450 h 2301"/>
                  <a:gd name="T86" fmla="*/ 693 w 1077"/>
                  <a:gd name="T87" fmla="*/ 1650 h 2301"/>
                  <a:gd name="T88" fmla="*/ 713 w 1077"/>
                  <a:gd name="T89" fmla="*/ 1830 h 2301"/>
                  <a:gd name="T90" fmla="*/ 763 w 1077"/>
                  <a:gd name="T91" fmla="*/ 1986 h 2301"/>
                  <a:gd name="T92" fmla="*/ 829 w 1077"/>
                  <a:gd name="T93" fmla="*/ 2114 h 2301"/>
                  <a:gd name="T94" fmla="*/ 907 w 1077"/>
                  <a:gd name="T95" fmla="*/ 2225 h 2301"/>
                  <a:gd name="T96" fmla="*/ 957 w 1077"/>
                  <a:gd name="T97" fmla="*/ 2282 h 2301"/>
                  <a:gd name="T98" fmla="*/ 949 w 1077"/>
                  <a:gd name="T99" fmla="*/ 230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77" h="2301">
                    <a:moveTo>
                      <a:pt x="944" y="2301"/>
                    </a:moveTo>
                    <a:lnTo>
                      <a:pt x="939" y="2301"/>
                    </a:lnTo>
                    <a:lnTo>
                      <a:pt x="934" y="2298"/>
                    </a:lnTo>
                    <a:lnTo>
                      <a:pt x="927" y="2291"/>
                    </a:lnTo>
                    <a:lnTo>
                      <a:pt x="911" y="2273"/>
                    </a:lnTo>
                    <a:lnTo>
                      <a:pt x="886" y="2244"/>
                    </a:lnTo>
                    <a:lnTo>
                      <a:pt x="857" y="2205"/>
                    </a:lnTo>
                    <a:lnTo>
                      <a:pt x="840" y="2181"/>
                    </a:lnTo>
                    <a:lnTo>
                      <a:pt x="824" y="2155"/>
                    </a:lnTo>
                    <a:lnTo>
                      <a:pt x="805" y="2128"/>
                    </a:lnTo>
                    <a:lnTo>
                      <a:pt x="788" y="2098"/>
                    </a:lnTo>
                    <a:lnTo>
                      <a:pt x="771" y="2066"/>
                    </a:lnTo>
                    <a:lnTo>
                      <a:pt x="755" y="2032"/>
                    </a:lnTo>
                    <a:lnTo>
                      <a:pt x="738" y="1996"/>
                    </a:lnTo>
                    <a:lnTo>
                      <a:pt x="722" y="1959"/>
                    </a:lnTo>
                    <a:lnTo>
                      <a:pt x="708" y="1919"/>
                    </a:lnTo>
                    <a:lnTo>
                      <a:pt x="696" y="1878"/>
                    </a:lnTo>
                    <a:lnTo>
                      <a:pt x="686" y="1835"/>
                    </a:lnTo>
                    <a:lnTo>
                      <a:pt x="677" y="1790"/>
                    </a:lnTo>
                    <a:lnTo>
                      <a:pt x="670" y="1745"/>
                    </a:lnTo>
                    <a:lnTo>
                      <a:pt x="667" y="1697"/>
                    </a:lnTo>
                    <a:lnTo>
                      <a:pt x="666" y="1649"/>
                    </a:lnTo>
                    <a:lnTo>
                      <a:pt x="668" y="1599"/>
                    </a:lnTo>
                    <a:lnTo>
                      <a:pt x="674" y="1548"/>
                    </a:lnTo>
                    <a:lnTo>
                      <a:pt x="682" y="1497"/>
                    </a:lnTo>
                    <a:lnTo>
                      <a:pt x="695" y="1444"/>
                    </a:lnTo>
                    <a:lnTo>
                      <a:pt x="713" y="1390"/>
                    </a:lnTo>
                    <a:lnTo>
                      <a:pt x="734" y="1335"/>
                    </a:lnTo>
                    <a:lnTo>
                      <a:pt x="761" y="1280"/>
                    </a:lnTo>
                    <a:lnTo>
                      <a:pt x="792" y="1222"/>
                    </a:lnTo>
                    <a:lnTo>
                      <a:pt x="828" y="1166"/>
                    </a:lnTo>
                    <a:lnTo>
                      <a:pt x="851" y="1133"/>
                    </a:lnTo>
                    <a:lnTo>
                      <a:pt x="872" y="1099"/>
                    </a:lnTo>
                    <a:lnTo>
                      <a:pt x="893" y="1067"/>
                    </a:lnTo>
                    <a:lnTo>
                      <a:pt x="911" y="1035"/>
                    </a:lnTo>
                    <a:lnTo>
                      <a:pt x="930" y="1002"/>
                    </a:lnTo>
                    <a:lnTo>
                      <a:pt x="946" y="971"/>
                    </a:lnTo>
                    <a:lnTo>
                      <a:pt x="961" y="940"/>
                    </a:lnTo>
                    <a:lnTo>
                      <a:pt x="975" y="909"/>
                    </a:lnTo>
                    <a:lnTo>
                      <a:pt x="988" y="879"/>
                    </a:lnTo>
                    <a:lnTo>
                      <a:pt x="1000" y="850"/>
                    </a:lnTo>
                    <a:lnTo>
                      <a:pt x="1011" y="821"/>
                    </a:lnTo>
                    <a:lnTo>
                      <a:pt x="1019" y="792"/>
                    </a:lnTo>
                    <a:lnTo>
                      <a:pt x="1028" y="764"/>
                    </a:lnTo>
                    <a:lnTo>
                      <a:pt x="1034" y="735"/>
                    </a:lnTo>
                    <a:lnTo>
                      <a:pt x="1040" y="709"/>
                    </a:lnTo>
                    <a:lnTo>
                      <a:pt x="1044" y="682"/>
                    </a:lnTo>
                    <a:lnTo>
                      <a:pt x="1047" y="656"/>
                    </a:lnTo>
                    <a:lnTo>
                      <a:pt x="1049" y="630"/>
                    </a:lnTo>
                    <a:lnTo>
                      <a:pt x="1051" y="604"/>
                    </a:lnTo>
                    <a:lnTo>
                      <a:pt x="1049" y="579"/>
                    </a:lnTo>
                    <a:lnTo>
                      <a:pt x="1048" y="554"/>
                    </a:lnTo>
                    <a:lnTo>
                      <a:pt x="1045" y="529"/>
                    </a:lnTo>
                    <a:lnTo>
                      <a:pt x="1041" y="507"/>
                    </a:lnTo>
                    <a:lnTo>
                      <a:pt x="1036" y="483"/>
                    </a:lnTo>
                    <a:lnTo>
                      <a:pt x="1030" y="460"/>
                    </a:lnTo>
                    <a:lnTo>
                      <a:pt x="1022" y="438"/>
                    </a:lnTo>
                    <a:lnTo>
                      <a:pt x="1013" y="416"/>
                    </a:lnTo>
                    <a:lnTo>
                      <a:pt x="1003" y="394"/>
                    </a:lnTo>
                    <a:lnTo>
                      <a:pt x="991" y="374"/>
                    </a:lnTo>
                    <a:lnTo>
                      <a:pt x="979" y="353"/>
                    </a:lnTo>
                    <a:lnTo>
                      <a:pt x="965" y="334"/>
                    </a:lnTo>
                    <a:lnTo>
                      <a:pt x="950" y="315"/>
                    </a:lnTo>
                    <a:lnTo>
                      <a:pt x="926" y="288"/>
                    </a:lnTo>
                    <a:lnTo>
                      <a:pt x="901" y="262"/>
                    </a:lnTo>
                    <a:lnTo>
                      <a:pt x="873" y="238"/>
                    </a:lnTo>
                    <a:lnTo>
                      <a:pt x="845" y="215"/>
                    </a:lnTo>
                    <a:lnTo>
                      <a:pt x="815" y="195"/>
                    </a:lnTo>
                    <a:lnTo>
                      <a:pt x="784" y="175"/>
                    </a:lnTo>
                    <a:lnTo>
                      <a:pt x="751" y="157"/>
                    </a:lnTo>
                    <a:lnTo>
                      <a:pt x="718" y="140"/>
                    </a:lnTo>
                    <a:lnTo>
                      <a:pt x="683" y="125"/>
                    </a:lnTo>
                    <a:lnTo>
                      <a:pt x="649" y="110"/>
                    </a:lnTo>
                    <a:lnTo>
                      <a:pt x="613" y="99"/>
                    </a:lnTo>
                    <a:lnTo>
                      <a:pt x="578" y="87"/>
                    </a:lnTo>
                    <a:lnTo>
                      <a:pt x="541" y="76"/>
                    </a:lnTo>
                    <a:lnTo>
                      <a:pt x="505" y="67"/>
                    </a:lnTo>
                    <a:lnTo>
                      <a:pt x="470" y="59"/>
                    </a:lnTo>
                    <a:lnTo>
                      <a:pt x="434" y="52"/>
                    </a:lnTo>
                    <a:lnTo>
                      <a:pt x="398" y="46"/>
                    </a:lnTo>
                    <a:lnTo>
                      <a:pt x="364" y="41"/>
                    </a:lnTo>
                    <a:lnTo>
                      <a:pt x="329" y="37"/>
                    </a:lnTo>
                    <a:lnTo>
                      <a:pt x="297" y="34"/>
                    </a:lnTo>
                    <a:lnTo>
                      <a:pt x="264" y="32"/>
                    </a:lnTo>
                    <a:lnTo>
                      <a:pt x="233" y="30"/>
                    </a:lnTo>
                    <a:lnTo>
                      <a:pt x="204" y="28"/>
                    </a:lnTo>
                    <a:lnTo>
                      <a:pt x="176" y="28"/>
                    </a:lnTo>
                    <a:lnTo>
                      <a:pt x="149" y="28"/>
                    </a:lnTo>
                    <a:lnTo>
                      <a:pt x="124" y="31"/>
                    </a:lnTo>
                    <a:lnTo>
                      <a:pt x="100" y="32"/>
                    </a:lnTo>
                    <a:lnTo>
                      <a:pt x="80" y="34"/>
                    </a:lnTo>
                    <a:lnTo>
                      <a:pt x="60" y="37"/>
                    </a:lnTo>
                    <a:lnTo>
                      <a:pt x="44" y="40"/>
                    </a:lnTo>
                    <a:lnTo>
                      <a:pt x="30" y="44"/>
                    </a:lnTo>
                    <a:lnTo>
                      <a:pt x="18" y="48"/>
                    </a:lnTo>
                    <a:lnTo>
                      <a:pt x="14" y="49"/>
                    </a:lnTo>
                    <a:lnTo>
                      <a:pt x="8" y="48"/>
                    </a:lnTo>
                    <a:lnTo>
                      <a:pt x="4" y="45"/>
                    </a:lnTo>
                    <a:lnTo>
                      <a:pt x="1" y="40"/>
                    </a:lnTo>
                    <a:lnTo>
                      <a:pt x="0" y="35"/>
                    </a:lnTo>
                    <a:lnTo>
                      <a:pt x="1" y="30"/>
                    </a:lnTo>
                    <a:lnTo>
                      <a:pt x="4" y="25"/>
                    </a:lnTo>
                    <a:lnTo>
                      <a:pt x="8" y="23"/>
                    </a:lnTo>
                    <a:lnTo>
                      <a:pt x="23" y="18"/>
                    </a:lnTo>
                    <a:lnTo>
                      <a:pt x="39" y="13"/>
                    </a:lnTo>
                    <a:lnTo>
                      <a:pt x="57" y="10"/>
                    </a:lnTo>
                    <a:lnTo>
                      <a:pt x="79" y="7"/>
                    </a:lnTo>
                    <a:lnTo>
                      <a:pt x="101" y="4"/>
                    </a:lnTo>
                    <a:lnTo>
                      <a:pt x="126" y="3"/>
                    </a:lnTo>
                    <a:lnTo>
                      <a:pt x="153" y="1"/>
                    </a:lnTo>
                    <a:lnTo>
                      <a:pt x="181" y="0"/>
                    </a:lnTo>
                    <a:lnTo>
                      <a:pt x="211" y="1"/>
                    </a:lnTo>
                    <a:lnTo>
                      <a:pt x="243" y="3"/>
                    </a:lnTo>
                    <a:lnTo>
                      <a:pt x="275" y="5"/>
                    </a:lnTo>
                    <a:lnTo>
                      <a:pt x="309" y="8"/>
                    </a:lnTo>
                    <a:lnTo>
                      <a:pt x="343" y="11"/>
                    </a:lnTo>
                    <a:lnTo>
                      <a:pt x="379" y="17"/>
                    </a:lnTo>
                    <a:lnTo>
                      <a:pt x="414" y="22"/>
                    </a:lnTo>
                    <a:lnTo>
                      <a:pt x="450" y="28"/>
                    </a:lnTo>
                    <a:lnTo>
                      <a:pt x="487" y="36"/>
                    </a:lnTo>
                    <a:lnTo>
                      <a:pt x="524" y="46"/>
                    </a:lnTo>
                    <a:lnTo>
                      <a:pt x="560" y="55"/>
                    </a:lnTo>
                    <a:lnTo>
                      <a:pt x="597" y="66"/>
                    </a:lnTo>
                    <a:lnTo>
                      <a:pt x="633" y="78"/>
                    </a:lnTo>
                    <a:lnTo>
                      <a:pt x="669" y="92"/>
                    </a:lnTo>
                    <a:lnTo>
                      <a:pt x="704" y="106"/>
                    </a:lnTo>
                    <a:lnTo>
                      <a:pt x="738" y="122"/>
                    </a:lnTo>
                    <a:lnTo>
                      <a:pt x="773" y="140"/>
                    </a:lnTo>
                    <a:lnTo>
                      <a:pt x="805" y="158"/>
                    </a:lnTo>
                    <a:lnTo>
                      <a:pt x="837" y="177"/>
                    </a:lnTo>
                    <a:lnTo>
                      <a:pt x="867" y="199"/>
                    </a:lnTo>
                    <a:lnTo>
                      <a:pt x="895" y="221"/>
                    </a:lnTo>
                    <a:lnTo>
                      <a:pt x="923" y="245"/>
                    </a:lnTo>
                    <a:lnTo>
                      <a:pt x="948" y="270"/>
                    </a:lnTo>
                    <a:lnTo>
                      <a:pt x="972" y="297"/>
                    </a:lnTo>
                    <a:lnTo>
                      <a:pt x="987" y="318"/>
                    </a:lnTo>
                    <a:lnTo>
                      <a:pt x="1002" y="338"/>
                    </a:lnTo>
                    <a:lnTo>
                      <a:pt x="1015" y="360"/>
                    </a:lnTo>
                    <a:lnTo>
                      <a:pt x="1027" y="381"/>
                    </a:lnTo>
                    <a:lnTo>
                      <a:pt x="1038" y="404"/>
                    </a:lnTo>
                    <a:lnTo>
                      <a:pt x="1047" y="427"/>
                    </a:lnTo>
                    <a:lnTo>
                      <a:pt x="1055" y="451"/>
                    </a:lnTo>
                    <a:lnTo>
                      <a:pt x="1062" y="474"/>
                    </a:lnTo>
                    <a:lnTo>
                      <a:pt x="1068" y="498"/>
                    </a:lnTo>
                    <a:lnTo>
                      <a:pt x="1072" y="523"/>
                    </a:lnTo>
                    <a:lnTo>
                      <a:pt x="1075" y="548"/>
                    </a:lnTo>
                    <a:lnTo>
                      <a:pt x="1076" y="574"/>
                    </a:lnTo>
                    <a:lnTo>
                      <a:pt x="1077" y="599"/>
                    </a:lnTo>
                    <a:lnTo>
                      <a:pt x="1076" y="626"/>
                    </a:lnTo>
                    <a:lnTo>
                      <a:pt x="1075" y="653"/>
                    </a:lnTo>
                    <a:lnTo>
                      <a:pt x="1072" y="680"/>
                    </a:lnTo>
                    <a:lnTo>
                      <a:pt x="1068" y="709"/>
                    </a:lnTo>
                    <a:lnTo>
                      <a:pt x="1061" y="737"/>
                    </a:lnTo>
                    <a:lnTo>
                      <a:pt x="1055" y="766"/>
                    </a:lnTo>
                    <a:lnTo>
                      <a:pt x="1046" y="795"/>
                    </a:lnTo>
                    <a:lnTo>
                      <a:pt x="1038" y="825"/>
                    </a:lnTo>
                    <a:lnTo>
                      <a:pt x="1027" y="854"/>
                    </a:lnTo>
                    <a:lnTo>
                      <a:pt x="1015" y="886"/>
                    </a:lnTo>
                    <a:lnTo>
                      <a:pt x="1002" y="917"/>
                    </a:lnTo>
                    <a:lnTo>
                      <a:pt x="987" y="948"/>
                    </a:lnTo>
                    <a:lnTo>
                      <a:pt x="972" y="979"/>
                    </a:lnTo>
                    <a:lnTo>
                      <a:pt x="954" y="1013"/>
                    </a:lnTo>
                    <a:lnTo>
                      <a:pt x="936" y="1045"/>
                    </a:lnTo>
                    <a:lnTo>
                      <a:pt x="917" y="1079"/>
                    </a:lnTo>
                    <a:lnTo>
                      <a:pt x="896" y="1112"/>
                    </a:lnTo>
                    <a:lnTo>
                      <a:pt x="873" y="1147"/>
                    </a:lnTo>
                    <a:lnTo>
                      <a:pt x="851" y="1181"/>
                    </a:lnTo>
                    <a:lnTo>
                      <a:pt x="815" y="1236"/>
                    </a:lnTo>
                    <a:lnTo>
                      <a:pt x="785" y="1290"/>
                    </a:lnTo>
                    <a:lnTo>
                      <a:pt x="760" y="1344"/>
                    </a:lnTo>
                    <a:lnTo>
                      <a:pt x="738" y="1397"/>
                    </a:lnTo>
                    <a:lnTo>
                      <a:pt x="722" y="1450"/>
                    </a:lnTo>
                    <a:lnTo>
                      <a:pt x="709" y="1501"/>
                    </a:lnTo>
                    <a:lnTo>
                      <a:pt x="701" y="1552"/>
                    </a:lnTo>
                    <a:lnTo>
                      <a:pt x="695" y="1601"/>
                    </a:lnTo>
                    <a:lnTo>
                      <a:pt x="693" y="1650"/>
                    </a:lnTo>
                    <a:lnTo>
                      <a:pt x="694" y="1696"/>
                    </a:lnTo>
                    <a:lnTo>
                      <a:pt x="697" y="1743"/>
                    </a:lnTo>
                    <a:lnTo>
                      <a:pt x="704" y="1787"/>
                    </a:lnTo>
                    <a:lnTo>
                      <a:pt x="713" y="1830"/>
                    </a:lnTo>
                    <a:lnTo>
                      <a:pt x="722" y="1871"/>
                    </a:lnTo>
                    <a:lnTo>
                      <a:pt x="735" y="1911"/>
                    </a:lnTo>
                    <a:lnTo>
                      <a:pt x="748" y="1949"/>
                    </a:lnTo>
                    <a:lnTo>
                      <a:pt x="763" y="1986"/>
                    </a:lnTo>
                    <a:lnTo>
                      <a:pt x="778" y="2021"/>
                    </a:lnTo>
                    <a:lnTo>
                      <a:pt x="795" y="2054"/>
                    </a:lnTo>
                    <a:lnTo>
                      <a:pt x="812" y="2085"/>
                    </a:lnTo>
                    <a:lnTo>
                      <a:pt x="829" y="2114"/>
                    </a:lnTo>
                    <a:lnTo>
                      <a:pt x="845" y="2141"/>
                    </a:lnTo>
                    <a:lnTo>
                      <a:pt x="863" y="2165"/>
                    </a:lnTo>
                    <a:lnTo>
                      <a:pt x="878" y="2187"/>
                    </a:lnTo>
                    <a:lnTo>
                      <a:pt x="907" y="2225"/>
                    </a:lnTo>
                    <a:lnTo>
                      <a:pt x="931" y="2253"/>
                    </a:lnTo>
                    <a:lnTo>
                      <a:pt x="947" y="2272"/>
                    </a:lnTo>
                    <a:lnTo>
                      <a:pt x="953" y="2278"/>
                    </a:lnTo>
                    <a:lnTo>
                      <a:pt x="957" y="2282"/>
                    </a:lnTo>
                    <a:lnTo>
                      <a:pt x="958" y="2288"/>
                    </a:lnTo>
                    <a:lnTo>
                      <a:pt x="957" y="2292"/>
                    </a:lnTo>
                    <a:lnTo>
                      <a:pt x="953" y="2298"/>
                    </a:lnTo>
                    <a:lnTo>
                      <a:pt x="949" y="2300"/>
                    </a:lnTo>
                    <a:lnTo>
                      <a:pt x="944" y="23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15"/>
              <p:cNvSpPr>
                <a:spLocks/>
              </p:cNvSpPr>
              <p:nvPr userDrawn="1"/>
            </p:nvSpPr>
            <p:spPr bwMode="auto">
              <a:xfrm>
                <a:off x="1063" y="2979"/>
                <a:ext cx="1628" cy="416"/>
              </a:xfrm>
              <a:custGeom>
                <a:avLst/>
                <a:gdLst>
                  <a:gd name="T0" fmla="*/ 4862 w 4884"/>
                  <a:gd name="T1" fmla="*/ 1245 h 1249"/>
                  <a:gd name="T2" fmla="*/ 4845 w 4884"/>
                  <a:gd name="T3" fmla="*/ 1212 h 1249"/>
                  <a:gd name="T4" fmla="*/ 4723 w 4884"/>
                  <a:gd name="T5" fmla="*/ 1144 h 1249"/>
                  <a:gd name="T6" fmla="*/ 4491 w 4884"/>
                  <a:gd name="T7" fmla="*/ 1087 h 1249"/>
                  <a:gd name="T8" fmla="*/ 4171 w 4884"/>
                  <a:gd name="T9" fmla="*/ 1039 h 1249"/>
                  <a:gd name="T10" fmla="*/ 3787 w 4884"/>
                  <a:gd name="T11" fmla="*/ 1000 h 1249"/>
                  <a:gd name="T12" fmla="*/ 3358 w 4884"/>
                  <a:gd name="T13" fmla="*/ 970 h 1249"/>
                  <a:gd name="T14" fmla="*/ 2909 w 4884"/>
                  <a:gd name="T15" fmla="*/ 949 h 1249"/>
                  <a:gd name="T16" fmla="*/ 2462 w 4884"/>
                  <a:gd name="T17" fmla="*/ 932 h 1249"/>
                  <a:gd name="T18" fmla="*/ 1904 w 4884"/>
                  <a:gd name="T19" fmla="*/ 922 h 1249"/>
                  <a:gd name="T20" fmla="*/ 1441 w 4884"/>
                  <a:gd name="T21" fmla="*/ 920 h 1249"/>
                  <a:gd name="T22" fmla="*/ 1252 w 4884"/>
                  <a:gd name="T23" fmla="*/ 924 h 1249"/>
                  <a:gd name="T24" fmla="*/ 1129 w 4884"/>
                  <a:gd name="T25" fmla="*/ 916 h 1249"/>
                  <a:gd name="T26" fmla="*/ 962 w 4884"/>
                  <a:gd name="T27" fmla="*/ 878 h 1249"/>
                  <a:gd name="T28" fmla="*/ 800 w 4884"/>
                  <a:gd name="T29" fmla="*/ 815 h 1249"/>
                  <a:gd name="T30" fmla="*/ 645 w 4884"/>
                  <a:gd name="T31" fmla="*/ 729 h 1249"/>
                  <a:gd name="T32" fmla="*/ 502 w 4884"/>
                  <a:gd name="T33" fmla="*/ 629 h 1249"/>
                  <a:gd name="T34" fmla="*/ 372 w 4884"/>
                  <a:gd name="T35" fmla="*/ 519 h 1249"/>
                  <a:gd name="T36" fmla="*/ 257 w 4884"/>
                  <a:gd name="T37" fmla="*/ 405 h 1249"/>
                  <a:gd name="T38" fmla="*/ 159 w 4884"/>
                  <a:gd name="T39" fmla="*/ 291 h 1249"/>
                  <a:gd name="T40" fmla="*/ 83 w 4884"/>
                  <a:gd name="T41" fmla="*/ 185 h 1249"/>
                  <a:gd name="T42" fmla="*/ 29 w 4884"/>
                  <a:gd name="T43" fmla="*/ 93 h 1249"/>
                  <a:gd name="T44" fmla="*/ 0 w 4884"/>
                  <a:gd name="T45" fmla="*/ 17 h 1249"/>
                  <a:gd name="T46" fmla="*/ 4 w 4884"/>
                  <a:gd name="T47" fmla="*/ 3 h 1249"/>
                  <a:gd name="T48" fmla="*/ 19 w 4884"/>
                  <a:gd name="T49" fmla="*/ 2 h 1249"/>
                  <a:gd name="T50" fmla="*/ 32 w 4884"/>
                  <a:gd name="T51" fmla="*/ 32 h 1249"/>
                  <a:gd name="T52" fmla="*/ 69 w 4884"/>
                  <a:gd name="T53" fmla="*/ 113 h 1249"/>
                  <a:gd name="T54" fmla="*/ 130 w 4884"/>
                  <a:gd name="T55" fmla="*/ 209 h 1249"/>
                  <a:gd name="T56" fmla="*/ 212 w 4884"/>
                  <a:gd name="T57" fmla="*/ 315 h 1249"/>
                  <a:gd name="T58" fmla="*/ 313 w 4884"/>
                  <a:gd name="T59" fmla="*/ 426 h 1249"/>
                  <a:gd name="T60" fmla="*/ 431 w 4884"/>
                  <a:gd name="T61" fmla="*/ 537 h 1249"/>
                  <a:gd name="T62" fmla="*/ 563 w 4884"/>
                  <a:gd name="T63" fmla="*/ 642 h 1249"/>
                  <a:gd name="T64" fmla="*/ 707 w 4884"/>
                  <a:gd name="T65" fmla="*/ 736 h 1249"/>
                  <a:gd name="T66" fmla="*/ 860 w 4884"/>
                  <a:gd name="T67" fmla="*/ 813 h 1249"/>
                  <a:gd name="T68" fmla="*/ 1021 w 4884"/>
                  <a:gd name="T69" fmla="*/ 868 h 1249"/>
                  <a:gd name="T70" fmla="*/ 1187 w 4884"/>
                  <a:gd name="T71" fmla="*/ 895 h 1249"/>
                  <a:gd name="T72" fmla="*/ 1261 w 4884"/>
                  <a:gd name="T73" fmla="*/ 897 h 1249"/>
                  <a:gd name="T74" fmla="*/ 1753 w 4884"/>
                  <a:gd name="T75" fmla="*/ 896 h 1249"/>
                  <a:gd name="T76" fmla="*/ 2285 w 4884"/>
                  <a:gd name="T77" fmla="*/ 903 h 1249"/>
                  <a:gd name="T78" fmla="*/ 2740 w 4884"/>
                  <a:gd name="T79" fmla="*/ 916 h 1249"/>
                  <a:gd name="T80" fmla="*/ 3214 w 4884"/>
                  <a:gd name="T81" fmla="*/ 937 h 1249"/>
                  <a:gd name="T82" fmla="*/ 3679 w 4884"/>
                  <a:gd name="T83" fmla="*/ 966 h 1249"/>
                  <a:gd name="T84" fmla="*/ 4105 w 4884"/>
                  <a:gd name="T85" fmla="*/ 1006 h 1249"/>
                  <a:gd name="T86" fmla="*/ 4464 w 4884"/>
                  <a:gd name="T87" fmla="*/ 1057 h 1249"/>
                  <a:gd name="T88" fmla="*/ 4728 w 4884"/>
                  <a:gd name="T89" fmla="*/ 1122 h 1249"/>
                  <a:gd name="T90" fmla="*/ 4869 w 4884"/>
                  <a:gd name="T91" fmla="*/ 1202 h 1249"/>
                  <a:gd name="T92" fmla="*/ 4882 w 4884"/>
                  <a:gd name="T93" fmla="*/ 1242 h 1249"/>
                  <a:gd name="T94" fmla="*/ 4872 w 4884"/>
                  <a:gd name="T95" fmla="*/ 1248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884" h="1249">
                    <a:moveTo>
                      <a:pt x="4870" y="1249"/>
                    </a:moveTo>
                    <a:lnTo>
                      <a:pt x="4865" y="1248"/>
                    </a:lnTo>
                    <a:lnTo>
                      <a:pt x="4862" y="1245"/>
                    </a:lnTo>
                    <a:lnTo>
                      <a:pt x="4859" y="1241"/>
                    </a:lnTo>
                    <a:lnTo>
                      <a:pt x="4857" y="1237"/>
                    </a:lnTo>
                    <a:lnTo>
                      <a:pt x="4845" y="1212"/>
                    </a:lnTo>
                    <a:lnTo>
                      <a:pt x="4818" y="1188"/>
                    </a:lnTo>
                    <a:lnTo>
                      <a:pt x="4777" y="1166"/>
                    </a:lnTo>
                    <a:lnTo>
                      <a:pt x="4723" y="1144"/>
                    </a:lnTo>
                    <a:lnTo>
                      <a:pt x="4657" y="1125"/>
                    </a:lnTo>
                    <a:lnTo>
                      <a:pt x="4579" y="1105"/>
                    </a:lnTo>
                    <a:lnTo>
                      <a:pt x="4491" y="1087"/>
                    </a:lnTo>
                    <a:lnTo>
                      <a:pt x="4393" y="1071"/>
                    </a:lnTo>
                    <a:lnTo>
                      <a:pt x="4287" y="1054"/>
                    </a:lnTo>
                    <a:lnTo>
                      <a:pt x="4171" y="1039"/>
                    </a:lnTo>
                    <a:lnTo>
                      <a:pt x="4049" y="1025"/>
                    </a:lnTo>
                    <a:lnTo>
                      <a:pt x="3920" y="1012"/>
                    </a:lnTo>
                    <a:lnTo>
                      <a:pt x="3787" y="1000"/>
                    </a:lnTo>
                    <a:lnTo>
                      <a:pt x="3647" y="990"/>
                    </a:lnTo>
                    <a:lnTo>
                      <a:pt x="3505" y="980"/>
                    </a:lnTo>
                    <a:lnTo>
                      <a:pt x="3358" y="970"/>
                    </a:lnTo>
                    <a:lnTo>
                      <a:pt x="3210" y="963"/>
                    </a:lnTo>
                    <a:lnTo>
                      <a:pt x="3060" y="955"/>
                    </a:lnTo>
                    <a:lnTo>
                      <a:pt x="2909" y="949"/>
                    </a:lnTo>
                    <a:lnTo>
                      <a:pt x="2759" y="942"/>
                    </a:lnTo>
                    <a:lnTo>
                      <a:pt x="2609" y="937"/>
                    </a:lnTo>
                    <a:lnTo>
                      <a:pt x="2462" y="932"/>
                    </a:lnTo>
                    <a:lnTo>
                      <a:pt x="2316" y="929"/>
                    </a:lnTo>
                    <a:lnTo>
                      <a:pt x="2174" y="926"/>
                    </a:lnTo>
                    <a:lnTo>
                      <a:pt x="1904" y="922"/>
                    </a:lnTo>
                    <a:lnTo>
                      <a:pt x="1657" y="920"/>
                    </a:lnTo>
                    <a:lnTo>
                      <a:pt x="1545" y="920"/>
                    </a:lnTo>
                    <a:lnTo>
                      <a:pt x="1441" y="920"/>
                    </a:lnTo>
                    <a:lnTo>
                      <a:pt x="1346" y="922"/>
                    </a:lnTo>
                    <a:lnTo>
                      <a:pt x="1261" y="924"/>
                    </a:lnTo>
                    <a:lnTo>
                      <a:pt x="1252" y="924"/>
                    </a:lnTo>
                    <a:lnTo>
                      <a:pt x="1244" y="924"/>
                    </a:lnTo>
                    <a:lnTo>
                      <a:pt x="1186" y="922"/>
                    </a:lnTo>
                    <a:lnTo>
                      <a:pt x="1129" y="916"/>
                    </a:lnTo>
                    <a:lnTo>
                      <a:pt x="1073" y="906"/>
                    </a:lnTo>
                    <a:lnTo>
                      <a:pt x="1017" y="894"/>
                    </a:lnTo>
                    <a:lnTo>
                      <a:pt x="962" y="878"/>
                    </a:lnTo>
                    <a:lnTo>
                      <a:pt x="907" y="860"/>
                    </a:lnTo>
                    <a:lnTo>
                      <a:pt x="853" y="838"/>
                    </a:lnTo>
                    <a:lnTo>
                      <a:pt x="800" y="815"/>
                    </a:lnTo>
                    <a:lnTo>
                      <a:pt x="747" y="788"/>
                    </a:lnTo>
                    <a:lnTo>
                      <a:pt x="696" y="760"/>
                    </a:lnTo>
                    <a:lnTo>
                      <a:pt x="645" y="729"/>
                    </a:lnTo>
                    <a:lnTo>
                      <a:pt x="597" y="697"/>
                    </a:lnTo>
                    <a:lnTo>
                      <a:pt x="548" y="664"/>
                    </a:lnTo>
                    <a:lnTo>
                      <a:pt x="502" y="629"/>
                    </a:lnTo>
                    <a:lnTo>
                      <a:pt x="458" y="593"/>
                    </a:lnTo>
                    <a:lnTo>
                      <a:pt x="413" y="557"/>
                    </a:lnTo>
                    <a:lnTo>
                      <a:pt x="372" y="519"/>
                    </a:lnTo>
                    <a:lnTo>
                      <a:pt x="331" y="481"/>
                    </a:lnTo>
                    <a:lnTo>
                      <a:pt x="293" y="442"/>
                    </a:lnTo>
                    <a:lnTo>
                      <a:pt x="257" y="405"/>
                    </a:lnTo>
                    <a:lnTo>
                      <a:pt x="222" y="367"/>
                    </a:lnTo>
                    <a:lnTo>
                      <a:pt x="190" y="329"/>
                    </a:lnTo>
                    <a:lnTo>
                      <a:pt x="159" y="291"/>
                    </a:lnTo>
                    <a:lnTo>
                      <a:pt x="131" y="256"/>
                    </a:lnTo>
                    <a:lnTo>
                      <a:pt x="106" y="220"/>
                    </a:lnTo>
                    <a:lnTo>
                      <a:pt x="83" y="185"/>
                    </a:lnTo>
                    <a:lnTo>
                      <a:pt x="62" y="153"/>
                    </a:lnTo>
                    <a:lnTo>
                      <a:pt x="44" y="122"/>
                    </a:lnTo>
                    <a:lnTo>
                      <a:pt x="29" y="93"/>
                    </a:lnTo>
                    <a:lnTo>
                      <a:pt x="16" y="64"/>
                    </a:lnTo>
                    <a:lnTo>
                      <a:pt x="6" y="40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9" y="2"/>
                    </a:lnTo>
                    <a:lnTo>
                      <a:pt x="23" y="5"/>
                    </a:lnTo>
                    <a:lnTo>
                      <a:pt x="26" y="10"/>
                    </a:lnTo>
                    <a:lnTo>
                      <a:pt x="32" y="32"/>
                    </a:lnTo>
                    <a:lnTo>
                      <a:pt x="42" y="57"/>
                    </a:lnTo>
                    <a:lnTo>
                      <a:pt x="54" y="84"/>
                    </a:lnTo>
                    <a:lnTo>
                      <a:pt x="69" y="113"/>
                    </a:lnTo>
                    <a:lnTo>
                      <a:pt x="87" y="143"/>
                    </a:lnTo>
                    <a:lnTo>
                      <a:pt x="108" y="176"/>
                    </a:lnTo>
                    <a:lnTo>
                      <a:pt x="130" y="209"/>
                    </a:lnTo>
                    <a:lnTo>
                      <a:pt x="155" y="244"/>
                    </a:lnTo>
                    <a:lnTo>
                      <a:pt x="182" y="279"/>
                    </a:lnTo>
                    <a:lnTo>
                      <a:pt x="212" y="315"/>
                    </a:lnTo>
                    <a:lnTo>
                      <a:pt x="244" y="352"/>
                    </a:lnTo>
                    <a:lnTo>
                      <a:pt x="277" y="389"/>
                    </a:lnTo>
                    <a:lnTo>
                      <a:pt x="313" y="426"/>
                    </a:lnTo>
                    <a:lnTo>
                      <a:pt x="351" y="464"/>
                    </a:lnTo>
                    <a:lnTo>
                      <a:pt x="389" y="501"/>
                    </a:lnTo>
                    <a:lnTo>
                      <a:pt x="431" y="537"/>
                    </a:lnTo>
                    <a:lnTo>
                      <a:pt x="474" y="573"/>
                    </a:lnTo>
                    <a:lnTo>
                      <a:pt x="518" y="609"/>
                    </a:lnTo>
                    <a:lnTo>
                      <a:pt x="563" y="642"/>
                    </a:lnTo>
                    <a:lnTo>
                      <a:pt x="610" y="675"/>
                    </a:lnTo>
                    <a:lnTo>
                      <a:pt x="658" y="707"/>
                    </a:lnTo>
                    <a:lnTo>
                      <a:pt x="707" y="736"/>
                    </a:lnTo>
                    <a:lnTo>
                      <a:pt x="758" y="764"/>
                    </a:lnTo>
                    <a:lnTo>
                      <a:pt x="808" y="790"/>
                    </a:lnTo>
                    <a:lnTo>
                      <a:pt x="860" y="813"/>
                    </a:lnTo>
                    <a:lnTo>
                      <a:pt x="913" y="834"/>
                    </a:lnTo>
                    <a:lnTo>
                      <a:pt x="967" y="852"/>
                    </a:lnTo>
                    <a:lnTo>
                      <a:pt x="1021" y="868"/>
                    </a:lnTo>
                    <a:lnTo>
                      <a:pt x="1076" y="879"/>
                    </a:lnTo>
                    <a:lnTo>
                      <a:pt x="1131" y="889"/>
                    </a:lnTo>
                    <a:lnTo>
                      <a:pt x="1187" y="895"/>
                    </a:lnTo>
                    <a:lnTo>
                      <a:pt x="1243" y="897"/>
                    </a:lnTo>
                    <a:lnTo>
                      <a:pt x="1252" y="897"/>
                    </a:lnTo>
                    <a:lnTo>
                      <a:pt x="1261" y="897"/>
                    </a:lnTo>
                    <a:lnTo>
                      <a:pt x="1373" y="895"/>
                    </a:lnTo>
                    <a:lnTo>
                      <a:pt x="1541" y="895"/>
                    </a:lnTo>
                    <a:lnTo>
                      <a:pt x="1753" y="896"/>
                    </a:lnTo>
                    <a:lnTo>
                      <a:pt x="2005" y="898"/>
                    </a:lnTo>
                    <a:lnTo>
                      <a:pt x="2141" y="900"/>
                    </a:lnTo>
                    <a:lnTo>
                      <a:pt x="2285" y="903"/>
                    </a:lnTo>
                    <a:lnTo>
                      <a:pt x="2433" y="906"/>
                    </a:lnTo>
                    <a:lnTo>
                      <a:pt x="2585" y="911"/>
                    </a:lnTo>
                    <a:lnTo>
                      <a:pt x="2740" y="916"/>
                    </a:lnTo>
                    <a:lnTo>
                      <a:pt x="2898" y="922"/>
                    </a:lnTo>
                    <a:lnTo>
                      <a:pt x="3057" y="928"/>
                    </a:lnTo>
                    <a:lnTo>
                      <a:pt x="3214" y="937"/>
                    </a:lnTo>
                    <a:lnTo>
                      <a:pt x="3372" y="945"/>
                    </a:lnTo>
                    <a:lnTo>
                      <a:pt x="3527" y="955"/>
                    </a:lnTo>
                    <a:lnTo>
                      <a:pt x="3679" y="966"/>
                    </a:lnTo>
                    <a:lnTo>
                      <a:pt x="3827" y="978"/>
                    </a:lnTo>
                    <a:lnTo>
                      <a:pt x="3969" y="991"/>
                    </a:lnTo>
                    <a:lnTo>
                      <a:pt x="4105" y="1006"/>
                    </a:lnTo>
                    <a:lnTo>
                      <a:pt x="4234" y="1021"/>
                    </a:lnTo>
                    <a:lnTo>
                      <a:pt x="4353" y="1038"/>
                    </a:lnTo>
                    <a:lnTo>
                      <a:pt x="4464" y="1057"/>
                    </a:lnTo>
                    <a:lnTo>
                      <a:pt x="4564" y="1077"/>
                    </a:lnTo>
                    <a:lnTo>
                      <a:pt x="4653" y="1099"/>
                    </a:lnTo>
                    <a:lnTo>
                      <a:pt x="4728" y="1122"/>
                    </a:lnTo>
                    <a:lnTo>
                      <a:pt x="4790" y="1147"/>
                    </a:lnTo>
                    <a:lnTo>
                      <a:pt x="4837" y="1173"/>
                    </a:lnTo>
                    <a:lnTo>
                      <a:pt x="4869" y="1202"/>
                    </a:lnTo>
                    <a:lnTo>
                      <a:pt x="4884" y="1232"/>
                    </a:lnTo>
                    <a:lnTo>
                      <a:pt x="4884" y="1238"/>
                    </a:lnTo>
                    <a:lnTo>
                      <a:pt x="4882" y="1242"/>
                    </a:lnTo>
                    <a:lnTo>
                      <a:pt x="4877" y="1245"/>
                    </a:lnTo>
                    <a:lnTo>
                      <a:pt x="4873" y="1248"/>
                    </a:lnTo>
                    <a:lnTo>
                      <a:pt x="4872" y="1248"/>
                    </a:lnTo>
                    <a:lnTo>
                      <a:pt x="4870" y="12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16"/>
              <p:cNvSpPr>
                <a:spLocks/>
              </p:cNvSpPr>
              <p:nvPr userDrawn="1"/>
            </p:nvSpPr>
            <p:spPr bwMode="auto">
              <a:xfrm>
                <a:off x="672" y="3389"/>
                <a:ext cx="485" cy="596"/>
              </a:xfrm>
              <a:custGeom>
                <a:avLst/>
                <a:gdLst>
                  <a:gd name="T0" fmla="*/ 1436 w 1455"/>
                  <a:gd name="T1" fmla="*/ 1789 h 1790"/>
                  <a:gd name="T2" fmla="*/ 1429 w 1455"/>
                  <a:gd name="T3" fmla="*/ 1783 h 1790"/>
                  <a:gd name="T4" fmla="*/ 1427 w 1455"/>
                  <a:gd name="T5" fmla="*/ 1772 h 1790"/>
                  <a:gd name="T6" fmla="*/ 1419 w 1455"/>
                  <a:gd name="T7" fmla="*/ 1724 h 1790"/>
                  <a:gd name="T8" fmla="*/ 1404 w 1455"/>
                  <a:gd name="T9" fmla="*/ 1640 h 1790"/>
                  <a:gd name="T10" fmla="*/ 1380 w 1455"/>
                  <a:gd name="T11" fmla="*/ 1525 h 1790"/>
                  <a:gd name="T12" fmla="*/ 1347 w 1455"/>
                  <a:gd name="T13" fmla="*/ 1386 h 1790"/>
                  <a:gd name="T14" fmla="*/ 1314 w 1455"/>
                  <a:gd name="T15" fmla="*/ 1272 h 1790"/>
                  <a:gd name="T16" fmla="*/ 1288 w 1455"/>
                  <a:gd name="T17" fmla="*/ 1192 h 1790"/>
                  <a:gd name="T18" fmla="*/ 1260 w 1455"/>
                  <a:gd name="T19" fmla="*/ 1111 h 1790"/>
                  <a:gd name="T20" fmla="*/ 1229 w 1455"/>
                  <a:gd name="T21" fmla="*/ 1028 h 1790"/>
                  <a:gd name="T22" fmla="*/ 1194 w 1455"/>
                  <a:gd name="T23" fmla="*/ 946 h 1790"/>
                  <a:gd name="T24" fmla="*/ 1155 w 1455"/>
                  <a:gd name="T25" fmla="*/ 865 h 1790"/>
                  <a:gd name="T26" fmla="*/ 1087 w 1455"/>
                  <a:gd name="T27" fmla="*/ 737 h 1790"/>
                  <a:gd name="T28" fmla="*/ 989 w 1455"/>
                  <a:gd name="T29" fmla="*/ 579 h 1790"/>
                  <a:gd name="T30" fmla="*/ 891 w 1455"/>
                  <a:gd name="T31" fmla="*/ 447 h 1790"/>
                  <a:gd name="T32" fmla="*/ 794 w 1455"/>
                  <a:gd name="T33" fmla="*/ 337 h 1790"/>
                  <a:gd name="T34" fmla="*/ 698 w 1455"/>
                  <a:gd name="T35" fmla="*/ 248 h 1790"/>
                  <a:gd name="T36" fmla="*/ 604 w 1455"/>
                  <a:gd name="T37" fmla="*/ 176 h 1790"/>
                  <a:gd name="T38" fmla="*/ 513 w 1455"/>
                  <a:gd name="T39" fmla="*/ 121 h 1790"/>
                  <a:gd name="T40" fmla="*/ 428 w 1455"/>
                  <a:gd name="T41" fmla="*/ 81 h 1790"/>
                  <a:gd name="T42" fmla="*/ 347 w 1455"/>
                  <a:gd name="T43" fmla="*/ 54 h 1790"/>
                  <a:gd name="T44" fmla="*/ 273 w 1455"/>
                  <a:gd name="T45" fmla="*/ 37 h 1790"/>
                  <a:gd name="T46" fmla="*/ 206 w 1455"/>
                  <a:gd name="T47" fmla="*/ 28 h 1790"/>
                  <a:gd name="T48" fmla="*/ 149 w 1455"/>
                  <a:gd name="T49" fmla="*/ 26 h 1790"/>
                  <a:gd name="T50" fmla="*/ 101 w 1455"/>
                  <a:gd name="T51" fmla="*/ 29 h 1790"/>
                  <a:gd name="T52" fmla="*/ 62 w 1455"/>
                  <a:gd name="T53" fmla="*/ 34 h 1790"/>
                  <a:gd name="T54" fmla="*/ 26 w 1455"/>
                  <a:gd name="T55" fmla="*/ 41 h 1790"/>
                  <a:gd name="T56" fmla="*/ 13 w 1455"/>
                  <a:gd name="T57" fmla="*/ 45 h 1790"/>
                  <a:gd name="T58" fmla="*/ 4 w 1455"/>
                  <a:gd name="T59" fmla="*/ 40 h 1790"/>
                  <a:gd name="T60" fmla="*/ 0 w 1455"/>
                  <a:gd name="T61" fmla="*/ 31 h 1790"/>
                  <a:gd name="T62" fmla="*/ 4 w 1455"/>
                  <a:gd name="T63" fmla="*/ 21 h 1790"/>
                  <a:gd name="T64" fmla="*/ 17 w 1455"/>
                  <a:gd name="T65" fmla="*/ 17 h 1790"/>
                  <a:gd name="T66" fmla="*/ 54 w 1455"/>
                  <a:gd name="T67" fmla="*/ 8 h 1790"/>
                  <a:gd name="T68" fmla="*/ 94 w 1455"/>
                  <a:gd name="T69" fmla="*/ 2 h 1790"/>
                  <a:gd name="T70" fmla="*/ 145 w 1455"/>
                  <a:gd name="T71" fmla="*/ 0 h 1790"/>
                  <a:gd name="T72" fmla="*/ 204 w 1455"/>
                  <a:gd name="T73" fmla="*/ 1 h 1790"/>
                  <a:gd name="T74" fmla="*/ 273 w 1455"/>
                  <a:gd name="T75" fmla="*/ 10 h 1790"/>
                  <a:gd name="T76" fmla="*/ 350 w 1455"/>
                  <a:gd name="T77" fmla="*/ 27 h 1790"/>
                  <a:gd name="T78" fmla="*/ 432 w 1455"/>
                  <a:gd name="T79" fmla="*/ 55 h 1790"/>
                  <a:gd name="T80" fmla="*/ 521 w 1455"/>
                  <a:gd name="T81" fmla="*/ 95 h 1790"/>
                  <a:gd name="T82" fmla="*/ 613 w 1455"/>
                  <a:gd name="T83" fmla="*/ 150 h 1790"/>
                  <a:gd name="T84" fmla="*/ 711 w 1455"/>
                  <a:gd name="T85" fmla="*/ 223 h 1790"/>
                  <a:gd name="T86" fmla="*/ 809 w 1455"/>
                  <a:gd name="T87" fmla="*/ 314 h 1790"/>
                  <a:gd name="T88" fmla="*/ 909 w 1455"/>
                  <a:gd name="T89" fmla="*/ 427 h 1790"/>
                  <a:gd name="T90" fmla="*/ 1010 w 1455"/>
                  <a:gd name="T91" fmla="*/ 562 h 1790"/>
                  <a:gd name="T92" fmla="*/ 1110 w 1455"/>
                  <a:gd name="T93" fmla="*/ 722 h 1790"/>
                  <a:gd name="T94" fmla="*/ 1180 w 1455"/>
                  <a:gd name="T95" fmla="*/ 853 h 1790"/>
                  <a:gd name="T96" fmla="*/ 1218 w 1455"/>
                  <a:gd name="T97" fmla="*/ 935 h 1790"/>
                  <a:gd name="T98" fmla="*/ 1254 w 1455"/>
                  <a:gd name="T99" fmla="*/ 1018 h 1790"/>
                  <a:gd name="T100" fmla="*/ 1285 w 1455"/>
                  <a:gd name="T101" fmla="*/ 1101 h 1790"/>
                  <a:gd name="T102" fmla="*/ 1314 w 1455"/>
                  <a:gd name="T103" fmla="*/ 1183 h 1790"/>
                  <a:gd name="T104" fmla="*/ 1339 w 1455"/>
                  <a:gd name="T105" fmla="*/ 1264 h 1790"/>
                  <a:gd name="T106" fmla="*/ 1373 w 1455"/>
                  <a:gd name="T107" fmla="*/ 1380 h 1790"/>
                  <a:gd name="T108" fmla="*/ 1407 w 1455"/>
                  <a:gd name="T109" fmla="*/ 1519 h 1790"/>
                  <a:gd name="T110" fmla="*/ 1431 w 1455"/>
                  <a:gd name="T111" fmla="*/ 1636 h 1790"/>
                  <a:gd name="T112" fmla="*/ 1446 w 1455"/>
                  <a:gd name="T113" fmla="*/ 1721 h 1790"/>
                  <a:gd name="T114" fmla="*/ 1454 w 1455"/>
                  <a:gd name="T115" fmla="*/ 1767 h 1790"/>
                  <a:gd name="T116" fmla="*/ 1455 w 1455"/>
                  <a:gd name="T117" fmla="*/ 1780 h 1790"/>
                  <a:gd name="T118" fmla="*/ 1448 w 1455"/>
                  <a:gd name="T119" fmla="*/ 1788 h 1790"/>
                  <a:gd name="T120" fmla="*/ 1442 w 1455"/>
                  <a:gd name="T121" fmla="*/ 1790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55" h="1790">
                    <a:moveTo>
                      <a:pt x="1441" y="1790"/>
                    </a:moveTo>
                    <a:lnTo>
                      <a:pt x="1436" y="1789"/>
                    </a:lnTo>
                    <a:lnTo>
                      <a:pt x="1432" y="1787"/>
                    </a:lnTo>
                    <a:lnTo>
                      <a:pt x="1429" y="1783"/>
                    </a:lnTo>
                    <a:lnTo>
                      <a:pt x="1428" y="1778"/>
                    </a:lnTo>
                    <a:lnTo>
                      <a:pt x="1427" y="1772"/>
                    </a:lnTo>
                    <a:lnTo>
                      <a:pt x="1424" y="1753"/>
                    </a:lnTo>
                    <a:lnTo>
                      <a:pt x="1419" y="1724"/>
                    </a:lnTo>
                    <a:lnTo>
                      <a:pt x="1412" y="1686"/>
                    </a:lnTo>
                    <a:lnTo>
                      <a:pt x="1404" y="1640"/>
                    </a:lnTo>
                    <a:lnTo>
                      <a:pt x="1393" y="1586"/>
                    </a:lnTo>
                    <a:lnTo>
                      <a:pt x="1380" y="1525"/>
                    </a:lnTo>
                    <a:lnTo>
                      <a:pt x="1365" y="1459"/>
                    </a:lnTo>
                    <a:lnTo>
                      <a:pt x="1347" y="1386"/>
                    </a:lnTo>
                    <a:lnTo>
                      <a:pt x="1325" y="1311"/>
                    </a:lnTo>
                    <a:lnTo>
                      <a:pt x="1314" y="1272"/>
                    </a:lnTo>
                    <a:lnTo>
                      <a:pt x="1301" y="1232"/>
                    </a:lnTo>
                    <a:lnTo>
                      <a:pt x="1288" y="1192"/>
                    </a:lnTo>
                    <a:lnTo>
                      <a:pt x="1274" y="1151"/>
                    </a:lnTo>
                    <a:lnTo>
                      <a:pt x="1260" y="1111"/>
                    </a:lnTo>
                    <a:lnTo>
                      <a:pt x="1245" y="1069"/>
                    </a:lnTo>
                    <a:lnTo>
                      <a:pt x="1229" y="1028"/>
                    </a:lnTo>
                    <a:lnTo>
                      <a:pt x="1212" y="987"/>
                    </a:lnTo>
                    <a:lnTo>
                      <a:pt x="1194" y="946"/>
                    </a:lnTo>
                    <a:lnTo>
                      <a:pt x="1175" y="905"/>
                    </a:lnTo>
                    <a:lnTo>
                      <a:pt x="1155" y="865"/>
                    </a:lnTo>
                    <a:lnTo>
                      <a:pt x="1136" y="825"/>
                    </a:lnTo>
                    <a:lnTo>
                      <a:pt x="1087" y="737"/>
                    </a:lnTo>
                    <a:lnTo>
                      <a:pt x="1039" y="654"/>
                    </a:lnTo>
                    <a:lnTo>
                      <a:pt x="989" y="579"/>
                    </a:lnTo>
                    <a:lnTo>
                      <a:pt x="941" y="510"/>
                    </a:lnTo>
                    <a:lnTo>
                      <a:pt x="891" y="447"/>
                    </a:lnTo>
                    <a:lnTo>
                      <a:pt x="842" y="389"/>
                    </a:lnTo>
                    <a:lnTo>
                      <a:pt x="794" y="337"/>
                    </a:lnTo>
                    <a:lnTo>
                      <a:pt x="745" y="290"/>
                    </a:lnTo>
                    <a:lnTo>
                      <a:pt x="698" y="248"/>
                    </a:lnTo>
                    <a:lnTo>
                      <a:pt x="650" y="210"/>
                    </a:lnTo>
                    <a:lnTo>
                      <a:pt x="604" y="176"/>
                    </a:lnTo>
                    <a:lnTo>
                      <a:pt x="558" y="147"/>
                    </a:lnTo>
                    <a:lnTo>
                      <a:pt x="513" y="121"/>
                    </a:lnTo>
                    <a:lnTo>
                      <a:pt x="470" y="100"/>
                    </a:lnTo>
                    <a:lnTo>
                      <a:pt x="428" y="81"/>
                    </a:lnTo>
                    <a:lnTo>
                      <a:pt x="387" y="66"/>
                    </a:lnTo>
                    <a:lnTo>
                      <a:pt x="347" y="54"/>
                    </a:lnTo>
                    <a:lnTo>
                      <a:pt x="309" y="45"/>
                    </a:lnTo>
                    <a:lnTo>
                      <a:pt x="273" y="37"/>
                    </a:lnTo>
                    <a:lnTo>
                      <a:pt x="239" y="32"/>
                    </a:lnTo>
                    <a:lnTo>
                      <a:pt x="206" y="28"/>
                    </a:lnTo>
                    <a:lnTo>
                      <a:pt x="177" y="27"/>
                    </a:lnTo>
                    <a:lnTo>
                      <a:pt x="149" y="26"/>
                    </a:lnTo>
                    <a:lnTo>
                      <a:pt x="123" y="27"/>
                    </a:lnTo>
                    <a:lnTo>
                      <a:pt x="101" y="29"/>
                    </a:lnTo>
                    <a:lnTo>
                      <a:pt x="80" y="32"/>
                    </a:lnTo>
                    <a:lnTo>
                      <a:pt x="62" y="34"/>
                    </a:lnTo>
                    <a:lnTo>
                      <a:pt x="47" y="37"/>
                    </a:lnTo>
                    <a:lnTo>
                      <a:pt x="26" y="41"/>
                    </a:lnTo>
                    <a:lnTo>
                      <a:pt x="18" y="45"/>
                    </a:lnTo>
                    <a:lnTo>
                      <a:pt x="13" y="45"/>
                    </a:lnTo>
                    <a:lnTo>
                      <a:pt x="8" y="43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1"/>
                    </a:lnTo>
                    <a:lnTo>
                      <a:pt x="2" y="25"/>
                    </a:lnTo>
                    <a:lnTo>
                      <a:pt x="4" y="21"/>
                    </a:lnTo>
                    <a:lnTo>
                      <a:pt x="10" y="19"/>
                    </a:lnTo>
                    <a:lnTo>
                      <a:pt x="17" y="17"/>
                    </a:lnTo>
                    <a:lnTo>
                      <a:pt x="39" y="11"/>
                    </a:lnTo>
                    <a:lnTo>
                      <a:pt x="54" y="8"/>
                    </a:lnTo>
                    <a:lnTo>
                      <a:pt x="72" y="6"/>
                    </a:lnTo>
                    <a:lnTo>
                      <a:pt x="94" y="2"/>
                    </a:lnTo>
                    <a:lnTo>
                      <a:pt x="118" y="1"/>
                    </a:lnTo>
                    <a:lnTo>
                      <a:pt x="145" y="0"/>
                    </a:lnTo>
                    <a:lnTo>
                      <a:pt x="173" y="0"/>
                    </a:lnTo>
                    <a:lnTo>
                      <a:pt x="204" y="1"/>
                    </a:lnTo>
                    <a:lnTo>
                      <a:pt x="238" y="5"/>
                    </a:lnTo>
                    <a:lnTo>
                      <a:pt x="273" y="10"/>
                    </a:lnTo>
                    <a:lnTo>
                      <a:pt x="310" y="18"/>
                    </a:lnTo>
                    <a:lnTo>
                      <a:pt x="350" y="27"/>
                    </a:lnTo>
                    <a:lnTo>
                      <a:pt x="390" y="39"/>
                    </a:lnTo>
                    <a:lnTo>
                      <a:pt x="432" y="55"/>
                    </a:lnTo>
                    <a:lnTo>
                      <a:pt x="476" y="74"/>
                    </a:lnTo>
                    <a:lnTo>
                      <a:pt x="521" y="95"/>
                    </a:lnTo>
                    <a:lnTo>
                      <a:pt x="567" y="121"/>
                    </a:lnTo>
                    <a:lnTo>
                      <a:pt x="613" y="150"/>
                    </a:lnTo>
                    <a:lnTo>
                      <a:pt x="662" y="185"/>
                    </a:lnTo>
                    <a:lnTo>
                      <a:pt x="711" y="223"/>
                    </a:lnTo>
                    <a:lnTo>
                      <a:pt x="759" y="266"/>
                    </a:lnTo>
                    <a:lnTo>
                      <a:pt x="809" y="314"/>
                    </a:lnTo>
                    <a:lnTo>
                      <a:pt x="860" y="367"/>
                    </a:lnTo>
                    <a:lnTo>
                      <a:pt x="909" y="427"/>
                    </a:lnTo>
                    <a:lnTo>
                      <a:pt x="960" y="491"/>
                    </a:lnTo>
                    <a:lnTo>
                      <a:pt x="1010" y="562"/>
                    </a:lnTo>
                    <a:lnTo>
                      <a:pt x="1060" y="638"/>
                    </a:lnTo>
                    <a:lnTo>
                      <a:pt x="1110" y="722"/>
                    </a:lnTo>
                    <a:lnTo>
                      <a:pt x="1160" y="812"/>
                    </a:lnTo>
                    <a:lnTo>
                      <a:pt x="1180" y="853"/>
                    </a:lnTo>
                    <a:lnTo>
                      <a:pt x="1200" y="894"/>
                    </a:lnTo>
                    <a:lnTo>
                      <a:pt x="1218" y="935"/>
                    </a:lnTo>
                    <a:lnTo>
                      <a:pt x="1236" y="976"/>
                    </a:lnTo>
                    <a:lnTo>
                      <a:pt x="1254" y="1018"/>
                    </a:lnTo>
                    <a:lnTo>
                      <a:pt x="1270" y="1059"/>
                    </a:lnTo>
                    <a:lnTo>
                      <a:pt x="1285" y="1101"/>
                    </a:lnTo>
                    <a:lnTo>
                      <a:pt x="1300" y="1142"/>
                    </a:lnTo>
                    <a:lnTo>
                      <a:pt x="1314" y="1183"/>
                    </a:lnTo>
                    <a:lnTo>
                      <a:pt x="1327" y="1223"/>
                    </a:lnTo>
                    <a:lnTo>
                      <a:pt x="1339" y="1264"/>
                    </a:lnTo>
                    <a:lnTo>
                      <a:pt x="1351" y="1303"/>
                    </a:lnTo>
                    <a:lnTo>
                      <a:pt x="1373" y="1380"/>
                    </a:lnTo>
                    <a:lnTo>
                      <a:pt x="1391" y="1452"/>
                    </a:lnTo>
                    <a:lnTo>
                      <a:pt x="1407" y="1519"/>
                    </a:lnTo>
                    <a:lnTo>
                      <a:pt x="1420" y="1581"/>
                    </a:lnTo>
                    <a:lnTo>
                      <a:pt x="1431" y="1636"/>
                    </a:lnTo>
                    <a:lnTo>
                      <a:pt x="1439" y="1682"/>
                    </a:lnTo>
                    <a:lnTo>
                      <a:pt x="1446" y="1721"/>
                    </a:lnTo>
                    <a:lnTo>
                      <a:pt x="1451" y="1749"/>
                    </a:lnTo>
                    <a:lnTo>
                      <a:pt x="1454" y="1767"/>
                    </a:lnTo>
                    <a:lnTo>
                      <a:pt x="1455" y="1775"/>
                    </a:lnTo>
                    <a:lnTo>
                      <a:pt x="1455" y="1780"/>
                    </a:lnTo>
                    <a:lnTo>
                      <a:pt x="1451" y="1785"/>
                    </a:lnTo>
                    <a:lnTo>
                      <a:pt x="1448" y="1788"/>
                    </a:lnTo>
                    <a:lnTo>
                      <a:pt x="1443" y="1790"/>
                    </a:lnTo>
                    <a:lnTo>
                      <a:pt x="1442" y="1790"/>
                    </a:lnTo>
                    <a:lnTo>
                      <a:pt x="1441" y="17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17"/>
              <p:cNvSpPr>
                <a:spLocks/>
              </p:cNvSpPr>
              <p:nvPr userDrawn="1"/>
            </p:nvSpPr>
            <p:spPr bwMode="auto">
              <a:xfrm>
                <a:off x="304" y="3051"/>
                <a:ext cx="1534" cy="1269"/>
              </a:xfrm>
              <a:custGeom>
                <a:avLst/>
                <a:gdLst>
                  <a:gd name="T0" fmla="*/ 122 w 4604"/>
                  <a:gd name="T1" fmla="*/ 3655 h 3808"/>
                  <a:gd name="T2" fmla="*/ 401 w 4604"/>
                  <a:gd name="T3" fmla="*/ 3293 h 3808"/>
                  <a:gd name="T4" fmla="*/ 748 w 4604"/>
                  <a:gd name="T5" fmla="*/ 2821 h 3808"/>
                  <a:gd name="T6" fmla="*/ 930 w 4604"/>
                  <a:gd name="T7" fmla="*/ 2562 h 3808"/>
                  <a:gd name="T8" fmla="*/ 1109 w 4604"/>
                  <a:gd name="T9" fmla="*/ 2297 h 3808"/>
                  <a:gd name="T10" fmla="*/ 1278 w 4604"/>
                  <a:gd name="T11" fmla="*/ 2032 h 3808"/>
                  <a:gd name="T12" fmla="*/ 1431 w 4604"/>
                  <a:gd name="T13" fmla="*/ 1774 h 3808"/>
                  <a:gd name="T14" fmla="*/ 1562 w 4604"/>
                  <a:gd name="T15" fmla="*/ 1530 h 3808"/>
                  <a:gd name="T16" fmla="*/ 1701 w 4604"/>
                  <a:gd name="T17" fmla="*/ 1249 h 3808"/>
                  <a:gd name="T18" fmla="*/ 1860 w 4604"/>
                  <a:gd name="T19" fmla="*/ 984 h 3808"/>
                  <a:gd name="T20" fmla="*/ 2021 w 4604"/>
                  <a:gd name="T21" fmla="*/ 767 h 3808"/>
                  <a:gd name="T22" fmla="*/ 2183 w 4604"/>
                  <a:gd name="T23" fmla="*/ 591 h 3808"/>
                  <a:gd name="T24" fmla="*/ 2340 w 4604"/>
                  <a:gd name="T25" fmla="*/ 453 h 3808"/>
                  <a:gd name="T26" fmla="*/ 2491 w 4604"/>
                  <a:gd name="T27" fmla="*/ 348 h 3808"/>
                  <a:gd name="T28" fmla="*/ 2633 w 4604"/>
                  <a:gd name="T29" fmla="*/ 272 h 3808"/>
                  <a:gd name="T30" fmla="*/ 2761 w 4604"/>
                  <a:gd name="T31" fmla="*/ 219 h 3808"/>
                  <a:gd name="T32" fmla="*/ 2873 w 4604"/>
                  <a:gd name="T33" fmla="*/ 186 h 3808"/>
                  <a:gd name="T34" fmla="*/ 2964 w 4604"/>
                  <a:gd name="T35" fmla="*/ 169 h 3808"/>
                  <a:gd name="T36" fmla="*/ 3034 w 4604"/>
                  <a:gd name="T37" fmla="*/ 162 h 3808"/>
                  <a:gd name="T38" fmla="*/ 3324 w 4604"/>
                  <a:gd name="T39" fmla="*/ 139 h 3808"/>
                  <a:gd name="T40" fmla="*/ 3698 w 4604"/>
                  <a:gd name="T41" fmla="*/ 101 h 3808"/>
                  <a:gd name="T42" fmla="*/ 4080 w 4604"/>
                  <a:gd name="T43" fmla="*/ 59 h 3808"/>
                  <a:gd name="T44" fmla="*/ 4396 w 4604"/>
                  <a:gd name="T45" fmla="*/ 22 h 3808"/>
                  <a:gd name="T46" fmla="*/ 4573 w 4604"/>
                  <a:gd name="T47" fmla="*/ 1 h 3808"/>
                  <a:gd name="T48" fmla="*/ 4598 w 4604"/>
                  <a:gd name="T49" fmla="*/ 2 h 3808"/>
                  <a:gd name="T50" fmla="*/ 4603 w 4604"/>
                  <a:gd name="T51" fmla="*/ 17 h 3808"/>
                  <a:gd name="T52" fmla="*/ 4592 w 4604"/>
                  <a:gd name="T53" fmla="*/ 27 h 3808"/>
                  <a:gd name="T54" fmla="*/ 4478 w 4604"/>
                  <a:gd name="T55" fmla="*/ 40 h 3808"/>
                  <a:gd name="T56" fmla="*/ 4199 w 4604"/>
                  <a:gd name="T57" fmla="*/ 72 h 3808"/>
                  <a:gd name="T58" fmla="*/ 3830 w 4604"/>
                  <a:gd name="T59" fmla="*/ 114 h 3808"/>
                  <a:gd name="T60" fmla="*/ 3445 w 4604"/>
                  <a:gd name="T61" fmla="*/ 154 h 3808"/>
                  <a:gd name="T62" fmla="*/ 3119 w 4604"/>
                  <a:gd name="T63" fmla="*/ 183 h 3808"/>
                  <a:gd name="T64" fmla="*/ 2957 w 4604"/>
                  <a:gd name="T65" fmla="*/ 197 h 3808"/>
                  <a:gd name="T66" fmla="*/ 2834 w 4604"/>
                  <a:gd name="T67" fmla="*/ 224 h 3808"/>
                  <a:gd name="T68" fmla="*/ 2703 w 4604"/>
                  <a:gd name="T69" fmla="*/ 271 h 3808"/>
                  <a:gd name="T70" fmla="*/ 2567 w 4604"/>
                  <a:gd name="T71" fmla="*/ 337 h 3808"/>
                  <a:gd name="T72" fmla="*/ 2429 w 4604"/>
                  <a:gd name="T73" fmla="*/ 425 h 3808"/>
                  <a:gd name="T74" fmla="*/ 2288 w 4604"/>
                  <a:gd name="T75" fmla="*/ 535 h 3808"/>
                  <a:gd name="T76" fmla="*/ 2148 w 4604"/>
                  <a:gd name="T77" fmla="*/ 669 h 3808"/>
                  <a:gd name="T78" fmla="*/ 2010 w 4604"/>
                  <a:gd name="T79" fmla="*/ 828 h 3808"/>
                  <a:gd name="T80" fmla="*/ 1875 w 4604"/>
                  <a:gd name="T81" fmla="*/ 1013 h 3808"/>
                  <a:gd name="T82" fmla="*/ 1745 w 4604"/>
                  <a:gd name="T83" fmla="*/ 1225 h 3808"/>
                  <a:gd name="T84" fmla="*/ 1623 w 4604"/>
                  <a:gd name="T85" fmla="*/ 1464 h 3808"/>
                  <a:gd name="T86" fmla="*/ 1505 w 4604"/>
                  <a:gd name="T87" fmla="*/ 1699 h 3808"/>
                  <a:gd name="T88" fmla="*/ 1361 w 4604"/>
                  <a:gd name="T89" fmla="*/ 1948 h 3808"/>
                  <a:gd name="T90" fmla="*/ 1199 w 4604"/>
                  <a:gd name="T91" fmla="*/ 2207 h 3808"/>
                  <a:gd name="T92" fmla="*/ 1026 w 4604"/>
                  <a:gd name="T93" fmla="*/ 2469 h 3808"/>
                  <a:gd name="T94" fmla="*/ 847 w 4604"/>
                  <a:gd name="T95" fmla="*/ 2729 h 3808"/>
                  <a:gd name="T96" fmla="*/ 554 w 4604"/>
                  <a:gd name="T97" fmla="*/ 3133 h 3808"/>
                  <a:gd name="T98" fmla="*/ 247 w 4604"/>
                  <a:gd name="T99" fmla="*/ 3539 h 3808"/>
                  <a:gd name="T100" fmla="*/ 35 w 4604"/>
                  <a:gd name="T101" fmla="*/ 3808 h 3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04" h="3808">
                    <a:moveTo>
                      <a:pt x="0" y="3808"/>
                    </a:moveTo>
                    <a:lnTo>
                      <a:pt x="53" y="3741"/>
                    </a:lnTo>
                    <a:lnTo>
                      <a:pt x="122" y="3655"/>
                    </a:lnTo>
                    <a:lnTo>
                      <a:pt x="204" y="3549"/>
                    </a:lnTo>
                    <a:lnTo>
                      <a:pt x="297" y="3428"/>
                    </a:lnTo>
                    <a:lnTo>
                      <a:pt x="401" y="3293"/>
                    </a:lnTo>
                    <a:lnTo>
                      <a:pt x="511" y="3145"/>
                    </a:lnTo>
                    <a:lnTo>
                      <a:pt x="628" y="2988"/>
                    </a:lnTo>
                    <a:lnTo>
                      <a:pt x="748" y="2821"/>
                    </a:lnTo>
                    <a:lnTo>
                      <a:pt x="808" y="2736"/>
                    </a:lnTo>
                    <a:lnTo>
                      <a:pt x="869" y="2650"/>
                    </a:lnTo>
                    <a:lnTo>
                      <a:pt x="930" y="2562"/>
                    </a:lnTo>
                    <a:lnTo>
                      <a:pt x="991" y="2475"/>
                    </a:lnTo>
                    <a:lnTo>
                      <a:pt x="1050" y="2386"/>
                    </a:lnTo>
                    <a:lnTo>
                      <a:pt x="1109" y="2297"/>
                    </a:lnTo>
                    <a:lnTo>
                      <a:pt x="1167" y="2208"/>
                    </a:lnTo>
                    <a:lnTo>
                      <a:pt x="1223" y="2120"/>
                    </a:lnTo>
                    <a:lnTo>
                      <a:pt x="1278" y="2032"/>
                    </a:lnTo>
                    <a:lnTo>
                      <a:pt x="1332" y="1945"/>
                    </a:lnTo>
                    <a:lnTo>
                      <a:pt x="1383" y="1858"/>
                    </a:lnTo>
                    <a:lnTo>
                      <a:pt x="1431" y="1774"/>
                    </a:lnTo>
                    <a:lnTo>
                      <a:pt x="1478" y="1691"/>
                    </a:lnTo>
                    <a:lnTo>
                      <a:pt x="1521" y="1609"/>
                    </a:lnTo>
                    <a:lnTo>
                      <a:pt x="1562" y="1530"/>
                    </a:lnTo>
                    <a:lnTo>
                      <a:pt x="1598" y="1453"/>
                    </a:lnTo>
                    <a:lnTo>
                      <a:pt x="1649" y="1348"/>
                    </a:lnTo>
                    <a:lnTo>
                      <a:pt x="1701" y="1249"/>
                    </a:lnTo>
                    <a:lnTo>
                      <a:pt x="1753" y="1156"/>
                    </a:lnTo>
                    <a:lnTo>
                      <a:pt x="1806" y="1067"/>
                    </a:lnTo>
                    <a:lnTo>
                      <a:pt x="1860" y="984"/>
                    </a:lnTo>
                    <a:lnTo>
                      <a:pt x="1913" y="907"/>
                    </a:lnTo>
                    <a:lnTo>
                      <a:pt x="1967" y="834"/>
                    </a:lnTo>
                    <a:lnTo>
                      <a:pt x="2021" y="767"/>
                    </a:lnTo>
                    <a:lnTo>
                      <a:pt x="2075" y="703"/>
                    </a:lnTo>
                    <a:lnTo>
                      <a:pt x="2129" y="645"/>
                    </a:lnTo>
                    <a:lnTo>
                      <a:pt x="2183" y="591"/>
                    </a:lnTo>
                    <a:lnTo>
                      <a:pt x="2236" y="541"/>
                    </a:lnTo>
                    <a:lnTo>
                      <a:pt x="2288" y="495"/>
                    </a:lnTo>
                    <a:lnTo>
                      <a:pt x="2340" y="453"/>
                    </a:lnTo>
                    <a:lnTo>
                      <a:pt x="2392" y="414"/>
                    </a:lnTo>
                    <a:lnTo>
                      <a:pt x="2442" y="380"/>
                    </a:lnTo>
                    <a:lnTo>
                      <a:pt x="2491" y="348"/>
                    </a:lnTo>
                    <a:lnTo>
                      <a:pt x="2540" y="319"/>
                    </a:lnTo>
                    <a:lnTo>
                      <a:pt x="2588" y="294"/>
                    </a:lnTo>
                    <a:lnTo>
                      <a:pt x="2633" y="272"/>
                    </a:lnTo>
                    <a:lnTo>
                      <a:pt x="2677" y="252"/>
                    </a:lnTo>
                    <a:lnTo>
                      <a:pt x="2720" y="234"/>
                    </a:lnTo>
                    <a:lnTo>
                      <a:pt x="2761" y="219"/>
                    </a:lnTo>
                    <a:lnTo>
                      <a:pt x="2800" y="207"/>
                    </a:lnTo>
                    <a:lnTo>
                      <a:pt x="2838" y="195"/>
                    </a:lnTo>
                    <a:lnTo>
                      <a:pt x="2873" y="186"/>
                    </a:lnTo>
                    <a:lnTo>
                      <a:pt x="2906" y="179"/>
                    </a:lnTo>
                    <a:lnTo>
                      <a:pt x="2936" y="173"/>
                    </a:lnTo>
                    <a:lnTo>
                      <a:pt x="2964" y="169"/>
                    </a:lnTo>
                    <a:lnTo>
                      <a:pt x="2990" y="166"/>
                    </a:lnTo>
                    <a:lnTo>
                      <a:pt x="3014" y="164"/>
                    </a:lnTo>
                    <a:lnTo>
                      <a:pt x="3034" y="162"/>
                    </a:lnTo>
                    <a:lnTo>
                      <a:pt x="3117" y="156"/>
                    </a:lnTo>
                    <a:lnTo>
                      <a:pt x="3214" y="149"/>
                    </a:lnTo>
                    <a:lnTo>
                      <a:pt x="3324" y="139"/>
                    </a:lnTo>
                    <a:lnTo>
                      <a:pt x="3443" y="127"/>
                    </a:lnTo>
                    <a:lnTo>
                      <a:pt x="3568" y="114"/>
                    </a:lnTo>
                    <a:lnTo>
                      <a:pt x="3698" y="101"/>
                    </a:lnTo>
                    <a:lnTo>
                      <a:pt x="3827" y="87"/>
                    </a:lnTo>
                    <a:lnTo>
                      <a:pt x="3956" y="73"/>
                    </a:lnTo>
                    <a:lnTo>
                      <a:pt x="4080" y="59"/>
                    </a:lnTo>
                    <a:lnTo>
                      <a:pt x="4197" y="45"/>
                    </a:lnTo>
                    <a:lnTo>
                      <a:pt x="4302" y="33"/>
                    </a:lnTo>
                    <a:lnTo>
                      <a:pt x="4396" y="22"/>
                    </a:lnTo>
                    <a:lnTo>
                      <a:pt x="4475" y="13"/>
                    </a:lnTo>
                    <a:lnTo>
                      <a:pt x="4534" y="6"/>
                    </a:lnTo>
                    <a:lnTo>
                      <a:pt x="4573" y="1"/>
                    </a:lnTo>
                    <a:lnTo>
                      <a:pt x="4588" y="0"/>
                    </a:lnTo>
                    <a:lnTo>
                      <a:pt x="4594" y="0"/>
                    </a:lnTo>
                    <a:lnTo>
                      <a:pt x="4598" y="2"/>
                    </a:lnTo>
                    <a:lnTo>
                      <a:pt x="4601" y="6"/>
                    </a:lnTo>
                    <a:lnTo>
                      <a:pt x="4604" y="11"/>
                    </a:lnTo>
                    <a:lnTo>
                      <a:pt x="4603" y="17"/>
                    </a:lnTo>
                    <a:lnTo>
                      <a:pt x="4600" y="21"/>
                    </a:lnTo>
                    <a:lnTo>
                      <a:pt x="4597" y="24"/>
                    </a:lnTo>
                    <a:lnTo>
                      <a:pt x="4592" y="27"/>
                    </a:lnTo>
                    <a:lnTo>
                      <a:pt x="4577" y="28"/>
                    </a:lnTo>
                    <a:lnTo>
                      <a:pt x="4538" y="33"/>
                    </a:lnTo>
                    <a:lnTo>
                      <a:pt x="4478" y="40"/>
                    </a:lnTo>
                    <a:lnTo>
                      <a:pt x="4400" y="49"/>
                    </a:lnTo>
                    <a:lnTo>
                      <a:pt x="4306" y="60"/>
                    </a:lnTo>
                    <a:lnTo>
                      <a:pt x="4199" y="72"/>
                    </a:lnTo>
                    <a:lnTo>
                      <a:pt x="4082" y="86"/>
                    </a:lnTo>
                    <a:lnTo>
                      <a:pt x="3959" y="99"/>
                    </a:lnTo>
                    <a:lnTo>
                      <a:pt x="3830" y="114"/>
                    </a:lnTo>
                    <a:lnTo>
                      <a:pt x="3700" y="128"/>
                    </a:lnTo>
                    <a:lnTo>
                      <a:pt x="3570" y="141"/>
                    </a:lnTo>
                    <a:lnTo>
                      <a:pt x="3445" y="154"/>
                    </a:lnTo>
                    <a:lnTo>
                      <a:pt x="3326" y="166"/>
                    </a:lnTo>
                    <a:lnTo>
                      <a:pt x="3216" y="176"/>
                    </a:lnTo>
                    <a:lnTo>
                      <a:pt x="3119" y="183"/>
                    </a:lnTo>
                    <a:lnTo>
                      <a:pt x="3036" y="189"/>
                    </a:lnTo>
                    <a:lnTo>
                      <a:pt x="2997" y="192"/>
                    </a:lnTo>
                    <a:lnTo>
                      <a:pt x="2957" y="197"/>
                    </a:lnTo>
                    <a:lnTo>
                      <a:pt x="2917" y="204"/>
                    </a:lnTo>
                    <a:lnTo>
                      <a:pt x="2876" y="213"/>
                    </a:lnTo>
                    <a:lnTo>
                      <a:pt x="2834" y="224"/>
                    </a:lnTo>
                    <a:lnTo>
                      <a:pt x="2791" y="237"/>
                    </a:lnTo>
                    <a:lnTo>
                      <a:pt x="2746" y="253"/>
                    </a:lnTo>
                    <a:lnTo>
                      <a:pt x="2703" y="271"/>
                    </a:lnTo>
                    <a:lnTo>
                      <a:pt x="2658" y="291"/>
                    </a:lnTo>
                    <a:lnTo>
                      <a:pt x="2612" y="313"/>
                    </a:lnTo>
                    <a:lnTo>
                      <a:pt x="2567" y="337"/>
                    </a:lnTo>
                    <a:lnTo>
                      <a:pt x="2522" y="364"/>
                    </a:lnTo>
                    <a:lnTo>
                      <a:pt x="2475" y="394"/>
                    </a:lnTo>
                    <a:lnTo>
                      <a:pt x="2429" y="425"/>
                    </a:lnTo>
                    <a:lnTo>
                      <a:pt x="2381" y="459"/>
                    </a:lnTo>
                    <a:lnTo>
                      <a:pt x="2335" y="496"/>
                    </a:lnTo>
                    <a:lnTo>
                      <a:pt x="2288" y="535"/>
                    </a:lnTo>
                    <a:lnTo>
                      <a:pt x="2241" y="577"/>
                    </a:lnTo>
                    <a:lnTo>
                      <a:pt x="2195" y="622"/>
                    </a:lnTo>
                    <a:lnTo>
                      <a:pt x="2148" y="669"/>
                    </a:lnTo>
                    <a:lnTo>
                      <a:pt x="2102" y="720"/>
                    </a:lnTo>
                    <a:lnTo>
                      <a:pt x="2055" y="773"/>
                    </a:lnTo>
                    <a:lnTo>
                      <a:pt x="2010" y="828"/>
                    </a:lnTo>
                    <a:lnTo>
                      <a:pt x="1965" y="887"/>
                    </a:lnTo>
                    <a:lnTo>
                      <a:pt x="1919" y="948"/>
                    </a:lnTo>
                    <a:lnTo>
                      <a:pt x="1875" y="1013"/>
                    </a:lnTo>
                    <a:lnTo>
                      <a:pt x="1831" y="1080"/>
                    </a:lnTo>
                    <a:lnTo>
                      <a:pt x="1787" y="1150"/>
                    </a:lnTo>
                    <a:lnTo>
                      <a:pt x="1745" y="1225"/>
                    </a:lnTo>
                    <a:lnTo>
                      <a:pt x="1703" y="1301"/>
                    </a:lnTo>
                    <a:lnTo>
                      <a:pt x="1663" y="1381"/>
                    </a:lnTo>
                    <a:lnTo>
                      <a:pt x="1623" y="1464"/>
                    </a:lnTo>
                    <a:lnTo>
                      <a:pt x="1587" y="1540"/>
                    </a:lnTo>
                    <a:lnTo>
                      <a:pt x="1547" y="1619"/>
                    </a:lnTo>
                    <a:lnTo>
                      <a:pt x="1505" y="1699"/>
                    </a:lnTo>
                    <a:lnTo>
                      <a:pt x="1459" y="1781"/>
                    </a:lnTo>
                    <a:lnTo>
                      <a:pt x="1411" y="1864"/>
                    </a:lnTo>
                    <a:lnTo>
                      <a:pt x="1361" y="1948"/>
                    </a:lnTo>
                    <a:lnTo>
                      <a:pt x="1309" y="2034"/>
                    </a:lnTo>
                    <a:lnTo>
                      <a:pt x="1255" y="2121"/>
                    </a:lnTo>
                    <a:lnTo>
                      <a:pt x="1199" y="2207"/>
                    </a:lnTo>
                    <a:lnTo>
                      <a:pt x="1143" y="2295"/>
                    </a:lnTo>
                    <a:lnTo>
                      <a:pt x="1084" y="2382"/>
                    </a:lnTo>
                    <a:lnTo>
                      <a:pt x="1026" y="2469"/>
                    </a:lnTo>
                    <a:lnTo>
                      <a:pt x="967" y="2557"/>
                    </a:lnTo>
                    <a:lnTo>
                      <a:pt x="907" y="2643"/>
                    </a:lnTo>
                    <a:lnTo>
                      <a:pt x="847" y="2729"/>
                    </a:lnTo>
                    <a:lnTo>
                      <a:pt x="788" y="2813"/>
                    </a:lnTo>
                    <a:lnTo>
                      <a:pt x="669" y="2977"/>
                    </a:lnTo>
                    <a:lnTo>
                      <a:pt x="554" y="3133"/>
                    </a:lnTo>
                    <a:lnTo>
                      <a:pt x="444" y="3280"/>
                    </a:lnTo>
                    <a:lnTo>
                      <a:pt x="341" y="3416"/>
                    </a:lnTo>
                    <a:lnTo>
                      <a:pt x="247" y="3539"/>
                    </a:lnTo>
                    <a:lnTo>
                      <a:pt x="162" y="3646"/>
                    </a:lnTo>
                    <a:lnTo>
                      <a:pt x="92" y="3737"/>
                    </a:lnTo>
                    <a:lnTo>
                      <a:pt x="35" y="3808"/>
                    </a:lnTo>
                    <a:lnTo>
                      <a:pt x="0" y="38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18"/>
              <p:cNvSpPr>
                <a:spLocks/>
              </p:cNvSpPr>
              <p:nvPr userDrawn="1"/>
            </p:nvSpPr>
            <p:spPr bwMode="auto">
              <a:xfrm>
                <a:off x="440" y="3474"/>
                <a:ext cx="670" cy="846"/>
              </a:xfrm>
              <a:custGeom>
                <a:avLst/>
                <a:gdLst>
                  <a:gd name="T0" fmla="*/ 76 w 2008"/>
                  <a:gd name="T1" fmla="*/ 2453 h 2538"/>
                  <a:gd name="T2" fmla="*/ 300 w 2008"/>
                  <a:gd name="T3" fmla="*/ 2203 h 2538"/>
                  <a:gd name="T4" fmla="*/ 589 w 2008"/>
                  <a:gd name="T5" fmla="*/ 1873 h 2538"/>
                  <a:gd name="T6" fmla="*/ 914 w 2008"/>
                  <a:gd name="T7" fmla="*/ 1494 h 2538"/>
                  <a:gd name="T8" fmla="*/ 1161 w 2008"/>
                  <a:gd name="T9" fmla="*/ 1197 h 2538"/>
                  <a:gd name="T10" fmla="*/ 1322 w 2008"/>
                  <a:gd name="T11" fmla="*/ 999 h 2538"/>
                  <a:gd name="T12" fmla="*/ 1474 w 2008"/>
                  <a:gd name="T13" fmla="*/ 807 h 2538"/>
                  <a:gd name="T14" fmla="*/ 1613 w 2008"/>
                  <a:gd name="T15" fmla="*/ 623 h 2538"/>
                  <a:gd name="T16" fmla="*/ 1736 w 2008"/>
                  <a:gd name="T17" fmla="*/ 451 h 2538"/>
                  <a:gd name="T18" fmla="*/ 1839 w 2008"/>
                  <a:gd name="T19" fmla="*/ 297 h 2538"/>
                  <a:gd name="T20" fmla="*/ 1917 w 2008"/>
                  <a:gd name="T21" fmla="*/ 163 h 2538"/>
                  <a:gd name="T22" fmla="*/ 1968 w 2008"/>
                  <a:gd name="T23" fmla="*/ 54 h 2538"/>
                  <a:gd name="T24" fmla="*/ 1984 w 2008"/>
                  <a:gd name="T25" fmla="*/ 4 h 2538"/>
                  <a:gd name="T26" fmla="*/ 1993 w 2008"/>
                  <a:gd name="T27" fmla="*/ 0 h 2538"/>
                  <a:gd name="T28" fmla="*/ 2004 w 2008"/>
                  <a:gd name="T29" fmla="*/ 2 h 2538"/>
                  <a:gd name="T30" fmla="*/ 2008 w 2008"/>
                  <a:gd name="T31" fmla="*/ 11 h 2538"/>
                  <a:gd name="T32" fmla="*/ 2002 w 2008"/>
                  <a:gd name="T33" fmla="*/ 41 h 2538"/>
                  <a:gd name="T34" fmla="*/ 1979 w 2008"/>
                  <a:gd name="T35" fmla="*/ 98 h 2538"/>
                  <a:gd name="T36" fmla="*/ 1947 w 2008"/>
                  <a:gd name="T37" fmla="*/ 165 h 2538"/>
                  <a:gd name="T38" fmla="*/ 1904 w 2008"/>
                  <a:gd name="T39" fmla="*/ 240 h 2538"/>
                  <a:gd name="T40" fmla="*/ 1854 w 2008"/>
                  <a:gd name="T41" fmla="*/ 322 h 2538"/>
                  <a:gd name="T42" fmla="*/ 1795 w 2008"/>
                  <a:gd name="T43" fmla="*/ 410 h 2538"/>
                  <a:gd name="T44" fmla="*/ 1695 w 2008"/>
                  <a:gd name="T45" fmla="*/ 553 h 2538"/>
                  <a:gd name="T46" fmla="*/ 1544 w 2008"/>
                  <a:gd name="T47" fmla="*/ 758 h 2538"/>
                  <a:gd name="T48" fmla="*/ 1376 w 2008"/>
                  <a:gd name="T49" fmla="*/ 973 h 2538"/>
                  <a:gd name="T50" fmla="*/ 1203 w 2008"/>
                  <a:gd name="T51" fmla="*/ 1190 h 2538"/>
                  <a:gd name="T52" fmla="*/ 1027 w 2008"/>
                  <a:gd name="T53" fmla="*/ 1403 h 2538"/>
                  <a:gd name="T54" fmla="*/ 879 w 2008"/>
                  <a:gd name="T55" fmla="*/ 1578 h 2538"/>
                  <a:gd name="T56" fmla="*/ 752 w 2008"/>
                  <a:gd name="T57" fmla="*/ 1727 h 2538"/>
                  <a:gd name="T58" fmla="*/ 623 w 2008"/>
                  <a:gd name="T59" fmla="*/ 1876 h 2538"/>
                  <a:gd name="T60" fmla="*/ 496 w 2008"/>
                  <a:gd name="T61" fmla="*/ 2023 h 2538"/>
                  <a:gd name="T62" fmla="*/ 374 w 2008"/>
                  <a:gd name="T63" fmla="*/ 2162 h 2538"/>
                  <a:gd name="T64" fmla="*/ 261 w 2008"/>
                  <a:gd name="T65" fmla="*/ 2290 h 2538"/>
                  <a:gd name="T66" fmla="*/ 159 w 2008"/>
                  <a:gd name="T67" fmla="*/ 2403 h 2538"/>
                  <a:gd name="T68" fmla="*/ 73 w 2008"/>
                  <a:gd name="T69" fmla="*/ 2499 h 2538"/>
                  <a:gd name="T70" fmla="*/ 0 w 2008"/>
                  <a:gd name="T71" fmla="*/ 2538 h 2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08" h="2538">
                    <a:moveTo>
                      <a:pt x="0" y="2538"/>
                    </a:moveTo>
                    <a:lnTo>
                      <a:pt x="76" y="2453"/>
                    </a:lnTo>
                    <a:lnTo>
                      <a:pt x="178" y="2339"/>
                    </a:lnTo>
                    <a:lnTo>
                      <a:pt x="300" y="2203"/>
                    </a:lnTo>
                    <a:lnTo>
                      <a:pt x="438" y="2047"/>
                    </a:lnTo>
                    <a:lnTo>
                      <a:pt x="589" y="1873"/>
                    </a:lnTo>
                    <a:lnTo>
                      <a:pt x="749" y="1688"/>
                    </a:lnTo>
                    <a:lnTo>
                      <a:pt x="914" y="1494"/>
                    </a:lnTo>
                    <a:lnTo>
                      <a:pt x="1079" y="1297"/>
                    </a:lnTo>
                    <a:lnTo>
                      <a:pt x="1161" y="1197"/>
                    </a:lnTo>
                    <a:lnTo>
                      <a:pt x="1242" y="1098"/>
                    </a:lnTo>
                    <a:lnTo>
                      <a:pt x="1322" y="999"/>
                    </a:lnTo>
                    <a:lnTo>
                      <a:pt x="1399" y="902"/>
                    </a:lnTo>
                    <a:lnTo>
                      <a:pt x="1474" y="807"/>
                    </a:lnTo>
                    <a:lnTo>
                      <a:pt x="1545" y="714"/>
                    </a:lnTo>
                    <a:lnTo>
                      <a:pt x="1613" y="623"/>
                    </a:lnTo>
                    <a:lnTo>
                      <a:pt x="1677" y="536"/>
                    </a:lnTo>
                    <a:lnTo>
                      <a:pt x="1736" y="451"/>
                    </a:lnTo>
                    <a:lnTo>
                      <a:pt x="1790" y="373"/>
                    </a:lnTo>
                    <a:lnTo>
                      <a:pt x="1839" y="297"/>
                    </a:lnTo>
                    <a:lnTo>
                      <a:pt x="1882" y="228"/>
                    </a:lnTo>
                    <a:lnTo>
                      <a:pt x="1917" y="163"/>
                    </a:lnTo>
                    <a:lnTo>
                      <a:pt x="1947" y="106"/>
                    </a:lnTo>
                    <a:lnTo>
                      <a:pt x="1968" y="54"/>
                    </a:lnTo>
                    <a:lnTo>
                      <a:pt x="1982" y="10"/>
                    </a:lnTo>
                    <a:lnTo>
                      <a:pt x="1984" y="4"/>
                    </a:lnTo>
                    <a:lnTo>
                      <a:pt x="1989" y="1"/>
                    </a:lnTo>
                    <a:lnTo>
                      <a:pt x="1993" y="0"/>
                    </a:lnTo>
                    <a:lnTo>
                      <a:pt x="1998" y="0"/>
                    </a:lnTo>
                    <a:lnTo>
                      <a:pt x="2004" y="2"/>
                    </a:lnTo>
                    <a:lnTo>
                      <a:pt x="2007" y="6"/>
                    </a:lnTo>
                    <a:lnTo>
                      <a:pt x="2008" y="11"/>
                    </a:lnTo>
                    <a:lnTo>
                      <a:pt x="2008" y="16"/>
                    </a:lnTo>
                    <a:lnTo>
                      <a:pt x="2002" y="41"/>
                    </a:lnTo>
                    <a:lnTo>
                      <a:pt x="1992" y="69"/>
                    </a:lnTo>
                    <a:lnTo>
                      <a:pt x="1979" y="98"/>
                    </a:lnTo>
                    <a:lnTo>
                      <a:pt x="1964" y="131"/>
                    </a:lnTo>
                    <a:lnTo>
                      <a:pt x="1947" y="165"/>
                    </a:lnTo>
                    <a:lnTo>
                      <a:pt x="1926" y="202"/>
                    </a:lnTo>
                    <a:lnTo>
                      <a:pt x="1904" y="240"/>
                    </a:lnTo>
                    <a:lnTo>
                      <a:pt x="1880" y="280"/>
                    </a:lnTo>
                    <a:lnTo>
                      <a:pt x="1854" y="322"/>
                    </a:lnTo>
                    <a:lnTo>
                      <a:pt x="1826" y="365"/>
                    </a:lnTo>
                    <a:lnTo>
                      <a:pt x="1795" y="410"/>
                    </a:lnTo>
                    <a:lnTo>
                      <a:pt x="1764" y="457"/>
                    </a:lnTo>
                    <a:lnTo>
                      <a:pt x="1695" y="553"/>
                    </a:lnTo>
                    <a:lnTo>
                      <a:pt x="1621" y="654"/>
                    </a:lnTo>
                    <a:lnTo>
                      <a:pt x="1544" y="758"/>
                    </a:lnTo>
                    <a:lnTo>
                      <a:pt x="1462" y="865"/>
                    </a:lnTo>
                    <a:lnTo>
                      <a:pt x="1376" y="973"/>
                    </a:lnTo>
                    <a:lnTo>
                      <a:pt x="1290" y="1081"/>
                    </a:lnTo>
                    <a:lnTo>
                      <a:pt x="1203" y="1190"/>
                    </a:lnTo>
                    <a:lnTo>
                      <a:pt x="1114" y="1298"/>
                    </a:lnTo>
                    <a:lnTo>
                      <a:pt x="1027" y="1403"/>
                    </a:lnTo>
                    <a:lnTo>
                      <a:pt x="940" y="1506"/>
                    </a:lnTo>
                    <a:lnTo>
                      <a:pt x="879" y="1578"/>
                    </a:lnTo>
                    <a:lnTo>
                      <a:pt x="816" y="1653"/>
                    </a:lnTo>
                    <a:lnTo>
                      <a:pt x="752" y="1727"/>
                    </a:lnTo>
                    <a:lnTo>
                      <a:pt x="687" y="1802"/>
                    </a:lnTo>
                    <a:lnTo>
                      <a:pt x="623" y="1876"/>
                    </a:lnTo>
                    <a:lnTo>
                      <a:pt x="559" y="1951"/>
                    </a:lnTo>
                    <a:lnTo>
                      <a:pt x="496" y="2023"/>
                    </a:lnTo>
                    <a:lnTo>
                      <a:pt x="434" y="2093"/>
                    </a:lnTo>
                    <a:lnTo>
                      <a:pt x="374" y="2162"/>
                    </a:lnTo>
                    <a:lnTo>
                      <a:pt x="316" y="2227"/>
                    </a:lnTo>
                    <a:lnTo>
                      <a:pt x="261" y="2290"/>
                    </a:lnTo>
                    <a:lnTo>
                      <a:pt x="208" y="2349"/>
                    </a:lnTo>
                    <a:lnTo>
                      <a:pt x="159" y="2403"/>
                    </a:lnTo>
                    <a:lnTo>
                      <a:pt x="114" y="2454"/>
                    </a:lnTo>
                    <a:lnTo>
                      <a:pt x="73" y="2499"/>
                    </a:lnTo>
                    <a:lnTo>
                      <a:pt x="36" y="2538"/>
                    </a:lnTo>
                    <a:lnTo>
                      <a:pt x="0" y="25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19"/>
              <p:cNvSpPr>
                <a:spLocks/>
              </p:cNvSpPr>
              <p:nvPr userDrawn="1"/>
            </p:nvSpPr>
            <p:spPr bwMode="auto">
              <a:xfrm>
                <a:off x="338" y="3040"/>
                <a:ext cx="1023" cy="1243"/>
              </a:xfrm>
              <a:custGeom>
                <a:avLst/>
                <a:gdLst>
                  <a:gd name="T0" fmla="*/ 11 w 3069"/>
                  <a:gd name="T1" fmla="*/ 3729 h 3729"/>
                  <a:gd name="T2" fmla="*/ 3 w 3069"/>
                  <a:gd name="T3" fmla="*/ 3724 h 3729"/>
                  <a:gd name="T4" fmla="*/ 0 w 3069"/>
                  <a:gd name="T5" fmla="*/ 3715 h 3729"/>
                  <a:gd name="T6" fmla="*/ 14 w 3069"/>
                  <a:gd name="T7" fmla="*/ 3682 h 3729"/>
                  <a:gd name="T8" fmla="*/ 98 w 3069"/>
                  <a:gd name="T9" fmla="*/ 3501 h 3729"/>
                  <a:gd name="T10" fmla="*/ 245 w 3069"/>
                  <a:gd name="T11" fmla="*/ 3188 h 3729"/>
                  <a:gd name="T12" fmla="*/ 435 w 3069"/>
                  <a:gd name="T13" fmla="*/ 2783 h 3729"/>
                  <a:gd name="T14" fmla="*/ 649 w 3069"/>
                  <a:gd name="T15" fmla="*/ 2330 h 3729"/>
                  <a:gd name="T16" fmla="*/ 867 w 3069"/>
                  <a:gd name="T17" fmla="*/ 1870 h 3729"/>
                  <a:gd name="T18" fmla="*/ 1069 w 3069"/>
                  <a:gd name="T19" fmla="*/ 1446 h 3729"/>
                  <a:gd name="T20" fmla="*/ 1237 w 3069"/>
                  <a:gd name="T21" fmla="*/ 1099 h 3729"/>
                  <a:gd name="T22" fmla="*/ 1334 w 3069"/>
                  <a:gd name="T23" fmla="*/ 910 h 3729"/>
                  <a:gd name="T24" fmla="*/ 1414 w 3069"/>
                  <a:gd name="T25" fmla="*/ 801 h 3729"/>
                  <a:gd name="T26" fmla="*/ 1516 w 3069"/>
                  <a:gd name="T27" fmla="*/ 699 h 3729"/>
                  <a:gd name="T28" fmla="*/ 1634 w 3069"/>
                  <a:gd name="T29" fmla="*/ 602 h 3729"/>
                  <a:gd name="T30" fmla="*/ 1763 w 3069"/>
                  <a:gd name="T31" fmla="*/ 512 h 3729"/>
                  <a:gd name="T32" fmla="*/ 1904 w 3069"/>
                  <a:gd name="T33" fmla="*/ 430 h 3729"/>
                  <a:gd name="T34" fmla="*/ 2049 w 3069"/>
                  <a:gd name="T35" fmla="*/ 353 h 3729"/>
                  <a:gd name="T36" fmla="*/ 2197 w 3069"/>
                  <a:gd name="T37" fmla="*/ 284 h 3729"/>
                  <a:gd name="T38" fmla="*/ 2344 w 3069"/>
                  <a:gd name="T39" fmla="*/ 223 h 3729"/>
                  <a:gd name="T40" fmla="*/ 2486 w 3069"/>
                  <a:gd name="T41" fmla="*/ 169 h 3729"/>
                  <a:gd name="T42" fmla="*/ 2620 w 3069"/>
                  <a:gd name="T43" fmla="*/ 121 h 3729"/>
                  <a:gd name="T44" fmla="*/ 2743 w 3069"/>
                  <a:gd name="T45" fmla="*/ 81 h 3729"/>
                  <a:gd name="T46" fmla="*/ 2850 w 3069"/>
                  <a:gd name="T47" fmla="*/ 50 h 3729"/>
                  <a:gd name="T48" fmla="*/ 2938 w 3069"/>
                  <a:gd name="T49" fmla="*/ 25 h 3729"/>
                  <a:gd name="T50" fmla="*/ 3005 w 3069"/>
                  <a:gd name="T51" fmla="*/ 9 h 3729"/>
                  <a:gd name="T52" fmla="*/ 3046 w 3069"/>
                  <a:gd name="T53" fmla="*/ 1 h 3729"/>
                  <a:gd name="T54" fmla="*/ 3061 w 3069"/>
                  <a:gd name="T55" fmla="*/ 1 h 3729"/>
                  <a:gd name="T56" fmla="*/ 3068 w 3069"/>
                  <a:gd name="T57" fmla="*/ 9 h 3729"/>
                  <a:gd name="T58" fmla="*/ 3068 w 3069"/>
                  <a:gd name="T59" fmla="*/ 19 h 3729"/>
                  <a:gd name="T60" fmla="*/ 3061 w 3069"/>
                  <a:gd name="T61" fmla="*/ 26 h 3729"/>
                  <a:gd name="T62" fmla="*/ 3045 w 3069"/>
                  <a:gd name="T63" fmla="*/ 28 h 3729"/>
                  <a:gd name="T64" fmla="*/ 3002 w 3069"/>
                  <a:gd name="T65" fmla="*/ 37 h 3729"/>
                  <a:gd name="T66" fmla="*/ 2893 w 3069"/>
                  <a:gd name="T67" fmla="*/ 65 h 3729"/>
                  <a:gd name="T68" fmla="*/ 2739 w 3069"/>
                  <a:gd name="T69" fmla="*/ 110 h 3729"/>
                  <a:gd name="T70" fmla="*/ 2618 w 3069"/>
                  <a:gd name="T71" fmla="*/ 150 h 3729"/>
                  <a:gd name="T72" fmla="*/ 2486 w 3069"/>
                  <a:gd name="T73" fmla="*/ 197 h 3729"/>
                  <a:gd name="T74" fmla="*/ 2345 w 3069"/>
                  <a:gd name="T75" fmla="*/ 251 h 3729"/>
                  <a:gd name="T76" fmla="*/ 2202 w 3069"/>
                  <a:gd name="T77" fmla="*/ 311 h 3729"/>
                  <a:gd name="T78" fmla="*/ 2056 w 3069"/>
                  <a:gd name="T79" fmla="*/ 379 h 3729"/>
                  <a:gd name="T80" fmla="*/ 1913 w 3069"/>
                  <a:gd name="T81" fmla="*/ 454 h 3729"/>
                  <a:gd name="T82" fmla="*/ 1777 w 3069"/>
                  <a:gd name="T83" fmla="*/ 536 h 3729"/>
                  <a:gd name="T84" fmla="*/ 1650 w 3069"/>
                  <a:gd name="T85" fmla="*/ 623 h 3729"/>
                  <a:gd name="T86" fmla="*/ 1534 w 3069"/>
                  <a:gd name="T87" fmla="*/ 717 h 3729"/>
                  <a:gd name="T88" fmla="*/ 1436 w 3069"/>
                  <a:gd name="T89" fmla="*/ 817 h 3729"/>
                  <a:gd name="T90" fmla="*/ 1357 w 3069"/>
                  <a:gd name="T91" fmla="*/ 924 h 3729"/>
                  <a:gd name="T92" fmla="*/ 1261 w 3069"/>
                  <a:gd name="T93" fmla="*/ 1111 h 3729"/>
                  <a:gd name="T94" fmla="*/ 1094 w 3069"/>
                  <a:gd name="T95" fmla="*/ 1458 h 3729"/>
                  <a:gd name="T96" fmla="*/ 891 w 3069"/>
                  <a:gd name="T97" fmla="*/ 1882 h 3729"/>
                  <a:gd name="T98" fmla="*/ 674 w 3069"/>
                  <a:gd name="T99" fmla="*/ 2342 h 3729"/>
                  <a:gd name="T100" fmla="*/ 460 w 3069"/>
                  <a:gd name="T101" fmla="*/ 2795 h 3729"/>
                  <a:gd name="T102" fmla="*/ 270 w 3069"/>
                  <a:gd name="T103" fmla="*/ 3199 h 3729"/>
                  <a:gd name="T104" fmla="*/ 123 w 3069"/>
                  <a:gd name="T105" fmla="*/ 3513 h 3729"/>
                  <a:gd name="T106" fmla="*/ 39 w 3069"/>
                  <a:gd name="T107" fmla="*/ 3694 h 3729"/>
                  <a:gd name="T108" fmla="*/ 24 w 3069"/>
                  <a:gd name="T109" fmla="*/ 3724 h 3729"/>
                  <a:gd name="T110" fmla="*/ 17 w 3069"/>
                  <a:gd name="T111" fmla="*/ 3729 h 3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69" h="3729">
                    <a:moveTo>
                      <a:pt x="13" y="3729"/>
                    </a:moveTo>
                    <a:lnTo>
                      <a:pt x="11" y="3729"/>
                    </a:lnTo>
                    <a:lnTo>
                      <a:pt x="8" y="3728"/>
                    </a:lnTo>
                    <a:lnTo>
                      <a:pt x="3" y="3724"/>
                    </a:lnTo>
                    <a:lnTo>
                      <a:pt x="1" y="3720"/>
                    </a:lnTo>
                    <a:lnTo>
                      <a:pt x="0" y="3715"/>
                    </a:lnTo>
                    <a:lnTo>
                      <a:pt x="1" y="3710"/>
                    </a:lnTo>
                    <a:lnTo>
                      <a:pt x="14" y="3682"/>
                    </a:lnTo>
                    <a:lnTo>
                      <a:pt x="47" y="3611"/>
                    </a:lnTo>
                    <a:lnTo>
                      <a:pt x="98" y="3501"/>
                    </a:lnTo>
                    <a:lnTo>
                      <a:pt x="165" y="3359"/>
                    </a:lnTo>
                    <a:lnTo>
                      <a:pt x="245" y="3188"/>
                    </a:lnTo>
                    <a:lnTo>
                      <a:pt x="337" y="2995"/>
                    </a:lnTo>
                    <a:lnTo>
                      <a:pt x="435" y="2783"/>
                    </a:lnTo>
                    <a:lnTo>
                      <a:pt x="541" y="2560"/>
                    </a:lnTo>
                    <a:lnTo>
                      <a:pt x="649" y="2330"/>
                    </a:lnTo>
                    <a:lnTo>
                      <a:pt x="758" y="2099"/>
                    </a:lnTo>
                    <a:lnTo>
                      <a:pt x="867" y="1870"/>
                    </a:lnTo>
                    <a:lnTo>
                      <a:pt x="971" y="1651"/>
                    </a:lnTo>
                    <a:lnTo>
                      <a:pt x="1069" y="1446"/>
                    </a:lnTo>
                    <a:lnTo>
                      <a:pt x="1159" y="1260"/>
                    </a:lnTo>
                    <a:lnTo>
                      <a:pt x="1237" y="1099"/>
                    </a:lnTo>
                    <a:lnTo>
                      <a:pt x="1302" y="968"/>
                    </a:lnTo>
                    <a:lnTo>
                      <a:pt x="1334" y="910"/>
                    </a:lnTo>
                    <a:lnTo>
                      <a:pt x="1371" y="855"/>
                    </a:lnTo>
                    <a:lnTo>
                      <a:pt x="1414" y="801"/>
                    </a:lnTo>
                    <a:lnTo>
                      <a:pt x="1463" y="748"/>
                    </a:lnTo>
                    <a:lnTo>
                      <a:pt x="1516" y="699"/>
                    </a:lnTo>
                    <a:lnTo>
                      <a:pt x="1573" y="649"/>
                    </a:lnTo>
                    <a:lnTo>
                      <a:pt x="1634" y="602"/>
                    </a:lnTo>
                    <a:lnTo>
                      <a:pt x="1697" y="556"/>
                    </a:lnTo>
                    <a:lnTo>
                      <a:pt x="1763" y="512"/>
                    </a:lnTo>
                    <a:lnTo>
                      <a:pt x="1832" y="470"/>
                    </a:lnTo>
                    <a:lnTo>
                      <a:pt x="1904" y="430"/>
                    </a:lnTo>
                    <a:lnTo>
                      <a:pt x="1976" y="391"/>
                    </a:lnTo>
                    <a:lnTo>
                      <a:pt x="2049" y="353"/>
                    </a:lnTo>
                    <a:lnTo>
                      <a:pt x="2123" y="318"/>
                    </a:lnTo>
                    <a:lnTo>
                      <a:pt x="2197" y="284"/>
                    </a:lnTo>
                    <a:lnTo>
                      <a:pt x="2271" y="253"/>
                    </a:lnTo>
                    <a:lnTo>
                      <a:pt x="2344" y="223"/>
                    </a:lnTo>
                    <a:lnTo>
                      <a:pt x="2415" y="195"/>
                    </a:lnTo>
                    <a:lnTo>
                      <a:pt x="2486" y="169"/>
                    </a:lnTo>
                    <a:lnTo>
                      <a:pt x="2555" y="144"/>
                    </a:lnTo>
                    <a:lnTo>
                      <a:pt x="2620" y="121"/>
                    </a:lnTo>
                    <a:lnTo>
                      <a:pt x="2683" y="101"/>
                    </a:lnTo>
                    <a:lnTo>
                      <a:pt x="2743" y="81"/>
                    </a:lnTo>
                    <a:lnTo>
                      <a:pt x="2799" y="65"/>
                    </a:lnTo>
                    <a:lnTo>
                      <a:pt x="2850" y="50"/>
                    </a:lnTo>
                    <a:lnTo>
                      <a:pt x="2897" y="37"/>
                    </a:lnTo>
                    <a:lnTo>
                      <a:pt x="2938" y="25"/>
                    </a:lnTo>
                    <a:lnTo>
                      <a:pt x="2975" y="16"/>
                    </a:lnTo>
                    <a:lnTo>
                      <a:pt x="3005" y="9"/>
                    </a:lnTo>
                    <a:lnTo>
                      <a:pt x="3029" y="5"/>
                    </a:lnTo>
                    <a:lnTo>
                      <a:pt x="3046" y="1"/>
                    </a:lnTo>
                    <a:lnTo>
                      <a:pt x="3056" y="0"/>
                    </a:lnTo>
                    <a:lnTo>
                      <a:pt x="3061" y="1"/>
                    </a:lnTo>
                    <a:lnTo>
                      <a:pt x="3066" y="5"/>
                    </a:lnTo>
                    <a:lnTo>
                      <a:pt x="3068" y="9"/>
                    </a:lnTo>
                    <a:lnTo>
                      <a:pt x="3069" y="13"/>
                    </a:lnTo>
                    <a:lnTo>
                      <a:pt x="3068" y="19"/>
                    </a:lnTo>
                    <a:lnTo>
                      <a:pt x="3066" y="23"/>
                    </a:lnTo>
                    <a:lnTo>
                      <a:pt x="3061" y="26"/>
                    </a:lnTo>
                    <a:lnTo>
                      <a:pt x="3056" y="27"/>
                    </a:lnTo>
                    <a:lnTo>
                      <a:pt x="3045" y="28"/>
                    </a:lnTo>
                    <a:lnTo>
                      <a:pt x="3027" y="32"/>
                    </a:lnTo>
                    <a:lnTo>
                      <a:pt x="3002" y="37"/>
                    </a:lnTo>
                    <a:lnTo>
                      <a:pt x="2972" y="45"/>
                    </a:lnTo>
                    <a:lnTo>
                      <a:pt x="2893" y="65"/>
                    </a:lnTo>
                    <a:lnTo>
                      <a:pt x="2794" y="93"/>
                    </a:lnTo>
                    <a:lnTo>
                      <a:pt x="2739" y="110"/>
                    </a:lnTo>
                    <a:lnTo>
                      <a:pt x="2680" y="130"/>
                    </a:lnTo>
                    <a:lnTo>
                      <a:pt x="2618" y="150"/>
                    </a:lnTo>
                    <a:lnTo>
                      <a:pt x="2553" y="172"/>
                    </a:lnTo>
                    <a:lnTo>
                      <a:pt x="2486" y="197"/>
                    </a:lnTo>
                    <a:lnTo>
                      <a:pt x="2417" y="223"/>
                    </a:lnTo>
                    <a:lnTo>
                      <a:pt x="2345" y="251"/>
                    </a:lnTo>
                    <a:lnTo>
                      <a:pt x="2274" y="280"/>
                    </a:lnTo>
                    <a:lnTo>
                      <a:pt x="2202" y="311"/>
                    </a:lnTo>
                    <a:lnTo>
                      <a:pt x="2129" y="345"/>
                    </a:lnTo>
                    <a:lnTo>
                      <a:pt x="2056" y="379"/>
                    </a:lnTo>
                    <a:lnTo>
                      <a:pt x="1985" y="416"/>
                    </a:lnTo>
                    <a:lnTo>
                      <a:pt x="1913" y="454"/>
                    </a:lnTo>
                    <a:lnTo>
                      <a:pt x="1844" y="494"/>
                    </a:lnTo>
                    <a:lnTo>
                      <a:pt x="1777" y="536"/>
                    </a:lnTo>
                    <a:lnTo>
                      <a:pt x="1711" y="578"/>
                    </a:lnTo>
                    <a:lnTo>
                      <a:pt x="1650" y="623"/>
                    </a:lnTo>
                    <a:lnTo>
                      <a:pt x="1591" y="670"/>
                    </a:lnTo>
                    <a:lnTo>
                      <a:pt x="1534" y="717"/>
                    </a:lnTo>
                    <a:lnTo>
                      <a:pt x="1484" y="767"/>
                    </a:lnTo>
                    <a:lnTo>
                      <a:pt x="1436" y="817"/>
                    </a:lnTo>
                    <a:lnTo>
                      <a:pt x="1394" y="870"/>
                    </a:lnTo>
                    <a:lnTo>
                      <a:pt x="1357" y="924"/>
                    </a:lnTo>
                    <a:lnTo>
                      <a:pt x="1326" y="979"/>
                    </a:lnTo>
                    <a:lnTo>
                      <a:pt x="1261" y="1111"/>
                    </a:lnTo>
                    <a:lnTo>
                      <a:pt x="1182" y="1272"/>
                    </a:lnTo>
                    <a:lnTo>
                      <a:pt x="1094" y="1458"/>
                    </a:lnTo>
                    <a:lnTo>
                      <a:pt x="996" y="1663"/>
                    </a:lnTo>
                    <a:lnTo>
                      <a:pt x="891" y="1882"/>
                    </a:lnTo>
                    <a:lnTo>
                      <a:pt x="783" y="2111"/>
                    </a:lnTo>
                    <a:lnTo>
                      <a:pt x="674" y="2342"/>
                    </a:lnTo>
                    <a:lnTo>
                      <a:pt x="565" y="2572"/>
                    </a:lnTo>
                    <a:lnTo>
                      <a:pt x="460" y="2795"/>
                    </a:lnTo>
                    <a:lnTo>
                      <a:pt x="361" y="3006"/>
                    </a:lnTo>
                    <a:lnTo>
                      <a:pt x="270" y="3199"/>
                    </a:lnTo>
                    <a:lnTo>
                      <a:pt x="190" y="3370"/>
                    </a:lnTo>
                    <a:lnTo>
                      <a:pt x="123" y="3513"/>
                    </a:lnTo>
                    <a:lnTo>
                      <a:pt x="72" y="3623"/>
                    </a:lnTo>
                    <a:lnTo>
                      <a:pt x="39" y="3694"/>
                    </a:lnTo>
                    <a:lnTo>
                      <a:pt x="26" y="3721"/>
                    </a:lnTo>
                    <a:lnTo>
                      <a:pt x="24" y="3724"/>
                    </a:lnTo>
                    <a:lnTo>
                      <a:pt x="20" y="3728"/>
                    </a:lnTo>
                    <a:lnTo>
                      <a:pt x="17" y="3729"/>
                    </a:lnTo>
                    <a:lnTo>
                      <a:pt x="13" y="37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20"/>
              <p:cNvSpPr>
                <a:spLocks/>
              </p:cNvSpPr>
              <p:nvPr userDrawn="1"/>
            </p:nvSpPr>
            <p:spPr bwMode="auto">
              <a:xfrm>
                <a:off x="1208" y="3525"/>
                <a:ext cx="1705" cy="409"/>
              </a:xfrm>
              <a:custGeom>
                <a:avLst/>
                <a:gdLst>
                  <a:gd name="T0" fmla="*/ 2896 w 5115"/>
                  <a:gd name="T1" fmla="*/ 1220 h 1227"/>
                  <a:gd name="T2" fmla="*/ 2666 w 5115"/>
                  <a:gd name="T3" fmla="*/ 1191 h 1227"/>
                  <a:gd name="T4" fmla="*/ 2431 w 5115"/>
                  <a:gd name="T5" fmla="*/ 1134 h 1227"/>
                  <a:gd name="T6" fmla="*/ 2192 w 5115"/>
                  <a:gd name="T7" fmla="*/ 1044 h 1227"/>
                  <a:gd name="T8" fmla="*/ 1890 w 5115"/>
                  <a:gd name="T9" fmla="*/ 896 h 1227"/>
                  <a:gd name="T10" fmla="*/ 1616 w 5115"/>
                  <a:gd name="T11" fmla="*/ 742 h 1227"/>
                  <a:gd name="T12" fmla="*/ 1387 w 5115"/>
                  <a:gd name="T13" fmla="*/ 597 h 1227"/>
                  <a:gd name="T14" fmla="*/ 1193 w 5115"/>
                  <a:gd name="T15" fmla="*/ 466 h 1227"/>
                  <a:gd name="T16" fmla="*/ 951 w 5115"/>
                  <a:gd name="T17" fmla="*/ 301 h 1227"/>
                  <a:gd name="T18" fmla="*/ 799 w 5115"/>
                  <a:gd name="T19" fmla="*/ 207 h 1227"/>
                  <a:gd name="T20" fmla="*/ 675 w 5115"/>
                  <a:gd name="T21" fmla="*/ 145 h 1227"/>
                  <a:gd name="T22" fmla="*/ 545 w 5115"/>
                  <a:gd name="T23" fmla="*/ 95 h 1227"/>
                  <a:gd name="T24" fmla="*/ 404 w 5115"/>
                  <a:gd name="T25" fmla="*/ 59 h 1227"/>
                  <a:gd name="T26" fmla="*/ 245 w 5115"/>
                  <a:gd name="T27" fmla="*/ 36 h 1227"/>
                  <a:gd name="T28" fmla="*/ 64 w 5115"/>
                  <a:gd name="T29" fmla="*/ 27 h 1227"/>
                  <a:gd name="T30" fmla="*/ 1 w 5115"/>
                  <a:gd name="T31" fmla="*/ 20 h 1227"/>
                  <a:gd name="T32" fmla="*/ 8 w 5115"/>
                  <a:gd name="T33" fmla="*/ 2 h 1227"/>
                  <a:gd name="T34" fmla="*/ 160 w 5115"/>
                  <a:gd name="T35" fmla="*/ 4 h 1227"/>
                  <a:gd name="T36" fmla="*/ 332 w 5115"/>
                  <a:gd name="T37" fmla="*/ 20 h 1227"/>
                  <a:gd name="T38" fmla="*/ 487 w 5115"/>
                  <a:gd name="T39" fmla="*/ 51 h 1227"/>
                  <a:gd name="T40" fmla="*/ 625 w 5115"/>
                  <a:gd name="T41" fmla="*/ 95 h 1227"/>
                  <a:gd name="T42" fmla="*/ 754 w 5115"/>
                  <a:gd name="T43" fmla="*/ 153 h 1227"/>
                  <a:gd name="T44" fmla="*/ 877 w 5115"/>
                  <a:gd name="T45" fmla="*/ 222 h 1227"/>
                  <a:gd name="T46" fmla="*/ 1097 w 5115"/>
                  <a:gd name="T47" fmla="*/ 366 h 1227"/>
                  <a:gd name="T48" fmla="*/ 1301 w 5115"/>
                  <a:gd name="T49" fmla="*/ 507 h 1227"/>
                  <a:gd name="T50" fmla="*/ 1511 w 5115"/>
                  <a:gd name="T51" fmla="*/ 645 h 1227"/>
                  <a:gd name="T52" fmla="*/ 1760 w 5115"/>
                  <a:gd name="T53" fmla="*/ 794 h 1227"/>
                  <a:gd name="T54" fmla="*/ 2059 w 5115"/>
                  <a:gd name="T55" fmla="*/ 953 h 1227"/>
                  <a:gd name="T56" fmla="*/ 2358 w 5115"/>
                  <a:gd name="T57" fmla="*/ 1081 h 1227"/>
                  <a:gd name="T58" fmla="*/ 2638 w 5115"/>
                  <a:gd name="T59" fmla="*/ 1158 h 1227"/>
                  <a:gd name="T60" fmla="*/ 2912 w 5115"/>
                  <a:gd name="T61" fmla="*/ 1194 h 1227"/>
                  <a:gd name="T62" fmla="*/ 3180 w 5115"/>
                  <a:gd name="T63" fmla="*/ 1196 h 1227"/>
                  <a:gd name="T64" fmla="*/ 3441 w 5115"/>
                  <a:gd name="T65" fmla="*/ 1172 h 1227"/>
                  <a:gd name="T66" fmla="*/ 3695 w 5115"/>
                  <a:gd name="T67" fmla="*/ 1127 h 1227"/>
                  <a:gd name="T68" fmla="*/ 3941 w 5115"/>
                  <a:gd name="T69" fmla="*/ 1069 h 1227"/>
                  <a:gd name="T70" fmla="*/ 4296 w 5115"/>
                  <a:gd name="T71" fmla="*/ 972 h 1227"/>
                  <a:gd name="T72" fmla="*/ 4526 w 5115"/>
                  <a:gd name="T73" fmla="*/ 910 h 1227"/>
                  <a:gd name="T74" fmla="*/ 4746 w 5115"/>
                  <a:gd name="T75" fmla="*/ 861 h 1227"/>
                  <a:gd name="T76" fmla="*/ 4955 w 5115"/>
                  <a:gd name="T77" fmla="*/ 832 h 1227"/>
                  <a:gd name="T78" fmla="*/ 5107 w 5115"/>
                  <a:gd name="T79" fmla="*/ 829 h 1227"/>
                  <a:gd name="T80" fmla="*/ 5114 w 5115"/>
                  <a:gd name="T81" fmla="*/ 848 h 1227"/>
                  <a:gd name="T82" fmla="*/ 5053 w 5115"/>
                  <a:gd name="T83" fmla="*/ 854 h 1227"/>
                  <a:gd name="T84" fmla="*/ 4854 w 5115"/>
                  <a:gd name="T85" fmla="*/ 870 h 1227"/>
                  <a:gd name="T86" fmla="*/ 4642 w 5115"/>
                  <a:gd name="T87" fmla="*/ 910 h 1227"/>
                  <a:gd name="T88" fmla="*/ 4418 w 5115"/>
                  <a:gd name="T89" fmla="*/ 967 h 1227"/>
                  <a:gd name="T90" fmla="*/ 4177 w 5115"/>
                  <a:gd name="T91" fmla="*/ 1033 h 1227"/>
                  <a:gd name="T92" fmla="*/ 3894 w 5115"/>
                  <a:gd name="T93" fmla="*/ 1109 h 1227"/>
                  <a:gd name="T94" fmla="*/ 3601 w 5115"/>
                  <a:gd name="T95" fmla="*/ 1173 h 1227"/>
                  <a:gd name="T96" fmla="*/ 3299 w 5115"/>
                  <a:gd name="T97" fmla="*/ 1216 h 1227"/>
                  <a:gd name="T98" fmla="*/ 3104 w 5115"/>
                  <a:gd name="T99" fmla="*/ 1226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5" h="1227">
                    <a:moveTo>
                      <a:pt x="3064" y="1227"/>
                    </a:moveTo>
                    <a:lnTo>
                      <a:pt x="3008" y="1226"/>
                    </a:lnTo>
                    <a:lnTo>
                      <a:pt x="2952" y="1223"/>
                    </a:lnTo>
                    <a:lnTo>
                      <a:pt x="2896" y="1220"/>
                    </a:lnTo>
                    <a:lnTo>
                      <a:pt x="2839" y="1215"/>
                    </a:lnTo>
                    <a:lnTo>
                      <a:pt x="2781" y="1208"/>
                    </a:lnTo>
                    <a:lnTo>
                      <a:pt x="2723" y="1201"/>
                    </a:lnTo>
                    <a:lnTo>
                      <a:pt x="2666" y="1191"/>
                    </a:lnTo>
                    <a:lnTo>
                      <a:pt x="2608" y="1179"/>
                    </a:lnTo>
                    <a:lnTo>
                      <a:pt x="2549" y="1166"/>
                    </a:lnTo>
                    <a:lnTo>
                      <a:pt x="2490" y="1151"/>
                    </a:lnTo>
                    <a:lnTo>
                      <a:pt x="2431" y="1134"/>
                    </a:lnTo>
                    <a:lnTo>
                      <a:pt x="2371" y="1114"/>
                    </a:lnTo>
                    <a:lnTo>
                      <a:pt x="2312" y="1094"/>
                    </a:lnTo>
                    <a:lnTo>
                      <a:pt x="2252" y="1070"/>
                    </a:lnTo>
                    <a:lnTo>
                      <a:pt x="2192" y="1044"/>
                    </a:lnTo>
                    <a:lnTo>
                      <a:pt x="2131" y="1017"/>
                    </a:lnTo>
                    <a:lnTo>
                      <a:pt x="2047" y="976"/>
                    </a:lnTo>
                    <a:lnTo>
                      <a:pt x="1967" y="936"/>
                    </a:lnTo>
                    <a:lnTo>
                      <a:pt x="1890" y="896"/>
                    </a:lnTo>
                    <a:lnTo>
                      <a:pt x="1817" y="856"/>
                    </a:lnTo>
                    <a:lnTo>
                      <a:pt x="1747" y="818"/>
                    </a:lnTo>
                    <a:lnTo>
                      <a:pt x="1680" y="780"/>
                    </a:lnTo>
                    <a:lnTo>
                      <a:pt x="1616" y="742"/>
                    </a:lnTo>
                    <a:lnTo>
                      <a:pt x="1555" y="704"/>
                    </a:lnTo>
                    <a:lnTo>
                      <a:pt x="1496" y="669"/>
                    </a:lnTo>
                    <a:lnTo>
                      <a:pt x="1440" y="633"/>
                    </a:lnTo>
                    <a:lnTo>
                      <a:pt x="1387" y="597"/>
                    </a:lnTo>
                    <a:lnTo>
                      <a:pt x="1336" y="563"/>
                    </a:lnTo>
                    <a:lnTo>
                      <a:pt x="1286" y="529"/>
                    </a:lnTo>
                    <a:lnTo>
                      <a:pt x="1238" y="497"/>
                    </a:lnTo>
                    <a:lnTo>
                      <a:pt x="1193" y="466"/>
                    </a:lnTo>
                    <a:lnTo>
                      <a:pt x="1148" y="434"/>
                    </a:lnTo>
                    <a:lnTo>
                      <a:pt x="1080" y="387"/>
                    </a:lnTo>
                    <a:lnTo>
                      <a:pt x="1015" y="343"/>
                    </a:lnTo>
                    <a:lnTo>
                      <a:pt x="951" y="301"/>
                    </a:lnTo>
                    <a:lnTo>
                      <a:pt x="890" y="261"/>
                    </a:lnTo>
                    <a:lnTo>
                      <a:pt x="859" y="242"/>
                    </a:lnTo>
                    <a:lnTo>
                      <a:pt x="829" y="224"/>
                    </a:lnTo>
                    <a:lnTo>
                      <a:pt x="799" y="207"/>
                    </a:lnTo>
                    <a:lnTo>
                      <a:pt x="768" y="190"/>
                    </a:lnTo>
                    <a:lnTo>
                      <a:pt x="737" y="174"/>
                    </a:lnTo>
                    <a:lnTo>
                      <a:pt x="706" y="159"/>
                    </a:lnTo>
                    <a:lnTo>
                      <a:pt x="675" y="145"/>
                    </a:lnTo>
                    <a:lnTo>
                      <a:pt x="643" y="131"/>
                    </a:lnTo>
                    <a:lnTo>
                      <a:pt x="611" y="118"/>
                    </a:lnTo>
                    <a:lnTo>
                      <a:pt x="579" y="106"/>
                    </a:lnTo>
                    <a:lnTo>
                      <a:pt x="545" y="95"/>
                    </a:lnTo>
                    <a:lnTo>
                      <a:pt x="512" y="85"/>
                    </a:lnTo>
                    <a:lnTo>
                      <a:pt x="476" y="75"/>
                    </a:lnTo>
                    <a:lnTo>
                      <a:pt x="440" y="66"/>
                    </a:lnTo>
                    <a:lnTo>
                      <a:pt x="404" y="59"/>
                    </a:lnTo>
                    <a:lnTo>
                      <a:pt x="366" y="51"/>
                    </a:lnTo>
                    <a:lnTo>
                      <a:pt x="327" y="46"/>
                    </a:lnTo>
                    <a:lnTo>
                      <a:pt x="286" y="40"/>
                    </a:lnTo>
                    <a:lnTo>
                      <a:pt x="245" y="36"/>
                    </a:lnTo>
                    <a:lnTo>
                      <a:pt x="202" y="33"/>
                    </a:lnTo>
                    <a:lnTo>
                      <a:pt x="158" y="30"/>
                    </a:lnTo>
                    <a:lnTo>
                      <a:pt x="111" y="28"/>
                    </a:lnTo>
                    <a:lnTo>
                      <a:pt x="64" y="27"/>
                    </a:lnTo>
                    <a:lnTo>
                      <a:pt x="14" y="27"/>
                    </a:lnTo>
                    <a:lnTo>
                      <a:pt x="8" y="26"/>
                    </a:lnTo>
                    <a:lnTo>
                      <a:pt x="4" y="24"/>
                    </a:lnTo>
                    <a:lnTo>
                      <a:pt x="1" y="20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64" y="0"/>
                    </a:lnTo>
                    <a:lnTo>
                      <a:pt x="112" y="2"/>
                    </a:lnTo>
                    <a:lnTo>
                      <a:pt x="160" y="4"/>
                    </a:lnTo>
                    <a:lnTo>
                      <a:pt x="205" y="6"/>
                    </a:lnTo>
                    <a:lnTo>
                      <a:pt x="249" y="10"/>
                    </a:lnTo>
                    <a:lnTo>
                      <a:pt x="291" y="14"/>
                    </a:lnTo>
                    <a:lnTo>
                      <a:pt x="332" y="20"/>
                    </a:lnTo>
                    <a:lnTo>
                      <a:pt x="373" y="26"/>
                    </a:lnTo>
                    <a:lnTo>
                      <a:pt x="412" y="34"/>
                    </a:lnTo>
                    <a:lnTo>
                      <a:pt x="449" y="41"/>
                    </a:lnTo>
                    <a:lnTo>
                      <a:pt x="487" y="51"/>
                    </a:lnTo>
                    <a:lnTo>
                      <a:pt x="522" y="61"/>
                    </a:lnTo>
                    <a:lnTo>
                      <a:pt x="557" y="72"/>
                    </a:lnTo>
                    <a:lnTo>
                      <a:pt x="592" y="84"/>
                    </a:lnTo>
                    <a:lnTo>
                      <a:pt x="625" y="95"/>
                    </a:lnTo>
                    <a:lnTo>
                      <a:pt x="657" y="108"/>
                    </a:lnTo>
                    <a:lnTo>
                      <a:pt x="690" y="122"/>
                    </a:lnTo>
                    <a:lnTo>
                      <a:pt x="722" y="138"/>
                    </a:lnTo>
                    <a:lnTo>
                      <a:pt x="754" y="153"/>
                    </a:lnTo>
                    <a:lnTo>
                      <a:pt x="785" y="169"/>
                    </a:lnTo>
                    <a:lnTo>
                      <a:pt x="815" y="186"/>
                    </a:lnTo>
                    <a:lnTo>
                      <a:pt x="846" y="203"/>
                    </a:lnTo>
                    <a:lnTo>
                      <a:pt x="877" y="222"/>
                    </a:lnTo>
                    <a:lnTo>
                      <a:pt x="908" y="240"/>
                    </a:lnTo>
                    <a:lnTo>
                      <a:pt x="970" y="280"/>
                    </a:lnTo>
                    <a:lnTo>
                      <a:pt x="1032" y="322"/>
                    </a:lnTo>
                    <a:lnTo>
                      <a:pt x="1097" y="366"/>
                    </a:lnTo>
                    <a:lnTo>
                      <a:pt x="1164" y="412"/>
                    </a:lnTo>
                    <a:lnTo>
                      <a:pt x="1208" y="443"/>
                    </a:lnTo>
                    <a:lnTo>
                      <a:pt x="1254" y="474"/>
                    </a:lnTo>
                    <a:lnTo>
                      <a:pt x="1301" y="507"/>
                    </a:lnTo>
                    <a:lnTo>
                      <a:pt x="1351" y="540"/>
                    </a:lnTo>
                    <a:lnTo>
                      <a:pt x="1401" y="575"/>
                    </a:lnTo>
                    <a:lnTo>
                      <a:pt x="1455" y="609"/>
                    </a:lnTo>
                    <a:lnTo>
                      <a:pt x="1511" y="645"/>
                    </a:lnTo>
                    <a:lnTo>
                      <a:pt x="1569" y="682"/>
                    </a:lnTo>
                    <a:lnTo>
                      <a:pt x="1629" y="718"/>
                    </a:lnTo>
                    <a:lnTo>
                      <a:pt x="1693" y="756"/>
                    </a:lnTo>
                    <a:lnTo>
                      <a:pt x="1760" y="794"/>
                    </a:lnTo>
                    <a:lnTo>
                      <a:pt x="1830" y="833"/>
                    </a:lnTo>
                    <a:lnTo>
                      <a:pt x="1902" y="873"/>
                    </a:lnTo>
                    <a:lnTo>
                      <a:pt x="1979" y="912"/>
                    </a:lnTo>
                    <a:lnTo>
                      <a:pt x="2059" y="953"/>
                    </a:lnTo>
                    <a:lnTo>
                      <a:pt x="2143" y="992"/>
                    </a:lnTo>
                    <a:lnTo>
                      <a:pt x="2215" y="1025"/>
                    </a:lnTo>
                    <a:lnTo>
                      <a:pt x="2287" y="1055"/>
                    </a:lnTo>
                    <a:lnTo>
                      <a:pt x="2358" y="1081"/>
                    </a:lnTo>
                    <a:lnTo>
                      <a:pt x="2428" y="1105"/>
                    </a:lnTo>
                    <a:lnTo>
                      <a:pt x="2499" y="1125"/>
                    </a:lnTo>
                    <a:lnTo>
                      <a:pt x="2569" y="1143"/>
                    </a:lnTo>
                    <a:lnTo>
                      <a:pt x="2638" y="1158"/>
                    </a:lnTo>
                    <a:lnTo>
                      <a:pt x="2708" y="1171"/>
                    </a:lnTo>
                    <a:lnTo>
                      <a:pt x="2776" y="1180"/>
                    </a:lnTo>
                    <a:lnTo>
                      <a:pt x="2845" y="1189"/>
                    </a:lnTo>
                    <a:lnTo>
                      <a:pt x="2912" y="1194"/>
                    </a:lnTo>
                    <a:lnTo>
                      <a:pt x="2980" y="1198"/>
                    </a:lnTo>
                    <a:lnTo>
                      <a:pt x="3047" y="1199"/>
                    </a:lnTo>
                    <a:lnTo>
                      <a:pt x="3114" y="1199"/>
                    </a:lnTo>
                    <a:lnTo>
                      <a:pt x="3180" y="1196"/>
                    </a:lnTo>
                    <a:lnTo>
                      <a:pt x="3246" y="1192"/>
                    </a:lnTo>
                    <a:lnTo>
                      <a:pt x="3312" y="1187"/>
                    </a:lnTo>
                    <a:lnTo>
                      <a:pt x="3376" y="1180"/>
                    </a:lnTo>
                    <a:lnTo>
                      <a:pt x="3441" y="1172"/>
                    </a:lnTo>
                    <a:lnTo>
                      <a:pt x="3505" y="1162"/>
                    </a:lnTo>
                    <a:lnTo>
                      <a:pt x="3569" y="1151"/>
                    </a:lnTo>
                    <a:lnTo>
                      <a:pt x="3632" y="1139"/>
                    </a:lnTo>
                    <a:lnTo>
                      <a:pt x="3695" y="1127"/>
                    </a:lnTo>
                    <a:lnTo>
                      <a:pt x="3757" y="1113"/>
                    </a:lnTo>
                    <a:lnTo>
                      <a:pt x="3819" y="1099"/>
                    </a:lnTo>
                    <a:lnTo>
                      <a:pt x="3880" y="1084"/>
                    </a:lnTo>
                    <a:lnTo>
                      <a:pt x="3941" y="1069"/>
                    </a:lnTo>
                    <a:lnTo>
                      <a:pt x="4002" y="1053"/>
                    </a:lnTo>
                    <a:lnTo>
                      <a:pt x="4120" y="1021"/>
                    </a:lnTo>
                    <a:lnTo>
                      <a:pt x="4238" y="988"/>
                    </a:lnTo>
                    <a:lnTo>
                      <a:pt x="4296" y="972"/>
                    </a:lnTo>
                    <a:lnTo>
                      <a:pt x="4355" y="956"/>
                    </a:lnTo>
                    <a:lnTo>
                      <a:pt x="4412" y="940"/>
                    </a:lnTo>
                    <a:lnTo>
                      <a:pt x="4469" y="924"/>
                    </a:lnTo>
                    <a:lnTo>
                      <a:pt x="4526" y="910"/>
                    </a:lnTo>
                    <a:lnTo>
                      <a:pt x="4581" y="896"/>
                    </a:lnTo>
                    <a:lnTo>
                      <a:pt x="4638" y="883"/>
                    </a:lnTo>
                    <a:lnTo>
                      <a:pt x="4692" y="872"/>
                    </a:lnTo>
                    <a:lnTo>
                      <a:pt x="4746" y="861"/>
                    </a:lnTo>
                    <a:lnTo>
                      <a:pt x="4800" y="851"/>
                    </a:lnTo>
                    <a:lnTo>
                      <a:pt x="4851" y="844"/>
                    </a:lnTo>
                    <a:lnTo>
                      <a:pt x="4903" y="837"/>
                    </a:lnTo>
                    <a:lnTo>
                      <a:pt x="4955" y="832"/>
                    </a:lnTo>
                    <a:lnTo>
                      <a:pt x="5005" y="828"/>
                    </a:lnTo>
                    <a:lnTo>
                      <a:pt x="5054" y="827"/>
                    </a:lnTo>
                    <a:lnTo>
                      <a:pt x="5102" y="828"/>
                    </a:lnTo>
                    <a:lnTo>
                      <a:pt x="5107" y="829"/>
                    </a:lnTo>
                    <a:lnTo>
                      <a:pt x="5112" y="833"/>
                    </a:lnTo>
                    <a:lnTo>
                      <a:pt x="5115" y="837"/>
                    </a:lnTo>
                    <a:lnTo>
                      <a:pt x="5115" y="842"/>
                    </a:lnTo>
                    <a:lnTo>
                      <a:pt x="5114" y="848"/>
                    </a:lnTo>
                    <a:lnTo>
                      <a:pt x="5112" y="852"/>
                    </a:lnTo>
                    <a:lnTo>
                      <a:pt x="5106" y="854"/>
                    </a:lnTo>
                    <a:lnTo>
                      <a:pt x="5101" y="855"/>
                    </a:lnTo>
                    <a:lnTo>
                      <a:pt x="5053" y="854"/>
                    </a:lnTo>
                    <a:lnTo>
                      <a:pt x="5005" y="855"/>
                    </a:lnTo>
                    <a:lnTo>
                      <a:pt x="4956" y="859"/>
                    </a:lnTo>
                    <a:lnTo>
                      <a:pt x="4905" y="864"/>
                    </a:lnTo>
                    <a:lnTo>
                      <a:pt x="4854" y="870"/>
                    </a:lnTo>
                    <a:lnTo>
                      <a:pt x="4802" y="878"/>
                    </a:lnTo>
                    <a:lnTo>
                      <a:pt x="4749" y="888"/>
                    </a:lnTo>
                    <a:lnTo>
                      <a:pt x="4696" y="899"/>
                    </a:lnTo>
                    <a:lnTo>
                      <a:pt x="4642" y="910"/>
                    </a:lnTo>
                    <a:lnTo>
                      <a:pt x="4587" y="923"/>
                    </a:lnTo>
                    <a:lnTo>
                      <a:pt x="4531" y="936"/>
                    </a:lnTo>
                    <a:lnTo>
                      <a:pt x="4475" y="951"/>
                    </a:lnTo>
                    <a:lnTo>
                      <a:pt x="4418" y="967"/>
                    </a:lnTo>
                    <a:lnTo>
                      <a:pt x="4361" y="982"/>
                    </a:lnTo>
                    <a:lnTo>
                      <a:pt x="4304" y="998"/>
                    </a:lnTo>
                    <a:lnTo>
                      <a:pt x="4246" y="1014"/>
                    </a:lnTo>
                    <a:lnTo>
                      <a:pt x="4177" y="1033"/>
                    </a:lnTo>
                    <a:lnTo>
                      <a:pt x="4107" y="1053"/>
                    </a:lnTo>
                    <a:lnTo>
                      <a:pt x="4036" y="1071"/>
                    </a:lnTo>
                    <a:lnTo>
                      <a:pt x="3966" y="1091"/>
                    </a:lnTo>
                    <a:lnTo>
                      <a:pt x="3894" y="1109"/>
                    </a:lnTo>
                    <a:lnTo>
                      <a:pt x="3821" y="1126"/>
                    </a:lnTo>
                    <a:lnTo>
                      <a:pt x="3749" y="1143"/>
                    </a:lnTo>
                    <a:lnTo>
                      <a:pt x="3676" y="1159"/>
                    </a:lnTo>
                    <a:lnTo>
                      <a:pt x="3601" y="1173"/>
                    </a:lnTo>
                    <a:lnTo>
                      <a:pt x="3527" y="1186"/>
                    </a:lnTo>
                    <a:lnTo>
                      <a:pt x="3451" y="1198"/>
                    </a:lnTo>
                    <a:lnTo>
                      <a:pt x="3375" y="1207"/>
                    </a:lnTo>
                    <a:lnTo>
                      <a:pt x="3299" y="1216"/>
                    </a:lnTo>
                    <a:lnTo>
                      <a:pt x="3221" y="1221"/>
                    </a:lnTo>
                    <a:lnTo>
                      <a:pt x="3182" y="1223"/>
                    </a:lnTo>
                    <a:lnTo>
                      <a:pt x="3143" y="1226"/>
                    </a:lnTo>
                    <a:lnTo>
                      <a:pt x="3104" y="1226"/>
                    </a:lnTo>
                    <a:lnTo>
                      <a:pt x="3064" y="1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21"/>
              <p:cNvSpPr>
                <a:spLocks/>
              </p:cNvSpPr>
              <p:nvPr userDrawn="1"/>
            </p:nvSpPr>
            <p:spPr bwMode="auto">
              <a:xfrm>
                <a:off x="1211" y="3469"/>
                <a:ext cx="1667" cy="302"/>
              </a:xfrm>
              <a:custGeom>
                <a:avLst/>
                <a:gdLst>
                  <a:gd name="T0" fmla="*/ 2665 w 5002"/>
                  <a:gd name="T1" fmla="*/ 901 h 906"/>
                  <a:gd name="T2" fmla="*/ 2470 w 5002"/>
                  <a:gd name="T3" fmla="*/ 879 h 906"/>
                  <a:gd name="T4" fmla="*/ 2270 w 5002"/>
                  <a:gd name="T5" fmla="*/ 838 h 906"/>
                  <a:gd name="T6" fmla="*/ 2079 w 5002"/>
                  <a:gd name="T7" fmla="*/ 785 h 906"/>
                  <a:gd name="T8" fmla="*/ 1898 w 5002"/>
                  <a:gd name="T9" fmla="*/ 720 h 906"/>
                  <a:gd name="T10" fmla="*/ 1725 w 5002"/>
                  <a:gd name="T11" fmla="*/ 648 h 906"/>
                  <a:gd name="T12" fmla="*/ 1439 w 5002"/>
                  <a:gd name="T13" fmla="*/ 508 h 906"/>
                  <a:gd name="T14" fmla="*/ 1129 w 5002"/>
                  <a:gd name="T15" fmla="*/ 343 h 906"/>
                  <a:gd name="T16" fmla="*/ 823 w 5002"/>
                  <a:gd name="T17" fmla="*/ 188 h 906"/>
                  <a:gd name="T18" fmla="*/ 638 w 5002"/>
                  <a:gd name="T19" fmla="*/ 110 h 906"/>
                  <a:gd name="T20" fmla="*/ 492 w 5002"/>
                  <a:gd name="T21" fmla="*/ 64 h 906"/>
                  <a:gd name="T22" fmla="*/ 347 w 5002"/>
                  <a:gd name="T23" fmla="*/ 35 h 906"/>
                  <a:gd name="T24" fmla="*/ 201 w 5002"/>
                  <a:gd name="T25" fmla="*/ 27 h 906"/>
                  <a:gd name="T26" fmla="*/ 53 w 5002"/>
                  <a:gd name="T27" fmla="*/ 42 h 906"/>
                  <a:gd name="T28" fmla="*/ 3 w 5002"/>
                  <a:gd name="T29" fmla="*/ 44 h 906"/>
                  <a:gd name="T30" fmla="*/ 6 w 5002"/>
                  <a:gd name="T31" fmla="*/ 26 h 906"/>
                  <a:gd name="T32" fmla="*/ 124 w 5002"/>
                  <a:gd name="T33" fmla="*/ 4 h 906"/>
                  <a:gd name="T34" fmla="*/ 274 w 5002"/>
                  <a:gd name="T35" fmla="*/ 1 h 906"/>
                  <a:gd name="T36" fmla="*/ 422 w 5002"/>
                  <a:gd name="T37" fmla="*/ 19 h 906"/>
                  <a:gd name="T38" fmla="*/ 570 w 5002"/>
                  <a:gd name="T39" fmla="*/ 58 h 906"/>
                  <a:gd name="T40" fmla="*/ 719 w 5002"/>
                  <a:gd name="T41" fmla="*/ 112 h 906"/>
                  <a:gd name="T42" fmla="*/ 984 w 5002"/>
                  <a:gd name="T43" fmla="*/ 236 h 906"/>
                  <a:gd name="T44" fmla="*/ 1296 w 5002"/>
                  <a:gd name="T45" fmla="*/ 403 h 906"/>
                  <a:gd name="T46" fmla="*/ 1610 w 5002"/>
                  <a:gd name="T47" fmla="*/ 565 h 906"/>
                  <a:gd name="T48" fmla="*/ 1820 w 5002"/>
                  <a:gd name="T49" fmla="*/ 660 h 906"/>
                  <a:gd name="T50" fmla="*/ 1996 w 5002"/>
                  <a:gd name="T51" fmla="*/ 728 h 906"/>
                  <a:gd name="T52" fmla="*/ 2180 w 5002"/>
                  <a:gd name="T53" fmla="*/ 787 h 906"/>
                  <a:gd name="T54" fmla="*/ 2374 w 5002"/>
                  <a:gd name="T55" fmla="*/ 833 h 906"/>
                  <a:gd name="T56" fmla="*/ 2577 w 5002"/>
                  <a:gd name="T57" fmla="*/ 866 h 906"/>
                  <a:gd name="T58" fmla="*/ 2721 w 5002"/>
                  <a:gd name="T59" fmla="*/ 877 h 906"/>
                  <a:gd name="T60" fmla="*/ 2930 w 5002"/>
                  <a:gd name="T61" fmla="*/ 872 h 906"/>
                  <a:gd name="T62" fmla="*/ 3165 w 5002"/>
                  <a:gd name="T63" fmla="*/ 842 h 906"/>
                  <a:gd name="T64" fmla="*/ 3398 w 5002"/>
                  <a:gd name="T65" fmla="*/ 795 h 906"/>
                  <a:gd name="T66" fmla="*/ 3655 w 5002"/>
                  <a:gd name="T67" fmla="*/ 734 h 906"/>
                  <a:gd name="T68" fmla="*/ 3956 w 5002"/>
                  <a:gd name="T69" fmla="*/ 669 h 906"/>
                  <a:gd name="T70" fmla="*/ 4130 w 5002"/>
                  <a:gd name="T71" fmla="*/ 644 h 906"/>
                  <a:gd name="T72" fmla="*/ 4307 w 5002"/>
                  <a:gd name="T73" fmla="*/ 632 h 906"/>
                  <a:gd name="T74" fmla="*/ 4486 w 5002"/>
                  <a:gd name="T75" fmla="*/ 636 h 906"/>
                  <a:gd name="T76" fmla="*/ 4669 w 5002"/>
                  <a:gd name="T77" fmla="*/ 662 h 906"/>
                  <a:gd name="T78" fmla="*/ 4853 w 5002"/>
                  <a:gd name="T79" fmla="*/ 714 h 906"/>
                  <a:gd name="T80" fmla="*/ 4999 w 5002"/>
                  <a:gd name="T81" fmla="*/ 774 h 906"/>
                  <a:gd name="T82" fmla="*/ 4998 w 5002"/>
                  <a:gd name="T83" fmla="*/ 793 h 906"/>
                  <a:gd name="T84" fmla="*/ 4936 w 5002"/>
                  <a:gd name="T85" fmla="*/ 775 h 906"/>
                  <a:gd name="T86" fmla="*/ 4753 w 5002"/>
                  <a:gd name="T87" fmla="*/ 710 h 906"/>
                  <a:gd name="T88" fmla="*/ 4571 w 5002"/>
                  <a:gd name="T89" fmla="*/ 673 h 906"/>
                  <a:gd name="T90" fmla="*/ 4393 w 5002"/>
                  <a:gd name="T91" fmla="*/ 659 h 906"/>
                  <a:gd name="T92" fmla="*/ 4217 w 5002"/>
                  <a:gd name="T93" fmla="*/ 663 h 906"/>
                  <a:gd name="T94" fmla="*/ 4044 w 5002"/>
                  <a:gd name="T95" fmla="*/ 682 h 906"/>
                  <a:gd name="T96" fmla="*/ 3830 w 5002"/>
                  <a:gd name="T97" fmla="*/ 722 h 906"/>
                  <a:gd name="T98" fmla="*/ 3527 w 5002"/>
                  <a:gd name="T99" fmla="*/ 792 h 906"/>
                  <a:gd name="T100" fmla="*/ 3333 w 5002"/>
                  <a:gd name="T101" fmla="*/ 837 h 906"/>
                  <a:gd name="T102" fmla="*/ 3134 w 5002"/>
                  <a:gd name="T103" fmla="*/ 874 h 906"/>
                  <a:gd name="T104" fmla="*/ 2933 w 5002"/>
                  <a:gd name="T105" fmla="*/ 899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02" h="906">
                    <a:moveTo>
                      <a:pt x="2781" y="906"/>
                    </a:moveTo>
                    <a:lnTo>
                      <a:pt x="2742" y="905"/>
                    </a:lnTo>
                    <a:lnTo>
                      <a:pt x="2704" y="904"/>
                    </a:lnTo>
                    <a:lnTo>
                      <a:pt x="2665" y="901"/>
                    </a:lnTo>
                    <a:lnTo>
                      <a:pt x="2628" y="898"/>
                    </a:lnTo>
                    <a:lnTo>
                      <a:pt x="2574" y="893"/>
                    </a:lnTo>
                    <a:lnTo>
                      <a:pt x="2522" y="886"/>
                    </a:lnTo>
                    <a:lnTo>
                      <a:pt x="2470" y="879"/>
                    </a:lnTo>
                    <a:lnTo>
                      <a:pt x="2419" y="870"/>
                    </a:lnTo>
                    <a:lnTo>
                      <a:pt x="2369" y="860"/>
                    </a:lnTo>
                    <a:lnTo>
                      <a:pt x="2319" y="850"/>
                    </a:lnTo>
                    <a:lnTo>
                      <a:pt x="2270" y="838"/>
                    </a:lnTo>
                    <a:lnTo>
                      <a:pt x="2222" y="826"/>
                    </a:lnTo>
                    <a:lnTo>
                      <a:pt x="2173" y="813"/>
                    </a:lnTo>
                    <a:lnTo>
                      <a:pt x="2127" y="799"/>
                    </a:lnTo>
                    <a:lnTo>
                      <a:pt x="2079" y="785"/>
                    </a:lnTo>
                    <a:lnTo>
                      <a:pt x="2034" y="770"/>
                    </a:lnTo>
                    <a:lnTo>
                      <a:pt x="1987" y="754"/>
                    </a:lnTo>
                    <a:lnTo>
                      <a:pt x="1942" y="737"/>
                    </a:lnTo>
                    <a:lnTo>
                      <a:pt x="1898" y="720"/>
                    </a:lnTo>
                    <a:lnTo>
                      <a:pt x="1853" y="703"/>
                    </a:lnTo>
                    <a:lnTo>
                      <a:pt x="1810" y="684"/>
                    </a:lnTo>
                    <a:lnTo>
                      <a:pt x="1767" y="666"/>
                    </a:lnTo>
                    <a:lnTo>
                      <a:pt x="1725" y="648"/>
                    </a:lnTo>
                    <a:lnTo>
                      <a:pt x="1683" y="628"/>
                    </a:lnTo>
                    <a:lnTo>
                      <a:pt x="1600" y="589"/>
                    </a:lnTo>
                    <a:lnTo>
                      <a:pt x="1519" y="549"/>
                    </a:lnTo>
                    <a:lnTo>
                      <a:pt x="1439" y="508"/>
                    </a:lnTo>
                    <a:lnTo>
                      <a:pt x="1361" y="467"/>
                    </a:lnTo>
                    <a:lnTo>
                      <a:pt x="1284" y="426"/>
                    </a:lnTo>
                    <a:lnTo>
                      <a:pt x="1209" y="386"/>
                    </a:lnTo>
                    <a:lnTo>
                      <a:pt x="1129" y="343"/>
                    </a:lnTo>
                    <a:lnTo>
                      <a:pt x="1051" y="302"/>
                    </a:lnTo>
                    <a:lnTo>
                      <a:pt x="974" y="261"/>
                    </a:lnTo>
                    <a:lnTo>
                      <a:pt x="898" y="223"/>
                    </a:lnTo>
                    <a:lnTo>
                      <a:pt x="823" y="188"/>
                    </a:lnTo>
                    <a:lnTo>
                      <a:pt x="749" y="154"/>
                    </a:lnTo>
                    <a:lnTo>
                      <a:pt x="712" y="138"/>
                    </a:lnTo>
                    <a:lnTo>
                      <a:pt x="675" y="124"/>
                    </a:lnTo>
                    <a:lnTo>
                      <a:pt x="638" y="110"/>
                    </a:lnTo>
                    <a:lnTo>
                      <a:pt x="602" y="97"/>
                    </a:lnTo>
                    <a:lnTo>
                      <a:pt x="565" y="85"/>
                    </a:lnTo>
                    <a:lnTo>
                      <a:pt x="529" y="73"/>
                    </a:lnTo>
                    <a:lnTo>
                      <a:pt x="492" y="64"/>
                    </a:lnTo>
                    <a:lnTo>
                      <a:pt x="456" y="55"/>
                    </a:lnTo>
                    <a:lnTo>
                      <a:pt x="419" y="46"/>
                    </a:lnTo>
                    <a:lnTo>
                      <a:pt x="383" y="40"/>
                    </a:lnTo>
                    <a:lnTo>
                      <a:pt x="347" y="35"/>
                    </a:lnTo>
                    <a:lnTo>
                      <a:pt x="310" y="31"/>
                    </a:lnTo>
                    <a:lnTo>
                      <a:pt x="274" y="28"/>
                    </a:lnTo>
                    <a:lnTo>
                      <a:pt x="237" y="27"/>
                    </a:lnTo>
                    <a:lnTo>
                      <a:pt x="201" y="27"/>
                    </a:lnTo>
                    <a:lnTo>
                      <a:pt x="165" y="28"/>
                    </a:lnTo>
                    <a:lnTo>
                      <a:pt x="128" y="31"/>
                    </a:lnTo>
                    <a:lnTo>
                      <a:pt x="91" y="36"/>
                    </a:lnTo>
                    <a:lnTo>
                      <a:pt x="53" y="42"/>
                    </a:lnTo>
                    <a:lnTo>
                      <a:pt x="17" y="50"/>
                    </a:lnTo>
                    <a:lnTo>
                      <a:pt x="11" y="50"/>
                    </a:lnTo>
                    <a:lnTo>
                      <a:pt x="6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35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10" y="24"/>
                    </a:lnTo>
                    <a:lnTo>
                      <a:pt x="48" y="15"/>
                    </a:lnTo>
                    <a:lnTo>
                      <a:pt x="87" y="9"/>
                    </a:lnTo>
                    <a:lnTo>
                      <a:pt x="124" y="4"/>
                    </a:lnTo>
                    <a:lnTo>
                      <a:pt x="161" y="1"/>
                    </a:lnTo>
                    <a:lnTo>
                      <a:pt x="199" y="0"/>
                    </a:lnTo>
                    <a:lnTo>
                      <a:pt x="236" y="0"/>
                    </a:lnTo>
                    <a:lnTo>
                      <a:pt x="274" y="1"/>
                    </a:lnTo>
                    <a:lnTo>
                      <a:pt x="310" y="3"/>
                    </a:lnTo>
                    <a:lnTo>
                      <a:pt x="348" y="8"/>
                    </a:lnTo>
                    <a:lnTo>
                      <a:pt x="385" y="13"/>
                    </a:lnTo>
                    <a:lnTo>
                      <a:pt x="422" y="19"/>
                    </a:lnTo>
                    <a:lnTo>
                      <a:pt x="458" y="28"/>
                    </a:lnTo>
                    <a:lnTo>
                      <a:pt x="496" y="37"/>
                    </a:lnTo>
                    <a:lnTo>
                      <a:pt x="533" y="46"/>
                    </a:lnTo>
                    <a:lnTo>
                      <a:pt x="570" y="58"/>
                    </a:lnTo>
                    <a:lnTo>
                      <a:pt x="606" y="70"/>
                    </a:lnTo>
                    <a:lnTo>
                      <a:pt x="644" y="83"/>
                    </a:lnTo>
                    <a:lnTo>
                      <a:pt x="681" y="97"/>
                    </a:lnTo>
                    <a:lnTo>
                      <a:pt x="719" y="112"/>
                    </a:lnTo>
                    <a:lnTo>
                      <a:pt x="756" y="127"/>
                    </a:lnTo>
                    <a:lnTo>
                      <a:pt x="831" y="162"/>
                    </a:lnTo>
                    <a:lnTo>
                      <a:pt x="908" y="198"/>
                    </a:lnTo>
                    <a:lnTo>
                      <a:pt x="984" y="236"/>
                    </a:lnTo>
                    <a:lnTo>
                      <a:pt x="1062" y="277"/>
                    </a:lnTo>
                    <a:lnTo>
                      <a:pt x="1141" y="320"/>
                    </a:lnTo>
                    <a:lnTo>
                      <a:pt x="1222" y="363"/>
                    </a:lnTo>
                    <a:lnTo>
                      <a:pt x="1296" y="403"/>
                    </a:lnTo>
                    <a:lnTo>
                      <a:pt x="1373" y="444"/>
                    </a:lnTo>
                    <a:lnTo>
                      <a:pt x="1451" y="485"/>
                    </a:lnTo>
                    <a:lnTo>
                      <a:pt x="1530" y="525"/>
                    </a:lnTo>
                    <a:lnTo>
                      <a:pt x="1610" y="565"/>
                    </a:lnTo>
                    <a:lnTo>
                      <a:pt x="1693" y="603"/>
                    </a:lnTo>
                    <a:lnTo>
                      <a:pt x="1735" y="623"/>
                    </a:lnTo>
                    <a:lnTo>
                      <a:pt x="1777" y="641"/>
                    </a:lnTo>
                    <a:lnTo>
                      <a:pt x="1820" y="660"/>
                    </a:lnTo>
                    <a:lnTo>
                      <a:pt x="1863" y="677"/>
                    </a:lnTo>
                    <a:lnTo>
                      <a:pt x="1906" y="694"/>
                    </a:lnTo>
                    <a:lnTo>
                      <a:pt x="1951" y="711"/>
                    </a:lnTo>
                    <a:lnTo>
                      <a:pt x="1996" y="728"/>
                    </a:lnTo>
                    <a:lnTo>
                      <a:pt x="2041" y="744"/>
                    </a:lnTo>
                    <a:lnTo>
                      <a:pt x="2087" y="759"/>
                    </a:lnTo>
                    <a:lnTo>
                      <a:pt x="2133" y="773"/>
                    </a:lnTo>
                    <a:lnTo>
                      <a:pt x="2180" y="787"/>
                    </a:lnTo>
                    <a:lnTo>
                      <a:pt x="2227" y="800"/>
                    </a:lnTo>
                    <a:lnTo>
                      <a:pt x="2276" y="812"/>
                    </a:lnTo>
                    <a:lnTo>
                      <a:pt x="2324" y="823"/>
                    </a:lnTo>
                    <a:lnTo>
                      <a:pt x="2374" y="833"/>
                    </a:lnTo>
                    <a:lnTo>
                      <a:pt x="2424" y="843"/>
                    </a:lnTo>
                    <a:lnTo>
                      <a:pt x="2474" y="852"/>
                    </a:lnTo>
                    <a:lnTo>
                      <a:pt x="2525" y="859"/>
                    </a:lnTo>
                    <a:lnTo>
                      <a:pt x="2577" y="866"/>
                    </a:lnTo>
                    <a:lnTo>
                      <a:pt x="2630" y="871"/>
                    </a:lnTo>
                    <a:lnTo>
                      <a:pt x="2660" y="873"/>
                    </a:lnTo>
                    <a:lnTo>
                      <a:pt x="2690" y="875"/>
                    </a:lnTo>
                    <a:lnTo>
                      <a:pt x="2721" y="877"/>
                    </a:lnTo>
                    <a:lnTo>
                      <a:pt x="2751" y="878"/>
                    </a:lnTo>
                    <a:lnTo>
                      <a:pt x="2810" y="878"/>
                    </a:lnTo>
                    <a:lnTo>
                      <a:pt x="2871" y="875"/>
                    </a:lnTo>
                    <a:lnTo>
                      <a:pt x="2930" y="872"/>
                    </a:lnTo>
                    <a:lnTo>
                      <a:pt x="2989" y="867"/>
                    </a:lnTo>
                    <a:lnTo>
                      <a:pt x="3048" y="859"/>
                    </a:lnTo>
                    <a:lnTo>
                      <a:pt x="3107" y="852"/>
                    </a:lnTo>
                    <a:lnTo>
                      <a:pt x="3165" y="842"/>
                    </a:lnTo>
                    <a:lnTo>
                      <a:pt x="3224" y="831"/>
                    </a:lnTo>
                    <a:lnTo>
                      <a:pt x="3282" y="819"/>
                    </a:lnTo>
                    <a:lnTo>
                      <a:pt x="3340" y="807"/>
                    </a:lnTo>
                    <a:lnTo>
                      <a:pt x="3398" y="795"/>
                    </a:lnTo>
                    <a:lnTo>
                      <a:pt x="3456" y="782"/>
                    </a:lnTo>
                    <a:lnTo>
                      <a:pt x="3513" y="768"/>
                    </a:lnTo>
                    <a:lnTo>
                      <a:pt x="3569" y="755"/>
                    </a:lnTo>
                    <a:lnTo>
                      <a:pt x="3655" y="734"/>
                    </a:lnTo>
                    <a:lnTo>
                      <a:pt x="3740" y="714"/>
                    </a:lnTo>
                    <a:lnTo>
                      <a:pt x="3826" y="695"/>
                    </a:lnTo>
                    <a:lnTo>
                      <a:pt x="3913" y="678"/>
                    </a:lnTo>
                    <a:lnTo>
                      <a:pt x="3956" y="669"/>
                    </a:lnTo>
                    <a:lnTo>
                      <a:pt x="3999" y="663"/>
                    </a:lnTo>
                    <a:lnTo>
                      <a:pt x="4042" y="655"/>
                    </a:lnTo>
                    <a:lnTo>
                      <a:pt x="4086" y="650"/>
                    </a:lnTo>
                    <a:lnTo>
                      <a:pt x="4130" y="644"/>
                    </a:lnTo>
                    <a:lnTo>
                      <a:pt x="4174" y="639"/>
                    </a:lnTo>
                    <a:lnTo>
                      <a:pt x="4218" y="636"/>
                    </a:lnTo>
                    <a:lnTo>
                      <a:pt x="4263" y="634"/>
                    </a:lnTo>
                    <a:lnTo>
                      <a:pt x="4307" y="632"/>
                    </a:lnTo>
                    <a:lnTo>
                      <a:pt x="4351" y="630"/>
                    </a:lnTo>
                    <a:lnTo>
                      <a:pt x="4396" y="632"/>
                    </a:lnTo>
                    <a:lnTo>
                      <a:pt x="4441" y="633"/>
                    </a:lnTo>
                    <a:lnTo>
                      <a:pt x="4486" y="636"/>
                    </a:lnTo>
                    <a:lnTo>
                      <a:pt x="4531" y="640"/>
                    </a:lnTo>
                    <a:lnTo>
                      <a:pt x="4577" y="647"/>
                    </a:lnTo>
                    <a:lnTo>
                      <a:pt x="4622" y="653"/>
                    </a:lnTo>
                    <a:lnTo>
                      <a:pt x="4669" y="662"/>
                    </a:lnTo>
                    <a:lnTo>
                      <a:pt x="4714" y="673"/>
                    </a:lnTo>
                    <a:lnTo>
                      <a:pt x="4760" y="684"/>
                    </a:lnTo>
                    <a:lnTo>
                      <a:pt x="4807" y="698"/>
                    </a:lnTo>
                    <a:lnTo>
                      <a:pt x="4853" y="714"/>
                    </a:lnTo>
                    <a:lnTo>
                      <a:pt x="4900" y="731"/>
                    </a:lnTo>
                    <a:lnTo>
                      <a:pt x="4947" y="750"/>
                    </a:lnTo>
                    <a:lnTo>
                      <a:pt x="4995" y="772"/>
                    </a:lnTo>
                    <a:lnTo>
                      <a:pt x="4999" y="774"/>
                    </a:lnTo>
                    <a:lnTo>
                      <a:pt x="5001" y="779"/>
                    </a:lnTo>
                    <a:lnTo>
                      <a:pt x="5002" y="784"/>
                    </a:lnTo>
                    <a:lnTo>
                      <a:pt x="5001" y="789"/>
                    </a:lnTo>
                    <a:lnTo>
                      <a:pt x="4998" y="793"/>
                    </a:lnTo>
                    <a:lnTo>
                      <a:pt x="4992" y="797"/>
                    </a:lnTo>
                    <a:lnTo>
                      <a:pt x="4988" y="797"/>
                    </a:lnTo>
                    <a:lnTo>
                      <a:pt x="4983" y="796"/>
                    </a:lnTo>
                    <a:lnTo>
                      <a:pt x="4936" y="775"/>
                    </a:lnTo>
                    <a:lnTo>
                      <a:pt x="4890" y="756"/>
                    </a:lnTo>
                    <a:lnTo>
                      <a:pt x="4845" y="739"/>
                    </a:lnTo>
                    <a:lnTo>
                      <a:pt x="4798" y="723"/>
                    </a:lnTo>
                    <a:lnTo>
                      <a:pt x="4753" y="710"/>
                    </a:lnTo>
                    <a:lnTo>
                      <a:pt x="4707" y="698"/>
                    </a:lnTo>
                    <a:lnTo>
                      <a:pt x="4662" y="689"/>
                    </a:lnTo>
                    <a:lnTo>
                      <a:pt x="4617" y="680"/>
                    </a:lnTo>
                    <a:lnTo>
                      <a:pt x="4571" y="673"/>
                    </a:lnTo>
                    <a:lnTo>
                      <a:pt x="4527" y="667"/>
                    </a:lnTo>
                    <a:lnTo>
                      <a:pt x="4483" y="663"/>
                    </a:lnTo>
                    <a:lnTo>
                      <a:pt x="4437" y="661"/>
                    </a:lnTo>
                    <a:lnTo>
                      <a:pt x="4393" y="659"/>
                    </a:lnTo>
                    <a:lnTo>
                      <a:pt x="4349" y="659"/>
                    </a:lnTo>
                    <a:lnTo>
                      <a:pt x="4306" y="659"/>
                    </a:lnTo>
                    <a:lnTo>
                      <a:pt x="4261" y="661"/>
                    </a:lnTo>
                    <a:lnTo>
                      <a:pt x="4217" y="663"/>
                    </a:lnTo>
                    <a:lnTo>
                      <a:pt x="4174" y="667"/>
                    </a:lnTo>
                    <a:lnTo>
                      <a:pt x="4131" y="671"/>
                    </a:lnTo>
                    <a:lnTo>
                      <a:pt x="4088" y="677"/>
                    </a:lnTo>
                    <a:lnTo>
                      <a:pt x="4044" y="682"/>
                    </a:lnTo>
                    <a:lnTo>
                      <a:pt x="4001" y="690"/>
                    </a:lnTo>
                    <a:lnTo>
                      <a:pt x="3958" y="697"/>
                    </a:lnTo>
                    <a:lnTo>
                      <a:pt x="3915" y="705"/>
                    </a:lnTo>
                    <a:lnTo>
                      <a:pt x="3830" y="722"/>
                    </a:lnTo>
                    <a:lnTo>
                      <a:pt x="3744" y="741"/>
                    </a:lnTo>
                    <a:lnTo>
                      <a:pt x="3660" y="760"/>
                    </a:lnTo>
                    <a:lnTo>
                      <a:pt x="3576" y="780"/>
                    </a:lnTo>
                    <a:lnTo>
                      <a:pt x="3527" y="792"/>
                    </a:lnTo>
                    <a:lnTo>
                      <a:pt x="3479" y="803"/>
                    </a:lnTo>
                    <a:lnTo>
                      <a:pt x="3430" y="815"/>
                    </a:lnTo>
                    <a:lnTo>
                      <a:pt x="3381" y="826"/>
                    </a:lnTo>
                    <a:lnTo>
                      <a:pt x="3333" y="837"/>
                    </a:lnTo>
                    <a:lnTo>
                      <a:pt x="3283" y="847"/>
                    </a:lnTo>
                    <a:lnTo>
                      <a:pt x="3233" y="857"/>
                    </a:lnTo>
                    <a:lnTo>
                      <a:pt x="3184" y="866"/>
                    </a:lnTo>
                    <a:lnTo>
                      <a:pt x="3134" y="874"/>
                    </a:lnTo>
                    <a:lnTo>
                      <a:pt x="3084" y="882"/>
                    </a:lnTo>
                    <a:lnTo>
                      <a:pt x="3035" y="888"/>
                    </a:lnTo>
                    <a:lnTo>
                      <a:pt x="2984" y="894"/>
                    </a:lnTo>
                    <a:lnTo>
                      <a:pt x="2933" y="899"/>
                    </a:lnTo>
                    <a:lnTo>
                      <a:pt x="2883" y="902"/>
                    </a:lnTo>
                    <a:lnTo>
                      <a:pt x="2832" y="905"/>
                    </a:lnTo>
                    <a:lnTo>
                      <a:pt x="2781" y="9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22"/>
              <p:cNvSpPr>
                <a:spLocks/>
              </p:cNvSpPr>
              <p:nvPr userDrawn="1"/>
            </p:nvSpPr>
            <p:spPr bwMode="auto">
              <a:xfrm>
                <a:off x="1186" y="3418"/>
                <a:ext cx="1625" cy="198"/>
              </a:xfrm>
              <a:custGeom>
                <a:avLst/>
                <a:gdLst>
                  <a:gd name="T0" fmla="*/ 2528 w 4876"/>
                  <a:gd name="T1" fmla="*/ 588 h 592"/>
                  <a:gd name="T2" fmla="*/ 2361 w 4876"/>
                  <a:gd name="T3" fmla="*/ 572 h 592"/>
                  <a:gd name="T4" fmla="*/ 2201 w 4876"/>
                  <a:gd name="T5" fmla="*/ 545 h 592"/>
                  <a:gd name="T6" fmla="*/ 1928 w 4876"/>
                  <a:gd name="T7" fmla="*/ 477 h 592"/>
                  <a:gd name="T8" fmla="*/ 1628 w 4876"/>
                  <a:gd name="T9" fmla="*/ 379 h 592"/>
                  <a:gd name="T10" fmla="*/ 1324 w 4876"/>
                  <a:gd name="T11" fmla="*/ 265 h 592"/>
                  <a:gd name="T12" fmla="*/ 984 w 4876"/>
                  <a:gd name="T13" fmla="*/ 147 h 592"/>
                  <a:gd name="T14" fmla="*/ 771 w 4876"/>
                  <a:gd name="T15" fmla="*/ 87 h 592"/>
                  <a:gd name="T16" fmla="*/ 599 w 4876"/>
                  <a:gd name="T17" fmla="*/ 52 h 592"/>
                  <a:gd name="T18" fmla="*/ 425 w 4876"/>
                  <a:gd name="T19" fmla="*/ 31 h 592"/>
                  <a:gd name="T20" fmla="*/ 246 w 4876"/>
                  <a:gd name="T21" fmla="*/ 28 h 592"/>
                  <a:gd name="T22" fmla="*/ 63 w 4876"/>
                  <a:gd name="T23" fmla="*/ 45 h 592"/>
                  <a:gd name="T24" fmla="*/ 2 w 4876"/>
                  <a:gd name="T25" fmla="*/ 47 h 592"/>
                  <a:gd name="T26" fmla="*/ 6 w 4876"/>
                  <a:gd name="T27" fmla="*/ 28 h 592"/>
                  <a:gd name="T28" fmla="*/ 152 w 4876"/>
                  <a:gd name="T29" fmla="*/ 7 h 592"/>
                  <a:gd name="T30" fmla="*/ 336 w 4876"/>
                  <a:gd name="T31" fmla="*/ 1 h 592"/>
                  <a:gd name="T32" fmla="*/ 514 w 4876"/>
                  <a:gd name="T33" fmla="*/ 13 h 592"/>
                  <a:gd name="T34" fmla="*/ 689 w 4876"/>
                  <a:gd name="T35" fmla="*/ 41 h 592"/>
                  <a:gd name="T36" fmla="*/ 862 w 4876"/>
                  <a:gd name="T37" fmla="*/ 82 h 592"/>
                  <a:gd name="T38" fmla="*/ 1161 w 4876"/>
                  <a:gd name="T39" fmla="*/ 177 h 592"/>
                  <a:gd name="T40" fmla="*/ 1499 w 4876"/>
                  <a:gd name="T41" fmla="*/ 302 h 592"/>
                  <a:gd name="T42" fmla="*/ 1823 w 4876"/>
                  <a:gd name="T43" fmla="*/ 417 h 592"/>
                  <a:gd name="T44" fmla="*/ 2032 w 4876"/>
                  <a:gd name="T45" fmla="*/ 478 h 592"/>
                  <a:gd name="T46" fmla="*/ 2204 w 4876"/>
                  <a:gd name="T47" fmla="*/ 518 h 592"/>
                  <a:gd name="T48" fmla="*/ 2381 w 4876"/>
                  <a:gd name="T49" fmla="*/ 547 h 592"/>
                  <a:gd name="T50" fmla="*/ 2562 w 4876"/>
                  <a:gd name="T51" fmla="*/ 563 h 592"/>
                  <a:gd name="T52" fmla="*/ 2751 w 4876"/>
                  <a:gd name="T53" fmla="*/ 562 h 592"/>
                  <a:gd name="T54" fmla="*/ 2928 w 4876"/>
                  <a:gd name="T55" fmla="*/ 547 h 592"/>
                  <a:gd name="T56" fmla="*/ 3244 w 4876"/>
                  <a:gd name="T57" fmla="*/ 493 h 592"/>
                  <a:gd name="T58" fmla="*/ 3619 w 4876"/>
                  <a:gd name="T59" fmla="*/ 411 h 592"/>
                  <a:gd name="T60" fmla="*/ 3961 w 4876"/>
                  <a:gd name="T61" fmla="*/ 342 h 592"/>
                  <a:gd name="T62" fmla="*/ 4149 w 4876"/>
                  <a:gd name="T63" fmla="*/ 315 h 592"/>
                  <a:gd name="T64" fmla="*/ 4329 w 4876"/>
                  <a:gd name="T65" fmla="*/ 302 h 592"/>
                  <a:gd name="T66" fmla="*/ 4497 w 4876"/>
                  <a:gd name="T67" fmla="*/ 309 h 592"/>
                  <a:gd name="T68" fmla="*/ 4650 w 4876"/>
                  <a:gd name="T69" fmla="*/ 339 h 592"/>
                  <a:gd name="T70" fmla="*/ 4785 w 4876"/>
                  <a:gd name="T71" fmla="*/ 396 h 592"/>
                  <a:gd name="T72" fmla="*/ 4875 w 4876"/>
                  <a:gd name="T73" fmla="*/ 466 h 592"/>
                  <a:gd name="T74" fmla="*/ 4869 w 4876"/>
                  <a:gd name="T75" fmla="*/ 483 h 592"/>
                  <a:gd name="T76" fmla="*/ 4827 w 4876"/>
                  <a:gd name="T77" fmla="*/ 459 h 592"/>
                  <a:gd name="T78" fmla="*/ 4706 w 4876"/>
                  <a:gd name="T79" fmla="*/ 387 h 592"/>
                  <a:gd name="T80" fmla="*/ 4565 w 4876"/>
                  <a:gd name="T81" fmla="*/ 346 h 592"/>
                  <a:gd name="T82" fmla="*/ 4408 w 4876"/>
                  <a:gd name="T83" fmla="*/ 330 h 592"/>
                  <a:gd name="T84" fmla="*/ 4236 w 4876"/>
                  <a:gd name="T85" fmla="*/ 334 h 592"/>
                  <a:gd name="T86" fmla="*/ 4055 w 4876"/>
                  <a:gd name="T87" fmla="*/ 355 h 592"/>
                  <a:gd name="T88" fmla="*/ 3817 w 4876"/>
                  <a:gd name="T89" fmla="*/ 397 h 592"/>
                  <a:gd name="T90" fmla="*/ 3435 w 4876"/>
                  <a:gd name="T91" fmla="*/ 480 h 592"/>
                  <a:gd name="T92" fmla="*/ 3065 w 4876"/>
                  <a:gd name="T93" fmla="*/ 555 h 592"/>
                  <a:gd name="T94" fmla="*/ 2844 w 4876"/>
                  <a:gd name="T95" fmla="*/ 584 h 592"/>
                  <a:gd name="T96" fmla="*/ 2691 w 4876"/>
                  <a:gd name="T97" fmla="*/ 591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876" h="592">
                    <a:moveTo>
                      <a:pt x="2655" y="592"/>
                    </a:moveTo>
                    <a:lnTo>
                      <a:pt x="2612" y="591"/>
                    </a:lnTo>
                    <a:lnTo>
                      <a:pt x="2570" y="590"/>
                    </a:lnTo>
                    <a:lnTo>
                      <a:pt x="2528" y="588"/>
                    </a:lnTo>
                    <a:lnTo>
                      <a:pt x="2486" y="585"/>
                    </a:lnTo>
                    <a:lnTo>
                      <a:pt x="2444" y="582"/>
                    </a:lnTo>
                    <a:lnTo>
                      <a:pt x="2402" y="577"/>
                    </a:lnTo>
                    <a:lnTo>
                      <a:pt x="2361" y="572"/>
                    </a:lnTo>
                    <a:lnTo>
                      <a:pt x="2320" y="567"/>
                    </a:lnTo>
                    <a:lnTo>
                      <a:pt x="2280" y="560"/>
                    </a:lnTo>
                    <a:lnTo>
                      <a:pt x="2241" y="553"/>
                    </a:lnTo>
                    <a:lnTo>
                      <a:pt x="2201" y="545"/>
                    </a:lnTo>
                    <a:lnTo>
                      <a:pt x="2161" y="537"/>
                    </a:lnTo>
                    <a:lnTo>
                      <a:pt x="2082" y="519"/>
                    </a:lnTo>
                    <a:lnTo>
                      <a:pt x="2005" y="499"/>
                    </a:lnTo>
                    <a:lnTo>
                      <a:pt x="1928" y="477"/>
                    </a:lnTo>
                    <a:lnTo>
                      <a:pt x="1852" y="454"/>
                    </a:lnTo>
                    <a:lnTo>
                      <a:pt x="1777" y="429"/>
                    </a:lnTo>
                    <a:lnTo>
                      <a:pt x="1703" y="405"/>
                    </a:lnTo>
                    <a:lnTo>
                      <a:pt x="1628" y="379"/>
                    </a:lnTo>
                    <a:lnTo>
                      <a:pt x="1555" y="352"/>
                    </a:lnTo>
                    <a:lnTo>
                      <a:pt x="1481" y="325"/>
                    </a:lnTo>
                    <a:lnTo>
                      <a:pt x="1409" y="298"/>
                    </a:lnTo>
                    <a:lnTo>
                      <a:pt x="1324" y="265"/>
                    </a:lnTo>
                    <a:lnTo>
                      <a:pt x="1238" y="234"/>
                    </a:lnTo>
                    <a:lnTo>
                      <a:pt x="1153" y="203"/>
                    </a:lnTo>
                    <a:lnTo>
                      <a:pt x="1069" y="174"/>
                    </a:lnTo>
                    <a:lnTo>
                      <a:pt x="984" y="147"/>
                    </a:lnTo>
                    <a:lnTo>
                      <a:pt x="899" y="121"/>
                    </a:lnTo>
                    <a:lnTo>
                      <a:pt x="856" y="109"/>
                    </a:lnTo>
                    <a:lnTo>
                      <a:pt x="814" y="98"/>
                    </a:lnTo>
                    <a:lnTo>
                      <a:pt x="771" y="87"/>
                    </a:lnTo>
                    <a:lnTo>
                      <a:pt x="729" y="76"/>
                    </a:lnTo>
                    <a:lnTo>
                      <a:pt x="686" y="68"/>
                    </a:lnTo>
                    <a:lnTo>
                      <a:pt x="642" y="59"/>
                    </a:lnTo>
                    <a:lnTo>
                      <a:pt x="599" y="52"/>
                    </a:lnTo>
                    <a:lnTo>
                      <a:pt x="556" y="45"/>
                    </a:lnTo>
                    <a:lnTo>
                      <a:pt x="513" y="40"/>
                    </a:lnTo>
                    <a:lnTo>
                      <a:pt x="469" y="35"/>
                    </a:lnTo>
                    <a:lnTo>
                      <a:pt x="425" y="31"/>
                    </a:lnTo>
                    <a:lnTo>
                      <a:pt x="381" y="29"/>
                    </a:lnTo>
                    <a:lnTo>
                      <a:pt x="337" y="28"/>
                    </a:lnTo>
                    <a:lnTo>
                      <a:pt x="291" y="27"/>
                    </a:lnTo>
                    <a:lnTo>
                      <a:pt x="246" y="28"/>
                    </a:lnTo>
                    <a:lnTo>
                      <a:pt x="201" y="30"/>
                    </a:lnTo>
                    <a:lnTo>
                      <a:pt x="155" y="34"/>
                    </a:lnTo>
                    <a:lnTo>
                      <a:pt x="109" y="39"/>
                    </a:lnTo>
                    <a:lnTo>
                      <a:pt x="63" y="45"/>
                    </a:lnTo>
                    <a:lnTo>
                      <a:pt x="16" y="53"/>
                    </a:lnTo>
                    <a:lnTo>
                      <a:pt x="11" y="53"/>
                    </a:lnTo>
                    <a:lnTo>
                      <a:pt x="6" y="51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6" y="28"/>
                    </a:lnTo>
                    <a:lnTo>
                      <a:pt x="11" y="26"/>
                    </a:lnTo>
                    <a:lnTo>
                      <a:pt x="58" y="18"/>
                    </a:lnTo>
                    <a:lnTo>
                      <a:pt x="106" y="12"/>
                    </a:lnTo>
                    <a:lnTo>
                      <a:pt x="152" y="7"/>
                    </a:lnTo>
                    <a:lnTo>
                      <a:pt x="199" y="3"/>
                    </a:lnTo>
                    <a:lnTo>
                      <a:pt x="245" y="1"/>
                    </a:lnTo>
                    <a:lnTo>
                      <a:pt x="290" y="0"/>
                    </a:lnTo>
                    <a:lnTo>
                      <a:pt x="336" y="1"/>
                    </a:lnTo>
                    <a:lnTo>
                      <a:pt x="381" y="2"/>
                    </a:lnTo>
                    <a:lnTo>
                      <a:pt x="425" y="4"/>
                    </a:lnTo>
                    <a:lnTo>
                      <a:pt x="470" y="8"/>
                    </a:lnTo>
                    <a:lnTo>
                      <a:pt x="514" y="13"/>
                    </a:lnTo>
                    <a:lnTo>
                      <a:pt x="558" y="18"/>
                    </a:lnTo>
                    <a:lnTo>
                      <a:pt x="602" y="25"/>
                    </a:lnTo>
                    <a:lnTo>
                      <a:pt x="646" y="32"/>
                    </a:lnTo>
                    <a:lnTo>
                      <a:pt x="689" y="41"/>
                    </a:lnTo>
                    <a:lnTo>
                      <a:pt x="732" y="51"/>
                    </a:lnTo>
                    <a:lnTo>
                      <a:pt x="775" y="60"/>
                    </a:lnTo>
                    <a:lnTo>
                      <a:pt x="818" y="71"/>
                    </a:lnTo>
                    <a:lnTo>
                      <a:pt x="862" y="82"/>
                    </a:lnTo>
                    <a:lnTo>
                      <a:pt x="905" y="94"/>
                    </a:lnTo>
                    <a:lnTo>
                      <a:pt x="990" y="120"/>
                    </a:lnTo>
                    <a:lnTo>
                      <a:pt x="1075" y="148"/>
                    </a:lnTo>
                    <a:lnTo>
                      <a:pt x="1161" y="177"/>
                    </a:lnTo>
                    <a:lnTo>
                      <a:pt x="1246" y="208"/>
                    </a:lnTo>
                    <a:lnTo>
                      <a:pt x="1332" y="239"/>
                    </a:lnTo>
                    <a:lnTo>
                      <a:pt x="1419" y="272"/>
                    </a:lnTo>
                    <a:lnTo>
                      <a:pt x="1499" y="302"/>
                    </a:lnTo>
                    <a:lnTo>
                      <a:pt x="1579" y="331"/>
                    </a:lnTo>
                    <a:lnTo>
                      <a:pt x="1660" y="360"/>
                    </a:lnTo>
                    <a:lnTo>
                      <a:pt x="1741" y="390"/>
                    </a:lnTo>
                    <a:lnTo>
                      <a:pt x="1823" y="417"/>
                    </a:lnTo>
                    <a:lnTo>
                      <a:pt x="1906" y="442"/>
                    </a:lnTo>
                    <a:lnTo>
                      <a:pt x="1948" y="455"/>
                    </a:lnTo>
                    <a:lnTo>
                      <a:pt x="1990" y="467"/>
                    </a:lnTo>
                    <a:lnTo>
                      <a:pt x="2032" y="478"/>
                    </a:lnTo>
                    <a:lnTo>
                      <a:pt x="2074" y="489"/>
                    </a:lnTo>
                    <a:lnTo>
                      <a:pt x="2117" y="500"/>
                    </a:lnTo>
                    <a:lnTo>
                      <a:pt x="2161" y="509"/>
                    </a:lnTo>
                    <a:lnTo>
                      <a:pt x="2204" y="518"/>
                    </a:lnTo>
                    <a:lnTo>
                      <a:pt x="2247" y="527"/>
                    </a:lnTo>
                    <a:lnTo>
                      <a:pt x="2291" y="534"/>
                    </a:lnTo>
                    <a:lnTo>
                      <a:pt x="2336" y="541"/>
                    </a:lnTo>
                    <a:lnTo>
                      <a:pt x="2381" y="547"/>
                    </a:lnTo>
                    <a:lnTo>
                      <a:pt x="2425" y="553"/>
                    </a:lnTo>
                    <a:lnTo>
                      <a:pt x="2471" y="557"/>
                    </a:lnTo>
                    <a:lnTo>
                      <a:pt x="2517" y="560"/>
                    </a:lnTo>
                    <a:lnTo>
                      <a:pt x="2562" y="563"/>
                    </a:lnTo>
                    <a:lnTo>
                      <a:pt x="2610" y="564"/>
                    </a:lnTo>
                    <a:lnTo>
                      <a:pt x="2656" y="564"/>
                    </a:lnTo>
                    <a:lnTo>
                      <a:pt x="2704" y="564"/>
                    </a:lnTo>
                    <a:lnTo>
                      <a:pt x="2751" y="562"/>
                    </a:lnTo>
                    <a:lnTo>
                      <a:pt x="2800" y="560"/>
                    </a:lnTo>
                    <a:lnTo>
                      <a:pt x="2842" y="557"/>
                    </a:lnTo>
                    <a:lnTo>
                      <a:pt x="2885" y="553"/>
                    </a:lnTo>
                    <a:lnTo>
                      <a:pt x="2928" y="547"/>
                    </a:lnTo>
                    <a:lnTo>
                      <a:pt x="2972" y="542"/>
                    </a:lnTo>
                    <a:lnTo>
                      <a:pt x="3061" y="528"/>
                    </a:lnTo>
                    <a:lnTo>
                      <a:pt x="3152" y="512"/>
                    </a:lnTo>
                    <a:lnTo>
                      <a:pt x="3244" y="493"/>
                    </a:lnTo>
                    <a:lnTo>
                      <a:pt x="3337" y="474"/>
                    </a:lnTo>
                    <a:lnTo>
                      <a:pt x="3429" y="453"/>
                    </a:lnTo>
                    <a:lnTo>
                      <a:pt x="3521" y="433"/>
                    </a:lnTo>
                    <a:lnTo>
                      <a:pt x="3619" y="411"/>
                    </a:lnTo>
                    <a:lnTo>
                      <a:pt x="3718" y="390"/>
                    </a:lnTo>
                    <a:lnTo>
                      <a:pt x="3816" y="370"/>
                    </a:lnTo>
                    <a:lnTo>
                      <a:pt x="3912" y="351"/>
                    </a:lnTo>
                    <a:lnTo>
                      <a:pt x="3961" y="342"/>
                    </a:lnTo>
                    <a:lnTo>
                      <a:pt x="4008" y="334"/>
                    </a:lnTo>
                    <a:lnTo>
                      <a:pt x="4056" y="327"/>
                    </a:lnTo>
                    <a:lnTo>
                      <a:pt x="4102" y="320"/>
                    </a:lnTo>
                    <a:lnTo>
                      <a:pt x="4149" y="315"/>
                    </a:lnTo>
                    <a:lnTo>
                      <a:pt x="4195" y="311"/>
                    </a:lnTo>
                    <a:lnTo>
                      <a:pt x="4240" y="306"/>
                    </a:lnTo>
                    <a:lnTo>
                      <a:pt x="4285" y="304"/>
                    </a:lnTo>
                    <a:lnTo>
                      <a:pt x="4329" y="302"/>
                    </a:lnTo>
                    <a:lnTo>
                      <a:pt x="4372" y="302"/>
                    </a:lnTo>
                    <a:lnTo>
                      <a:pt x="4414" y="303"/>
                    </a:lnTo>
                    <a:lnTo>
                      <a:pt x="4456" y="305"/>
                    </a:lnTo>
                    <a:lnTo>
                      <a:pt x="4497" y="309"/>
                    </a:lnTo>
                    <a:lnTo>
                      <a:pt x="4536" y="314"/>
                    </a:lnTo>
                    <a:lnTo>
                      <a:pt x="4575" y="320"/>
                    </a:lnTo>
                    <a:lnTo>
                      <a:pt x="4613" y="329"/>
                    </a:lnTo>
                    <a:lnTo>
                      <a:pt x="4650" y="339"/>
                    </a:lnTo>
                    <a:lnTo>
                      <a:pt x="4685" y="351"/>
                    </a:lnTo>
                    <a:lnTo>
                      <a:pt x="4720" y="364"/>
                    </a:lnTo>
                    <a:lnTo>
                      <a:pt x="4753" y="379"/>
                    </a:lnTo>
                    <a:lnTo>
                      <a:pt x="4785" y="396"/>
                    </a:lnTo>
                    <a:lnTo>
                      <a:pt x="4815" y="417"/>
                    </a:lnTo>
                    <a:lnTo>
                      <a:pt x="4844" y="437"/>
                    </a:lnTo>
                    <a:lnTo>
                      <a:pt x="4872" y="462"/>
                    </a:lnTo>
                    <a:lnTo>
                      <a:pt x="4875" y="466"/>
                    </a:lnTo>
                    <a:lnTo>
                      <a:pt x="4876" y="470"/>
                    </a:lnTo>
                    <a:lnTo>
                      <a:pt x="4875" y="476"/>
                    </a:lnTo>
                    <a:lnTo>
                      <a:pt x="4873" y="480"/>
                    </a:lnTo>
                    <a:lnTo>
                      <a:pt x="4869" y="483"/>
                    </a:lnTo>
                    <a:lnTo>
                      <a:pt x="4863" y="485"/>
                    </a:lnTo>
                    <a:lnTo>
                      <a:pt x="4858" y="483"/>
                    </a:lnTo>
                    <a:lnTo>
                      <a:pt x="4854" y="481"/>
                    </a:lnTo>
                    <a:lnTo>
                      <a:pt x="4827" y="459"/>
                    </a:lnTo>
                    <a:lnTo>
                      <a:pt x="4799" y="437"/>
                    </a:lnTo>
                    <a:lnTo>
                      <a:pt x="4769" y="419"/>
                    </a:lnTo>
                    <a:lnTo>
                      <a:pt x="4738" y="402"/>
                    </a:lnTo>
                    <a:lnTo>
                      <a:pt x="4706" y="387"/>
                    </a:lnTo>
                    <a:lnTo>
                      <a:pt x="4672" y="374"/>
                    </a:lnTo>
                    <a:lnTo>
                      <a:pt x="4638" y="364"/>
                    </a:lnTo>
                    <a:lnTo>
                      <a:pt x="4602" y="354"/>
                    </a:lnTo>
                    <a:lnTo>
                      <a:pt x="4565" y="346"/>
                    </a:lnTo>
                    <a:lnTo>
                      <a:pt x="4528" y="340"/>
                    </a:lnTo>
                    <a:lnTo>
                      <a:pt x="4489" y="334"/>
                    </a:lnTo>
                    <a:lnTo>
                      <a:pt x="4449" y="331"/>
                    </a:lnTo>
                    <a:lnTo>
                      <a:pt x="4408" y="330"/>
                    </a:lnTo>
                    <a:lnTo>
                      <a:pt x="4366" y="329"/>
                    </a:lnTo>
                    <a:lnTo>
                      <a:pt x="4323" y="329"/>
                    </a:lnTo>
                    <a:lnTo>
                      <a:pt x="4280" y="331"/>
                    </a:lnTo>
                    <a:lnTo>
                      <a:pt x="4236" y="334"/>
                    </a:lnTo>
                    <a:lnTo>
                      <a:pt x="4192" y="338"/>
                    </a:lnTo>
                    <a:lnTo>
                      <a:pt x="4146" y="343"/>
                    </a:lnTo>
                    <a:lnTo>
                      <a:pt x="4101" y="348"/>
                    </a:lnTo>
                    <a:lnTo>
                      <a:pt x="4055" y="355"/>
                    </a:lnTo>
                    <a:lnTo>
                      <a:pt x="4008" y="363"/>
                    </a:lnTo>
                    <a:lnTo>
                      <a:pt x="3961" y="370"/>
                    </a:lnTo>
                    <a:lnTo>
                      <a:pt x="3913" y="379"/>
                    </a:lnTo>
                    <a:lnTo>
                      <a:pt x="3817" y="397"/>
                    </a:lnTo>
                    <a:lnTo>
                      <a:pt x="3721" y="417"/>
                    </a:lnTo>
                    <a:lnTo>
                      <a:pt x="3624" y="438"/>
                    </a:lnTo>
                    <a:lnTo>
                      <a:pt x="3528" y="460"/>
                    </a:lnTo>
                    <a:lnTo>
                      <a:pt x="3435" y="480"/>
                    </a:lnTo>
                    <a:lnTo>
                      <a:pt x="3342" y="501"/>
                    </a:lnTo>
                    <a:lnTo>
                      <a:pt x="3249" y="520"/>
                    </a:lnTo>
                    <a:lnTo>
                      <a:pt x="3156" y="537"/>
                    </a:lnTo>
                    <a:lnTo>
                      <a:pt x="3065" y="555"/>
                    </a:lnTo>
                    <a:lnTo>
                      <a:pt x="2975" y="568"/>
                    </a:lnTo>
                    <a:lnTo>
                      <a:pt x="2931" y="574"/>
                    </a:lnTo>
                    <a:lnTo>
                      <a:pt x="2887" y="580"/>
                    </a:lnTo>
                    <a:lnTo>
                      <a:pt x="2844" y="584"/>
                    </a:lnTo>
                    <a:lnTo>
                      <a:pt x="2802" y="587"/>
                    </a:lnTo>
                    <a:lnTo>
                      <a:pt x="2764" y="589"/>
                    </a:lnTo>
                    <a:lnTo>
                      <a:pt x="2728" y="590"/>
                    </a:lnTo>
                    <a:lnTo>
                      <a:pt x="2691" y="591"/>
                    </a:lnTo>
                    <a:lnTo>
                      <a:pt x="2655" y="5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23"/>
              <p:cNvSpPr>
                <a:spLocks/>
              </p:cNvSpPr>
              <p:nvPr userDrawn="1"/>
            </p:nvSpPr>
            <p:spPr bwMode="auto">
              <a:xfrm>
                <a:off x="1198" y="3347"/>
                <a:ext cx="1557" cy="152"/>
              </a:xfrm>
              <a:custGeom>
                <a:avLst/>
                <a:gdLst>
                  <a:gd name="T0" fmla="*/ 4651 w 4672"/>
                  <a:gd name="T1" fmla="*/ 456 h 458"/>
                  <a:gd name="T2" fmla="*/ 4636 w 4672"/>
                  <a:gd name="T3" fmla="*/ 426 h 458"/>
                  <a:gd name="T4" fmla="*/ 4577 w 4672"/>
                  <a:gd name="T5" fmla="*/ 367 h 458"/>
                  <a:gd name="T6" fmla="*/ 4476 w 4672"/>
                  <a:gd name="T7" fmla="*/ 321 h 458"/>
                  <a:gd name="T8" fmla="*/ 4337 w 4672"/>
                  <a:gd name="T9" fmla="*/ 286 h 458"/>
                  <a:gd name="T10" fmla="*/ 4161 w 4672"/>
                  <a:gd name="T11" fmla="*/ 261 h 458"/>
                  <a:gd name="T12" fmla="*/ 3952 w 4672"/>
                  <a:gd name="T13" fmla="*/ 245 h 458"/>
                  <a:gd name="T14" fmla="*/ 3712 w 4672"/>
                  <a:gd name="T15" fmla="*/ 236 h 458"/>
                  <a:gd name="T16" fmla="*/ 3445 w 4672"/>
                  <a:gd name="T17" fmla="*/ 235 h 458"/>
                  <a:gd name="T18" fmla="*/ 3052 w 4672"/>
                  <a:gd name="T19" fmla="*/ 242 h 458"/>
                  <a:gd name="T20" fmla="*/ 2395 w 4672"/>
                  <a:gd name="T21" fmla="*/ 263 h 458"/>
                  <a:gd name="T22" fmla="*/ 2257 w 4672"/>
                  <a:gd name="T23" fmla="*/ 266 h 458"/>
                  <a:gd name="T24" fmla="*/ 2034 w 4672"/>
                  <a:gd name="T25" fmla="*/ 260 h 458"/>
                  <a:gd name="T26" fmla="*/ 1774 w 4672"/>
                  <a:gd name="T27" fmla="*/ 239 h 458"/>
                  <a:gd name="T28" fmla="*/ 1523 w 4672"/>
                  <a:gd name="T29" fmla="*/ 207 h 458"/>
                  <a:gd name="T30" fmla="*/ 1283 w 4672"/>
                  <a:gd name="T31" fmla="*/ 168 h 458"/>
                  <a:gd name="T32" fmla="*/ 1053 w 4672"/>
                  <a:gd name="T33" fmla="*/ 126 h 458"/>
                  <a:gd name="T34" fmla="*/ 830 w 4672"/>
                  <a:gd name="T35" fmla="*/ 86 h 458"/>
                  <a:gd name="T36" fmla="*/ 618 w 4672"/>
                  <a:gd name="T37" fmla="*/ 53 h 458"/>
                  <a:gd name="T38" fmla="*/ 421 w 4672"/>
                  <a:gd name="T39" fmla="*/ 32 h 458"/>
                  <a:gd name="T40" fmla="*/ 296 w 4672"/>
                  <a:gd name="T41" fmla="*/ 27 h 458"/>
                  <a:gd name="T42" fmla="*/ 208 w 4672"/>
                  <a:gd name="T43" fmla="*/ 29 h 458"/>
                  <a:gd name="T44" fmla="*/ 123 w 4672"/>
                  <a:gd name="T45" fmla="*/ 37 h 458"/>
                  <a:gd name="T46" fmla="*/ 42 w 4672"/>
                  <a:gd name="T47" fmla="*/ 50 h 458"/>
                  <a:gd name="T48" fmla="*/ 5 w 4672"/>
                  <a:gd name="T49" fmla="*/ 55 h 458"/>
                  <a:gd name="T50" fmla="*/ 0 w 4672"/>
                  <a:gd name="T51" fmla="*/ 41 h 458"/>
                  <a:gd name="T52" fmla="*/ 9 w 4672"/>
                  <a:gd name="T53" fmla="*/ 30 h 458"/>
                  <a:gd name="T54" fmla="*/ 90 w 4672"/>
                  <a:gd name="T55" fmla="*/ 14 h 458"/>
                  <a:gd name="T56" fmla="*/ 176 w 4672"/>
                  <a:gd name="T57" fmla="*/ 4 h 458"/>
                  <a:gd name="T58" fmla="*/ 264 w 4672"/>
                  <a:gd name="T59" fmla="*/ 0 h 458"/>
                  <a:gd name="T60" fmla="*/ 356 w 4672"/>
                  <a:gd name="T61" fmla="*/ 1 h 458"/>
                  <a:gd name="T62" fmla="*/ 551 w 4672"/>
                  <a:gd name="T63" fmla="*/ 17 h 458"/>
                  <a:gd name="T64" fmla="*/ 761 w 4672"/>
                  <a:gd name="T65" fmla="*/ 48 h 458"/>
                  <a:gd name="T66" fmla="*/ 982 w 4672"/>
                  <a:gd name="T67" fmla="*/ 86 h 458"/>
                  <a:gd name="T68" fmla="*/ 1210 w 4672"/>
                  <a:gd name="T69" fmla="*/ 127 h 458"/>
                  <a:gd name="T70" fmla="*/ 1445 w 4672"/>
                  <a:gd name="T71" fmla="*/ 167 h 458"/>
                  <a:gd name="T72" fmla="*/ 1692 w 4672"/>
                  <a:gd name="T73" fmla="*/ 202 h 458"/>
                  <a:gd name="T74" fmla="*/ 1948 w 4672"/>
                  <a:gd name="T75" fmla="*/ 228 h 458"/>
                  <a:gd name="T76" fmla="*/ 2212 w 4672"/>
                  <a:gd name="T77" fmla="*/ 239 h 458"/>
                  <a:gd name="T78" fmla="*/ 2348 w 4672"/>
                  <a:gd name="T79" fmla="*/ 237 h 458"/>
                  <a:gd name="T80" fmla="*/ 2856 w 4672"/>
                  <a:gd name="T81" fmla="*/ 220 h 458"/>
                  <a:gd name="T82" fmla="*/ 3377 w 4672"/>
                  <a:gd name="T83" fmla="*/ 208 h 458"/>
                  <a:gd name="T84" fmla="*/ 3656 w 4672"/>
                  <a:gd name="T85" fmla="*/ 208 h 458"/>
                  <a:gd name="T86" fmla="*/ 3905 w 4672"/>
                  <a:gd name="T87" fmla="*/ 216 h 458"/>
                  <a:gd name="T88" fmla="*/ 4124 w 4672"/>
                  <a:gd name="T89" fmla="*/ 230 h 458"/>
                  <a:gd name="T90" fmla="*/ 4310 w 4672"/>
                  <a:gd name="T91" fmla="*/ 255 h 458"/>
                  <a:gd name="T92" fmla="*/ 4461 w 4672"/>
                  <a:gd name="T93" fmla="*/ 288 h 458"/>
                  <a:gd name="T94" fmla="*/ 4574 w 4672"/>
                  <a:gd name="T95" fmla="*/ 335 h 458"/>
                  <a:gd name="T96" fmla="*/ 4647 w 4672"/>
                  <a:gd name="T97" fmla="*/ 394 h 458"/>
                  <a:gd name="T98" fmla="*/ 4672 w 4672"/>
                  <a:gd name="T99" fmla="*/ 446 h 458"/>
                  <a:gd name="T100" fmla="*/ 4663 w 4672"/>
                  <a:gd name="T101" fmla="*/ 458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72" h="458">
                    <a:moveTo>
                      <a:pt x="4659" y="458"/>
                    </a:moveTo>
                    <a:lnTo>
                      <a:pt x="4655" y="458"/>
                    </a:lnTo>
                    <a:lnTo>
                      <a:pt x="4651" y="456"/>
                    </a:lnTo>
                    <a:lnTo>
                      <a:pt x="4648" y="452"/>
                    </a:lnTo>
                    <a:lnTo>
                      <a:pt x="4646" y="449"/>
                    </a:lnTo>
                    <a:lnTo>
                      <a:pt x="4636" y="426"/>
                    </a:lnTo>
                    <a:lnTo>
                      <a:pt x="4621" y="405"/>
                    </a:lnTo>
                    <a:lnTo>
                      <a:pt x="4602" y="385"/>
                    </a:lnTo>
                    <a:lnTo>
                      <a:pt x="4577" y="367"/>
                    </a:lnTo>
                    <a:lnTo>
                      <a:pt x="4549" y="351"/>
                    </a:lnTo>
                    <a:lnTo>
                      <a:pt x="4514" y="335"/>
                    </a:lnTo>
                    <a:lnTo>
                      <a:pt x="4476" y="321"/>
                    </a:lnTo>
                    <a:lnTo>
                      <a:pt x="4434" y="308"/>
                    </a:lnTo>
                    <a:lnTo>
                      <a:pt x="4388" y="296"/>
                    </a:lnTo>
                    <a:lnTo>
                      <a:pt x="4337" y="286"/>
                    </a:lnTo>
                    <a:lnTo>
                      <a:pt x="4282" y="276"/>
                    </a:lnTo>
                    <a:lnTo>
                      <a:pt x="4224" y="268"/>
                    </a:lnTo>
                    <a:lnTo>
                      <a:pt x="4161" y="261"/>
                    </a:lnTo>
                    <a:lnTo>
                      <a:pt x="4095" y="255"/>
                    </a:lnTo>
                    <a:lnTo>
                      <a:pt x="4025" y="249"/>
                    </a:lnTo>
                    <a:lnTo>
                      <a:pt x="3952" y="245"/>
                    </a:lnTo>
                    <a:lnTo>
                      <a:pt x="3875" y="242"/>
                    </a:lnTo>
                    <a:lnTo>
                      <a:pt x="3795" y="239"/>
                    </a:lnTo>
                    <a:lnTo>
                      <a:pt x="3712" y="236"/>
                    </a:lnTo>
                    <a:lnTo>
                      <a:pt x="3627" y="235"/>
                    </a:lnTo>
                    <a:lnTo>
                      <a:pt x="3537" y="235"/>
                    </a:lnTo>
                    <a:lnTo>
                      <a:pt x="3445" y="235"/>
                    </a:lnTo>
                    <a:lnTo>
                      <a:pt x="3351" y="236"/>
                    </a:lnTo>
                    <a:lnTo>
                      <a:pt x="3254" y="237"/>
                    </a:lnTo>
                    <a:lnTo>
                      <a:pt x="3052" y="242"/>
                    </a:lnTo>
                    <a:lnTo>
                      <a:pt x="2841" y="247"/>
                    </a:lnTo>
                    <a:lnTo>
                      <a:pt x="2621" y="255"/>
                    </a:lnTo>
                    <a:lnTo>
                      <a:pt x="2395" y="263"/>
                    </a:lnTo>
                    <a:lnTo>
                      <a:pt x="2349" y="264"/>
                    </a:lnTo>
                    <a:lnTo>
                      <a:pt x="2303" y="266"/>
                    </a:lnTo>
                    <a:lnTo>
                      <a:pt x="2257" y="266"/>
                    </a:lnTo>
                    <a:lnTo>
                      <a:pt x="2212" y="266"/>
                    </a:lnTo>
                    <a:lnTo>
                      <a:pt x="2122" y="263"/>
                    </a:lnTo>
                    <a:lnTo>
                      <a:pt x="2034" y="260"/>
                    </a:lnTo>
                    <a:lnTo>
                      <a:pt x="1946" y="255"/>
                    </a:lnTo>
                    <a:lnTo>
                      <a:pt x="1860" y="247"/>
                    </a:lnTo>
                    <a:lnTo>
                      <a:pt x="1774" y="239"/>
                    </a:lnTo>
                    <a:lnTo>
                      <a:pt x="1689" y="229"/>
                    </a:lnTo>
                    <a:lnTo>
                      <a:pt x="1606" y="218"/>
                    </a:lnTo>
                    <a:lnTo>
                      <a:pt x="1523" y="207"/>
                    </a:lnTo>
                    <a:lnTo>
                      <a:pt x="1442" y="194"/>
                    </a:lnTo>
                    <a:lnTo>
                      <a:pt x="1362" y="181"/>
                    </a:lnTo>
                    <a:lnTo>
                      <a:pt x="1283" y="168"/>
                    </a:lnTo>
                    <a:lnTo>
                      <a:pt x="1206" y="154"/>
                    </a:lnTo>
                    <a:lnTo>
                      <a:pt x="1129" y="140"/>
                    </a:lnTo>
                    <a:lnTo>
                      <a:pt x="1053" y="126"/>
                    </a:lnTo>
                    <a:lnTo>
                      <a:pt x="978" y="113"/>
                    </a:lnTo>
                    <a:lnTo>
                      <a:pt x="903" y="99"/>
                    </a:lnTo>
                    <a:lnTo>
                      <a:pt x="830" y="86"/>
                    </a:lnTo>
                    <a:lnTo>
                      <a:pt x="758" y="74"/>
                    </a:lnTo>
                    <a:lnTo>
                      <a:pt x="687" y="64"/>
                    </a:lnTo>
                    <a:lnTo>
                      <a:pt x="618" y="53"/>
                    </a:lnTo>
                    <a:lnTo>
                      <a:pt x="550" y="44"/>
                    </a:lnTo>
                    <a:lnTo>
                      <a:pt x="484" y="38"/>
                    </a:lnTo>
                    <a:lnTo>
                      <a:pt x="421" y="32"/>
                    </a:lnTo>
                    <a:lnTo>
                      <a:pt x="357" y="28"/>
                    </a:lnTo>
                    <a:lnTo>
                      <a:pt x="327" y="27"/>
                    </a:lnTo>
                    <a:lnTo>
                      <a:pt x="296" y="27"/>
                    </a:lnTo>
                    <a:lnTo>
                      <a:pt x="266" y="27"/>
                    </a:lnTo>
                    <a:lnTo>
                      <a:pt x="237" y="28"/>
                    </a:lnTo>
                    <a:lnTo>
                      <a:pt x="208" y="29"/>
                    </a:lnTo>
                    <a:lnTo>
                      <a:pt x="179" y="30"/>
                    </a:lnTo>
                    <a:lnTo>
                      <a:pt x="151" y="33"/>
                    </a:lnTo>
                    <a:lnTo>
                      <a:pt x="123" y="37"/>
                    </a:lnTo>
                    <a:lnTo>
                      <a:pt x="96" y="40"/>
                    </a:lnTo>
                    <a:lnTo>
                      <a:pt x="69" y="44"/>
                    </a:lnTo>
                    <a:lnTo>
                      <a:pt x="42" y="50"/>
                    </a:lnTo>
                    <a:lnTo>
                      <a:pt x="16" y="56"/>
                    </a:lnTo>
                    <a:lnTo>
                      <a:pt x="10" y="56"/>
                    </a:lnTo>
                    <a:lnTo>
                      <a:pt x="5" y="55"/>
                    </a:lnTo>
                    <a:lnTo>
                      <a:pt x="2" y="51"/>
                    </a:lnTo>
                    <a:lnTo>
                      <a:pt x="0" y="46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4" y="32"/>
                    </a:lnTo>
                    <a:lnTo>
                      <a:pt x="9" y="30"/>
                    </a:lnTo>
                    <a:lnTo>
                      <a:pt x="36" y="24"/>
                    </a:lnTo>
                    <a:lnTo>
                      <a:pt x="63" y="18"/>
                    </a:lnTo>
                    <a:lnTo>
                      <a:pt x="90" y="14"/>
                    </a:lnTo>
                    <a:lnTo>
                      <a:pt x="118" y="10"/>
                    </a:lnTo>
                    <a:lnTo>
                      <a:pt x="146" y="6"/>
                    </a:lnTo>
                    <a:lnTo>
                      <a:pt x="176" y="4"/>
                    </a:lnTo>
                    <a:lnTo>
                      <a:pt x="205" y="2"/>
                    </a:lnTo>
                    <a:lnTo>
                      <a:pt x="234" y="1"/>
                    </a:lnTo>
                    <a:lnTo>
                      <a:pt x="264" y="0"/>
                    </a:lnTo>
                    <a:lnTo>
                      <a:pt x="294" y="0"/>
                    </a:lnTo>
                    <a:lnTo>
                      <a:pt x="325" y="0"/>
                    </a:lnTo>
                    <a:lnTo>
                      <a:pt x="356" y="1"/>
                    </a:lnTo>
                    <a:lnTo>
                      <a:pt x="420" y="5"/>
                    </a:lnTo>
                    <a:lnTo>
                      <a:pt x="484" y="11"/>
                    </a:lnTo>
                    <a:lnTo>
                      <a:pt x="551" y="17"/>
                    </a:lnTo>
                    <a:lnTo>
                      <a:pt x="619" y="26"/>
                    </a:lnTo>
                    <a:lnTo>
                      <a:pt x="690" y="37"/>
                    </a:lnTo>
                    <a:lnTo>
                      <a:pt x="761" y="48"/>
                    </a:lnTo>
                    <a:lnTo>
                      <a:pt x="833" y="59"/>
                    </a:lnTo>
                    <a:lnTo>
                      <a:pt x="907" y="72"/>
                    </a:lnTo>
                    <a:lnTo>
                      <a:pt x="982" y="86"/>
                    </a:lnTo>
                    <a:lnTo>
                      <a:pt x="1059" y="100"/>
                    </a:lnTo>
                    <a:lnTo>
                      <a:pt x="1133" y="113"/>
                    </a:lnTo>
                    <a:lnTo>
                      <a:pt x="1210" y="127"/>
                    </a:lnTo>
                    <a:lnTo>
                      <a:pt x="1288" y="141"/>
                    </a:lnTo>
                    <a:lnTo>
                      <a:pt x="1365" y="154"/>
                    </a:lnTo>
                    <a:lnTo>
                      <a:pt x="1445" y="167"/>
                    </a:lnTo>
                    <a:lnTo>
                      <a:pt x="1526" y="180"/>
                    </a:lnTo>
                    <a:lnTo>
                      <a:pt x="1608" y="192"/>
                    </a:lnTo>
                    <a:lnTo>
                      <a:pt x="1692" y="202"/>
                    </a:lnTo>
                    <a:lnTo>
                      <a:pt x="1776" y="212"/>
                    </a:lnTo>
                    <a:lnTo>
                      <a:pt x="1861" y="220"/>
                    </a:lnTo>
                    <a:lnTo>
                      <a:pt x="1948" y="228"/>
                    </a:lnTo>
                    <a:lnTo>
                      <a:pt x="2035" y="233"/>
                    </a:lnTo>
                    <a:lnTo>
                      <a:pt x="2124" y="236"/>
                    </a:lnTo>
                    <a:lnTo>
                      <a:pt x="2212" y="239"/>
                    </a:lnTo>
                    <a:lnTo>
                      <a:pt x="2257" y="239"/>
                    </a:lnTo>
                    <a:lnTo>
                      <a:pt x="2303" y="239"/>
                    </a:lnTo>
                    <a:lnTo>
                      <a:pt x="2348" y="237"/>
                    </a:lnTo>
                    <a:lnTo>
                      <a:pt x="2393" y="236"/>
                    </a:lnTo>
                    <a:lnTo>
                      <a:pt x="2630" y="228"/>
                    </a:lnTo>
                    <a:lnTo>
                      <a:pt x="2856" y="220"/>
                    </a:lnTo>
                    <a:lnTo>
                      <a:pt x="3073" y="214"/>
                    </a:lnTo>
                    <a:lnTo>
                      <a:pt x="3279" y="209"/>
                    </a:lnTo>
                    <a:lnTo>
                      <a:pt x="3377" y="208"/>
                    </a:lnTo>
                    <a:lnTo>
                      <a:pt x="3473" y="208"/>
                    </a:lnTo>
                    <a:lnTo>
                      <a:pt x="3566" y="208"/>
                    </a:lnTo>
                    <a:lnTo>
                      <a:pt x="3656" y="208"/>
                    </a:lnTo>
                    <a:lnTo>
                      <a:pt x="3742" y="211"/>
                    </a:lnTo>
                    <a:lnTo>
                      <a:pt x="3825" y="213"/>
                    </a:lnTo>
                    <a:lnTo>
                      <a:pt x="3905" y="216"/>
                    </a:lnTo>
                    <a:lnTo>
                      <a:pt x="3982" y="219"/>
                    </a:lnTo>
                    <a:lnTo>
                      <a:pt x="4055" y="225"/>
                    </a:lnTo>
                    <a:lnTo>
                      <a:pt x="4124" y="230"/>
                    </a:lnTo>
                    <a:lnTo>
                      <a:pt x="4190" y="237"/>
                    </a:lnTo>
                    <a:lnTo>
                      <a:pt x="4252" y="245"/>
                    </a:lnTo>
                    <a:lnTo>
                      <a:pt x="4310" y="255"/>
                    </a:lnTo>
                    <a:lnTo>
                      <a:pt x="4364" y="264"/>
                    </a:lnTo>
                    <a:lnTo>
                      <a:pt x="4415" y="276"/>
                    </a:lnTo>
                    <a:lnTo>
                      <a:pt x="4461" y="288"/>
                    </a:lnTo>
                    <a:lnTo>
                      <a:pt x="4502" y="302"/>
                    </a:lnTo>
                    <a:lnTo>
                      <a:pt x="4540" y="318"/>
                    </a:lnTo>
                    <a:lnTo>
                      <a:pt x="4574" y="335"/>
                    </a:lnTo>
                    <a:lnTo>
                      <a:pt x="4603" y="353"/>
                    </a:lnTo>
                    <a:lnTo>
                      <a:pt x="4627" y="372"/>
                    </a:lnTo>
                    <a:lnTo>
                      <a:pt x="4647" y="394"/>
                    </a:lnTo>
                    <a:lnTo>
                      <a:pt x="4661" y="417"/>
                    </a:lnTo>
                    <a:lnTo>
                      <a:pt x="4672" y="440"/>
                    </a:lnTo>
                    <a:lnTo>
                      <a:pt x="4672" y="446"/>
                    </a:lnTo>
                    <a:lnTo>
                      <a:pt x="4671" y="451"/>
                    </a:lnTo>
                    <a:lnTo>
                      <a:pt x="4668" y="454"/>
                    </a:lnTo>
                    <a:lnTo>
                      <a:pt x="4663" y="458"/>
                    </a:lnTo>
                    <a:lnTo>
                      <a:pt x="4661" y="458"/>
                    </a:lnTo>
                    <a:lnTo>
                      <a:pt x="4659" y="4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24"/>
              <p:cNvSpPr>
                <a:spLocks/>
              </p:cNvSpPr>
              <p:nvPr userDrawn="1"/>
            </p:nvSpPr>
            <p:spPr bwMode="auto">
              <a:xfrm>
                <a:off x="3205" y="3855"/>
                <a:ext cx="494" cy="465"/>
              </a:xfrm>
              <a:custGeom>
                <a:avLst/>
                <a:gdLst>
                  <a:gd name="T0" fmla="*/ 1416 w 1481"/>
                  <a:gd name="T1" fmla="*/ 1339 h 1394"/>
                  <a:gd name="T2" fmla="*/ 1345 w 1481"/>
                  <a:gd name="T3" fmla="*/ 1229 h 1394"/>
                  <a:gd name="T4" fmla="*/ 1267 w 1481"/>
                  <a:gd name="T5" fmla="*/ 1118 h 1394"/>
                  <a:gd name="T6" fmla="*/ 1186 w 1481"/>
                  <a:gd name="T7" fmla="*/ 1006 h 1394"/>
                  <a:gd name="T8" fmla="*/ 1101 w 1481"/>
                  <a:gd name="T9" fmla="*/ 897 h 1394"/>
                  <a:gd name="T10" fmla="*/ 1015 w 1481"/>
                  <a:gd name="T11" fmla="*/ 789 h 1394"/>
                  <a:gd name="T12" fmla="*/ 884 w 1481"/>
                  <a:gd name="T13" fmla="*/ 634 h 1394"/>
                  <a:gd name="T14" fmla="*/ 716 w 1481"/>
                  <a:gd name="T15" fmla="*/ 444 h 1394"/>
                  <a:gd name="T16" fmla="*/ 563 w 1481"/>
                  <a:gd name="T17" fmla="*/ 281 h 1394"/>
                  <a:gd name="T18" fmla="*/ 439 w 1481"/>
                  <a:gd name="T19" fmla="*/ 150 h 1394"/>
                  <a:gd name="T20" fmla="*/ 352 w 1481"/>
                  <a:gd name="T21" fmla="*/ 63 h 1394"/>
                  <a:gd name="T22" fmla="*/ 27 w 1481"/>
                  <a:gd name="T23" fmla="*/ 705 h 1394"/>
                  <a:gd name="T24" fmla="*/ 34 w 1481"/>
                  <a:gd name="T25" fmla="*/ 779 h 1394"/>
                  <a:gd name="T26" fmla="*/ 53 w 1481"/>
                  <a:gd name="T27" fmla="*/ 932 h 1394"/>
                  <a:gd name="T28" fmla="*/ 80 w 1481"/>
                  <a:gd name="T29" fmla="*/ 1144 h 1394"/>
                  <a:gd name="T30" fmla="*/ 116 w 1481"/>
                  <a:gd name="T31" fmla="*/ 1394 h 1394"/>
                  <a:gd name="T32" fmla="*/ 69 w 1481"/>
                  <a:gd name="T33" fmla="*/ 1258 h 1394"/>
                  <a:gd name="T34" fmla="*/ 35 w 1481"/>
                  <a:gd name="T35" fmla="*/ 1014 h 1394"/>
                  <a:gd name="T36" fmla="*/ 13 w 1481"/>
                  <a:gd name="T37" fmla="*/ 826 h 1394"/>
                  <a:gd name="T38" fmla="*/ 1 w 1481"/>
                  <a:gd name="T39" fmla="*/ 719 h 1394"/>
                  <a:gd name="T40" fmla="*/ 0 w 1481"/>
                  <a:gd name="T41" fmla="*/ 701 h 1394"/>
                  <a:gd name="T42" fmla="*/ 308 w 1481"/>
                  <a:gd name="T43" fmla="*/ 8 h 1394"/>
                  <a:gd name="T44" fmla="*/ 313 w 1481"/>
                  <a:gd name="T45" fmla="*/ 4 h 1394"/>
                  <a:gd name="T46" fmla="*/ 318 w 1481"/>
                  <a:gd name="T47" fmla="*/ 0 h 1394"/>
                  <a:gd name="T48" fmla="*/ 325 w 1481"/>
                  <a:gd name="T49" fmla="*/ 1 h 1394"/>
                  <a:gd name="T50" fmla="*/ 331 w 1481"/>
                  <a:gd name="T51" fmla="*/ 5 h 1394"/>
                  <a:gd name="T52" fmla="*/ 368 w 1481"/>
                  <a:gd name="T53" fmla="*/ 40 h 1394"/>
                  <a:gd name="T54" fmla="*/ 462 w 1481"/>
                  <a:gd name="T55" fmla="*/ 135 h 1394"/>
                  <a:gd name="T56" fmla="*/ 601 w 1481"/>
                  <a:gd name="T57" fmla="*/ 280 h 1394"/>
                  <a:gd name="T58" fmla="*/ 771 w 1481"/>
                  <a:gd name="T59" fmla="*/ 465 h 1394"/>
                  <a:gd name="T60" fmla="*/ 956 w 1481"/>
                  <a:gd name="T61" fmla="*/ 678 h 1394"/>
                  <a:gd name="T62" fmla="*/ 1051 w 1481"/>
                  <a:gd name="T63" fmla="*/ 793 h 1394"/>
                  <a:gd name="T64" fmla="*/ 1146 w 1481"/>
                  <a:gd name="T65" fmla="*/ 910 h 1394"/>
                  <a:gd name="T66" fmla="*/ 1238 w 1481"/>
                  <a:gd name="T67" fmla="*/ 1031 h 1394"/>
                  <a:gd name="T68" fmla="*/ 1326 w 1481"/>
                  <a:gd name="T69" fmla="*/ 1152 h 1394"/>
                  <a:gd name="T70" fmla="*/ 1408 w 1481"/>
                  <a:gd name="T71" fmla="*/ 1274 h 1394"/>
                  <a:gd name="T72" fmla="*/ 1481 w 1481"/>
                  <a:gd name="T73" fmla="*/ 1394 h 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1" h="1394">
                    <a:moveTo>
                      <a:pt x="1450" y="1394"/>
                    </a:moveTo>
                    <a:lnTo>
                      <a:pt x="1416" y="1339"/>
                    </a:lnTo>
                    <a:lnTo>
                      <a:pt x="1382" y="1284"/>
                    </a:lnTo>
                    <a:lnTo>
                      <a:pt x="1345" y="1229"/>
                    </a:lnTo>
                    <a:lnTo>
                      <a:pt x="1307" y="1174"/>
                    </a:lnTo>
                    <a:lnTo>
                      <a:pt x="1267" y="1118"/>
                    </a:lnTo>
                    <a:lnTo>
                      <a:pt x="1227" y="1062"/>
                    </a:lnTo>
                    <a:lnTo>
                      <a:pt x="1186" y="1006"/>
                    </a:lnTo>
                    <a:lnTo>
                      <a:pt x="1144" y="951"/>
                    </a:lnTo>
                    <a:lnTo>
                      <a:pt x="1101" y="897"/>
                    </a:lnTo>
                    <a:lnTo>
                      <a:pt x="1058" y="842"/>
                    </a:lnTo>
                    <a:lnTo>
                      <a:pt x="1015" y="789"/>
                    </a:lnTo>
                    <a:lnTo>
                      <a:pt x="970" y="737"/>
                    </a:lnTo>
                    <a:lnTo>
                      <a:pt x="884" y="634"/>
                    </a:lnTo>
                    <a:lnTo>
                      <a:pt x="799" y="537"/>
                    </a:lnTo>
                    <a:lnTo>
                      <a:pt x="716" y="444"/>
                    </a:lnTo>
                    <a:lnTo>
                      <a:pt x="637" y="359"/>
                    </a:lnTo>
                    <a:lnTo>
                      <a:pt x="563" y="281"/>
                    </a:lnTo>
                    <a:lnTo>
                      <a:pt x="497" y="211"/>
                    </a:lnTo>
                    <a:lnTo>
                      <a:pt x="439" y="150"/>
                    </a:lnTo>
                    <a:lnTo>
                      <a:pt x="391" y="101"/>
                    </a:lnTo>
                    <a:lnTo>
                      <a:pt x="352" y="63"/>
                    </a:lnTo>
                    <a:lnTo>
                      <a:pt x="326" y="37"/>
                    </a:lnTo>
                    <a:lnTo>
                      <a:pt x="27" y="705"/>
                    </a:lnTo>
                    <a:lnTo>
                      <a:pt x="29" y="731"/>
                    </a:lnTo>
                    <a:lnTo>
                      <a:pt x="34" y="779"/>
                    </a:lnTo>
                    <a:lnTo>
                      <a:pt x="42" y="847"/>
                    </a:lnTo>
                    <a:lnTo>
                      <a:pt x="53" y="932"/>
                    </a:lnTo>
                    <a:lnTo>
                      <a:pt x="64" y="1031"/>
                    </a:lnTo>
                    <a:lnTo>
                      <a:pt x="80" y="1144"/>
                    </a:lnTo>
                    <a:lnTo>
                      <a:pt x="97" y="1266"/>
                    </a:lnTo>
                    <a:lnTo>
                      <a:pt x="116" y="1394"/>
                    </a:lnTo>
                    <a:lnTo>
                      <a:pt x="88" y="1394"/>
                    </a:lnTo>
                    <a:lnTo>
                      <a:pt x="69" y="1258"/>
                    </a:lnTo>
                    <a:lnTo>
                      <a:pt x="50" y="1131"/>
                    </a:lnTo>
                    <a:lnTo>
                      <a:pt x="35" y="1014"/>
                    </a:lnTo>
                    <a:lnTo>
                      <a:pt x="22" y="911"/>
                    </a:lnTo>
                    <a:lnTo>
                      <a:pt x="13" y="826"/>
                    </a:lnTo>
                    <a:lnTo>
                      <a:pt x="5" y="761"/>
                    </a:lnTo>
                    <a:lnTo>
                      <a:pt x="1" y="719"/>
                    </a:lnTo>
                    <a:lnTo>
                      <a:pt x="0" y="704"/>
                    </a:lnTo>
                    <a:lnTo>
                      <a:pt x="0" y="701"/>
                    </a:lnTo>
                    <a:lnTo>
                      <a:pt x="1" y="698"/>
                    </a:lnTo>
                    <a:lnTo>
                      <a:pt x="308" y="8"/>
                    </a:lnTo>
                    <a:lnTo>
                      <a:pt x="311" y="6"/>
                    </a:lnTo>
                    <a:lnTo>
                      <a:pt x="313" y="4"/>
                    </a:lnTo>
                    <a:lnTo>
                      <a:pt x="316" y="1"/>
                    </a:lnTo>
                    <a:lnTo>
                      <a:pt x="318" y="0"/>
                    </a:lnTo>
                    <a:lnTo>
                      <a:pt x="321" y="0"/>
                    </a:lnTo>
                    <a:lnTo>
                      <a:pt x="325" y="1"/>
                    </a:lnTo>
                    <a:lnTo>
                      <a:pt x="328" y="3"/>
                    </a:lnTo>
                    <a:lnTo>
                      <a:pt x="331" y="5"/>
                    </a:lnTo>
                    <a:lnTo>
                      <a:pt x="341" y="14"/>
                    </a:lnTo>
                    <a:lnTo>
                      <a:pt x="368" y="40"/>
                    </a:lnTo>
                    <a:lnTo>
                      <a:pt x="408" y="81"/>
                    </a:lnTo>
                    <a:lnTo>
                      <a:pt x="462" y="135"/>
                    </a:lnTo>
                    <a:lnTo>
                      <a:pt x="527" y="202"/>
                    </a:lnTo>
                    <a:lnTo>
                      <a:pt x="601" y="280"/>
                    </a:lnTo>
                    <a:lnTo>
                      <a:pt x="682" y="368"/>
                    </a:lnTo>
                    <a:lnTo>
                      <a:pt x="771" y="465"/>
                    </a:lnTo>
                    <a:lnTo>
                      <a:pt x="862" y="568"/>
                    </a:lnTo>
                    <a:lnTo>
                      <a:pt x="956" y="678"/>
                    </a:lnTo>
                    <a:lnTo>
                      <a:pt x="1004" y="734"/>
                    </a:lnTo>
                    <a:lnTo>
                      <a:pt x="1051" y="793"/>
                    </a:lnTo>
                    <a:lnTo>
                      <a:pt x="1099" y="851"/>
                    </a:lnTo>
                    <a:lnTo>
                      <a:pt x="1146" y="910"/>
                    </a:lnTo>
                    <a:lnTo>
                      <a:pt x="1193" y="971"/>
                    </a:lnTo>
                    <a:lnTo>
                      <a:pt x="1238" y="1031"/>
                    </a:lnTo>
                    <a:lnTo>
                      <a:pt x="1282" y="1092"/>
                    </a:lnTo>
                    <a:lnTo>
                      <a:pt x="1326" y="1152"/>
                    </a:lnTo>
                    <a:lnTo>
                      <a:pt x="1368" y="1214"/>
                    </a:lnTo>
                    <a:lnTo>
                      <a:pt x="1408" y="1274"/>
                    </a:lnTo>
                    <a:lnTo>
                      <a:pt x="1446" y="1335"/>
                    </a:lnTo>
                    <a:lnTo>
                      <a:pt x="1481" y="1394"/>
                    </a:lnTo>
                    <a:lnTo>
                      <a:pt x="1450" y="1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25"/>
              <p:cNvSpPr>
                <a:spLocks/>
              </p:cNvSpPr>
              <p:nvPr userDrawn="1"/>
            </p:nvSpPr>
            <p:spPr bwMode="auto">
              <a:xfrm>
                <a:off x="2457" y="3165"/>
                <a:ext cx="626" cy="233"/>
              </a:xfrm>
              <a:custGeom>
                <a:avLst/>
                <a:gdLst>
                  <a:gd name="T0" fmla="*/ 1860 w 1879"/>
                  <a:gd name="T1" fmla="*/ 699 h 700"/>
                  <a:gd name="T2" fmla="*/ 1796 w 1879"/>
                  <a:gd name="T3" fmla="*/ 647 h 700"/>
                  <a:gd name="T4" fmla="*/ 1681 w 1879"/>
                  <a:gd name="T5" fmla="*/ 558 h 700"/>
                  <a:gd name="T6" fmla="*/ 1575 w 1879"/>
                  <a:gd name="T7" fmla="*/ 476 h 700"/>
                  <a:gd name="T8" fmla="*/ 1476 w 1879"/>
                  <a:gd name="T9" fmla="*/ 404 h 700"/>
                  <a:gd name="T10" fmla="*/ 1382 w 1879"/>
                  <a:gd name="T11" fmla="*/ 340 h 700"/>
                  <a:gd name="T12" fmla="*/ 1296 w 1879"/>
                  <a:gd name="T13" fmla="*/ 284 h 700"/>
                  <a:gd name="T14" fmla="*/ 1214 w 1879"/>
                  <a:gd name="T15" fmla="*/ 235 h 700"/>
                  <a:gd name="T16" fmla="*/ 1136 w 1879"/>
                  <a:gd name="T17" fmla="*/ 192 h 700"/>
                  <a:gd name="T18" fmla="*/ 1061 w 1879"/>
                  <a:gd name="T19" fmla="*/ 156 h 700"/>
                  <a:gd name="T20" fmla="*/ 990 w 1879"/>
                  <a:gd name="T21" fmla="*/ 126 h 700"/>
                  <a:gd name="T22" fmla="*/ 921 w 1879"/>
                  <a:gd name="T23" fmla="*/ 101 h 700"/>
                  <a:gd name="T24" fmla="*/ 854 w 1879"/>
                  <a:gd name="T25" fmla="*/ 81 h 700"/>
                  <a:gd name="T26" fmla="*/ 788 w 1879"/>
                  <a:gd name="T27" fmla="*/ 65 h 700"/>
                  <a:gd name="T28" fmla="*/ 722 w 1879"/>
                  <a:gd name="T29" fmla="*/ 52 h 700"/>
                  <a:gd name="T30" fmla="*/ 655 w 1879"/>
                  <a:gd name="T31" fmla="*/ 42 h 700"/>
                  <a:gd name="T32" fmla="*/ 587 w 1879"/>
                  <a:gd name="T33" fmla="*/ 35 h 700"/>
                  <a:gd name="T34" fmla="*/ 482 w 1879"/>
                  <a:gd name="T35" fmla="*/ 29 h 700"/>
                  <a:gd name="T36" fmla="*/ 311 w 1879"/>
                  <a:gd name="T37" fmla="*/ 27 h 700"/>
                  <a:gd name="T38" fmla="*/ 142 w 1879"/>
                  <a:gd name="T39" fmla="*/ 28 h 700"/>
                  <a:gd name="T40" fmla="*/ 31 w 1879"/>
                  <a:gd name="T41" fmla="*/ 30 h 700"/>
                  <a:gd name="T42" fmla="*/ 8 w 1879"/>
                  <a:gd name="T43" fmla="*/ 30 h 700"/>
                  <a:gd name="T44" fmla="*/ 1 w 1879"/>
                  <a:gd name="T45" fmla="*/ 22 h 700"/>
                  <a:gd name="T46" fmla="*/ 1 w 1879"/>
                  <a:gd name="T47" fmla="*/ 13 h 700"/>
                  <a:gd name="T48" fmla="*/ 7 w 1879"/>
                  <a:gd name="T49" fmla="*/ 5 h 700"/>
                  <a:gd name="T50" fmla="*/ 30 w 1879"/>
                  <a:gd name="T51" fmla="*/ 3 h 700"/>
                  <a:gd name="T52" fmla="*/ 142 w 1879"/>
                  <a:gd name="T53" fmla="*/ 1 h 700"/>
                  <a:gd name="T54" fmla="*/ 311 w 1879"/>
                  <a:gd name="T55" fmla="*/ 0 h 700"/>
                  <a:gd name="T56" fmla="*/ 484 w 1879"/>
                  <a:gd name="T57" fmla="*/ 2 h 700"/>
                  <a:gd name="T58" fmla="*/ 590 w 1879"/>
                  <a:gd name="T59" fmla="*/ 8 h 700"/>
                  <a:gd name="T60" fmla="*/ 658 w 1879"/>
                  <a:gd name="T61" fmla="*/ 15 h 700"/>
                  <a:gd name="T62" fmla="*/ 727 w 1879"/>
                  <a:gd name="T63" fmla="*/ 25 h 700"/>
                  <a:gd name="T64" fmla="*/ 793 w 1879"/>
                  <a:gd name="T65" fmla="*/ 38 h 700"/>
                  <a:gd name="T66" fmla="*/ 860 w 1879"/>
                  <a:gd name="T67" fmla="*/ 54 h 700"/>
                  <a:gd name="T68" fmla="*/ 928 w 1879"/>
                  <a:gd name="T69" fmla="*/ 75 h 700"/>
                  <a:gd name="T70" fmla="*/ 999 w 1879"/>
                  <a:gd name="T71" fmla="*/ 100 h 700"/>
                  <a:gd name="T72" fmla="*/ 1071 w 1879"/>
                  <a:gd name="T73" fmla="*/ 130 h 700"/>
                  <a:gd name="T74" fmla="*/ 1145 w 1879"/>
                  <a:gd name="T75" fmla="*/ 167 h 700"/>
                  <a:gd name="T76" fmla="*/ 1224 w 1879"/>
                  <a:gd name="T77" fmla="*/ 209 h 700"/>
                  <a:gd name="T78" fmla="*/ 1307 w 1879"/>
                  <a:gd name="T79" fmla="*/ 259 h 700"/>
                  <a:gd name="T80" fmla="*/ 1395 w 1879"/>
                  <a:gd name="T81" fmla="*/ 316 h 700"/>
                  <a:gd name="T82" fmla="*/ 1489 w 1879"/>
                  <a:gd name="T83" fmla="*/ 381 h 700"/>
                  <a:gd name="T84" fmla="*/ 1589 w 1879"/>
                  <a:gd name="T85" fmla="*/ 453 h 700"/>
                  <a:gd name="T86" fmla="*/ 1697 w 1879"/>
                  <a:gd name="T87" fmla="*/ 535 h 700"/>
                  <a:gd name="T88" fmla="*/ 1813 w 1879"/>
                  <a:gd name="T89" fmla="*/ 627 h 700"/>
                  <a:gd name="T90" fmla="*/ 1877 w 1879"/>
                  <a:gd name="T91" fmla="*/ 680 h 700"/>
                  <a:gd name="T92" fmla="*/ 1878 w 1879"/>
                  <a:gd name="T93" fmla="*/ 691 h 700"/>
                  <a:gd name="T94" fmla="*/ 1873 w 1879"/>
                  <a:gd name="T95" fmla="*/ 697 h 700"/>
                  <a:gd name="T96" fmla="*/ 1868 w 1879"/>
                  <a:gd name="T97" fmla="*/ 699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79" h="700">
                    <a:moveTo>
                      <a:pt x="1865" y="700"/>
                    </a:moveTo>
                    <a:lnTo>
                      <a:pt x="1860" y="699"/>
                    </a:lnTo>
                    <a:lnTo>
                      <a:pt x="1856" y="697"/>
                    </a:lnTo>
                    <a:lnTo>
                      <a:pt x="1796" y="647"/>
                    </a:lnTo>
                    <a:lnTo>
                      <a:pt x="1737" y="601"/>
                    </a:lnTo>
                    <a:lnTo>
                      <a:pt x="1681" y="558"/>
                    </a:lnTo>
                    <a:lnTo>
                      <a:pt x="1627" y="516"/>
                    </a:lnTo>
                    <a:lnTo>
                      <a:pt x="1575" y="476"/>
                    </a:lnTo>
                    <a:lnTo>
                      <a:pt x="1524" y="439"/>
                    </a:lnTo>
                    <a:lnTo>
                      <a:pt x="1476" y="404"/>
                    </a:lnTo>
                    <a:lnTo>
                      <a:pt x="1428" y="371"/>
                    </a:lnTo>
                    <a:lnTo>
                      <a:pt x="1382" y="340"/>
                    </a:lnTo>
                    <a:lnTo>
                      <a:pt x="1338" y="311"/>
                    </a:lnTo>
                    <a:lnTo>
                      <a:pt x="1296" y="284"/>
                    </a:lnTo>
                    <a:lnTo>
                      <a:pt x="1253" y="258"/>
                    </a:lnTo>
                    <a:lnTo>
                      <a:pt x="1214" y="235"/>
                    </a:lnTo>
                    <a:lnTo>
                      <a:pt x="1174" y="212"/>
                    </a:lnTo>
                    <a:lnTo>
                      <a:pt x="1136" y="192"/>
                    </a:lnTo>
                    <a:lnTo>
                      <a:pt x="1098" y="174"/>
                    </a:lnTo>
                    <a:lnTo>
                      <a:pt x="1061" y="156"/>
                    </a:lnTo>
                    <a:lnTo>
                      <a:pt x="1026" y="140"/>
                    </a:lnTo>
                    <a:lnTo>
                      <a:pt x="990" y="126"/>
                    </a:lnTo>
                    <a:lnTo>
                      <a:pt x="955" y="113"/>
                    </a:lnTo>
                    <a:lnTo>
                      <a:pt x="921" y="101"/>
                    </a:lnTo>
                    <a:lnTo>
                      <a:pt x="887" y="90"/>
                    </a:lnTo>
                    <a:lnTo>
                      <a:pt x="854" y="81"/>
                    </a:lnTo>
                    <a:lnTo>
                      <a:pt x="822" y="72"/>
                    </a:lnTo>
                    <a:lnTo>
                      <a:pt x="788" y="65"/>
                    </a:lnTo>
                    <a:lnTo>
                      <a:pt x="755" y="58"/>
                    </a:lnTo>
                    <a:lnTo>
                      <a:pt x="722" y="52"/>
                    </a:lnTo>
                    <a:lnTo>
                      <a:pt x="689" y="46"/>
                    </a:lnTo>
                    <a:lnTo>
                      <a:pt x="655" y="42"/>
                    </a:lnTo>
                    <a:lnTo>
                      <a:pt x="622" y="39"/>
                    </a:lnTo>
                    <a:lnTo>
                      <a:pt x="587" y="35"/>
                    </a:lnTo>
                    <a:lnTo>
                      <a:pt x="553" y="32"/>
                    </a:lnTo>
                    <a:lnTo>
                      <a:pt x="482" y="29"/>
                    </a:lnTo>
                    <a:lnTo>
                      <a:pt x="399" y="27"/>
                    </a:lnTo>
                    <a:lnTo>
                      <a:pt x="311" y="27"/>
                    </a:lnTo>
                    <a:lnTo>
                      <a:pt x="222" y="27"/>
                    </a:lnTo>
                    <a:lnTo>
                      <a:pt x="142" y="28"/>
                    </a:lnTo>
                    <a:lnTo>
                      <a:pt x="76" y="29"/>
                    </a:lnTo>
                    <a:lnTo>
                      <a:pt x="31" y="30"/>
                    </a:lnTo>
                    <a:lnTo>
                      <a:pt x="14" y="31"/>
                    </a:lnTo>
                    <a:lnTo>
                      <a:pt x="8" y="30"/>
                    </a:lnTo>
                    <a:lnTo>
                      <a:pt x="4" y="27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3"/>
                    </a:lnTo>
                    <a:lnTo>
                      <a:pt x="3" y="8"/>
                    </a:lnTo>
                    <a:lnTo>
                      <a:pt x="7" y="5"/>
                    </a:lnTo>
                    <a:lnTo>
                      <a:pt x="13" y="4"/>
                    </a:lnTo>
                    <a:lnTo>
                      <a:pt x="30" y="3"/>
                    </a:lnTo>
                    <a:lnTo>
                      <a:pt x="75" y="2"/>
                    </a:lnTo>
                    <a:lnTo>
                      <a:pt x="142" y="1"/>
                    </a:lnTo>
                    <a:lnTo>
                      <a:pt x="222" y="0"/>
                    </a:lnTo>
                    <a:lnTo>
                      <a:pt x="311" y="0"/>
                    </a:lnTo>
                    <a:lnTo>
                      <a:pt x="400" y="0"/>
                    </a:lnTo>
                    <a:lnTo>
                      <a:pt x="484" y="2"/>
                    </a:lnTo>
                    <a:lnTo>
                      <a:pt x="555" y="5"/>
                    </a:lnTo>
                    <a:lnTo>
                      <a:pt x="590" y="8"/>
                    </a:lnTo>
                    <a:lnTo>
                      <a:pt x="625" y="12"/>
                    </a:lnTo>
                    <a:lnTo>
                      <a:pt x="658" y="15"/>
                    </a:lnTo>
                    <a:lnTo>
                      <a:pt x="693" y="20"/>
                    </a:lnTo>
                    <a:lnTo>
                      <a:pt x="727" y="25"/>
                    </a:lnTo>
                    <a:lnTo>
                      <a:pt x="760" y="31"/>
                    </a:lnTo>
                    <a:lnTo>
                      <a:pt x="793" y="38"/>
                    </a:lnTo>
                    <a:lnTo>
                      <a:pt x="827" y="45"/>
                    </a:lnTo>
                    <a:lnTo>
                      <a:pt x="860" y="54"/>
                    </a:lnTo>
                    <a:lnTo>
                      <a:pt x="895" y="65"/>
                    </a:lnTo>
                    <a:lnTo>
                      <a:pt x="928" y="75"/>
                    </a:lnTo>
                    <a:lnTo>
                      <a:pt x="963" y="87"/>
                    </a:lnTo>
                    <a:lnTo>
                      <a:pt x="999" y="100"/>
                    </a:lnTo>
                    <a:lnTo>
                      <a:pt x="1034" y="115"/>
                    </a:lnTo>
                    <a:lnTo>
                      <a:pt x="1071" y="130"/>
                    </a:lnTo>
                    <a:lnTo>
                      <a:pt x="1108" y="148"/>
                    </a:lnTo>
                    <a:lnTo>
                      <a:pt x="1145" y="167"/>
                    </a:lnTo>
                    <a:lnTo>
                      <a:pt x="1184" y="188"/>
                    </a:lnTo>
                    <a:lnTo>
                      <a:pt x="1224" y="209"/>
                    </a:lnTo>
                    <a:lnTo>
                      <a:pt x="1265" y="233"/>
                    </a:lnTo>
                    <a:lnTo>
                      <a:pt x="1307" y="259"/>
                    </a:lnTo>
                    <a:lnTo>
                      <a:pt x="1351" y="287"/>
                    </a:lnTo>
                    <a:lnTo>
                      <a:pt x="1395" y="316"/>
                    </a:lnTo>
                    <a:lnTo>
                      <a:pt x="1441" y="347"/>
                    </a:lnTo>
                    <a:lnTo>
                      <a:pt x="1489" y="381"/>
                    </a:lnTo>
                    <a:lnTo>
                      <a:pt x="1539" y="415"/>
                    </a:lnTo>
                    <a:lnTo>
                      <a:pt x="1589" y="453"/>
                    </a:lnTo>
                    <a:lnTo>
                      <a:pt x="1642" y="493"/>
                    </a:lnTo>
                    <a:lnTo>
                      <a:pt x="1697" y="535"/>
                    </a:lnTo>
                    <a:lnTo>
                      <a:pt x="1753" y="579"/>
                    </a:lnTo>
                    <a:lnTo>
                      <a:pt x="1813" y="627"/>
                    </a:lnTo>
                    <a:lnTo>
                      <a:pt x="1873" y="676"/>
                    </a:lnTo>
                    <a:lnTo>
                      <a:pt x="1877" y="680"/>
                    </a:lnTo>
                    <a:lnTo>
                      <a:pt x="1879" y="685"/>
                    </a:lnTo>
                    <a:lnTo>
                      <a:pt x="1878" y="691"/>
                    </a:lnTo>
                    <a:lnTo>
                      <a:pt x="1875" y="695"/>
                    </a:lnTo>
                    <a:lnTo>
                      <a:pt x="1873" y="697"/>
                    </a:lnTo>
                    <a:lnTo>
                      <a:pt x="1870" y="699"/>
                    </a:lnTo>
                    <a:lnTo>
                      <a:pt x="1868" y="699"/>
                    </a:lnTo>
                    <a:lnTo>
                      <a:pt x="1865" y="7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26"/>
              <p:cNvSpPr>
                <a:spLocks/>
              </p:cNvSpPr>
              <p:nvPr userDrawn="1"/>
            </p:nvSpPr>
            <p:spPr bwMode="auto">
              <a:xfrm>
                <a:off x="3074" y="3389"/>
                <a:ext cx="280" cy="931"/>
              </a:xfrm>
              <a:custGeom>
                <a:avLst/>
                <a:gdLst>
                  <a:gd name="T0" fmla="*/ 775 w 839"/>
                  <a:gd name="T1" fmla="*/ 2740 h 2793"/>
                  <a:gd name="T2" fmla="*/ 762 w 839"/>
                  <a:gd name="T3" fmla="*/ 2667 h 2793"/>
                  <a:gd name="T4" fmla="*/ 750 w 839"/>
                  <a:gd name="T5" fmla="*/ 2599 h 2793"/>
                  <a:gd name="T6" fmla="*/ 727 w 839"/>
                  <a:gd name="T7" fmla="*/ 2470 h 2793"/>
                  <a:gd name="T8" fmla="*/ 713 w 839"/>
                  <a:gd name="T9" fmla="*/ 2372 h 2793"/>
                  <a:gd name="T10" fmla="*/ 712 w 839"/>
                  <a:gd name="T11" fmla="*/ 2308 h 2793"/>
                  <a:gd name="T12" fmla="*/ 721 w 839"/>
                  <a:gd name="T13" fmla="*/ 2258 h 2793"/>
                  <a:gd name="T14" fmla="*/ 757 w 839"/>
                  <a:gd name="T15" fmla="*/ 2137 h 2793"/>
                  <a:gd name="T16" fmla="*/ 783 w 839"/>
                  <a:gd name="T17" fmla="*/ 2040 h 2793"/>
                  <a:gd name="T18" fmla="*/ 799 w 839"/>
                  <a:gd name="T19" fmla="*/ 1953 h 2793"/>
                  <a:gd name="T20" fmla="*/ 810 w 839"/>
                  <a:gd name="T21" fmla="*/ 1853 h 2793"/>
                  <a:gd name="T22" fmla="*/ 812 w 839"/>
                  <a:gd name="T23" fmla="*/ 1738 h 2793"/>
                  <a:gd name="T24" fmla="*/ 803 w 839"/>
                  <a:gd name="T25" fmla="*/ 1606 h 2793"/>
                  <a:gd name="T26" fmla="*/ 780 w 839"/>
                  <a:gd name="T27" fmla="*/ 1454 h 2793"/>
                  <a:gd name="T28" fmla="*/ 740 w 839"/>
                  <a:gd name="T29" fmla="*/ 1283 h 2793"/>
                  <a:gd name="T30" fmla="*/ 682 w 839"/>
                  <a:gd name="T31" fmla="*/ 1087 h 2793"/>
                  <a:gd name="T32" fmla="*/ 602 w 839"/>
                  <a:gd name="T33" fmla="*/ 867 h 2793"/>
                  <a:gd name="T34" fmla="*/ 514 w 839"/>
                  <a:gd name="T35" fmla="*/ 658 h 2793"/>
                  <a:gd name="T36" fmla="*/ 439 w 839"/>
                  <a:gd name="T37" fmla="*/ 520 h 2793"/>
                  <a:gd name="T38" fmla="*/ 351 w 839"/>
                  <a:gd name="T39" fmla="*/ 386 h 2793"/>
                  <a:gd name="T40" fmla="*/ 249 w 839"/>
                  <a:gd name="T41" fmla="*/ 259 h 2793"/>
                  <a:gd name="T42" fmla="*/ 134 w 839"/>
                  <a:gd name="T43" fmla="*/ 139 h 2793"/>
                  <a:gd name="T44" fmla="*/ 4 w 839"/>
                  <a:gd name="T45" fmla="*/ 24 h 2793"/>
                  <a:gd name="T46" fmla="*/ 0 w 839"/>
                  <a:gd name="T47" fmla="*/ 10 h 2793"/>
                  <a:gd name="T48" fmla="*/ 12 w 839"/>
                  <a:gd name="T49" fmla="*/ 0 h 2793"/>
                  <a:gd name="T50" fmla="*/ 67 w 839"/>
                  <a:gd name="T51" fmla="*/ 41 h 2793"/>
                  <a:gd name="T52" fmla="*/ 193 w 839"/>
                  <a:gd name="T53" fmla="*/ 159 h 2793"/>
                  <a:gd name="T54" fmla="*/ 305 w 839"/>
                  <a:gd name="T55" fmla="*/ 283 h 2793"/>
                  <a:gd name="T56" fmla="*/ 405 w 839"/>
                  <a:gd name="T57" fmla="*/ 415 h 2793"/>
                  <a:gd name="T58" fmla="*/ 489 w 839"/>
                  <a:gd name="T59" fmla="*/ 552 h 2793"/>
                  <a:gd name="T60" fmla="*/ 560 w 839"/>
                  <a:gd name="T61" fmla="*/ 694 h 2793"/>
                  <a:gd name="T62" fmla="*/ 657 w 839"/>
                  <a:gd name="T63" fmla="*/ 935 h 2793"/>
                  <a:gd name="T64" fmla="*/ 731 w 839"/>
                  <a:gd name="T65" fmla="*/ 1149 h 2793"/>
                  <a:gd name="T66" fmla="*/ 783 w 839"/>
                  <a:gd name="T67" fmla="*/ 1339 h 2793"/>
                  <a:gd name="T68" fmla="*/ 816 w 839"/>
                  <a:gd name="T69" fmla="*/ 1506 h 2793"/>
                  <a:gd name="T70" fmla="*/ 834 w 839"/>
                  <a:gd name="T71" fmla="*/ 1652 h 2793"/>
                  <a:gd name="T72" fmla="*/ 839 w 839"/>
                  <a:gd name="T73" fmla="*/ 1780 h 2793"/>
                  <a:gd name="T74" fmla="*/ 833 w 839"/>
                  <a:gd name="T75" fmla="*/ 1892 h 2793"/>
                  <a:gd name="T76" fmla="*/ 820 w 839"/>
                  <a:gd name="T77" fmla="*/ 1988 h 2793"/>
                  <a:gd name="T78" fmla="*/ 803 w 839"/>
                  <a:gd name="T79" fmla="*/ 2071 h 2793"/>
                  <a:gd name="T80" fmla="*/ 770 w 839"/>
                  <a:gd name="T81" fmla="*/ 2186 h 2793"/>
                  <a:gd name="T82" fmla="*/ 744 w 839"/>
                  <a:gd name="T83" fmla="*/ 2278 h 2793"/>
                  <a:gd name="T84" fmla="*/ 738 w 839"/>
                  <a:gd name="T85" fmla="*/ 2325 h 2793"/>
                  <a:gd name="T86" fmla="*/ 744 w 839"/>
                  <a:gd name="T87" fmla="*/ 2399 h 2793"/>
                  <a:gd name="T88" fmla="*/ 761 w 839"/>
                  <a:gd name="T89" fmla="*/ 2506 h 2793"/>
                  <a:gd name="T90" fmla="*/ 780 w 839"/>
                  <a:gd name="T91" fmla="*/ 2617 h 2793"/>
                  <a:gd name="T92" fmla="*/ 793 w 839"/>
                  <a:gd name="T93" fmla="*/ 2688 h 2793"/>
                  <a:gd name="T94" fmla="*/ 806 w 839"/>
                  <a:gd name="T95" fmla="*/ 2766 h 2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39" h="2793">
                    <a:moveTo>
                      <a:pt x="784" y="2793"/>
                    </a:moveTo>
                    <a:lnTo>
                      <a:pt x="779" y="2766"/>
                    </a:lnTo>
                    <a:lnTo>
                      <a:pt x="775" y="2740"/>
                    </a:lnTo>
                    <a:lnTo>
                      <a:pt x="771" y="2715"/>
                    </a:lnTo>
                    <a:lnTo>
                      <a:pt x="766" y="2690"/>
                    </a:lnTo>
                    <a:lnTo>
                      <a:pt x="762" y="2667"/>
                    </a:lnTo>
                    <a:lnTo>
                      <a:pt x="758" y="2644"/>
                    </a:lnTo>
                    <a:lnTo>
                      <a:pt x="754" y="2621"/>
                    </a:lnTo>
                    <a:lnTo>
                      <a:pt x="750" y="2599"/>
                    </a:lnTo>
                    <a:lnTo>
                      <a:pt x="742" y="2552"/>
                    </a:lnTo>
                    <a:lnTo>
                      <a:pt x="734" y="2509"/>
                    </a:lnTo>
                    <a:lnTo>
                      <a:pt x="727" y="2470"/>
                    </a:lnTo>
                    <a:lnTo>
                      <a:pt x="722" y="2434"/>
                    </a:lnTo>
                    <a:lnTo>
                      <a:pt x="717" y="2401"/>
                    </a:lnTo>
                    <a:lnTo>
                      <a:pt x="713" y="2372"/>
                    </a:lnTo>
                    <a:lnTo>
                      <a:pt x="711" y="2346"/>
                    </a:lnTo>
                    <a:lnTo>
                      <a:pt x="711" y="2325"/>
                    </a:lnTo>
                    <a:lnTo>
                      <a:pt x="712" y="2308"/>
                    </a:lnTo>
                    <a:lnTo>
                      <a:pt x="713" y="2292"/>
                    </a:lnTo>
                    <a:lnTo>
                      <a:pt x="717" y="2275"/>
                    </a:lnTo>
                    <a:lnTo>
                      <a:pt x="721" y="2258"/>
                    </a:lnTo>
                    <a:lnTo>
                      <a:pt x="731" y="2220"/>
                    </a:lnTo>
                    <a:lnTo>
                      <a:pt x="744" y="2179"/>
                    </a:lnTo>
                    <a:lnTo>
                      <a:pt x="757" y="2137"/>
                    </a:lnTo>
                    <a:lnTo>
                      <a:pt x="770" y="2090"/>
                    </a:lnTo>
                    <a:lnTo>
                      <a:pt x="776" y="2065"/>
                    </a:lnTo>
                    <a:lnTo>
                      <a:pt x="783" y="2040"/>
                    </a:lnTo>
                    <a:lnTo>
                      <a:pt x="788" y="2011"/>
                    </a:lnTo>
                    <a:lnTo>
                      <a:pt x="793" y="1983"/>
                    </a:lnTo>
                    <a:lnTo>
                      <a:pt x="799" y="1953"/>
                    </a:lnTo>
                    <a:lnTo>
                      <a:pt x="803" y="1921"/>
                    </a:lnTo>
                    <a:lnTo>
                      <a:pt x="806" y="1888"/>
                    </a:lnTo>
                    <a:lnTo>
                      <a:pt x="810" y="1853"/>
                    </a:lnTo>
                    <a:lnTo>
                      <a:pt x="812" y="1817"/>
                    </a:lnTo>
                    <a:lnTo>
                      <a:pt x="812" y="1778"/>
                    </a:lnTo>
                    <a:lnTo>
                      <a:pt x="812" y="1738"/>
                    </a:lnTo>
                    <a:lnTo>
                      <a:pt x="811" y="1696"/>
                    </a:lnTo>
                    <a:lnTo>
                      <a:pt x="807" y="1652"/>
                    </a:lnTo>
                    <a:lnTo>
                      <a:pt x="803" y="1606"/>
                    </a:lnTo>
                    <a:lnTo>
                      <a:pt x="797" y="1558"/>
                    </a:lnTo>
                    <a:lnTo>
                      <a:pt x="789" y="1507"/>
                    </a:lnTo>
                    <a:lnTo>
                      <a:pt x="780" y="1454"/>
                    </a:lnTo>
                    <a:lnTo>
                      <a:pt x="769" y="1399"/>
                    </a:lnTo>
                    <a:lnTo>
                      <a:pt x="756" y="1342"/>
                    </a:lnTo>
                    <a:lnTo>
                      <a:pt x="740" y="1283"/>
                    </a:lnTo>
                    <a:lnTo>
                      <a:pt x="723" y="1220"/>
                    </a:lnTo>
                    <a:lnTo>
                      <a:pt x="704" y="1155"/>
                    </a:lnTo>
                    <a:lnTo>
                      <a:pt x="682" y="1087"/>
                    </a:lnTo>
                    <a:lnTo>
                      <a:pt x="658" y="1016"/>
                    </a:lnTo>
                    <a:lnTo>
                      <a:pt x="631" y="944"/>
                    </a:lnTo>
                    <a:lnTo>
                      <a:pt x="602" y="867"/>
                    </a:lnTo>
                    <a:lnTo>
                      <a:pt x="570" y="788"/>
                    </a:lnTo>
                    <a:lnTo>
                      <a:pt x="535" y="705"/>
                    </a:lnTo>
                    <a:lnTo>
                      <a:pt x="514" y="658"/>
                    </a:lnTo>
                    <a:lnTo>
                      <a:pt x="490" y="611"/>
                    </a:lnTo>
                    <a:lnTo>
                      <a:pt x="465" y="565"/>
                    </a:lnTo>
                    <a:lnTo>
                      <a:pt x="439" y="520"/>
                    </a:lnTo>
                    <a:lnTo>
                      <a:pt x="411" y="474"/>
                    </a:lnTo>
                    <a:lnTo>
                      <a:pt x="382" y="430"/>
                    </a:lnTo>
                    <a:lnTo>
                      <a:pt x="351" y="386"/>
                    </a:lnTo>
                    <a:lnTo>
                      <a:pt x="318" y="343"/>
                    </a:lnTo>
                    <a:lnTo>
                      <a:pt x="285" y="300"/>
                    </a:lnTo>
                    <a:lnTo>
                      <a:pt x="249" y="259"/>
                    </a:lnTo>
                    <a:lnTo>
                      <a:pt x="212" y="218"/>
                    </a:lnTo>
                    <a:lnTo>
                      <a:pt x="174" y="177"/>
                    </a:lnTo>
                    <a:lnTo>
                      <a:pt x="134" y="139"/>
                    </a:lnTo>
                    <a:lnTo>
                      <a:pt x="91" y="100"/>
                    </a:lnTo>
                    <a:lnTo>
                      <a:pt x="48" y="61"/>
                    </a:lnTo>
                    <a:lnTo>
                      <a:pt x="4" y="24"/>
                    </a:lnTo>
                    <a:lnTo>
                      <a:pt x="1" y="20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1" y="3"/>
                    </a:lnTo>
                    <a:lnTo>
                      <a:pt x="67" y="41"/>
                    </a:lnTo>
                    <a:lnTo>
                      <a:pt x="110" y="79"/>
                    </a:lnTo>
                    <a:lnTo>
                      <a:pt x="152" y="119"/>
                    </a:lnTo>
                    <a:lnTo>
                      <a:pt x="193" y="159"/>
                    </a:lnTo>
                    <a:lnTo>
                      <a:pt x="232" y="200"/>
                    </a:lnTo>
                    <a:lnTo>
                      <a:pt x="270" y="241"/>
                    </a:lnTo>
                    <a:lnTo>
                      <a:pt x="305" y="283"/>
                    </a:lnTo>
                    <a:lnTo>
                      <a:pt x="340" y="326"/>
                    </a:lnTo>
                    <a:lnTo>
                      <a:pt x="373" y="371"/>
                    </a:lnTo>
                    <a:lnTo>
                      <a:pt x="405" y="415"/>
                    </a:lnTo>
                    <a:lnTo>
                      <a:pt x="434" y="460"/>
                    </a:lnTo>
                    <a:lnTo>
                      <a:pt x="463" y="506"/>
                    </a:lnTo>
                    <a:lnTo>
                      <a:pt x="489" y="552"/>
                    </a:lnTo>
                    <a:lnTo>
                      <a:pt x="515" y="598"/>
                    </a:lnTo>
                    <a:lnTo>
                      <a:pt x="537" y="647"/>
                    </a:lnTo>
                    <a:lnTo>
                      <a:pt x="560" y="694"/>
                    </a:lnTo>
                    <a:lnTo>
                      <a:pt x="595" y="778"/>
                    </a:lnTo>
                    <a:lnTo>
                      <a:pt x="627" y="857"/>
                    </a:lnTo>
                    <a:lnTo>
                      <a:pt x="657" y="935"/>
                    </a:lnTo>
                    <a:lnTo>
                      <a:pt x="684" y="1010"/>
                    </a:lnTo>
                    <a:lnTo>
                      <a:pt x="709" y="1081"/>
                    </a:lnTo>
                    <a:lnTo>
                      <a:pt x="731" y="1149"/>
                    </a:lnTo>
                    <a:lnTo>
                      <a:pt x="750" y="1215"/>
                    </a:lnTo>
                    <a:lnTo>
                      <a:pt x="767" y="1278"/>
                    </a:lnTo>
                    <a:lnTo>
                      <a:pt x="783" y="1339"/>
                    </a:lnTo>
                    <a:lnTo>
                      <a:pt x="797" y="1397"/>
                    </a:lnTo>
                    <a:lnTo>
                      <a:pt x="807" y="1452"/>
                    </a:lnTo>
                    <a:lnTo>
                      <a:pt x="816" y="1506"/>
                    </a:lnTo>
                    <a:lnTo>
                      <a:pt x="825" y="1557"/>
                    </a:lnTo>
                    <a:lnTo>
                      <a:pt x="830" y="1606"/>
                    </a:lnTo>
                    <a:lnTo>
                      <a:pt x="834" y="1652"/>
                    </a:lnTo>
                    <a:lnTo>
                      <a:pt x="838" y="1697"/>
                    </a:lnTo>
                    <a:lnTo>
                      <a:pt x="839" y="1739"/>
                    </a:lnTo>
                    <a:lnTo>
                      <a:pt x="839" y="1780"/>
                    </a:lnTo>
                    <a:lnTo>
                      <a:pt x="839" y="1819"/>
                    </a:lnTo>
                    <a:lnTo>
                      <a:pt x="837" y="1856"/>
                    </a:lnTo>
                    <a:lnTo>
                      <a:pt x="833" y="1892"/>
                    </a:lnTo>
                    <a:lnTo>
                      <a:pt x="830" y="1925"/>
                    </a:lnTo>
                    <a:lnTo>
                      <a:pt x="826" y="1957"/>
                    </a:lnTo>
                    <a:lnTo>
                      <a:pt x="820" y="1988"/>
                    </a:lnTo>
                    <a:lnTo>
                      <a:pt x="815" y="2017"/>
                    </a:lnTo>
                    <a:lnTo>
                      <a:pt x="808" y="2045"/>
                    </a:lnTo>
                    <a:lnTo>
                      <a:pt x="803" y="2071"/>
                    </a:lnTo>
                    <a:lnTo>
                      <a:pt x="796" y="2097"/>
                    </a:lnTo>
                    <a:lnTo>
                      <a:pt x="783" y="2144"/>
                    </a:lnTo>
                    <a:lnTo>
                      <a:pt x="770" y="2186"/>
                    </a:lnTo>
                    <a:lnTo>
                      <a:pt x="757" y="2226"/>
                    </a:lnTo>
                    <a:lnTo>
                      <a:pt x="747" y="2262"/>
                    </a:lnTo>
                    <a:lnTo>
                      <a:pt x="744" y="2278"/>
                    </a:lnTo>
                    <a:lnTo>
                      <a:pt x="740" y="2294"/>
                    </a:lnTo>
                    <a:lnTo>
                      <a:pt x="738" y="2309"/>
                    </a:lnTo>
                    <a:lnTo>
                      <a:pt x="738" y="2325"/>
                    </a:lnTo>
                    <a:lnTo>
                      <a:pt x="738" y="2345"/>
                    </a:lnTo>
                    <a:lnTo>
                      <a:pt x="740" y="2370"/>
                    </a:lnTo>
                    <a:lnTo>
                      <a:pt x="744" y="2399"/>
                    </a:lnTo>
                    <a:lnTo>
                      <a:pt x="749" y="2431"/>
                    </a:lnTo>
                    <a:lnTo>
                      <a:pt x="754" y="2467"/>
                    </a:lnTo>
                    <a:lnTo>
                      <a:pt x="761" y="2506"/>
                    </a:lnTo>
                    <a:lnTo>
                      <a:pt x="769" y="2548"/>
                    </a:lnTo>
                    <a:lnTo>
                      <a:pt x="777" y="2594"/>
                    </a:lnTo>
                    <a:lnTo>
                      <a:pt x="780" y="2617"/>
                    </a:lnTo>
                    <a:lnTo>
                      <a:pt x="785" y="2640"/>
                    </a:lnTo>
                    <a:lnTo>
                      <a:pt x="789" y="2663"/>
                    </a:lnTo>
                    <a:lnTo>
                      <a:pt x="793" y="2688"/>
                    </a:lnTo>
                    <a:lnTo>
                      <a:pt x="798" y="2713"/>
                    </a:lnTo>
                    <a:lnTo>
                      <a:pt x="802" y="2739"/>
                    </a:lnTo>
                    <a:lnTo>
                      <a:pt x="806" y="2766"/>
                    </a:lnTo>
                    <a:lnTo>
                      <a:pt x="811" y="2793"/>
                    </a:lnTo>
                    <a:lnTo>
                      <a:pt x="784" y="27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27"/>
              <p:cNvSpPr>
                <a:spLocks/>
              </p:cNvSpPr>
              <p:nvPr userDrawn="1"/>
            </p:nvSpPr>
            <p:spPr bwMode="auto">
              <a:xfrm>
                <a:off x="1147" y="3938"/>
                <a:ext cx="188" cy="382"/>
              </a:xfrm>
              <a:custGeom>
                <a:avLst/>
                <a:gdLst>
                  <a:gd name="T0" fmla="*/ 533 w 563"/>
                  <a:gd name="T1" fmla="*/ 1147 h 1147"/>
                  <a:gd name="T2" fmla="*/ 521 w 563"/>
                  <a:gd name="T3" fmla="*/ 1123 h 1147"/>
                  <a:gd name="T4" fmla="*/ 510 w 563"/>
                  <a:gd name="T5" fmla="*/ 1100 h 1147"/>
                  <a:gd name="T6" fmla="*/ 498 w 563"/>
                  <a:gd name="T7" fmla="*/ 1077 h 1147"/>
                  <a:gd name="T8" fmla="*/ 487 w 563"/>
                  <a:gd name="T9" fmla="*/ 1054 h 1147"/>
                  <a:gd name="T10" fmla="*/ 477 w 563"/>
                  <a:gd name="T11" fmla="*/ 1033 h 1147"/>
                  <a:gd name="T12" fmla="*/ 466 w 563"/>
                  <a:gd name="T13" fmla="*/ 1011 h 1147"/>
                  <a:gd name="T14" fmla="*/ 456 w 563"/>
                  <a:gd name="T15" fmla="*/ 990 h 1147"/>
                  <a:gd name="T16" fmla="*/ 446 w 563"/>
                  <a:gd name="T17" fmla="*/ 970 h 1147"/>
                  <a:gd name="T18" fmla="*/ 432 w 563"/>
                  <a:gd name="T19" fmla="*/ 943 h 1147"/>
                  <a:gd name="T20" fmla="*/ 414 w 563"/>
                  <a:gd name="T21" fmla="*/ 904 h 1147"/>
                  <a:gd name="T22" fmla="*/ 393 w 563"/>
                  <a:gd name="T23" fmla="*/ 863 h 1147"/>
                  <a:gd name="T24" fmla="*/ 372 w 563"/>
                  <a:gd name="T25" fmla="*/ 818 h 1147"/>
                  <a:gd name="T26" fmla="*/ 348 w 563"/>
                  <a:gd name="T27" fmla="*/ 769 h 1147"/>
                  <a:gd name="T28" fmla="*/ 323 w 563"/>
                  <a:gd name="T29" fmla="*/ 718 h 1147"/>
                  <a:gd name="T30" fmla="*/ 296 w 563"/>
                  <a:gd name="T31" fmla="*/ 663 h 1147"/>
                  <a:gd name="T32" fmla="*/ 269 w 563"/>
                  <a:gd name="T33" fmla="*/ 607 h 1147"/>
                  <a:gd name="T34" fmla="*/ 241 w 563"/>
                  <a:gd name="T35" fmla="*/ 548 h 1147"/>
                  <a:gd name="T36" fmla="*/ 213 w 563"/>
                  <a:gd name="T37" fmla="*/ 486 h 1147"/>
                  <a:gd name="T38" fmla="*/ 183 w 563"/>
                  <a:gd name="T39" fmla="*/ 424 h 1147"/>
                  <a:gd name="T40" fmla="*/ 154 w 563"/>
                  <a:gd name="T41" fmla="*/ 359 h 1147"/>
                  <a:gd name="T42" fmla="*/ 123 w 563"/>
                  <a:gd name="T43" fmla="*/ 293 h 1147"/>
                  <a:gd name="T44" fmla="*/ 92 w 563"/>
                  <a:gd name="T45" fmla="*/ 225 h 1147"/>
                  <a:gd name="T46" fmla="*/ 62 w 563"/>
                  <a:gd name="T47" fmla="*/ 157 h 1147"/>
                  <a:gd name="T48" fmla="*/ 32 w 563"/>
                  <a:gd name="T49" fmla="*/ 88 h 1147"/>
                  <a:gd name="T50" fmla="*/ 1 w 563"/>
                  <a:gd name="T51" fmla="*/ 18 h 1147"/>
                  <a:gd name="T52" fmla="*/ 0 w 563"/>
                  <a:gd name="T53" fmla="*/ 12 h 1147"/>
                  <a:gd name="T54" fmla="*/ 1 w 563"/>
                  <a:gd name="T55" fmla="*/ 8 h 1147"/>
                  <a:gd name="T56" fmla="*/ 4 w 563"/>
                  <a:gd name="T57" fmla="*/ 4 h 1147"/>
                  <a:gd name="T58" fmla="*/ 8 w 563"/>
                  <a:gd name="T59" fmla="*/ 1 h 1147"/>
                  <a:gd name="T60" fmla="*/ 13 w 563"/>
                  <a:gd name="T61" fmla="*/ 0 h 1147"/>
                  <a:gd name="T62" fmla="*/ 19 w 563"/>
                  <a:gd name="T63" fmla="*/ 1 h 1147"/>
                  <a:gd name="T64" fmla="*/ 23 w 563"/>
                  <a:gd name="T65" fmla="*/ 3 h 1147"/>
                  <a:gd name="T66" fmla="*/ 26 w 563"/>
                  <a:gd name="T67" fmla="*/ 7 h 1147"/>
                  <a:gd name="T68" fmla="*/ 57 w 563"/>
                  <a:gd name="T69" fmla="*/ 77 h 1147"/>
                  <a:gd name="T70" fmla="*/ 87 w 563"/>
                  <a:gd name="T71" fmla="*/ 146 h 1147"/>
                  <a:gd name="T72" fmla="*/ 117 w 563"/>
                  <a:gd name="T73" fmla="*/ 214 h 1147"/>
                  <a:gd name="T74" fmla="*/ 147 w 563"/>
                  <a:gd name="T75" fmla="*/ 282 h 1147"/>
                  <a:gd name="T76" fmla="*/ 177 w 563"/>
                  <a:gd name="T77" fmla="*/ 348 h 1147"/>
                  <a:gd name="T78" fmla="*/ 208 w 563"/>
                  <a:gd name="T79" fmla="*/ 413 h 1147"/>
                  <a:gd name="T80" fmla="*/ 237 w 563"/>
                  <a:gd name="T81" fmla="*/ 476 h 1147"/>
                  <a:gd name="T82" fmla="*/ 266 w 563"/>
                  <a:gd name="T83" fmla="*/ 537 h 1147"/>
                  <a:gd name="T84" fmla="*/ 294 w 563"/>
                  <a:gd name="T85" fmla="*/ 595 h 1147"/>
                  <a:gd name="T86" fmla="*/ 321 w 563"/>
                  <a:gd name="T87" fmla="*/ 653 h 1147"/>
                  <a:gd name="T88" fmla="*/ 347 w 563"/>
                  <a:gd name="T89" fmla="*/ 707 h 1147"/>
                  <a:gd name="T90" fmla="*/ 372 w 563"/>
                  <a:gd name="T91" fmla="*/ 757 h 1147"/>
                  <a:gd name="T92" fmla="*/ 396 w 563"/>
                  <a:gd name="T93" fmla="*/ 806 h 1147"/>
                  <a:gd name="T94" fmla="*/ 417 w 563"/>
                  <a:gd name="T95" fmla="*/ 851 h 1147"/>
                  <a:gd name="T96" fmla="*/ 438 w 563"/>
                  <a:gd name="T97" fmla="*/ 892 h 1147"/>
                  <a:gd name="T98" fmla="*/ 457 w 563"/>
                  <a:gd name="T99" fmla="*/ 931 h 1147"/>
                  <a:gd name="T100" fmla="*/ 470 w 563"/>
                  <a:gd name="T101" fmla="*/ 958 h 1147"/>
                  <a:gd name="T102" fmla="*/ 481 w 563"/>
                  <a:gd name="T103" fmla="*/ 980 h 1147"/>
                  <a:gd name="T104" fmla="*/ 491 w 563"/>
                  <a:gd name="T105" fmla="*/ 1000 h 1147"/>
                  <a:gd name="T106" fmla="*/ 502 w 563"/>
                  <a:gd name="T107" fmla="*/ 1023 h 1147"/>
                  <a:gd name="T108" fmla="*/ 513 w 563"/>
                  <a:gd name="T109" fmla="*/ 1046 h 1147"/>
                  <a:gd name="T110" fmla="*/ 524 w 563"/>
                  <a:gd name="T111" fmla="*/ 1068 h 1147"/>
                  <a:gd name="T112" fmla="*/ 536 w 563"/>
                  <a:gd name="T113" fmla="*/ 1092 h 1147"/>
                  <a:gd name="T114" fmla="*/ 548 w 563"/>
                  <a:gd name="T115" fmla="*/ 1117 h 1147"/>
                  <a:gd name="T116" fmla="*/ 561 w 563"/>
                  <a:gd name="T117" fmla="*/ 1142 h 1147"/>
                  <a:gd name="T118" fmla="*/ 563 w 563"/>
                  <a:gd name="T119" fmla="*/ 1147 h 1147"/>
                  <a:gd name="T120" fmla="*/ 533 w 563"/>
                  <a:gd name="T121" fmla="*/ 1147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63" h="1147">
                    <a:moveTo>
                      <a:pt x="533" y="1147"/>
                    </a:moveTo>
                    <a:lnTo>
                      <a:pt x="521" y="1123"/>
                    </a:lnTo>
                    <a:lnTo>
                      <a:pt x="510" y="1100"/>
                    </a:lnTo>
                    <a:lnTo>
                      <a:pt x="498" y="1077"/>
                    </a:lnTo>
                    <a:lnTo>
                      <a:pt x="487" y="1054"/>
                    </a:lnTo>
                    <a:lnTo>
                      <a:pt x="477" y="1033"/>
                    </a:lnTo>
                    <a:lnTo>
                      <a:pt x="466" y="1011"/>
                    </a:lnTo>
                    <a:lnTo>
                      <a:pt x="456" y="990"/>
                    </a:lnTo>
                    <a:lnTo>
                      <a:pt x="446" y="970"/>
                    </a:lnTo>
                    <a:lnTo>
                      <a:pt x="432" y="943"/>
                    </a:lnTo>
                    <a:lnTo>
                      <a:pt x="414" y="904"/>
                    </a:lnTo>
                    <a:lnTo>
                      <a:pt x="393" y="863"/>
                    </a:lnTo>
                    <a:lnTo>
                      <a:pt x="372" y="818"/>
                    </a:lnTo>
                    <a:lnTo>
                      <a:pt x="348" y="769"/>
                    </a:lnTo>
                    <a:lnTo>
                      <a:pt x="323" y="718"/>
                    </a:lnTo>
                    <a:lnTo>
                      <a:pt x="296" y="663"/>
                    </a:lnTo>
                    <a:lnTo>
                      <a:pt x="269" y="607"/>
                    </a:lnTo>
                    <a:lnTo>
                      <a:pt x="241" y="548"/>
                    </a:lnTo>
                    <a:lnTo>
                      <a:pt x="213" y="486"/>
                    </a:lnTo>
                    <a:lnTo>
                      <a:pt x="183" y="424"/>
                    </a:lnTo>
                    <a:lnTo>
                      <a:pt x="154" y="359"/>
                    </a:lnTo>
                    <a:lnTo>
                      <a:pt x="123" y="293"/>
                    </a:lnTo>
                    <a:lnTo>
                      <a:pt x="92" y="225"/>
                    </a:lnTo>
                    <a:lnTo>
                      <a:pt x="62" y="157"/>
                    </a:lnTo>
                    <a:lnTo>
                      <a:pt x="32" y="88"/>
                    </a:lnTo>
                    <a:lnTo>
                      <a:pt x="1" y="18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9" y="1"/>
                    </a:lnTo>
                    <a:lnTo>
                      <a:pt x="23" y="3"/>
                    </a:lnTo>
                    <a:lnTo>
                      <a:pt x="26" y="7"/>
                    </a:lnTo>
                    <a:lnTo>
                      <a:pt x="57" y="77"/>
                    </a:lnTo>
                    <a:lnTo>
                      <a:pt x="87" y="146"/>
                    </a:lnTo>
                    <a:lnTo>
                      <a:pt x="117" y="214"/>
                    </a:lnTo>
                    <a:lnTo>
                      <a:pt x="147" y="282"/>
                    </a:lnTo>
                    <a:lnTo>
                      <a:pt x="177" y="348"/>
                    </a:lnTo>
                    <a:lnTo>
                      <a:pt x="208" y="413"/>
                    </a:lnTo>
                    <a:lnTo>
                      <a:pt x="237" y="476"/>
                    </a:lnTo>
                    <a:lnTo>
                      <a:pt x="266" y="537"/>
                    </a:lnTo>
                    <a:lnTo>
                      <a:pt x="294" y="595"/>
                    </a:lnTo>
                    <a:lnTo>
                      <a:pt x="321" y="653"/>
                    </a:lnTo>
                    <a:lnTo>
                      <a:pt x="347" y="707"/>
                    </a:lnTo>
                    <a:lnTo>
                      <a:pt x="372" y="757"/>
                    </a:lnTo>
                    <a:lnTo>
                      <a:pt x="396" y="806"/>
                    </a:lnTo>
                    <a:lnTo>
                      <a:pt x="417" y="851"/>
                    </a:lnTo>
                    <a:lnTo>
                      <a:pt x="438" y="892"/>
                    </a:lnTo>
                    <a:lnTo>
                      <a:pt x="457" y="931"/>
                    </a:lnTo>
                    <a:lnTo>
                      <a:pt x="470" y="958"/>
                    </a:lnTo>
                    <a:lnTo>
                      <a:pt x="481" y="980"/>
                    </a:lnTo>
                    <a:lnTo>
                      <a:pt x="491" y="1000"/>
                    </a:lnTo>
                    <a:lnTo>
                      <a:pt x="502" y="1023"/>
                    </a:lnTo>
                    <a:lnTo>
                      <a:pt x="513" y="1046"/>
                    </a:lnTo>
                    <a:lnTo>
                      <a:pt x="524" y="1068"/>
                    </a:lnTo>
                    <a:lnTo>
                      <a:pt x="536" y="1092"/>
                    </a:lnTo>
                    <a:lnTo>
                      <a:pt x="548" y="1117"/>
                    </a:lnTo>
                    <a:lnTo>
                      <a:pt x="561" y="1142"/>
                    </a:lnTo>
                    <a:lnTo>
                      <a:pt x="563" y="1147"/>
                    </a:lnTo>
                    <a:lnTo>
                      <a:pt x="533" y="1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28"/>
              <p:cNvSpPr>
                <a:spLocks/>
              </p:cNvSpPr>
              <p:nvPr userDrawn="1"/>
            </p:nvSpPr>
            <p:spPr bwMode="auto">
              <a:xfrm>
                <a:off x="181" y="2934"/>
                <a:ext cx="3185" cy="1386"/>
              </a:xfrm>
              <a:custGeom>
                <a:avLst/>
                <a:gdLst>
                  <a:gd name="T0" fmla="*/ 186 w 9555"/>
                  <a:gd name="T1" fmla="*/ 3803 h 4158"/>
                  <a:gd name="T2" fmla="*/ 919 w 9555"/>
                  <a:gd name="T3" fmla="*/ 2705 h 4158"/>
                  <a:gd name="T4" fmla="*/ 1241 w 9555"/>
                  <a:gd name="T5" fmla="*/ 1919 h 4158"/>
                  <a:gd name="T6" fmla="*/ 1637 w 9555"/>
                  <a:gd name="T7" fmla="*/ 942 h 4158"/>
                  <a:gd name="T8" fmla="*/ 2090 w 9555"/>
                  <a:gd name="T9" fmla="*/ 377 h 4158"/>
                  <a:gd name="T10" fmla="*/ 3132 w 9555"/>
                  <a:gd name="T11" fmla="*/ 11 h 4158"/>
                  <a:gd name="T12" fmla="*/ 3924 w 9555"/>
                  <a:gd name="T13" fmla="*/ 59 h 4158"/>
                  <a:gd name="T14" fmla="*/ 4418 w 9555"/>
                  <a:gd name="T15" fmla="*/ 241 h 4158"/>
                  <a:gd name="T16" fmla="*/ 5038 w 9555"/>
                  <a:gd name="T17" fmla="*/ 369 h 4158"/>
                  <a:gd name="T18" fmla="*/ 6060 w 9555"/>
                  <a:gd name="T19" fmla="*/ 406 h 4158"/>
                  <a:gd name="T20" fmla="*/ 6522 w 9555"/>
                  <a:gd name="T21" fmla="*/ 539 h 4158"/>
                  <a:gd name="T22" fmla="*/ 6975 w 9555"/>
                  <a:gd name="T23" fmla="*/ 573 h 4158"/>
                  <a:gd name="T24" fmla="*/ 7497 w 9555"/>
                  <a:gd name="T25" fmla="*/ 597 h 4158"/>
                  <a:gd name="T26" fmla="*/ 8408 w 9555"/>
                  <a:gd name="T27" fmla="*/ 1001 h 4158"/>
                  <a:gd name="T28" fmla="*/ 9128 w 9555"/>
                  <a:gd name="T29" fmla="*/ 1824 h 4158"/>
                  <a:gd name="T30" fmla="*/ 9510 w 9555"/>
                  <a:gd name="T31" fmla="*/ 2731 h 4158"/>
                  <a:gd name="T32" fmla="*/ 9540 w 9555"/>
                  <a:gd name="T33" fmla="*/ 3280 h 4158"/>
                  <a:gd name="T34" fmla="*/ 9416 w 9555"/>
                  <a:gd name="T35" fmla="*/ 3624 h 4158"/>
                  <a:gd name="T36" fmla="*/ 8855 w 9555"/>
                  <a:gd name="T37" fmla="*/ 3270 h 4158"/>
                  <a:gd name="T38" fmla="*/ 8362 w 9555"/>
                  <a:gd name="T39" fmla="*/ 2921 h 4158"/>
                  <a:gd name="T40" fmla="*/ 8038 w 9555"/>
                  <a:gd name="T41" fmla="*/ 2926 h 4158"/>
                  <a:gd name="T42" fmla="*/ 7438 w 9555"/>
                  <a:gd name="T43" fmla="*/ 3118 h 4158"/>
                  <a:gd name="T44" fmla="*/ 6557 w 9555"/>
                  <a:gd name="T45" fmla="*/ 3225 h 4158"/>
                  <a:gd name="T46" fmla="*/ 5623 w 9555"/>
                  <a:gd name="T47" fmla="*/ 3161 h 4158"/>
                  <a:gd name="T48" fmla="*/ 4918 w 9555"/>
                  <a:gd name="T49" fmla="*/ 2871 h 4158"/>
                  <a:gd name="T50" fmla="*/ 3923 w 9555"/>
                  <a:gd name="T51" fmla="*/ 2257 h 4158"/>
                  <a:gd name="T52" fmla="*/ 3510 w 9555"/>
                  <a:gd name="T53" fmla="*/ 2107 h 4158"/>
                  <a:gd name="T54" fmla="*/ 3299 w 9555"/>
                  <a:gd name="T55" fmla="*/ 2220 h 4158"/>
                  <a:gd name="T56" fmla="*/ 2956 w 9555"/>
                  <a:gd name="T57" fmla="*/ 2977 h 4158"/>
                  <a:gd name="T58" fmla="*/ 2495 w 9555"/>
                  <a:gd name="T59" fmla="*/ 4063 h 4158"/>
                  <a:gd name="T60" fmla="*/ 2535 w 9555"/>
                  <a:gd name="T61" fmla="*/ 3931 h 4158"/>
                  <a:gd name="T62" fmla="*/ 3024 w 9555"/>
                  <a:gd name="T63" fmla="*/ 2683 h 4158"/>
                  <a:gd name="T64" fmla="*/ 3268 w 9555"/>
                  <a:gd name="T65" fmla="*/ 2216 h 4158"/>
                  <a:gd name="T66" fmla="*/ 3492 w 9555"/>
                  <a:gd name="T67" fmla="*/ 2081 h 4158"/>
                  <a:gd name="T68" fmla="*/ 3878 w 9555"/>
                  <a:gd name="T69" fmla="*/ 2202 h 4158"/>
                  <a:gd name="T70" fmla="*/ 4848 w 9555"/>
                  <a:gd name="T71" fmla="*/ 2798 h 4158"/>
                  <a:gd name="T72" fmla="*/ 5576 w 9555"/>
                  <a:gd name="T73" fmla="*/ 3122 h 4158"/>
                  <a:gd name="T74" fmla="*/ 6449 w 9555"/>
                  <a:gd name="T75" fmla="*/ 3201 h 4158"/>
                  <a:gd name="T76" fmla="*/ 7384 w 9555"/>
                  <a:gd name="T77" fmla="*/ 3106 h 4158"/>
                  <a:gd name="T78" fmla="*/ 7994 w 9555"/>
                  <a:gd name="T79" fmla="*/ 2909 h 4158"/>
                  <a:gd name="T80" fmla="*/ 8348 w 9555"/>
                  <a:gd name="T81" fmla="*/ 2889 h 4158"/>
                  <a:gd name="T82" fmla="*/ 8801 w 9555"/>
                  <a:gd name="T83" fmla="*/ 3183 h 4158"/>
                  <a:gd name="T84" fmla="*/ 9437 w 9555"/>
                  <a:gd name="T85" fmla="*/ 3542 h 4158"/>
                  <a:gd name="T86" fmla="*/ 9528 w 9555"/>
                  <a:gd name="T87" fmla="*/ 3046 h 4158"/>
                  <a:gd name="T88" fmla="*/ 9391 w 9555"/>
                  <a:gd name="T89" fmla="*/ 2446 h 4158"/>
                  <a:gd name="T90" fmla="*/ 8888 w 9555"/>
                  <a:gd name="T91" fmla="*/ 1517 h 4158"/>
                  <a:gd name="T92" fmla="*/ 8060 w 9555"/>
                  <a:gd name="T93" fmla="*/ 823 h 4158"/>
                  <a:gd name="T94" fmla="*/ 7237 w 9555"/>
                  <a:gd name="T95" fmla="*/ 588 h 4158"/>
                  <a:gd name="T96" fmla="*/ 6868 w 9555"/>
                  <a:gd name="T97" fmla="*/ 635 h 4158"/>
                  <a:gd name="T98" fmla="*/ 6477 w 9555"/>
                  <a:gd name="T99" fmla="*/ 550 h 4158"/>
                  <a:gd name="T100" fmla="*/ 6014 w 9555"/>
                  <a:gd name="T101" fmla="*/ 426 h 4158"/>
                  <a:gd name="T102" fmla="*/ 5003 w 9555"/>
                  <a:gd name="T103" fmla="*/ 395 h 4158"/>
                  <a:gd name="T104" fmla="*/ 4349 w 9555"/>
                  <a:gd name="T105" fmla="*/ 246 h 4158"/>
                  <a:gd name="T106" fmla="*/ 3884 w 9555"/>
                  <a:gd name="T107" fmla="*/ 76 h 4158"/>
                  <a:gd name="T108" fmla="*/ 3060 w 9555"/>
                  <a:gd name="T109" fmla="*/ 44 h 4158"/>
                  <a:gd name="T110" fmla="*/ 2044 w 9555"/>
                  <a:gd name="T111" fmla="*/ 450 h 4158"/>
                  <a:gd name="T112" fmla="*/ 1631 w 9555"/>
                  <a:gd name="T113" fmla="*/ 1007 h 4158"/>
                  <a:gd name="T114" fmla="*/ 1243 w 9555"/>
                  <a:gd name="T115" fmla="*/ 2018 h 4158"/>
                  <a:gd name="T116" fmla="*/ 895 w 9555"/>
                  <a:gd name="T117" fmla="*/ 2796 h 4158"/>
                  <a:gd name="T118" fmla="*/ 168 w 9555"/>
                  <a:gd name="T119" fmla="*/ 3884 h 4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55" h="4158">
                    <a:moveTo>
                      <a:pt x="0" y="4158"/>
                    </a:moveTo>
                    <a:lnTo>
                      <a:pt x="9" y="4140"/>
                    </a:lnTo>
                    <a:lnTo>
                      <a:pt x="18" y="4122"/>
                    </a:lnTo>
                    <a:lnTo>
                      <a:pt x="25" y="4103"/>
                    </a:lnTo>
                    <a:lnTo>
                      <a:pt x="34" y="4085"/>
                    </a:lnTo>
                    <a:lnTo>
                      <a:pt x="44" y="4062"/>
                    </a:lnTo>
                    <a:lnTo>
                      <a:pt x="54" y="4038"/>
                    </a:lnTo>
                    <a:lnTo>
                      <a:pt x="66" y="4013"/>
                    </a:lnTo>
                    <a:lnTo>
                      <a:pt x="79" y="3987"/>
                    </a:lnTo>
                    <a:lnTo>
                      <a:pt x="92" y="3960"/>
                    </a:lnTo>
                    <a:lnTo>
                      <a:pt x="108" y="3932"/>
                    </a:lnTo>
                    <a:lnTo>
                      <a:pt x="125" y="3902"/>
                    </a:lnTo>
                    <a:lnTo>
                      <a:pt x="144" y="3871"/>
                    </a:lnTo>
                    <a:lnTo>
                      <a:pt x="186" y="3803"/>
                    </a:lnTo>
                    <a:lnTo>
                      <a:pt x="233" y="3729"/>
                    </a:lnTo>
                    <a:lnTo>
                      <a:pt x="285" y="3651"/>
                    </a:lnTo>
                    <a:lnTo>
                      <a:pt x="341" y="3569"/>
                    </a:lnTo>
                    <a:lnTo>
                      <a:pt x="402" y="3481"/>
                    </a:lnTo>
                    <a:lnTo>
                      <a:pt x="465" y="3392"/>
                    </a:lnTo>
                    <a:lnTo>
                      <a:pt x="514" y="3319"/>
                    </a:lnTo>
                    <a:lnTo>
                      <a:pt x="565" y="3246"/>
                    </a:lnTo>
                    <a:lnTo>
                      <a:pt x="616" y="3170"/>
                    </a:lnTo>
                    <a:lnTo>
                      <a:pt x="669" y="3094"/>
                    </a:lnTo>
                    <a:lnTo>
                      <a:pt x="720" y="3017"/>
                    </a:lnTo>
                    <a:lnTo>
                      <a:pt x="771" y="2938"/>
                    </a:lnTo>
                    <a:lnTo>
                      <a:pt x="822" y="2860"/>
                    </a:lnTo>
                    <a:lnTo>
                      <a:pt x="872" y="2783"/>
                    </a:lnTo>
                    <a:lnTo>
                      <a:pt x="919" y="2705"/>
                    </a:lnTo>
                    <a:lnTo>
                      <a:pt x="966" y="2628"/>
                    </a:lnTo>
                    <a:lnTo>
                      <a:pt x="1009" y="2552"/>
                    </a:lnTo>
                    <a:lnTo>
                      <a:pt x="1050" y="2477"/>
                    </a:lnTo>
                    <a:lnTo>
                      <a:pt x="1068" y="2442"/>
                    </a:lnTo>
                    <a:lnTo>
                      <a:pt x="1087" y="2405"/>
                    </a:lnTo>
                    <a:lnTo>
                      <a:pt x="1105" y="2369"/>
                    </a:lnTo>
                    <a:lnTo>
                      <a:pt x="1121" y="2335"/>
                    </a:lnTo>
                    <a:lnTo>
                      <a:pt x="1136" y="2300"/>
                    </a:lnTo>
                    <a:lnTo>
                      <a:pt x="1151" y="2266"/>
                    </a:lnTo>
                    <a:lnTo>
                      <a:pt x="1164" y="2233"/>
                    </a:lnTo>
                    <a:lnTo>
                      <a:pt x="1177" y="2201"/>
                    </a:lnTo>
                    <a:lnTo>
                      <a:pt x="1197" y="2104"/>
                    </a:lnTo>
                    <a:lnTo>
                      <a:pt x="1218" y="2011"/>
                    </a:lnTo>
                    <a:lnTo>
                      <a:pt x="1241" y="1919"/>
                    </a:lnTo>
                    <a:lnTo>
                      <a:pt x="1265" y="1832"/>
                    </a:lnTo>
                    <a:lnTo>
                      <a:pt x="1290" y="1746"/>
                    </a:lnTo>
                    <a:lnTo>
                      <a:pt x="1317" y="1663"/>
                    </a:lnTo>
                    <a:lnTo>
                      <a:pt x="1344" y="1583"/>
                    </a:lnTo>
                    <a:lnTo>
                      <a:pt x="1372" y="1507"/>
                    </a:lnTo>
                    <a:lnTo>
                      <a:pt x="1401" y="1432"/>
                    </a:lnTo>
                    <a:lnTo>
                      <a:pt x="1430" y="1361"/>
                    </a:lnTo>
                    <a:lnTo>
                      <a:pt x="1460" y="1292"/>
                    </a:lnTo>
                    <a:lnTo>
                      <a:pt x="1489" y="1226"/>
                    </a:lnTo>
                    <a:lnTo>
                      <a:pt x="1520" y="1164"/>
                    </a:lnTo>
                    <a:lnTo>
                      <a:pt x="1550" y="1104"/>
                    </a:lnTo>
                    <a:lnTo>
                      <a:pt x="1579" y="1047"/>
                    </a:lnTo>
                    <a:lnTo>
                      <a:pt x="1608" y="993"/>
                    </a:lnTo>
                    <a:lnTo>
                      <a:pt x="1637" y="942"/>
                    </a:lnTo>
                    <a:lnTo>
                      <a:pt x="1665" y="894"/>
                    </a:lnTo>
                    <a:lnTo>
                      <a:pt x="1692" y="849"/>
                    </a:lnTo>
                    <a:lnTo>
                      <a:pt x="1718" y="807"/>
                    </a:lnTo>
                    <a:lnTo>
                      <a:pt x="1744" y="768"/>
                    </a:lnTo>
                    <a:lnTo>
                      <a:pt x="1768" y="733"/>
                    </a:lnTo>
                    <a:lnTo>
                      <a:pt x="1791" y="700"/>
                    </a:lnTo>
                    <a:lnTo>
                      <a:pt x="1811" y="670"/>
                    </a:lnTo>
                    <a:lnTo>
                      <a:pt x="1848" y="621"/>
                    </a:lnTo>
                    <a:lnTo>
                      <a:pt x="1877" y="584"/>
                    </a:lnTo>
                    <a:lnTo>
                      <a:pt x="1896" y="560"/>
                    </a:lnTo>
                    <a:lnTo>
                      <a:pt x="1906" y="548"/>
                    </a:lnTo>
                    <a:lnTo>
                      <a:pt x="1964" y="487"/>
                    </a:lnTo>
                    <a:lnTo>
                      <a:pt x="2026" y="429"/>
                    </a:lnTo>
                    <a:lnTo>
                      <a:pt x="2090" y="377"/>
                    </a:lnTo>
                    <a:lnTo>
                      <a:pt x="2157" y="328"/>
                    </a:lnTo>
                    <a:lnTo>
                      <a:pt x="2226" y="284"/>
                    </a:lnTo>
                    <a:lnTo>
                      <a:pt x="2297" y="244"/>
                    </a:lnTo>
                    <a:lnTo>
                      <a:pt x="2369" y="206"/>
                    </a:lnTo>
                    <a:lnTo>
                      <a:pt x="2444" y="173"/>
                    </a:lnTo>
                    <a:lnTo>
                      <a:pt x="2519" y="143"/>
                    </a:lnTo>
                    <a:lnTo>
                      <a:pt x="2595" y="116"/>
                    </a:lnTo>
                    <a:lnTo>
                      <a:pt x="2672" y="94"/>
                    </a:lnTo>
                    <a:lnTo>
                      <a:pt x="2749" y="73"/>
                    </a:lnTo>
                    <a:lnTo>
                      <a:pt x="2827" y="55"/>
                    </a:lnTo>
                    <a:lnTo>
                      <a:pt x="2904" y="41"/>
                    </a:lnTo>
                    <a:lnTo>
                      <a:pt x="2981" y="28"/>
                    </a:lnTo>
                    <a:lnTo>
                      <a:pt x="3057" y="18"/>
                    </a:lnTo>
                    <a:lnTo>
                      <a:pt x="3132" y="11"/>
                    </a:lnTo>
                    <a:lnTo>
                      <a:pt x="3205" y="5"/>
                    </a:lnTo>
                    <a:lnTo>
                      <a:pt x="3277" y="2"/>
                    </a:lnTo>
                    <a:lnTo>
                      <a:pt x="3349" y="0"/>
                    </a:lnTo>
                    <a:lnTo>
                      <a:pt x="3417" y="0"/>
                    </a:lnTo>
                    <a:lnTo>
                      <a:pt x="3483" y="2"/>
                    </a:lnTo>
                    <a:lnTo>
                      <a:pt x="3545" y="4"/>
                    </a:lnTo>
                    <a:lnTo>
                      <a:pt x="3606" y="8"/>
                    </a:lnTo>
                    <a:lnTo>
                      <a:pt x="3663" y="14"/>
                    </a:lnTo>
                    <a:lnTo>
                      <a:pt x="3717" y="19"/>
                    </a:lnTo>
                    <a:lnTo>
                      <a:pt x="3767" y="27"/>
                    </a:lnTo>
                    <a:lnTo>
                      <a:pt x="3813" y="34"/>
                    </a:lnTo>
                    <a:lnTo>
                      <a:pt x="3855" y="42"/>
                    </a:lnTo>
                    <a:lnTo>
                      <a:pt x="3892" y="51"/>
                    </a:lnTo>
                    <a:lnTo>
                      <a:pt x="3924" y="59"/>
                    </a:lnTo>
                    <a:lnTo>
                      <a:pt x="3951" y="68"/>
                    </a:lnTo>
                    <a:lnTo>
                      <a:pt x="3972" y="74"/>
                    </a:lnTo>
                    <a:lnTo>
                      <a:pt x="3993" y="82"/>
                    </a:lnTo>
                    <a:lnTo>
                      <a:pt x="4015" y="91"/>
                    </a:lnTo>
                    <a:lnTo>
                      <a:pt x="4038" y="99"/>
                    </a:lnTo>
                    <a:lnTo>
                      <a:pt x="4061" y="108"/>
                    </a:lnTo>
                    <a:lnTo>
                      <a:pt x="4085" y="116"/>
                    </a:lnTo>
                    <a:lnTo>
                      <a:pt x="4109" y="126"/>
                    </a:lnTo>
                    <a:lnTo>
                      <a:pt x="4134" y="136"/>
                    </a:lnTo>
                    <a:lnTo>
                      <a:pt x="4186" y="156"/>
                    </a:lnTo>
                    <a:lnTo>
                      <a:pt x="4241" y="177"/>
                    </a:lnTo>
                    <a:lnTo>
                      <a:pt x="4298" y="198"/>
                    </a:lnTo>
                    <a:lnTo>
                      <a:pt x="4357" y="220"/>
                    </a:lnTo>
                    <a:lnTo>
                      <a:pt x="4418" y="241"/>
                    </a:lnTo>
                    <a:lnTo>
                      <a:pt x="4479" y="262"/>
                    </a:lnTo>
                    <a:lnTo>
                      <a:pt x="4542" y="282"/>
                    </a:lnTo>
                    <a:lnTo>
                      <a:pt x="4607" y="300"/>
                    </a:lnTo>
                    <a:lnTo>
                      <a:pt x="4671" y="316"/>
                    </a:lnTo>
                    <a:lnTo>
                      <a:pt x="4737" y="331"/>
                    </a:lnTo>
                    <a:lnTo>
                      <a:pt x="4771" y="339"/>
                    </a:lnTo>
                    <a:lnTo>
                      <a:pt x="4804" y="344"/>
                    </a:lnTo>
                    <a:lnTo>
                      <a:pt x="4837" y="351"/>
                    </a:lnTo>
                    <a:lnTo>
                      <a:pt x="4870" y="355"/>
                    </a:lnTo>
                    <a:lnTo>
                      <a:pt x="4904" y="359"/>
                    </a:lnTo>
                    <a:lnTo>
                      <a:pt x="4937" y="363"/>
                    </a:lnTo>
                    <a:lnTo>
                      <a:pt x="4971" y="366"/>
                    </a:lnTo>
                    <a:lnTo>
                      <a:pt x="5004" y="368"/>
                    </a:lnTo>
                    <a:lnTo>
                      <a:pt x="5038" y="369"/>
                    </a:lnTo>
                    <a:lnTo>
                      <a:pt x="5070" y="369"/>
                    </a:lnTo>
                    <a:lnTo>
                      <a:pt x="5103" y="368"/>
                    </a:lnTo>
                    <a:lnTo>
                      <a:pt x="5137" y="367"/>
                    </a:lnTo>
                    <a:lnTo>
                      <a:pt x="5218" y="363"/>
                    </a:lnTo>
                    <a:lnTo>
                      <a:pt x="5304" y="360"/>
                    </a:lnTo>
                    <a:lnTo>
                      <a:pt x="5392" y="359"/>
                    </a:lnTo>
                    <a:lnTo>
                      <a:pt x="5482" y="360"/>
                    </a:lnTo>
                    <a:lnTo>
                      <a:pt x="5574" y="363"/>
                    </a:lnTo>
                    <a:lnTo>
                      <a:pt x="5666" y="367"/>
                    </a:lnTo>
                    <a:lnTo>
                      <a:pt x="5757" y="372"/>
                    </a:lnTo>
                    <a:lnTo>
                      <a:pt x="5847" y="380"/>
                    </a:lnTo>
                    <a:lnTo>
                      <a:pt x="5935" y="390"/>
                    </a:lnTo>
                    <a:lnTo>
                      <a:pt x="6020" y="399"/>
                    </a:lnTo>
                    <a:lnTo>
                      <a:pt x="6060" y="406"/>
                    </a:lnTo>
                    <a:lnTo>
                      <a:pt x="6100" y="412"/>
                    </a:lnTo>
                    <a:lnTo>
                      <a:pt x="6139" y="419"/>
                    </a:lnTo>
                    <a:lnTo>
                      <a:pt x="6177" y="425"/>
                    </a:lnTo>
                    <a:lnTo>
                      <a:pt x="6212" y="433"/>
                    </a:lnTo>
                    <a:lnTo>
                      <a:pt x="6248" y="441"/>
                    </a:lnTo>
                    <a:lnTo>
                      <a:pt x="6280" y="449"/>
                    </a:lnTo>
                    <a:lnTo>
                      <a:pt x="6312" y="458"/>
                    </a:lnTo>
                    <a:lnTo>
                      <a:pt x="6342" y="467"/>
                    </a:lnTo>
                    <a:lnTo>
                      <a:pt x="6369" y="476"/>
                    </a:lnTo>
                    <a:lnTo>
                      <a:pt x="6395" y="486"/>
                    </a:lnTo>
                    <a:lnTo>
                      <a:pt x="6419" y="496"/>
                    </a:lnTo>
                    <a:lnTo>
                      <a:pt x="6452" y="512"/>
                    </a:lnTo>
                    <a:lnTo>
                      <a:pt x="6488" y="526"/>
                    </a:lnTo>
                    <a:lnTo>
                      <a:pt x="6522" y="539"/>
                    </a:lnTo>
                    <a:lnTo>
                      <a:pt x="6559" y="550"/>
                    </a:lnTo>
                    <a:lnTo>
                      <a:pt x="6596" y="561"/>
                    </a:lnTo>
                    <a:lnTo>
                      <a:pt x="6634" y="572"/>
                    </a:lnTo>
                    <a:lnTo>
                      <a:pt x="6671" y="581"/>
                    </a:lnTo>
                    <a:lnTo>
                      <a:pt x="6710" y="589"/>
                    </a:lnTo>
                    <a:lnTo>
                      <a:pt x="6764" y="598"/>
                    </a:lnTo>
                    <a:lnTo>
                      <a:pt x="6808" y="604"/>
                    </a:lnTo>
                    <a:lnTo>
                      <a:pt x="6841" y="608"/>
                    </a:lnTo>
                    <a:lnTo>
                      <a:pt x="6859" y="609"/>
                    </a:lnTo>
                    <a:lnTo>
                      <a:pt x="6871" y="603"/>
                    </a:lnTo>
                    <a:lnTo>
                      <a:pt x="6891" y="596"/>
                    </a:lnTo>
                    <a:lnTo>
                      <a:pt x="6919" y="587"/>
                    </a:lnTo>
                    <a:lnTo>
                      <a:pt x="6954" y="577"/>
                    </a:lnTo>
                    <a:lnTo>
                      <a:pt x="6975" y="573"/>
                    </a:lnTo>
                    <a:lnTo>
                      <a:pt x="6998" y="569"/>
                    </a:lnTo>
                    <a:lnTo>
                      <a:pt x="7023" y="565"/>
                    </a:lnTo>
                    <a:lnTo>
                      <a:pt x="7050" y="562"/>
                    </a:lnTo>
                    <a:lnTo>
                      <a:pt x="7081" y="559"/>
                    </a:lnTo>
                    <a:lnTo>
                      <a:pt x="7112" y="558"/>
                    </a:lnTo>
                    <a:lnTo>
                      <a:pt x="7145" y="557"/>
                    </a:lnTo>
                    <a:lnTo>
                      <a:pt x="7182" y="557"/>
                    </a:lnTo>
                    <a:lnTo>
                      <a:pt x="7220" y="558"/>
                    </a:lnTo>
                    <a:lnTo>
                      <a:pt x="7261" y="561"/>
                    </a:lnTo>
                    <a:lnTo>
                      <a:pt x="7303" y="564"/>
                    </a:lnTo>
                    <a:lnTo>
                      <a:pt x="7348" y="570"/>
                    </a:lnTo>
                    <a:lnTo>
                      <a:pt x="7396" y="577"/>
                    </a:lnTo>
                    <a:lnTo>
                      <a:pt x="7446" y="586"/>
                    </a:lnTo>
                    <a:lnTo>
                      <a:pt x="7497" y="597"/>
                    </a:lnTo>
                    <a:lnTo>
                      <a:pt x="7551" y="610"/>
                    </a:lnTo>
                    <a:lnTo>
                      <a:pt x="7608" y="625"/>
                    </a:lnTo>
                    <a:lnTo>
                      <a:pt x="7667" y="642"/>
                    </a:lnTo>
                    <a:lnTo>
                      <a:pt x="7728" y="662"/>
                    </a:lnTo>
                    <a:lnTo>
                      <a:pt x="7792" y="683"/>
                    </a:lnTo>
                    <a:lnTo>
                      <a:pt x="7858" y="708"/>
                    </a:lnTo>
                    <a:lnTo>
                      <a:pt x="7926" y="735"/>
                    </a:lnTo>
                    <a:lnTo>
                      <a:pt x="7997" y="765"/>
                    </a:lnTo>
                    <a:lnTo>
                      <a:pt x="8071" y="799"/>
                    </a:lnTo>
                    <a:lnTo>
                      <a:pt x="8142" y="834"/>
                    </a:lnTo>
                    <a:lnTo>
                      <a:pt x="8211" y="871"/>
                    </a:lnTo>
                    <a:lnTo>
                      <a:pt x="8278" y="912"/>
                    </a:lnTo>
                    <a:lnTo>
                      <a:pt x="8344" y="955"/>
                    </a:lnTo>
                    <a:lnTo>
                      <a:pt x="8408" y="1001"/>
                    </a:lnTo>
                    <a:lnTo>
                      <a:pt x="8470" y="1048"/>
                    </a:lnTo>
                    <a:lnTo>
                      <a:pt x="8531" y="1098"/>
                    </a:lnTo>
                    <a:lnTo>
                      <a:pt x="8590" y="1149"/>
                    </a:lnTo>
                    <a:lnTo>
                      <a:pt x="8647" y="1203"/>
                    </a:lnTo>
                    <a:lnTo>
                      <a:pt x="8702" y="1260"/>
                    </a:lnTo>
                    <a:lnTo>
                      <a:pt x="8756" y="1317"/>
                    </a:lnTo>
                    <a:lnTo>
                      <a:pt x="8809" y="1376"/>
                    </a:lnTo>
                    <a:lnTo>
                      <a:pt x="8859" y="1437"/>
                    </a:lnTo>
                    <a:lnTo>
                      <a:pt x="8909" y="1498"/>
                    </a:lnTo>
                    <a:lnTo>
                      <a:pt x="8955" y="1562"/>
                    </a:lnTo>
                    <a:lnTo>
                      <a:pt x="9002" y="1626"/>
                    </a:lnTo>
                    <a:lnTo>
                      <a:pt x="9045" y="1691"/>
                    </a:lnTo>
                    <a:lnTo>
                      <a:pt x="9087" y="1757"/>
                    </a:lnTo>
                    <a:lnTo>
                      <a:pt x="9128" y="1824"/>
                    </a:lnTo>
                    <a:lnTo>
                      <a:pt x="9167" y="1891"/>
                    </a:lnTo>
                    <a:lnTo>
                      <a:pt x="9203" y="1959"/>
                    </a:lnTo>
                    <a:lnTo>
                      <a:pt x="9239" y="2027"/>
                    </a:lnTo>
                    <a:lnTo>
                      <a:pt x="9273" y="2095"/>
                    </a:lnTo>
                    <a:lnTo>
                      <a:pt x="9305" y="2164"/>
                    </a:lnTo>
                    <a:lnTo>
                      <a:pt x="9335" y="2232"/>
                    </a:lnTo>
                    <a:lnTo>
                      <a:pt x="9364" y="2300"/>
                    </a:lnTo>
                    <a:lnTo>
                      <a:pt x="9391" y="2368"/>
                    </a:lnTo>
                    <a:lnTo>
                      <a:pt x="9416" y="2436"/>
                    </a:lnTo>
                    <a:lnTo>
                      <a:pt x="9440" y="2503"/>
                    </a:lnTo>
                    <a:lnTo>
                      <a:pt x="9463" y="2570"/>
                    </a:lnTo>
                    <a:lnTo>
                      <a:pt x="9482" y="2635"/>
                    </a:lnTo>
                    <a:lnTo>
                      <a:pt x="9501" y="2701"/>
                    </a:lnTo>
                    <a:lnTo>
                      <a:pt x="9510" y="2731"/>
                    </a:lnTo>
                    <a:lnTo>
                      <a:pt x="9518" y="2762"/>
                    </a:lnTo>
                    <a:lnTo>
                      <a:pt x="9524" y="2792"/>
                    </a:lnTo>
                    <a:lnTo>
                      <a:pt x="9531" y="2823"/>
                    </a:lnTo>
                    <a:lnTo>
                      <a:pt x="9536" y="2852"/>
                    </a:lnTo>
                    <a:lnTo>
                      <a:pt x="9540" y="2881"/>
                    </a:lnTo>
                    <a:lnTo>
                      <a:pt x="9545" y="2910"/>
                    </a:lnTo>
                    <a:lnTo>
                      <a:pt x="9548" y="2938"/>
                    </a:lnTo>
                    <a:lnTo>
                      <a:pt x="9552" y="2993"/>
                    </a:lnTo>
                    <a:lnTo>
                      <a:pt x="9555" y="3046"/>
                    </a:lnTo>
                    <a:lnTo>
                      <a:pt x="9555" y="3097"/>
                    </a:lnTo>
                    <a:lnTo>
                      <a:pt x="9554" y="3145"/>
                    </a:lnTo>
                    <a:lnTo>
                      <a:pt x="9551" y="3193"/>
                    </a:lnTo>
                    <a:lnTo>
                      <a:pt x="9547" y="3237"/>
                    </a:lnTo>
                    <a:lnTo>
                      <a:pt x="9540" y="3280"/>
                    </a:lnTo>
                    <a:lnTo>
                      <a:pt x="9534" y="3320"/>
                    </a:lnTo>
                    <a:lnTo>
                      <a:pt x="9525" y="3359"/>
                    </a:lnTo>
                    <a:lnTo>
                      <a:pt x="9517" y="3395"/>
                    </a:lnTo>
                    <a:lnTo>
                      <a:pt x="9507" y="3429"/>
                    </a:lnTo>
                    <a:lnTo>
                      <a:pt x="9497" y="3461"/>
                    </a:lnTo>
                    <a:lnTo>
                      <a:pt x="9485" y="3496"/>
                    </a:lnTo>
                    <a:lnTo>
                      <a:pt x="9472" y="3527"/>
                    </a:lnTo>
                    <a:lnTo>
                      <a:pt x="9462" y="3553"/>
                    </a:lnTo>
                    <a:lnTo>
                      <a:pt x="9451" y="3575"/>
                    </a:lnTo>
                    <a:lnTo>
                      <a:pt x="9435" y="3605"/>
                    </a:lnTo>
                    <a:lnTo>
                      <a:pt x="9428" y="3617"/>
                    </a:lnTo>
                    <a:lnTo>
                      <a:pt x="9425" y="3620"/>
                    </a:lnTo>
                    <a:lnTo>
                      <a:pt x="9421" y="3623"/>
                    </a:lnTo>
                    <a:lnTo>
                      <a:pt x="9416" y="3624"/>
                    </a:lnTo>
                    <a:lnTo>
                      <a:pt x="9411" y="3623"/>
                    </a:lnTo>
                    <a:lnTo>
                      <a:pt x="9170" y="3514"/>
                    </a:lnTo>
                    <a:lnTo>
                      <a:pt x="9153" y="3505"/>
                    </a:lnTo>
                    <a:lnTo>
                      <a:pt x="9134" y="3495"/>
                    </a:lnTo>
                    <a:lnTo>
                      <a:pt x="9116" y="3484"/>
                    </a:lnTo>
                    <a:lnTo>
                      <a:pt x="9098" y="3473"/>
                    </a:lnTo>
                    <a:lnTo>
                      <a:pt x="9079" y="3460"/>
                    </a:lnTo>
                    <a:lnTo>
                      <a:pt x="9060" y="3446"/>
                    </a:lnTo>
                    <a:lnTo>
                      <a:pt x="9040" y="3430"/>
                    </a:lnTo>
                    <a:lnTo>
                      <a:pt x="9021" y="3415"/>
                    </a:lnTo>
                    <a:lnTo>
                      <a:pt x="8980" y="3382"/>
                    </a:lnTo>
                    <a:lnTo>
                      <a:pt x="8939" y="3346"/>
                    </a:lnTo>
                    <a:lnTo>
                      <a:pt x="8898" y="3308"/>
                    </a:lnTo>
                    <a:lnTo>
                      <a:pt x="8855" y="3270"/>
                    </a:lnTo>
                    <a:lnTo>
                      <a:pt x="8783" y="3205"/>
                    </a:lnTo>
                    <a:lnTo>
                      <a:pt x="8710" y="3140"/>
                    </a:lnTo>
                    <a:lnTo>
                      <a:pt x="8672" y="3109"/>
                    </a:lnTo>
                    <a:lnTo>
                      <a:pt x="8634" y="3079"/>
                    </a:lnTo>
                    <a:lnTo>
                      <a:pt x="8597" y="3049"/>
                    </a:lnTo>
                    <a:lnTo>
                      <a:pt x="8558" y="3022"/>
                    </a:lnTo>
                    <a:lnTo>
                      <a:pt x="8519" y="2996"/>
                    </a:lnTo>
                    <a:lnTo>
                      <a:pt x="8480" y="2974"/>
                    </a:lnTo>
                    <a:lnTo>
                      <a:pt x="8461" y="2963"/>
                    </a:lnTo>
                    <a:lnTo>
                      <a:pt x="8441" y="2953"/>
                    </a:lnTo>
                    <a:lnTo>
                      <a:pt x="8422" y="2944"/>
                    </a:lnTo>
                    <a:lnTo>
                      <a:pt x="8402" y="2935"/>
                    </a:lnTo>
                    <a:lnTo>
                      <a:pt x="8383" y="2927"/>
                    </a:lnTo>
                    <a:lnTo>
                      <a:pt x="8362" y="2921"/>
                    </a:lnTo>
                    <a:lnTo>
                      <a:pt x="8343" y="2914"/>
                    </a:lnTo>
                    <a:lnTo>
                      <a:pt x="8323" y="2910"/>
                    </a:lnTo>
                    <a:lnTo>
                      <a:pt x="8304" y="2906"/>
                    </a:lnTo>
                    <a:lnTo>
                      <a:pt x="8285" y="2903"/>
                    </a:lnTo>
                    <a:lnTo>
                      <a:pt x="8264" y="2900"/>
                    </a:lnTo>
                    <a:lnTo>
                      <a:pt x="8245" y="2900"/>
                    </a:lnTo>
                    <a:lnTo>
                      <a:pt x="8222" y="2900"/>
                    </a:lnTo>
                    <a:lnTo>
                      <a:pt x="8198" y="2900"/>
                    </a:lnTo>
                    <a:lnTo>
                      <a:pt x="8173" y="2903"/>
                    </a:lnTo>
                    <a:lnTo>
                      <a:pt x="8148" y="2906"/>
                    </a:lnTo>
                    <a:lnTo>
                      <a:pt x="8123" y="2909"/>
                    </a:lnTo>
                    <a:lnTo>
                      <a:pt x="8096" y="2913"/>
                    </a:lnTo>
                    <a:lnTo>
                      <a:pt x="8068" y="2920"/>
                    </a:lnTo>
                    <a:lnTo>
                      <a:pt x="8038" y="2926"/>
                    </a:lnTo>
                    <a:lnTo>
                      <a:pt x="8001" y="2936"/>
                    </a:lnTo>
                    <a:lnTo>
                      <a:pt x="7961" y="2946"/>
                    </a:lnTo>
                    <a:lnTo>
                      <a:pt x="7921" y="2958"/>
                    </a:lnTo>
                    <a:lnTo>
                      <a:pt x="7881" y="2971"/>
                    </a:lnTo>
                    <a:lnTo>
                      <a:pt x="7840" y="2985"/>
                    </a:lnTo>
                    <a:lnTo>
                      <a:pt x="7798" y="2999"/>
                    </a:lnTo>
                    <a:lnTo>
                      <a:pt x="7755" y="3013"/>
                    </a:lnTo>
                    <a:lnTo>
                      <a:pt x="7712" y="3028"/>
                    </a:lnTo>
                    <a:lnTo>
                      <a:pt x="7668" y="3043"/>
                    </a:lnTo>
                    <a:lnTo>
                      <a:pt x="7624" y="3058"/>
                    </a:lnTo>
                    <a:lnTo>
                      <a:pt x="7578" y="3073"/>
                    </a:lnTo>
                    <a:lnTo>
                      <a:pt x="7532" y="3088"/>
                    </a:lnTo>
                    <a:lnTo>
                      <a:pt x="7485" y="3103"/>
                    </a:lnTo>
                    <a:lnTo>
                      <a:pt x="7438" y="3118"/>
                    </a:lnTo>
                    <a:lnTo>
                      <a:pt x="7389" y="3132"/>
                    </a:lnTo>
                    <a:lnTo>
                      <a:pt x="7341" y="3145"/>
                    </a:lnTo>
                    <a:lnTo>
                      <a:pt x="7291" y="3157"/>
                    </a:lnTo>
                    <a:lnTo>
                      <a:pt x="7240" y="3169"/>
                    </a:lnTo>
                    <a:lnTo>
                      <a:pt x="7189" y="3180"/>
                    </a:lnTo>
                    <a:lnTo>
                      <a:pt x="7137" y="3189"/>
                    </a:lnTo>
                    <a:lnTo>
                      <a:pt x="7084" y="3197"/>
                    </a:lnTo>
                    <a:lnTo>
                      <a:pt x="7030" y="3204"/>
                    </a:lnTo>
                    <a:lnTo>
                      <a:pt x="6975" y="3209"/>
                    </a:lnTo>
                    <a:lnTo>
                      <a:pt x="6920" y="3212"/>
                    </a:lnTo>
                    <a:lnTo>
                      <a:pt x="6876" y="3213"/>
                    </a:lnTo>
                    <a:lnTo>
                      <a:pt x="6772" y="3218"/>
                    </a:lnTo>
                    <a:lnTo>
                      <a:pt x="6665" y="3222"/>
                    </a:lnTo>
                    <a:lnTo>
                      <a:pt x="6557" y="3225"/>
                    </a:lnTo>
                    <a:lnTo>
                      <a:pt x="6448" y="3227"/>
                    </a:lnTo>
                    <a:lnTo>
                      <a:pt x="6338" y="3229"/>
                    </a:lnTo>
                    <a:lnTo>
                      <a:pt x="6228" y="3226"/>
                    </a:lnTo>
                    <a:lnTo>
                      <a:pt x="6172" y="3225"/>
                    </a:lnTo>
                    <a:lnTo>
                      <a:pt x="6117" y="3222"/>
                    </a:lnTo>
                    <a:lnTo>
                      <a:pt x="6062" y="3219"/>
                    </a:lnTo>
                    <a:lnTo>
                      <a:pt x="6006" y="3216"/>
                    </a:lnTo>
                    <a:lnTo>
                      <a:pt x="5951" y="3210"/>
                    </a:lnTo>
                    <a:lnTo>
                      <a:pt x="5896" y="3205"/>
                    </a:lnTo>
                    <a:lnTo>
                      <a:pt x="5841" y="3198"/>
                    </a:lnTo>
                    <a:lnTo>
                      <a:pt x="5786" y="3190"/>
                    </a:lnTo>
                    <a:lnTo>
                      <a:pt x="5732" y="3181"/>
                    </a:lnTo>
                    <a:lnTo>
                      <a:pt x="5677" y="3171"/>
                    </a:lnTo>
                    <a:lnTo>
                      <a:pt x="5623" y="3161"/>
                    </a:lnTo>
                    <a:lnTo>
                      <a:pt x="5569" y="3148"/>
                    </a:lnTo>
                    <a:lnTo>
                      <a:pt x="5515" y="3135"/>
                    </a:lnTo>
                    <a:lnTo>
                      <a:pt x="5462" y="3120"/>
                    </a:lnTo>
                    <a:lnTo>
                      <a:pt x="5408" y="3103"/>
                    </a:lnTo>
                    <a:lnTo>
                      <a:pt x="5356" y="3085"/>
                    </a:lnTo>
                    <a:lnTo>
                      <a:pt x="5303" y="3066"/>
                    </a:lnTo>
                    <a:lnTo>
                      <a:pt x="5251" y="3045"/>
                    </a:lnTo>
                    <a:lnTo>
                      <a:pt x="5200" y="3022"/>
                    </a:lnTo>
                    <a:lnTo>
                      <a:pt x="5149" y="2999"/>
                    </a:lnTo>
                    <a:lnTo>
                      <a:pt x="5113" y="2980"/>
                    </a:lnTo>
                    <a:lnTo>
                      <a:pt x="5076" y="2961"/>
                    </a:lnTo>
                    <a:lnTo>
                      <a:pt x="5039" y="2940"/>
                    </a:lnTo>
                    <a:lnTo>
                      <a:pt x="5000" y="2919"/>
                    </a:lnTo>
                    <a:lnTo>
                      <a:pt x="4918" y="2871"/>
                    </a:lnTo>
                    <a:lnTo>
                      <a:pt x="4833" y="2821"/>
                    </a:lnTo>
                    <a:lnTo>
                      <a:pt x="4747" y="2768"/>
                    </a:lnTo>
                    <a:lnTo>
                      <a:pt x="4659" y="2713"/>
                    </a:lnTo>
                    <a:lnTo>
                      <a:pt x="4570" y="2655"/>
                    </a:lnTo>
                    <a:lnTo>
                      <a:pt x="4480" y="2599"/>
                    </a:lnTo>
                    <a:lnTo>
                      <a:pt x="4417" y="2558"/>
                    </a:lnTo>
                    <a:lnTo>
                      <a:pt x="4352" y="2517"/>
                    </a:lnTo>
                    <a:lnTo>
                      <a:pt x="4288" y="2476"/>
                    </a:lnTo>
                    <a:lnTo>
                      <a:pt x="4224" y="2436"/>
                    </a:lnTo>
                    <a:lnTo>
                      <a:pt x="4161" y="2397"/>
                    </a:lnTo>
                    <a:lnTo>
                      <a:pt x="4099" y="2360"/>
                    </a:lnTo>
                    <a:lnTo>
                      <a:pt x="4039" y="2324"/>
                    </a:lnTo>
                    <a:lnTo>
                      <a:pt x="3980" y="2289"/>
                    </a:lnTo>
                    <a:lnTo>
                      <a:pt x="3923" y="2257"/>
                    </a:lnTo>
                    <a:lnTo>
                      <a:pt x="3868" y="2228"/>
                    </a:lnTo>
                    <a:lnTo>
                      <a:pt x="3815" y="2201"/>
                    </a:lnTo>
                    <a:lnTo>
                      <a:pt x="3766" y="2176"/>
                    </a:lnTo>
                    <a:lnTo>
                      <a:pt x="3718" y="2156"/>
                    </a:lnTo>
                    <a:lnTo>
                      <a:pt x="3674" y="2138"/>
                    </a:lnTo>
                    <a:lnTo>
                      <a:pt x="3653" y="2131"/>
                    </a:lnTo>
                    <a:lnTo>
                      <a:pt x="3634" y="2124"/>
                    </a:lnTo>
                    <a:lnTo>
                      <a:pt x="3614" y="2120"/>
                    </a:lnTo>
                    <a:lnTo>
                      <a:pt x="3597" y="2116"/>
                    </a:lnTo>
                    <a:lnTo>
                      <a:pt x="3579" y="2112"/>
                    </a:lnTo>
                    <a:lnTo>
                      <a:pt x="3560" y="2109"/>
                    </a:lnTo>
                    <a:lnTo>
                      <a:pt x="3543" y="2108"/>
                    </a:lnTo>
                    <a:lnTo>
                      <a:pt x="3527" y="2107"/>
                    </a:lnTo>
                    <a:lnTo>
                      <a:pt x="3510" y="2107"/>
                    </a:lnTo>
                    <a:lnTo>
                      <a:pt x="3493" y="2108"/>
                    </a:lnTo>
                    <a:lnTo>
                      <a:pt x="3478" y="2110"/>
                    </a:lnTo>
                    <a:lnTo>
                      <a:pt x="3462" y="2113"/>
                    </a:lnTo>
                    <a:lnTo>
                      <a:pt x="3447" y="2117"/>
                    </a:lnTo>
                    <a:lnTo>
                      <a:pt x="3432" y="2122"/>
                    </a:lnTo>
                    <a:lnTo>
                      <a:pt x="3417" y="2129"/>
                    </a:lnTo>
                    <a:lnTo>
                      <a:pt x="3402" y="2136"/>
                    </a:lnTo>
                    <a:lnTo>
                      <a:pt x="3387" y="2144"/>
                    </a:lnTo>
                    <a:lnTo>
                      <a:pt x="3372" y="2153"/>
                    </a:lnTo>
                    <a:lnTo>
                      <a:pt x="3357" y="2164"/>
                    </a:lnTo>
                    <a:lnTo>
                      <a:pt x="3343" y="2176"/>
                    </a:lnTo>
                    <a:lnTo>
                      <a:pt x="3328" y="2190"/>
                    </a:lnTo>
                    <a:lnTo>
                      <a:pt x="3314" y="2204"/>
                    </a:lnTo>
                    <a:lnTo>
                      <a:pt x="3299" y="2220"/>
                    </a:lnTo>
                    <a:lnTo>
                      <a:pt x="3284" y="2237"/>
                    </a:lnTo>
                    <a:lnTo>
                      <a:pt x="3270" y="2255"/>
                    </a:lnTo>
                    <a:lnTo>
                      <a:pt x="3255" y="2275"/>
                    </a:lnTo>
                    <a:lnTo>
                      <a:pt x="3240" y="2296"/>
                    </a:lnTo>
                    <a:lnTo>
                      <a:pt x="3223" y="2319"/>
                    </a:lnTo>
                    <a:lnTo>
                      <a:pt x="3192" y="2368"/>
                    </a:lnTo>
                    <a:lnTo>
                      <a:pt x="3159" y="2424"/>
                    </a:lnTo>
                    <a:lnTo>
                      <a:pt x="3125" y="2486"/>
                    </a:lnTo>
                    <a:lnTo>
                      <a:pt x="3088" y="2554"/>
                    </a:lnTo>
                    <a:lnTo>
                      <a:pt x="3072" y="2618"/>
                    </a:lnTo>
                    <a:lnTo>
                      <a:pt x="3050" y="2693"/>
                    </a:lnTo>
                    <a:lnTo>
                      <a:pt x="3023" y="2780"/>
                    </a:lnTo>
                    <a:lnTo>
                      <a:pt x="2991" y="2875"/>
                    </a:lnTo>
                    <a:lnTo>
                      <a:pt x="2956" y="2977"/>
                    </a:lnTo>
                    <a:lnTo>
                      <a:pt x="2917" y="3085"/>
                    </a:lnTo>
                    <a:lnTo>
                      <a:pt x="2876" y="3197"/>
                    </a:lnTo>
                    <a:lnTo>
                      <a:pt x="2833" y="3312"/>
                    </a:lnTo>
                    <a:lnTo>
                      <a:pt x="2787" y="3426"/>
                    </a:lnTo>
                    <a:lnTo>
                      <a:pt x="2741" y="3539"/>
                    </a:lnTo>
                    <a:lnTo>
                      <a:pt x="2694" y="3650"/>
                    </a:lnTo>
                    <a:lnTo>
                      <a:pt x="2648" y="3755"/>
                    </a:lnTo>
                    <a:lnTo>
                      <a:pt x="2625" y="3805"/>
                    </a:lnTo>
                    <a:lnTo>
                      <a:pt x="2603" y="3855"/>
                    </a:lnTo>
                    <a:lnTo>
                      <a:pt x="2580" y="3901"/>
                    </a:lnTo>
                    <a:lnTo>
                      <a:pt x="2558" y="3945"/>
                    </a:lnTo>
                    <a:lnTo>
                      <a:pt x="2536" y="3987"/>
                    </a:lnTo>
                    <a:lnTo>
                      <a:pt x="2515" y="4026"/>
                    </a:lnTo>
                    <a:lnTo>
                      <a:pt x="2495" y="4063"/>
                    </a:lnTo>
                    <a:lnTo>
                      <a:pt x="2474" y="4096"/>
                    </a:lnTo>
                    <a:lnTo>
                      <a:pt x="2464" y="4112"/>
                    </a:lnTo>
                    <a:lnTo>
                      <a:pt x="2455" y="4127"/>
                    </a:lnTo>
                    <a:lnTo>
                      <a:pt x="2444" y="4142"/>
                    </a:lnTo>
                    <a:lnTo>
                      <a:pt x="2432" y="4158"/>
                    </a:lnTo>
                    <a:lnTo>
                      <a:pt x="2398" y="4158"/>
                    </a:lnTo>
                    <a:lnTo>
                      <a:pt x="2414" y="4139"/>
                    </a:lnTo>
                    <a:lnTo>
                      <a:pt x="2428" y="4119"/>
                    </a:lnTo>
                    <a:lnTo>
                      <a:pt x="2440" y="4101"/>
                    </a:lnTo>
                    <a:lnTo>
                      <a:pt x="2451" y="4082"/>
                    </a:lnTo>
                    <a:lnTo>
                      <a:pt x="2471" y="4049"/>
                    </a:lnTo>
                    <a:lnTo>
                      <a:pt x="2491" y="4012"/>
                    </a:lnTo>
                    <a:lnTo>
                      <a:pt x="2513" y="3973"/>
                    </a:lnTo>
                    <a:lnTo>
                      <a:pt x="2535" y="3931"/>
                    </a:lnTo>
                    <a:lnTo>
                      <a:pt x="2556" y="3887"/>
                    </a:lnTo>
                    <a:lnTo>
                      <a:pt x="2579" y="3841"/>
                    </a:lnTo>
                    <a:lnTo>
                      <a:pt x="2601" y="3792"/>
                    </a:lnTo>
                    <a:lnTo>
                      <a:pt x="2624" y="3742"/>
                    </a:lnTo>
                    <a:lnTo>
                      <a:pt x="2671" y="3637"/>
                    </a:lnTo>
                    <a:lnTo>
                      <a:pt x="2717" y="3527"/>
                    </a:lnTo>
                    <a:lnTo>
                      <a:pt x="2763" y="3414"/>
                    </a:lnTo>
                    <a:lnTo>
                      <a:pt x="2808" y="3300"/>
                    </a:lnTo>
                    <a:lnTo>
                      <a:pt x="2851" y="3185"/>
                    </a:lnTo>
                    <a:lnTo>
                      <a:pt x="2892" y="3074"/>
                    </a:lnTo>
                    <a:lnTo>
                      <a:pt x="2931" y="2966"/>
                    </a:lnTo>
                    <a:lnTo>
                      <a:pt x="2965" y="2865"/>
                    </a:lnTo>
                    <a:lnTo>
                      <a:pt x="2997" y="2770"/>
                    </a:lnTo>
                    <a:lnTo>
                      <a:pt x="3024" y="2683"/>
                    </a:lnTo>
                    <a:lnTo>
                      <a:pt x="3046" y="2609"/>
                    </a:lnTo>
                    <a:lnTo>
                      <a:pt x="3063" y="2545"/>
                    </a:lnTo>
                    <a:lnTo>
                      <a:pt x="3064" y="2544"/>
                    </a:lnTo>
                    <a:lnTo>
                      <a:pt x="3064" y="2543"/>
                    </a:lnTo>
                    <a:lnTo>
                      <a:pt x="3101" y="2473"/>
                    </a:lnTo>
                    <a:lnTo>
                      <a:pt x="3137" y="2409"/>
                    </a:lnTo>
                    <a:lnTo>
                      <a:pt x="3154" y="2380"/>
                    </a:lnTo>
                    <a:lnTo>
                      <a:pt x="3171" y="2352"/>
                    </a:lnTo>
                    <a:lnTo>
                      <a:pt x="3188" y="2325"/>
                    </a:lnTo>
                    <a:lnTo>
                      <a:pt x="3204" y="2300"/>
                    </a:lnTo>
                    <a:lnTo>
                      <a:pt x="3220" y="2278"/>
                    </a:lnTo>
                    <a:lnTo>
                      <a:pt x="3236" y="2255"/>
                    </a:lnTo>
                    <a:lnTo>
                      <a:pt x="3253" y="2234"/>
                    </a:lnTo>
                    <a:lnTo>
                      <a:pt x="3268" y="2216"/>
                    </a:lnTo>
                    <a:lnTo>
                      <a:pt x="3284" y="2198"/>
                    </a:lnTo>
                    <a:lnTo>
                      <a:pt x="3299" y="2181"/>
                    </a:lnTo>
                    <a:lnTo>
                      <a:pt x="3315" y="2166"/>
                    </a:lnTo>
                    <a:lnTo>
                      <a:pt x="3330" y="2152"/>
                    </a:lnTo>
                    <a:lnTo>
                      <a:pt x="3345" y="2140"/>
                    </a:lnTo>
                    <a:lnTo>
                      <a:pt x="3362" y="2129"/>
                    </a:lnTo>
                    <a:lnTo>
                      <a:pt x="3377" y="2119"/>
                    </a:lnTo>
                    <a:lnTo>
                      <a:pt x="3393" y="2110"/>
                    </a:lnTo>
                    <a:lnTo>
                      <a:pt x="3409" y="2103"/>
                    </a:lnTo>
                    <a:lnTo>
                      <a:pt x="3425" y="2096"/>
                    </a:lnTo>
                    <a:lnTo>
                      <a:pt x="3442" y="2091"/>
                    </a:lnTo>
                    <a:lnTo>
                      <a:pt x="3458" y="2086"/>
                    </a:lnTo>
                    <a:lnTo>
                      <a:pt x="3475" y="2083"/>
                    </a:lnTo>
                    <a:lnTo>
                      <a:pt x="3492" y="2081"/>
                    </a:lnTo>
                    <a:lnTo>
                      <a:pt x="3510" y="2080"/>
                    </a:lnTo>
                    <a:lnTo>
                      <a:pt x="3527" y="2080"/>
                    </a:lnTo>
                    <a:lnTo>
                      <a:pt x="3545" y="2081"/>
                    </a:lnTo>
                    <a:lnTo>
                      <a:pt x="3564" y="2082"/>
                    </a:lnTo>
                    <a:lnTo>
                      <a:pt x="3583" y="2085"/>
                    </a:lnTo>
                    <a:lnTo>
                      <a:pt x="3602" y="2089"/>
                    </a:lnTo>
                    <a:lnTo>
                      <a:pt x="3621" y="2093"/>
                    </a:lnTo>
                    <a:lnTo>
                      <a:pt x="3640" y="2098"/>
                    </a:lnTo>
                    <a:lnTo>
                      <a:pt x="3660" y="2105"/>
                    </a:lnTo>
                    <a:lnTo>
                      <a:pt x="3681" y="2112"/>
                    </a:lnTo>
                    <a:lnTo>
                      <a:pt x="3726" y="2130"/>
                    </a:lnTo>
                    <a:lnTo>
                      <a:pt x="3774" y="2151"/>
                    </a:lnTo>
                    <a:lnTo>
                      <a:pt x="3825" y="2175"/>
                    </a:lnTo>
                    <a:lnTo>
                      <a:pt x="3878" y="2202"/>
                    </a:lnTo>
                    <a:lnTo>
                      <a:pt x="3933" y="2232"/>
                    </a:lnTo>
                    <a:lnTo>
                      <a:pt x="3991" y="2265"/>
                    </a:lnTo>
                    <a:lnTo>
                      <a:pt x="4051" y="2299"/>
                    </a:lnTo>
                    <a:lnTo>
                      <a:pt x="4111" y="2336"/>
                    </a:lnTo>
                    <a:lnTo>
                      <a:pt x="4174" y="2374"/>
                    </a:lnTo>
                    <a:lnTo>
                      <a:pt x="4237" y="2412"/>
                    </a:lnTo>
                    <a:lnTo>
                      <a:pt x="4301" y="2452"/>
                    </a:lnTo>
                    <a:lnTo>
                      <a:pt x="4366" y="2493"/>
                    </a:lnTo>
                    <a:lnTo>
                      <a:pt x="4431" y="2534"/>
                    </a:lnTo>
                    <a:lnTo>
                      <a:pt x="4495" y="2577"/>
                    </a:lnTo>
                    <a:lnTo>
                      <a:pt x="4584" y="2633"/>
                    </a:lnTo>
                    <a:lnTo>
                      <a:pt x="4673" y="2689"/>
                    </a:lnTo>
                    <a:lnTo>
                      <a:pt x="4761" y="2744"/>
                    </a:lnTo>
                    <a:lnTo>
                      <a:pt x="4848" y="2798"/>
                    </a:lnTo>
                    <a:lnTo>
                      <a:pt x="4932" y="2848"/>
                    </a:lnTo>
                    <a:lnTo>
                      <a:pt x="5013" y="2895"/>
                    </a:lnTo>
                    <a:lnTo>
                      <a:pt x="5052" y="2917"/>
                    </a:lnTo>
                    <a:lnTo>
                      <a:pt x="5089" y="2937"/>
                    </a:lnTo>
                    <a:lnTo>
                      <a:pt x="5126" y="2957"/>
                    </a:lnTo>
                    <a:lnTo>
                      <a:pt x="5161" y="2974"/>
                    </a:lnTo>
                    <a:lnTo>
                      <a:pt x="5211" y="2998"/>
                    </a:lnTo>
                    <a:lnTo>
                      <a:pt x="5262" y="3020"/>
                    </a:lnTo>
                    <a:lnTo>
                      <a:pt x="5314" y="3041"/>
                    </a:lnTo>
                    <a:lnTo>
                      <a:pt x="5366" y="3060"/>
                    </a:lnTo>
                    <a:lnTo>
                      <a:pt x="5418" y="3077"/>
                    </a:lnTo>
                    <a:lnTo>
                      <a:pt x="5471" y="3094"/>
                    </a:lnTo>
                    <a:lnTo>
                      <a:pt x="5523" y="3109"/>
                    </a:lnTo>
                    <a:lnTo>
                      <a:pt x="5576" y="3122"/>
                    </a:lnTo>
                    <a:lnTo>
                      <a:pt x="5630" y="3135"/>
                    </a:lnTo>
                    <a:lnTo>
                      <a:pt x="5683" y="3145"/>
                    </a:lnTo>
                    <a:lnTo>
                      <a:pt x="5738" y="3155"/>
                    </a:lnTo>
                    <a:lnTo>
                      <a:pt x="5792" y="3164"/>
                    </a:lnTo>
                    <a:lnTo>
                      <a:pt x="5846" y="3171"/>
                    </a:lnTo>
                    <a:lnTo>
                      <a:pt x="5901" y="3178"/>
                    </a:lnTo>
                    <a:lnTo>
                      <a:pt x="5956" y="3183"/>
                    </a:lnTo>
                    <a:lnTo>
                      <a:pt x="6010" y="3189"/>
                    </a:lnTo>
                    <a:lnTo>
                      <a:pt x="6066" y="3192"/>
                    </a:lnTo>
                    <a:lnTo>
                      <a:pt x="6121" y="3195"/>
                    </a:lnTo>
                    <a:lnTo>
                      <a:pt x="6176" y="3198"/>
                    </a:lnTo>
                    <a:lnTo>
                      <a:pt x="6231" y="3199"/>
                    </a:lnTo>
                    <a:lnTo>
                      <a:pt x="6340" y="3202"/>
                    </a:lnTo>
                    <a:lnTo>
                      <a:pt x="6449" y="3201"/>
                    </a:lnTo>
                    <a:lnTo>
                      <a:pt x="6558" y="3198"/>
                    </a:lnTo>
                    <a:lnTo>
                      <a:pt x="6665" y="3195"/>
                    </a:lnTo>
                    <a:lnTo>
                      <a:pt x="6771" y="3191"/>
                    </a:lnTo>
                    <a:lnTo>
                      <a:pt x="6875" y="3186"/>
                    </a:lnTo>
                    <a:lnTo>
                      <a:pt x="6919" y="3185"/>
                    </a:lnTo>
                    <a:lnTo>
                      <a:pt x="6974" y="3182"/>
                    </a:lnTo>
                    <a:lnTo>
                      <a:pt x="7028" y="3177"/>
                    </a:lnTo>
                    <a:lnTo>
                      <a:pt x="7081" y="3170"/>
                    </a:lnTo>
                    <a:lnTo>
                      <a:pt x="7132" y="3163"/>
                    </a:lnTo>
                    <a:lnTo>
                      <a:pt x="7184" y="3153"/>
                    </a:lnTo>
                    <a:lnTo>
                      <a:pt x="7235" y="3142"/>
                    </a:lnTo>
                    <a:lnTo>
                      <a:pt x="7286" y="3131"/>
                    </a:lnTo>
                    <a:lnTo>
                      <a:pt x="7335" y="3118"/>
                    </a:lnTo>
                    <a:lnTo>
                      <a:pt x="7384" y="3106"/>
                    </a:lnTo>
                    <a:lnTo>
                      <a:pt x="7431" y="3091"/>
                    </a:lnTo>
                    <a:lnTo>
                      <a:pt x="7479" y="3077"/>
                    </a:lnTo>
                    <a:lnTo>
                      <a:pt x="7524" y="3062"/>
                    </a:lnTo>
                    <a:lnTo>
                      <a:pt x="7571" y="3047"/>
                    </a:lnTo>
                    <a:lnTo>
                      <a:pt x="7615" y="3032"/>
                    </a:lnTo>
                    <a:lnTo>
                      <a:pt x="7659" y="3017"/>
                    </a:lnTo>
                    <a:lnTo>
                      <a:pt x="7703" y="3002"/>
                    </a:lnTo>
                    <a:lnTo>
                      <a:pt x="7747" y="2988"/>
                    </a:lnTo>
                    <a:lnTo>
                      <a:pt x="7789" y="2973"/>
                    </a:lnTo>
                    <a:lnTo>
                      <a:pt x="7831" y="2959"/>
                    </a:lnTo>
                    <a:lnTo>
                      <a:pt x="7873" y="2945"/>
                    </a:lnTo>
                    <a:lnTo>
                      <a:pt x="7914" y="2932"/>
                    </a:lnTo>
                    <a:lnTo>
                      <a:pt x="7954" y="2920"/>
                    </a:lnTo>
                    <a:lnTo>
                      <a:pt x="7994" y="2909"/>
                    </a:lnTo>
                    <a:lnTo>
                      <a:pt x="8033" y="2899"/>
                    </a:lnTo>
                    <a:lnTo>
                      <a:pt x="8062" y="2893"/>
                    </a:lnTo>
                    <a:lnTo>
                      <a:pt x="8090" y="2887"/>
                    </a:lnTo>
                    <a:lnTo>
                      <a:pt x="8118" y="2882"/>
                    </a:lnTo>
                    <a:lnTo>
                      <a:pt x="8145" y="2879"/>
                    </a:lnTo>
                    <a:lnTo>
                      <a:pt x="8171" y="2876"/>
                    </a:lnTo>
                    <a:lnTo>
                      <a:pt x="8196" y="2873"/>
                    </a:lnTo>
                    <a:lnTo>
                      <a:pt x="8221" y="2873"/>
                    </a:lnTo>
                    <a:lnTo>
                      <a:pt x="8246" y="2873"/>
                    </a:lnTo>
                    <a:lnTo>
                      <a:pt x="8266" y="2873"/>
                    </a:lnTo>
                    <a:lnTo>
                      <a:pt x="8287" y="2876"/>
                    </a:lnTo>
                    <a:lnTo>
                      <a:pt x="8307" y="2879"/>
                    </a:lnTo>
                    <a:lnTo>
                      <a:pt x="8328" y="2883"/>
                    </a:lnTo>
                    <a:lnTo>
                      <a:pt x="8348" y="2889"/>
                    </a:lnTo>
                    <a:lnTo>
                      <a:pt x="8369" y="2894"/>
                    </a:lnTo>
                    <a:lnTo>
                      <a:pt x="8388" y="2901"/>
                    </a:lnTo>
                    <a:lnTo>
                      <a:pt x="8409" y="2909"/>
                    </a:lnTo>
                    <a:lnTo>
                      <a:pt x="8429" y="2918"/>
                    </a:lnTo>
                    <a:lnTo>
                      <a:pt x="8450" y="2927"/>
                    </a:lnTo>
                    <a:lnTo>
                      <a:pt x="8470" y="2937"/>
                    </a:lnTo>
                    <a:lnTo>
                      <a:pt x="8490" y="2948"/>
                    </a:lnTo>
                    <a:lnTo>
                      <a:pt x="8530" y="2972"/>
                    </a:lnTo>
                    <a:lnTo>
                      <a:pt x="8570" y="2998"/>
                    </a:lnTo>
                    <a:lnTo>
                      <a:pt x="8610" y="3026"/>
                    </a:lnTo>
                    <a:lnTo>
                      <a:pt x="8648" y="3055"/>
                    </a:lnTo>
                    <a:lnTo>
                      <a:pt x="8687" y="3086"/>
                    </a:lnTo>
                    <a:lnTo>
                      <a:pt x="8725" y="3117"/>
                    </a:lnTo>
                    <a:lnTo>
                      <a:pt x="8801" y="3183"/>
                    </a:lnTo>
                    <a:lnTo>
                      <a:pt x="8873" y="3249"/>
                    </a:lnTo>
                    <a:lnTo>
                      <a:pt x="8915" y="3288"/>
                    </a:lnTo>
                    <a:lnTo>
                      <a:pt x="8956" y="3325"/>
                    </a:lnTo>
                    <a:lnTo>
                      <a:pt x="8997" y="3360"/>
                    </a:lnTo>
                    <a:lnTo>
                      <a:pt x="9036" y="3393"/>
                    </a:lnTo>
                    <a:lnTo>
                      <a:pt x="9074" y="3423"/>
                    </a:lnTo>
                    <a:lnTo>
                      <a:pt x="9112" y="3449"/>
                    </a:lnTo>
                    <a:lnTo>
                      <a:pt x="9129" y="3461"/>
                    </a:lnTo>
                    <a:lnTo>
                      <a:pt x="9147" y="3471"/>
                    </a:lnTo>
                    <a:lnTo>
                      <a:pt x="9165" y="3481"/>
                    </a:lnTo>
                    <a:lnTo>
                      <a:pt x="9181" y="3489"/>
                    </a:lnTo>
                    <a:lnTo>
                      <a:pt x="9411" y="3592"/>
                    </a:lnTo>
                    <a:lnTo>
                      <a:pt x="9422" y="3573"/>
                    </a:lnTo>
                    <a:lnTo>
                      <a:pt x="9437" y="3542"/>
                    </a:lnTo>
                    <a:lnTo>
                      <a:pt x="9445" y="3523"/>
                    </a:lnTo>
                    <a:lnTo>
                      <a:pt x="9454" y="3502"/>
                    </a:lnTo>
                    <a:lnTo>
                      <a:pt x="9463" y="3478"/>
                    </a:lnTo>
                    <a:lnTo>
                      <a:pt x="9471" y="3452"/>
                    </a:lnTo>
                    <a:lnTo>
                      <a:pt x="9481" y="3421"/>
                    </a:lnTo>
                    <a:lnTo>
                      <a:pt x="9491" y="3388"/>
                    </a:lnTo>
                    <a:lnTo>
                      <a:pt x="9499" y="3353"/>
                    </a:lnTo>
                    <a:lnTo>
                      <a:pt x="9507" y="3315"/>
                    </a:lnTo>
                    <a:lnTo>
                      <a:pt x="9514" y="3276"/>
                    </a:lnTo>
                    <a:lnTo>
                      <a:pt x="9520" y="3234"/>
                    </a:lnTo>
                    <a:lnTo>
                      <a:pt x="9524" y="3190"/>
                    </a:lnTo>
                    <a:lnTo>
                      <a:pt x="9527" y="3144"/>
                    </a:lnTo>
                    <a:lnTo>
                      <a:pt x="9528" y="3096"/>
                    </a:lnTo>
                    <a:lnTo>
                      <a:pt x="9528" y="3046"/>
                    </a:lnTo>
                    <a:lnTo>
                      <a:pt x="9525" y="2994"/>
                    </a:lnTo>
                    <a:lnTo>
                      <a:pt x="9521" y="2940"/>
                    </a:lnTo>
                    <a:lnTo>
                      <a:pt x="9518" y="2913"/>
                    </a:lnTo>
                    <a:lnTo>
                      <a:pt x="9513" y="2885"/>
                    </a:lnTo>
                    <a:lnTo>
                      <a:pt x="9509" y="2856"/>
                    </a:lnTo>
                    <a:lnTo>
                      <a:pt x="9504" y="2827"/>
                    </a:lnTo>
                    <a:lnTo>
                      <a:pt x="9497" y="2798"/>
                    </a:lnTo>
                    <a:lnTo>
                      <a:pt x="9491" y="2769"/>
                    </a:lnTo>
                    <a:lnTo>
                      <a:pt x="9483" y="2738"/>
                    </a:lnTo>
                    <a:lnTo>
                      <a:pt x="9476" y="2707"/>
                    </a:lnTo>
                    <a:lnTo>
                      <a:pt x="9456" y="2643"/>
                    </a:lnTo>
                    <a:lnTo>
                      <a:pt x="9437" y="2578"/>
                    </a:lnTo>
                    <a:lnTo>
                      <a:pt x="9415" y="2512"/>
                    </a:lnTo>
                    <a:lnTo>
                      <a:pt x="9391" y="2446"/>
                    </a:lnTo>
                    <a:lnTo>
                      <a:pt x="9365" y="2379"/>
                    </a:lnTo>
                    <a:lnTo>
                      <a:pt x="9340" y="2311"/>
                    </a:lnTo>
                    <a:lnTo>
                      <a:pt x="9310" y="2244"/>
                    </a:lnTo>
                    <a:lnTo>
                      <a:pt x="9280" y="2176"/>
                    </a:lnTo>
                    <a:lnTo>
                      <a:pt x="9249" y="2108"/>
                    </a:lnTo>
                    <a:lnTo>
                      <a:pt x="9215" y="2040"/>
                    </a:lnTo>
                    <a:lnTo>
                      <a:pt x="9180" y="1972"/>
                    </a:lnTo>
                    <a:lnTo>
                      <a:pt x="9143" y="1905"/>
                    </a:lnTo>
                    <a:lnTo>
                      <a:pt x="9105" y="1838"/>
                    </a:lnTo>
                    <a:lnTo>
                      <a:pt x="9065" y="1772"/>
                    </a:lnTo>
                    <a:lnTo>
                      <a:pt x="9023" y="1708"/>
                    </a:lnTo>
                    <a:lnTo>
                      <a:pt x="8980" y="1643"/>
                    </a:lnTo>
                    <a:lnTo>
                      <a:pt x="8935" y="1579"/>
                    </a:lnTo>
                    <a:lnTo>
                      <a:pt x="8888" y="1517"/>
                    </a:lnTo>
                    <a:lnTo>
                      <a:pt x="8840" y="1455"/>
                    </a:lnTo>
                    <a:lnTo>
                      <a:pt x="8790" y="1395"/>
                    </a:lnTo>
                    <a:lnTo>
                      <a:pt x="8738" y="1336"/>
                    </a:lnTo>
                    <a:lnTo>
                      <a:pt x="8684" y="1279"/>
                    </a:lnTo>
                    <a:lnTo>
                      <a:pt x="8630" y="1224"/>
                    </a:lnTo>
                    <a:lnTo>
                      <a:pt x="8573" y="1171"/>
                    </a:lnTo>
                    <a:lnTo>
                      <a:pt x="8515" y="1119"/>
                    </a:lnTo>
                    <a:lnTo>
                      <a:pt x="8454" y="1070"/>
                    </a:lnTo>
                    <a:lnTo>
                      <a:pt x="8393" y="1022"/>
                    </a:lnTo>
                    <a:lnTo>
                      <a:pt x="8330" y="978"/>
                    </a:lnTo>
                    <a:lnTo>
                      <a:pt x="8264" y="935"/>
                    </a:lnTo>
                    <a:lnTo>
                      <a:pt x="8198" y="895"/>
                    </a:lnTo>
                    <a:lnTo>
                      <a:pt x="8129" y="858"/>
                    </a:lnTo>
                    <a:lnTo>
                      <a:pt x="8060" y="823"/>
                    </a:lnTo>
                    <a:lnTo>
                      <a:pt x="7984" y="789"/>
                    </a:lnTo>
                    <a:lnTo>
                      <a:pt x="7912" y="759"/>
                    </a:lnTo>
                    <a:lnTo>
                      <a:pt x="7842" y="731"/>
                    </a:lnTo>
                    <a:lnTo>
                      <a:pt x="7774" y="706"/>
                    </a:lnTo>
                    <a:lnTo>
                      <a:pt x="7709" y="684"/>
                    </a:lnTo>
                    <a:lnTo>
                      <a:pt x="7647" y="665"/>
                    </a:lnTo>
                    <a:lnTo>
                      <a:pt x="7587" y="648"/>
                    </a:lnTo>
                    <a:lnTo>
                      <a:pt x="7530" y="634"/>
                    </a:lnTo>
                    <a:lnTo>
                      <a:pt x="7475" y="621"/>
                    </a:lnTo>
                    <a:lnTo>
                      <a:pt x="7423" y="611"/>
                    </a:lnTo>
                    <a:lnTo>
                      <a:pt x="7372" y="602"/>
                    </a:lnTo>
                    <a:lnTo>
                      <a:pt x="7325" y="596"/>
                    </a:lnTo>
                    <a:lnTo>
                      <a:pt x="7280" y="591"/>
                    </a:lnTo>
                    <a:lnTo>
                      <a:pt x="7237" y="588"/>
                    </a:lnTo>
                    <a:lnTo>
                      <a:pt x="7197" y="586"/>
                    </a:lnTo>
                    <a:lnTo>
                      <a:pt x="7159" y="586"/>
                    </a:lnTo>
                    <a:lnTo>
                      <a:pt x="7124" y="586"/>
                    </a:lnTo>
                    <a:lnTo>
                      <a:pt x="7091" y="588"/>
                    </a:lnTo>
                    <a:lnTo>
                      <a:pt x="7060" y="590"/>
                    </a:lnTo>
                    <a:lnTo>
                      <a:pt x="7032" y="594"/>
                    </a:lnTo>
                    <a:lnTo>
                      <a:pt x="7006" y="597"/>
                    </a:lnTo>
                    <a:lnTo>
                      <a:pt x="6982" y="601"/>
                    </a:lnTo>
                    <a:lnTo>
                      <a:pt x="6961" y="605"/>
                    </a:lnTo>
                    <a:lnTo>
                      <a:pt x="6941" y="610"/>
                    </a:lnTo>
                    <a:lnTo>
                      <a:pt x="6910" y="618"/>
                    </a:lnTo>
                    <a:lnTo>
                      <a:pt x="6887" y="627"/>
                    </a:lnTo>
                    <a:lnTo>
                      <a:pt x="6873" y="632"/>
                    </a:lnTo>
                    <a:lnTo>
                      <a:pt x="6868" y="635"/>
                    </a:lnTo>
                    <a:lnTo>
                      <a:pt x="6865" y="636"/>
                    </a:lnTo>
                    <a:lnTo>
                      <a:pt x="6861" y="636"/>
                    </a:lnTo>
                    <a:lnTo>
                      <a:pt x="6849" y="636"/>
                    </a:lnTo>
                    <a:lnTo>
                      <a:pt x="6817" y="632"/>
                    </a:lnTo>
                    <a:lnTo>
                      <a:pt x="6794" y="630"/>
                    </a:lnTo>
                    <a:lnTo>
                      <a:pt x="6768" y="626"/>
                    </a:lnTo>
                    <a:lnTo>
                      <a:pt x="6738" y="622"/>
                    </a:lnTo>
                    <a:lnTo>
                      <a:pt x="6705" y="615"/>
                    </a:lnTo>
                    <a:lnTo>
                      <a:pt x="6666" y="608"/>
                    </a:lnTo>
                    <a:lnTo>
                      <a:pt x="6627" y="598"/>
                    </a:lnTo>
                    <a:lnTo>
                      <a:pt x="6588" y="587"/>
                    </a:lnTo>
                    <a:lnTo>
                      <a:pt x="6550" y="576"/>
                    </a:lnTo>
                    <a:lnTo>
                      <a:pt x="6514" y="563"/>
                    </a:lnTo>
                    <a:lnTo>
                      <a:pt x="6477" y="550"/>
                    </a:lnTo>
                    <a:lnTo>
                      <a:pt x="6442" y="536"/>
                    </a:lnTo>
                    <a:lnTo>
                      <a:pt x="6407" y="520"/>
                    </a:lnTo>
                    <a:lnTo>
                      <a:pt x="6384" y="510"/>
                    </a:lnTo>
                    <a:lnTo>
                      <a:pt x="6358" y="501"/>
                    </a:lnTo>
                    <a:lnTo>
                      <a:pt x="6331" y="492"/>
                    </a:lnTo>
                    <a:lnTo>
                      <a:pt x="6302" y="483"/>
                    </a:lnTo>
                    <a:lnTo>
                      <a:pt x="6271" y="475"/>
                    </a:lnTo>
                    <a:lnTo>
                      <a:pt x="6238" y="466"/>
                    </a:lnTo>
                    <a:lnTo>
                      <a:pt x="6205" y="459"/>
                    </a:lnTo>
                    <a:lnTo>
                      <a:pt x="6168" y="451"/>
                    </a:lnTo>
                    <a:lnTo>
                      <a:pt x="6131" y="445"/>
                    </a:lnTo>
                    <a:lnTo>
                      <a:pt x="6094" y="438"/>
                    </a:lnTo>
                    <a:lnTo>
                      <a:pt x="6054" y="432"/>
                    </a:lnTo>
                    <a:lnTo>
                      <a:pt x="6014" y="426"/>
                    </a:lnTo>
                    <a:lnTo>
                      <a:pt x="5929" y="415"/>
                    </a:lnTo>
                    <a:lnTo>
                      <a:pt x="5842" y="407"/>
                    </a:lnTo>
                    <a:lnTo>
                      <a:pt x="5753" y="399"/>
                    </a:lnTo>
                    <a:lnTo>
                      <a:pt x="5663" y="394"/>
                    </a:lnTo>
                    <a:lnTo>
                      <a:pt x="5572" y="390"/>
                    </a:lnTo>
                    <a:lnTo>
                      <a:pt x="5481" y="387"/>
                    </a:lnTo>
                    <a:lnTo>
                      <a:pt x="5392" y="386"/>
                    </a:lnTo>
                    <a:lnTo>
                      <a:pt x="5304" y="387"/>
                    </a:lnTo>
                    <a:lnTo>
                      <a:pt x="5219" y="390"/>
                    </a:lnTo>
                    <a:lnTo>
                      <a:pt x="5138" y="394"/>
                    </a:lnTo>
                    <a:lnTo>
                      <a:pt x="5104" y="395"/>
                    </a:lnTo>
                    <a:lnTo>
                      <a:pt x="5071" y="396"/>
                    </a:lnTo>
                    <a:lnTo>
                      <a:pt x="5038" y="396"/>
                    </a:lnTo>
                    <a:lnTo>
                      <a:pt x="5003" y="395"/>
                    </a:lnTo>
                    <a:lnTo>
                      <a:pt x="4970" y="393"/>
                    </a:lnTo>
                    <a:lnTo>
                      <a:pt x="4936" y="390"/>
                    </a:lnTo>
                    <a:lnTo>
                      <a:pt x="4901" y="386"/>
                    </a:lnTo>
                    <a:lnTo>
                      <a:pt x="4868" y="382"/>
                    </a:lnTo>
                    <a:lnTo>
                      <a:pt x="4835" y="377"/>
                    </a:lnTo>
                    <a:lnTo>
                      <a:pt x="4801" y="371"/>
                    </a:lnTo>
                    <a:lnTo>
                      <a:pt x="4767" y="365"/>
                    </a:lnTo>
                    <a:lnTo>
                      <a:pt x="4733" y="358"/>
                    </a:lnTo>
                    <a:lnTo>
                      <a:pt x="4667" y="343"/>
                    </a:lnTo>
                    <a:lnTo>
                      <a:pt x="4601" y="326"/>
                    </a:lnTo>
                    <a:lnTo>
                      <a:pt x="4537" y="308"/>
                    </a:lnTo>
                    <a:lnTo>
                      <a:pt x="4473" y="288"/>
                    </a:lnTo>
                    <a:lnTo>
                      <a:pt x="4410" y="268"/>
                    </a:lnTo>
                    <a:lnTo>
                      <a:pt x="4349" y="246"/>
                    </a:lnTo>
                    <a:lnTo>
                      <a:pt x="4289" y="224"/>
                    </a:lnTo>
                    <a:lnTo>
                      <a:pt x="4232" y="203"/>
                    </a:lnTo>
                    <a:lnTo>
                      <a:pt x="4177" y="181"/>
                    </a:lnTo>
                    <a:lnTo>
                      <a:pt x="4124" y="161"/>
                    </a:lnTo>
                    <a:lnTo>
                      <a:pt x="4099" y="151"/>
                    </a:lnTo>
                    <a:lnTo>
                      <a:pt x="4075" y="142"/>
                    </a:lnTo>
                    <a:lnTo>
                      <a:pt x="4052" y="133"/>
                    </a:lnTo>
                    <a:lnTo>
                      <a:pt x="4028" y="124"/>
                    </a:lnTo>
                    <a:lnTo>
                      <a:pt x="4006" y="115"/>
                    </a:lnTo>
                    <a:lnTo>
                      <a:pt x="3984" y="108"/>
                    </a:lnTo>
                    <a:lnTo>
                      <a:pt x="3963" y="100"/>
                    </a:lnTo>
                    <a:lnTo>
                      <a:pt x="3943" y="93"/>
                    </a:lnTo>
                    <a:lnTo>
                      <a:pt x="3916" y="84"/>
                    </a:lnTo>
                    <a:lnTo>
                      <a:pt x="3884" y="76"/>
                    </a:lnTo>
                    <a:lnTo>
                      <a:pt x="3848" y="68"/>
                    </a:lnTo>
                    <a:lnTo>
                      <a:pt x="3807" y="60"/>
                    </a:lnTo>
                    <a:lnTo>
                      <a:pt x="3761" y="53"/>
                    </a:lnTo>
                    <a:lnTo>
                      <a:pt x="3712" y="46"/>
                    </a:lnTo>
                    <a:lnTo>
                      <a:pt x="3659" y="40"/>
                    </a:lnTo>
                    <a:lnTo>
                      <a:pt x="3602" y="34"/>
                    </a:lnTo>
                    <a:lnTo>
                      <a:pt x="3543" y="31"/>
                    </a:lnTo>
                    <a:lnTo>
                      <a:pt x="3480" y="28"/>
                    </a:lnTo>
                    <a:lnTo>
                      <a:pt x="3416" y="27"/>
                    </a:lnTo>
                    <a:lnTo>
                      <a:pt x="3348" y="27"/>
                    </a:lnTo>
                    <a:lnTo>
                      <a:pt x="3279" y="28"/>
                    </a:lnTo>
                    <a:lnTo>
                      <a:pt x="3207" y="31"/>
                    </a:lnTo>
                    <a:lnTo>
                      <a:pt x="3135" y="37"/>
                    </a:lnTo>
                    <a:lnTo>
                      <a:pt x="3060" y="44"/>
                    </a:lnTo>
                    <a:lnTo>
                      <a:pt x="2986" y="54"/>
                    </a:lnTo>
                    <a:lnTo>
                      <a:pt x="2910" y="66"/>
                    </a:lnTo>
                    <a:lnTo>
                      <a:pt x="2834" y="81"/>
                    </a:lnTo>
                    <a:lnTo>
                      <a:pt x="2758" y="98"/>
                    </a:lnTo>
                    <a:lnTo>
                      <a:pt x="2681" y="119"/>
                    </a:lnTo>
                    <a:lnTo>
                      <a:pt x="2606" y="141"/>
                    </a:lnTo>
                    <a:lnTo>
                      <a:pt x="2530" y="167"/>
                    </a:lnTo>
                    <a:lnTo>
                      <a:pt x="2456" y="196"/>
                    </a:lnTo>
                    <a:lnTo>
                      <a:pt x="2383" y="230"/>
                    </a:lnTo>
                    <a:lnTo>
                      <a:pt x="2311" y="265"/>
                    </a:lnTo>
                    <a:lnTo>
                      <a:pt x="2241" y="305"/>
                    </a:lnTo>
                    <a:lnTo>
                      <a:pt x="2173" y="350"/>
                    </a:lnTo>
                    <a:lnTo>
                      <a:pt x="2108" y="397"/>
                    </a:lnTo>
                    <a:lnTo>
                      <a:pt x="2044" y="450"/>
                    </a:lnTo>
                    <a:lnTo>
                      <a:pt x="1984" y="506"/>
                    </a:lnTo>
                    <a:lnTo>
                      <a:pt x="1927" y="567"/>
                    </a:lnTo>
                    <a:lnTo>
                      <a:pt x="1917" y="577"/>
                    </a:lnTo>
                    <a:lnTo>
                      <a:pt x="1897" y="601"/>
                    </a:lnTo>
                    <a:lnTo>
                      <a:pt x="1869" y="638"/>
                    </a:lnTo>
                    <a:lnTo>
                      <a:pt x="1833" y="687"/>
                    </a:lnTo>
                    <a:lnTo>
                      <a:pt x="1811" y="717"/>
                    </a:lnTo>
                    <a:lnTo>
                      <a:pt x="1789" y="749"/>
                    </a:lnTo>
                    <a:lnTo>
                      <a:pt x="1766" y="785"/>
                    </a:lnTo>
                    <a:lnTo>
                      <a:pt x="1741" y="823"/>
                    </a:lnTo>
                    <a:lnTo>
                      <a:pt x="1715" y="865"/>
                    </a:lnTo>
                    <a:lnTo>
                      <a:pt x="1688" y="909"/>
                    </a:lnTo>
                    <a:lnTo>
                      <a:pt x="1660" y="956"/>
                    </a:lnTo>
                    <a:lnTo>
                      <a:pt x="1631" y="1007"/>
                    </a:lnTo>
                    <a:lnTo>
                      <a:pt x="1602" y="1061"/>
                    </a:lnTo>
                    <a:lnTo>
                      <a:pt x="1572" y="1117"/>
                    </a:lnTo>
                    <a:lnTo>
                      <a:pt x="1543" y="1176"/>
                    </a:lnTo>
                    <a:lnTo>
                      <a:pt x="1513" y="1239"/>
                    </a:lnTo>
                    <a:lnTo>
                      <a:pt x="1484" y="1304"/>
                    </a:lnTo>
                    <a:lnTo>
                      <a:pt x="1455" y="1373"/>
                    </a:lnTo>
                    <a:lnTo>
                      <a:pt x="1426" y="1443"/>
                    </a:lnTo>
                    <a:lnTo>
                      <a:pt x="1396" y="1518"/>
                    </a:lnTo>
                    <a:lnTo>
                      <a:pt x="1368" y="1594"/>
                    </a:lnTo>
                    <a:lnTo>
                      <a:pt x="1341" y="1673"/>
                    </a:lnTo>
                    <a:lnTo>
                      <a:pt x="1315" y="1755"/>
                    </a:lnTo>
                    <a:lnTo>
                      <a:pt x="1291" y="1840"/>
                    </a:lnTo>
                    <a:lnTo>
                      <a:pt x="1266" y="1928"/>
                    </a:lnTo>
                    <a:lnTo>
                      <a:pt x="1243" y="2018"/>
                    </a:lnTo>
                    <a:lnTo>
                      <a:pt x="1223" y="2111"/>
                    </a:lnTo>
                    <a:lnTo>
                      <a:pt x="1203" y="2207"/>
                    </a:lnTo>
                    <a:lnTo>
                      <a:pt x="1190" y="2241"/>
                    </a:lnTo>
                    <a:lnTo>
                      <a:pt x="1177" y="2274"/>
                    </a:lnTo>
                    <a:lnTo>
                      <a:pt x="1162" y="2309"/>
                    </a:lnTo>
                    <a:lnTo>
                      <a:pt x="1146" y="2343"/>
                    </a:lnTo>
                    <a:lnTo>
                      <a:pt x="1130" y="2379"/>
                    </a:lnTo>
                    <a:lnTo>
                      <a:pt x="1112" y="2415"/>
                    </a:lnTo>
                    <a:lnTo>
                      <a:pt x="1093" y="2451"/>
                    </a:lnTo>
                    <a:lnTo>
                      <a:pt x="1075" y="2488"/>
                    </a:lnTo>
                    <a:lnTo>
                      <a:pt x="1034" y="2564"/>
                    </a:lnTo>
                    <a:lnTo>
                      <a:pt x="989" y="2640"/>
                    </a:lnTo>
                    <a:lnTo>
                      <a:pt x="943" y="2717"/>
                    </a:lnTo>
                    <a:lnTo>
                      <a:pt x="895" y="2796"/>
                    </a:lnTo>
                    <a:lnTo>
                      <a:pt x="846" y="2873"/>
                    </a:lnTo>
                    <a:lnTo>
                      <a:pt x="795" y="2952"/>
                    </a:lnTo>
                    <a:lnTo>
                      <a:pt x="743" y="3031"/>
                    </a:lnTo>
                    <a:lnTo>
                      <a:pt x="691" y="3108"/>
                    </a:lnTo>
                    <a:lnTo>
                      <a:pt x="639" y="3185"/>
                    </a:lnTo>
                    <a:lnTo>
                      <a:pt x="588" y="3261"/>
                    </a:lnTo>
                    <a:lnTo>
                      <a:pt x="536" y="3334"/>
                    </a:lnTo>
                    <a:lnTo>
                      <a:pt x="486" y="3407"/>
                    </a:lnTo>
                    <a:lnTo>
                      <a:pt x="424" y="3496"/>
                    </a:lnTo>
                    <a:lnTo>
                      <a:pt x="364" y="3583"/>
                    </a:lnTo>
                    <a:lnTo>
                      <a:pt x="308" y="3666"/>
                    </a:lnTo>
                    <a:lnTo>
                      <a:pt x="256" y="3743"/>
                    </a:lnTo>
                    <a:lnTo>
                      <a:pt x="210" y="3816"/>
                    </a:lnTo>
                    <a:lnTo>
                      <a:pt x="168" y="3884"/>
                    </a:lnTo>
                    <a:lnTo>
                      <a:pt x="149" y="3915"/>
                    </a:lnTo>
                    <a:lnTo>
                      <a:pt x="132" y="3945"/>
                    </a:lnTo>
                    <a:lnTo>
                      <a:pt x="117" y="3973"/>
                    </a:lnTo>
                    <a:lnTo>
                      <a:pt x="103" y="3999"/>
                    </a:lnTo>
                    <a:lnTo>
                      <a:pt x="91" y="4025"/>
                    </a:lnTo>
                    <a:lnTo>
                      <a:pt x="79" y="4049"/>
                    </a:lnTo>
                    <a:lnTo>
                      <a:pt x="68" y="4073"/>
                    </a:lnTo>
                    <a:lnTo>
                      <a:pt x="59" y="4095"/>
                    </a:lnTo>
                    <a:lnTo>
                      <a:pt x="51" y="4112"/>
                    </a:lnTo>
                    <a:lnTo>
                      <a:pt x="44" y="4127"/>
                    </a:lnTo>
                    <a:lnTo>
                      <a:pt x="37" y="4143"/>
                    </a:lnTo>
                    <a:lnTo>
                      <a:pt x="30" y="4158"/>
                    </a:lnTo>
                    <a:lnTo>
                      <a:pt x="0" y="4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29"/>
              <p:cNvSpPr>
                <a:spLocks noEditPoints="1"/>
              </p:cNvSpPr>
              <p:nvPr userDrawn="1"/>
            </p:nvSpPr>
            <p:spPr bwMode="auto">
              <a:xfrm>
                <a:off x="2413" y="3120"/>
                <a:ext cx="953" cy="1022"/>
              </a:xfrm>
              <a:custGeom>
                <a:avLst/>
                <a:gdLst>
                  <a:gd name="T0" fmla="*/ 2436 w 2861"/>
                  <a:gd name="T1" fmla="*/ 2936 h 3066"/>
                  <a:gd name="T2" fmla="*/ 2211 w 2861"/>
                  <a:gd name="T3" fmla="*/ 2781 h 3066"/>
                  <a:gd name="T4" fmla="*/ 1905 w 2861"/>
                  <a:gd name="T5" fmla="*/ 2542 h 3066"/>
                  <a:gd name="T6" fmla="*/ 1689 w 2861"/>
                  <a:gd name="T7" fmla="*/ 2403 h 3066"/>
                  <a:gd name="T8" fmla="*/ 1540 w 2861"/>
                  <a:gd name="T9" fmla="*/ 2337 h 3066"/>
                  <a:gd name="T10" fmla="*/ 1491 w 2861"/>
                  <a:gd name="T11" fmla="*/ 2227 h 3066"/>
                  <a:gd name="T12" fmla="*/ 1332 w 2861"/>
                  <a:gd name="T13" fmla="*/ 1761 h 3066"/>
                  <a:gd name="T14" fmla="*/ 1152 w 2861"/>
                  <a:gd name="T15" fmla="*/ 1318 h 3066"/>
                  <a:gd name="T16" fmla="*/ 904 w 2861"/>
                  <a:gd name="T17" fmla="*/ 856 h 3066"/>
                  <a:gd name="T18" fmla="*/ 579 w 2861"/>
                  <a:gd name="T19" fmla="*/ 437 h 3066"/>
                  <a:gd name="T20" fmla="*/ 167 w 2861"/>
                  <a:gd name="T21" fmla="*/ 126 h 3066"/>
                  <a:gd name="T22" fmla="*/ 1 w 2861"/>
                  <a:gd name="T23" fmla="*/ 41 h 3066"/>
                  <a:gd name="T24" fmla="*/ 114 w 2861"/>
                  <a:gd name="T25" fmla="*/ 46 h 3066"/>
                  <a:gd name="T26" fmla="*/ 254 w 2861"/>
                  <a:gd name="T27" fmla="*/ 22 h 3066"/>
                  <a:gd name="T28" fmla="*/ 401 w 2861"/>
                  <a:gd name="T29" fmla="*/ 1 h 3066"/>
                  <a:gd name="T30" fmla="*/ 669 w 2861"/>
                  <a:gd name="T31" fmla="*/ 15 h 3066"/>
                  <a:gd name="T32" fmla="*/ 1006 w 2861"/>
                  <a:gd name="T33" fmla="*/ 94 h 3066"/>
                  <a:gd name="T34" fmla="*/ 1377 w 2861"/>
                  <a:gd name="T35" fmla="*/ 241 h 3066"/>
                  <a:gd name="T36" fmla="*/ 1776 w 2861"/>
                  <a:gd name="T37" fmla="*/ 490 h 3066"/>
                  <a:gd name="T38" fmla="*/ 2115 w 2861"/>
                  <a:gd name="T39" fmla="*/ 818 h 3066"/>
                  <a:gd name="T40" fmla="*/ 2393 w 2861"/>
                  <a:gd name="T41" fmla="*/ 1199 h 3066"/>
                  <a:gd name="T42" fmla="*/ 2611 w 2861"/>
                  <a:gd name="T43" fmla="*/ 1606 h 3066"/>
                  <a:gd name="T44" fmla="*/ 2769 w 2861"/>
                  <a:gd name="T45" fmla="*/ 2012 h 3066"/>
                  <a:gd name="T46" fmla="*/ 2837 w 2861"/>
                  <a:gd name="T47" fmla="*/ 2265 h 3066"/>
                  <a:gd name="T48" fmla="*/ 2861 w 2861"/>
                  <a:gd name="T49" fmla="*/ 2488 h 3066"/>
                  <a:gd name="T50" fmla="*/ 2840 w 2861"/>
                  <a:gd name="T51" fmla="*/ 2762 h 3066"/>
                  <a:gd name="T52" fmla="*/ 2778 w 2861"/>
                  <a:gd name="T53" fmla="*/ 2969 h 3066"/>
                  <a:gd name="T54" fmla="*/ 2729 w 2861"/>
                  <a:gd name="T55" fmla="*/ 3063 h 3066"/>
                  <a:gd name="T56" fmla="*/ 271 w 2861"/>
                  <a:gd name="T57" fmla="*/ 153 h 3066"/>
                  <a:gd name="T58" fmla="*/ 655 w 2861"/>
                  <a:gd name="T59" fmla="*/ 479 h 3066"/>
                  <a:gd name="T60" fmla="*/ 960 w 2861"/>
                  <a:gd name="T61" fmla="*/ 894 h 3066"/>
                  <a:gd name="T62" fmla="*/ 1192 w 2861"/>
                  <a:gd name="T63" fmla="*/ 1342 h 3066"/>
                  <a:gd name="T64" fmla="*/ 1364 w 2861"/>
                  <a:gd name="T65" fmla="*/ 1766 h 3066"/>
                  <a:gd name="T66" fmla="*/ 1505 w 2861"/>
                  <a:gd name="T67" fmla="*/ 2185 h 3066"/>
                  <a:gd name="T68" fmla="*/ 1557 w 2861"/>
                  <a:gd name="T69" fmla="*/ 2317 h 3066"/>
                  <a:gd name="T70" fmla="*/ 1774 w 2861"/>
                  <a:gd name="T71" fmla="*/ 2421 h 3066"/>
                  <a:gd name="T72" fmla="*/ 1991 w 2861"/>
                  <a:gd name="T73" fmla="*/ 2573 h 3066"/>
                  <a:gd name="T74" fmla="*/ 2321 w 2861"/>
                  <a:gd name="T75" fmla="*/ 2829 h 3066"/>
                  <a:gd name="T76" fmla="*/ 2487 w 2861"/>
                  <a:gd name="T77" fmla="*/ 2931 h 3066"/>
                  <a:gd name="T78" fmla="*/ 2769 w 2861"/>
                  <a:gd name="T79" fmla="*/ 2920 h 3066"/>
                  <a:gd name="T80" fmla="*/ 2820 w 2861"/>
                  <a:gd name="T81" fmla="*/ 2718 h 3066"/>
                  <a:gd name="T82" fmla="*/ 2831 w 2861"/>
                  <a:gd name="T83" fmla="*/ 2436 h 3066"/>
                  <a:gd name="T84" fmla="*/ 2803 w 2861"/>
                  <a:gd name="T85" fmla="*/ 2240 h 3066"/>
                  <a:gd name="T86" fmla="*/ 2721 w 2861"/>
                  <a:gd name="T87" fmla="*/ 1954 h 3066"/>
                  <a:gd name="T88" fmla="*/ 2555 w 2861"/>
                  <a:gd name="T89" fmla="*/ 1550 h 3066"/>
                  <a:gd name="T90" fmla="*/ 2329 w 2861"/>
                  <a:gd name="T91" fmla="*/ 1150 h 3066"/>
                  <a:gd name="T92" fmla="*/ 2044 w 2861"/>
                  <a:gd name="T93" fmla="*/ 778 h 3066"/>
                  <a:gd name="T94" fmla="*/ 1699 w 2861"/>
                  <a:gd name="T95" fmla="*/ 464 h 3066"/>
                  <a:gd name="T96" fmla="*/ 1287 w 2861"/>
                  <a:gd name="T97" fmla="*/ 230 h 3066"/>
                  <a:gd name="T98" fmla="*/ 881 w 2861"/>
                  <a:gd name="T99" fmla="*/ 86 h 3066"/>
                  <a:gd name="T100" fmla="*/ 578 w 2861"/>
                  <a:gd name="T101" fmla="*/ 32 h 3066"/>
                  <a:gd name="T102" fmla="*/ 366 w 2861"/>
                  <a:gd name="T103" fmla="*/ 31 h 3066"/>
                  <a:gd name="T104" fmla="*/ 215 w 2861"/>
                  <a:gd name="T105" fmla="*/ 60 h 3066"/>
                  <a:gd name="T106" fmla="*/ 164 w 2861"/>
                  <a:gd name="T107" fmla="*/ 78 h 3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61" h="3066">
                    <a:moveTo>
                      <a:pt x="2722" y="3066"/>
                    </a:moveTo>
                    <a:lnTo>
                      <a:pt x="2720" y="3065"/>
                    </a:lnTo>
                    <a:lnTo>
                      <a:pt x="2717" y="3065"/>
                    </a:lnTo>
                    <a:lnTo>
                      <a:pt x="2476" y="2956"/>
                    </a:lnTo>
                    <a:lnTo>
                      <a:pt x="2457" y="2946"/>
                    </a:lnTo>
                    <a:lnTo>
                      <a:pt x="2436" y="2936"/>
                    </a:lnTo>
                    <a:lnTo>
                      <a:pt x="2416" y="2924"/>
                    </a:lnTo>
                    <a:lnTo>
                      <a:pt x="2394" y="2911"/>
                    </a:lnTo>
                    <a:lnTo>
                      <a:pt x="2351" y="2883"/>
                    </a:lnTo>
                    <a:lnTo>
                      <a:pt x="2306" y="2852"/>
                    </a:lnTo>
                    <a:lnTo>
                      <a:pt x="2260" y="2817"/>
                    </a:lnTo>
                    <a:lnTo>
                      <a:pt x="2211" y="2781"/>
                    </a:lnTo>
                    <a:lnTo>
                      <a:pt x="2163" y="2743"/>
                    </a:lnTo>
                    <a:lnTo>
                      <a:pt x="2114" y="2703"/>
                    </a:lnTo>
                    <a:lnTo>
                      <a:pt x="2046" y="2650"/>
                    </a:lnTo>
                    <a:lnTo>
                      <a:pt x="1976" y="2595"/>
                    </a:lnTo>
                    <a:lnTo>
                      <a:pt x="1940" y="2569"/>
                    </a:lnTo>
                    <a:lnTo>
                      <a:pt x="1905" y="2542"/>
                    </a:lnTo>
                    <a:lnTo>
                      <a:pt x="1869" y="2516"/>
                    </a:lnTo>
                    <a:lnTo>
                      <a:pt x="1834" y="2491"/>
                    </a:lnTo>
                    <a:lnTo>
                      <a:pt x="1798" y="2468"/>
                    </a:lnTo>
                    <a:lnTo>
                      <a:pt x="1761" y="2445"/>
                    </a:lnTo>
                    <a:lnTo>
                      <a:pt x="1726" y="2423"/>
                    </a:lnTo>
                    <a:lnTo>
                      <a:pt x="1689" y="2403"/>
                    </a:lnTo>
                    <a:lnTo>
                      <a:pt x="1653" y="2385"/>
                    </a:lnTo>
                    <a:lnTo>
                      <a:pt x="1618" y="2368"/>
                    </a:lnTo>
                    <a:lnTo>
                      <a:pt x="1582" y="2353"/>
                    </a:lnTo>
                    <a:lnTo>
                      <a:pt x="1547" y="2341"/>
                    </a:lnTo>
                    <a:lnTo>
                      <a:pt x="1543" y="2340"/>
                    </a:lnTo>
                    <a:lnTo>
                      <a:pt x="1540" y="2337"/>
                    </a:lnTo>
                    <a:lnTo>
                      <a:pt x="1537" y="2334"/>
                    </a:lnTo>
                    <a:lnTo>
                      <a:pt x="1533" y="2328"/>
                    </a:lnTo>
                    <a:lnTo>
                      <a:pt x="1525" y="2315"/>
                    </a:lnTo>
                    <a:lnTo>
                      <a:pt x="1516" y="2294"/>
                    </a:lnTo>
                    <a:lnTo>
                      <a:pt x="1505" y="2266"/>
                    </a:lnTo>
                    <a:lnTo>
                      <a:pt x="1491" y="2227"/>
                    </a:lnTo>
                    <a:lnTo>
                      <a:pt x="1475" y="2178"/>
                    </a:lnTo>
                    <a:lnTo>
                      <a:pt x="1454" y="2118"/>
                    </a:lnTo>
                    <a:lnTo>
                      <a:pt x="1420" y="2012"/>
                    </a:lnTo>
                    <a:lnTo>
                      <a:pt x="1379" y="1891"/>
                    </a:lnTo>
                    <a:lnTo>
                      <a:pt x="1356" y="1827"/>
                    </a:lnTo>
                    <a:lnTo>
                      <a:pt x="1332" y="1761"/>
                    </a:lnTo>
                    <a:lnTo>
                      <a:pt x="1307" y="1690"/>
                    </a:lnTo>
                    <a:lnTo>
                      <a:pt x="1280" y="1619"/>
                    </a:lnTo>
                    <a:lnTo>
                      <a:pt x="1250" y="1546"/>
                    </a:lnTo>
                    <a:lnTo>
                      <a:pt x="1219" y="1471"/>
                    </a:lnTo>
                    <a:lnTo>
                      <a:pt x="1187" y="1396"/>
                    </a:lnTo>
                    <a:lnTo>
                      <a:pt x="1152" y="1318"/>
                    </a:lnTo>
                    <a:lnTo>
                      <a:pt x="1115" y="1241"/>
                    </a:lnTo>
                    <a:lnTo>
                      <a:pt x="1078" y="1164"/>
                    </a:lnTo>
                    <a:lnTo>
                      <a:pt x="1038" y="1086"/>
                    </a:lnTo>
                    <a:lnTo>
                      <a:pt x="994" y="1009"/>
                    </a:lnTo>
                    <a:lnTo>
                      <a:pt x="950" y="933"/>
                    </a:lnTo>
                    <a:lnTo>
                      <a:pt x="904" y="856"/>
                    </a:lnTo>
                    <a:lnTo>
                      <a:pt x="855" y="781"/>
                    </a:lnTo>
                    <a:lnTo>
                      <a:pt x="804" y="709"/>
                    </a:lnTo>
                    <a:lnTo>
                      <a:pt x="752" y="638"/>
                    </a:lnTo>
                    <a:lnTo>
                      <a:pt x="696" y="569"/>
                    </a:lnTo>
                    <a:lnTo>
                      <a:pt x="639" y="502"/>
                    </a:lnTo>
                    <a:lnTo>
                      <a:pt x="579" y="437"/>
                    </a:lnTo>
                    <a:lnTo>
                      <a:pt x="517" y="377"/>
                    </a:lnTo>
                    <a:lnTo>
                      <a:pt x="452" y="318"/>
                    </a:lnTo>
                    <a:lnTo>
                      <a:pt x="384" y="264"/>
                    </a:lnTo>
                    <a:lnTo>
                      <a:pt x="315" y="214"/>
                    </a:lnTo>
                    <a:lnTo>
                      <a:pt x="243" y="167"/>
                    </a:lnTo>
                    <a:lnTo>
                      <a:pt x="167" y="126"/>
                    </a:lnTo>
                    <a:lnTo>
                      <a:pt x="90" y="88"/>
                    </a:lnTo>
                    <a:lnTo>
                      <a:pt x="10" y="57"/>
                    </a:lnTo>
                    <a:lnTo>
                      <a:pt x="5" y="54"/>
                    </a:lnTo>
                    <a:lnTo>
                      <a:pt x="2" y="51"/>
                    </a:lnTo>
                    <a:lnTo>
                      <a:pt x="0" y="45"/>
                    </a:lnTo>
                    <a:lnTo>
                      <a:pt x="1" y="41"/>
                    </a:lnTo>
                    <a:lnTo>
                      <a:pt x="3" y="36"/>
                    </a:lnTo>
                    <a:lnTo>
                      <a:pt x="6" y="32"/>
                    </a:lnTo>
                    <a:lnTo>
                      <a:pt x="12" y="31"/>
                    </a:lnTo>
                    <a:lnTo>
                      <a:pt x="16" y="31"/>
                    </a:lnTo>
                    <a:lnTo>
                      <a:pt x="71" y="41"/>
                    </a:lnTo>
                    <a:lnTo>
                      <a:pt x="114" y="46"/>
                    </a:lnTo>
                    <a:lnTo>
                      <a:pt x="147" y="50"/>
                    </a:lnTo>
                    <a:lnTo>
                      <a:pt x="165" y="51"/>
                    </a:lnTo>
                    <a:lnTo>
                      <a:pt x="176" y="46"/>
                    </a:lnTo>
                    <a:lnTo>
                      <a:pt x="194" y="39"/>
                    </a:lnTo>
                    <a:lnTo>
                      <a:pt x="220" y="30"/>
                    </a:lnTo>
                    <a:lnTo>
                      <a:pt x="254" y="22"/>
                    </a:lnTo>
                    <a:lnTo>
                      <a:pt x="273" y="17"/>
                    </a:lnTo>
                    <a:lnTo>
                      <a:pt x="295" y="14"/>
                    </a:lnTo>
                    <a:lnTo>
                      <a:pt x="319" y="10"/>
                    </a:lnTo>
                    <a:lnTo>
                      <a:pt x="343" y="6"/>
                    </a:lnTo>
                    <a:lnTo>
                      <a:pt x="371" y="3"/>
                    </a:lnTo>
                    <a:lnTo>
                      <a:pt x="401" y="1"/>
                    </a:lnTo>
                    <a:lnTo>
                      <a:pt x="432" y="0"/>
                    </a:lnTo>
                    <a:lnTo>
                      <a:pt x="465" y="0"/>
                    </a:lnTo>
                    <a:lnTo>
                      <a:pt x="515" y="1"/>
                    </a:lnTo>
                    <a:lnTo>
                      <a:pt x="566" y="3"/>
                    </a:lnTo>
                    <a:lnTo>
                      <a:pt x="618" y="9"/>
                    </a:lnTo>
                    <a:lnTo>
                      <a:pt x="669" y="15"/>
                    </a:lnTo>
                    <a:lnTo>
                      <a:pt x="723" y="24"/>
                    </a:lnTo>
                    <a:lnTo>
                      <a:pt x="779" y="33"/>
                    </a:lnTo>
                    <a:lnTo>
                      <a:pt x="834" y="46"/>
                    </a:lnTo>
                    <a:lnTo>
                      <a:pt x="891" y="60"/>
                    </a:lnTo>
                    <a:lnTo>
                      <a:pt x="948" y="77"/>
                    </a:lnTo>
                    <a:lnTo>
                      <a:pt x="1006" y="94"/>
                    </a:lnTo>
                    <a:lnTo>
                      <a:pt x="1066" y="114"/>
                    </a:lnTo>
                    <a:lnTo>
                      <a:pt x="1126" y="136"/>
                    </a:lnTo>
                    <a:lnTo>
                      <a:pt x="1188" y="160"/>
                    </a:lnTo>
                    <a:lnTo>
                      <a:pt x="1250" y="185"/>
                    </a:lnTo>
                    <a:lnTo>
                      <a:pt x="1313" y="212"/>
                    </a:lnTo>
                    <a:lnTo>
                      <a:pt x="1377" y="241"/>
                    </a:lnTo>
                    <a:lnTo>
                      <a:pt x="1448" y="276"/>
                    </a:lnTo>
                    <a:lnTo>
                      <a:pt x="1517" y="313"/>
                    </a:lnTo>
                    <a:lnTo>
                      <a:pt x="1584" y="354"/>
                    </a:lnTo>
                    <a:lnTo>
                      <a:pt x="1650" y="397"/>
                    </a:lnTo>
                    <a:lnTo>
                      <a:pt x="1714" y="443"/>
                    </a:lnTo>
                    <a:lnTo>
                      <a:pt x="1776" y="490"/>
                    </a:lnTo>
                    <a:lnTo>
                      <a:pt x="1837" y="540"/>
                    </a:lnTo>
                    <a:lnTo>
                      <a:pt x="1896" y="591"/>
                    </a:lnTo>
                    <a:lnTo>
                      <a:pt x="1953" y="645"/>
                    </a:lnTo>
                    <a:lnTo>
                      <a:pt x="2008" y="702"/>
                    </a:lnTo>
                    <a:lnTo>
                      <a:pt x="2062" y="759"/>
                    </a:lnTo>
                    <a:lnTo>
                      <a:pt x="2115" y="818"/>
                    </a:lnTo>
                    <a:lnTo>
                      <a:pt x="2165" y="879"/>
                    </a:lnTo>
                    <a:lnTo>
                      <a:pt x="2215" y="940"/>
                    </a:lnTo>
                    <a:lnTo>
                      <a:pt x="2261" y="1004"/>
                    </a:lnTo>
                    <a:lnTo>
                      <a:pt x="2308" y="1068"/>
                    </a:lnTo>
                    <a:lnTo>
                      <a:pt x="2351" y="1133"/>
                    </a:lnTo>
                    <a:lnTo>
                      <a:pt x="2393" y="1199"/>
                    </a:lnTo>
                    <a:lnTo>
                      <a:pt x="2434" y="1266"/>
                    </a:lnTo>
                    <a:lnTo>
                      <a:pt x="2473" y="1333"/>
                    </a:lnTo>
                    <a:lnTo>
                      <a:pt x="2509" y="1401"/>
                    </a:lnTo>
                    <a:lnTo>
                      <a:pt x="2545" y="1469"/>
                    </a:lnTo>
                    <a:lnTo>
                      <a:pt x="2579" y="1537"/>
                    </a:lnTo>
                    <a:lnTo>
                      <a:pt x="2611" y="1606"/>
                    </a:lnTo>
                    <a:lnTo>
                      <a:pt x="2641" y="1674"/>
                    </a:lnTo>
                    <a:lnTo>
                      <a:pt x="2670" y="1742"/>
                    </a:lnTo>
                    <a:lnTo>
                      <a:pt x="2697" y="1810"/>
                    </a:lnTo>
                    <a:lnTo>
                      <a:pt x="2722" y="1878"/>
                    </a:lnTo>
                    <a:lnTo>
                      <a:pt x="2746" y="1945"/>
                    </a:lnTo>
                    <a:lnTo>
                      <a:pt x="2769" y="2012"/>
                    </a:lnTo>
                    <a:lnTo>
                      <a:pt x="2788" y="2077"/>
                    </a:lnTo>
                    <a:lnTo>
                      <a:pt x="2807" y="2143"/>
                    </a:lnTo>
                    <a:lnTo>
                      <a:pt x="2816" y="2173"/>
                    </a:lnTo>
                    <a:lnTo>
                      <a:pt x="2824" y="2204"/>
                    </a:lnTo>
                    <a:lnTo>
                      <a:pt x="2830" y="2234"/>
                    </a:lnTo>
                    <a:lnTo>
                      <a:pt x="2837" y="2265"/>
                    </a:lnTo>
                    <a:lnTo>
                      <a:pt x="2842" y="2294"/>
                    </a:lnTo>
                    <a:lnTo>
                      <a:pt x="2846" y="2323"/>
                    </a:lnTo>
                    <a:lnTo>
                      <a:pt x="2851" y="2352"/>
                    </a:lnTo>
                    <a:lnTo>
                      <a:pt x="2854" y="2380"/>
                    </a:lnTo>
                    <a:lnTo>
                      <a:pt x="2858" y="2435"/>
                    </a:lnTo>
                    <a:lnTo>
                      <a:pt x="2861" y="2488"/>
                    </a:lnTo>
                    <a:lnTo>
                      <a:pt x="2861" y="2539"/>
                    </a:lnTo>
                    <a:lnTo>
                      <a:pt x="2860" y="2587"/>
                    </a:lnTo>
                    <a:lnTo>
                      <a:pt x="2857" y="2635"/>
                    </a:lnTo>
                    <a:lnTo>
                      <a:pt x="2853" y="2679"/>
                    </a:lnTo>
                    <a:lnTo>
                      <a:pt x="2846" y="2722"/>
                    </a:lnTo>
                    <a:lnTo>
                      <a:pt x="2840" y="2762"/>
                    </a:lnTo>
                    <a:lnTo>
                      <a:pt x="2831" y="2801"/>
                    </a:lnTo>
                    <a:lnTo>
                      <a:pt x="2823" y="2837"/>
                    </a:lnTo>
                    <a:lnTo>
                      <a:pt x="2813" y="2871"/>
                    </a:lnTo>
                    <a:lnTo>
                      <a:pt x="2803" y="2903"/>
                    </a:lnTo>
                    <a:lnTo>
                      <a:pt x="2791" y="2938"/>
                    </a:lnTo>
                    <a:lnTo>
                      <a:pt x="2778" y="2969"/>
                    </a:lnTo>
                    <a:lnTo>
                      <a:pt x="2768" y="2995"/>
                    </a:lnTo>
                    <a:lnTo>
                      <a:pt x="2757" y="3017"/>
                    </a:lnTo>
                    <a:lnTo>
                      <a:pt x="2741" y="3047"/>
                    </a:lnTo>
                    <a:lnTo>
                      <a:pt x="2734" y="3059"/>
                    </a:lnTo>
                    <a:lnTo>
                      <a:pt x="2732" y="3061"/>
                    </a:lnTo>
                    <a:lnTo>
                      <a:pt x="2729" y="3063"/>
                    </a:lnTo>
                    <a:lnTo>
                      <a:pt x="2727" y="3065"/>
                    </a:lnTo>
                    <a:lnTo>
                      <a:pt x="2722" y="3066"/>
                    </a:lnTo>
                    <a:close/>
                    <a:moveTo>
                      <a:pt x="124" y="74"/>
                    </a:moveTo>
                    <a:lnTo>
                      <a:pt x="124" y="74"/>
                    </a:lnTo>
                    <a:lnTo>
                      <a:pt x="199" y="112"/>
                    </a:lnTo>
                    <a:lnTo>
                      <a:pt x="271" y="153"/>
                    </a:lnTo>
                    <a:lnTo>
                      <a:pt x="341" y="200"/>
                    </a:lnTo>
                    <a:lnTo>
                      <a:pt x="408" y="248"/>
                    </a:lnTo>
                    <a:lnTo>
                      <a:pt x="474" y="302"/>
                    </a:lnTo>
                    <a:lnTo>
                      <a:pt x="537" y="358"/>
                    </a:lnTo>
                    <a:lnTo>
                      <a:pt x="597" y="418"/>
                    </a:lnTo>
                    <a:lnTo>
                      <a:pt x="655" y="479"/>
                    </a:lnTo>
                    <a:lnTo>
                      <a:pt x="712" y="544"/>
                    </a:lnTo>
                    <a:lnTo>
                      <a:pt x="766" y="611"/>
                    </a:lnTo>
                    <a:lnTo>
                      <a:pt x="816" y="679"/>
                    </a:lnTo>
                    <a:lnTo>
                      <a:pt x="866" y="749"/>
                    </a:lnTo>
                    <a:lnTo>
                      <a:pt x="914" y="821"/>
                    </a:lnTo>
                    <a:lnTo>
                      <a:pt x="960" y="894"/>
                    </a:lnTo>
                    <a:lnTo>
                      <a:pt x="1003" y="968"/>
                    </a:lnTo>
                    <a:lnTo>
                      <a:pt x="1044" y="1043"/>
                    </a:lnTo>
                    <a:lnTo>
                      <a:pt x="1084" y="1117"/>
                    </a:lnTo>
                    <a:lnTo>
                      <a:pt x="1122" y="1193"/>
                    </a:lnTo>
                    <a:lnTo>
                      <a:pt x="1159" y="1267"/>
                    </a:lnTo>
                    <a:lnTo>
                      <a:pt x="1192" y="1342"/>
                    </a:lnTo>
                    <a:lnTo>
                      <a:pt x="1226" y="1416"/>
                    </a:lnTo>
                    <a:lnTo>
                      <a:pt x="1256" y="1489"/>
                    </a:lnTo>
                    <a:lnTo>
                      <a:pt x="1285" y="1561"/>
                    </a:lnTo>
                    <a:lnTo>
                      <a:pt x="1313" y="1631"/>
                    </a:lnTo>
                    <a:lnTo>
                      <a:pt x="1339" y="1699"/>
                    </a:lnTo>
                    <a:lnTo>
                      <a:pt x="1364" y="1766"/>
                    </a:lnTo>
                    <a:lnTo>
                      <a:pt x="1386" y="1830"/>
                    </a:lnTo>
                    <a:lnTo>
                      <a:pt x="1408" y="1892"/>
                    </a:lnTo>
                    <a:lnTo>
                      <a:pt x="1447" y="2007"/>
                    </a:lnTo>
                    <a:lnTo>
                      <a:pt x="1480" y="2109"/>
                    </a:lnTo>
                    <a:lnTo>
                      <a:pt x="1493" y="2148"/>
                    </a:lnTo>
                    <a:lnTo>
                      <a:pt x="1505" y="2185"/>
                    </a:lnTo>
                    <a:lnTo>
                      <a:pt x="1517" y="2218"/>
                    </a:lnTo>
                    <a:lnTo>
                      <a:pt x="1528" y="2248"/>
                    </a:lnTo>
                    <a:lnTo>
                      <a:pt x="1537" y="2274"/>
                    </a:lnTo>
                    <a:lnTo>
                      <a:pt x="1545" y="2295"/>
                    </a:lnTo>
                    <a:lnTo>
                      <a:pt x="1552" y="2309"/>
                    </a:lnTo>
                    <a:lnTo>
                      <a:pt x="1557" y="2317"/>
                    </a:lnTo>
                    <a:lnTo>
                      <a:pt x="1593" y="2329"/>
                    </a:lnTo>
                    <a:lnTo>
                      <a:pt x="1628" y="2343"/>
                    </a:lnTo>
                    <a:lnTo>
                      <a:pt x="1665" y="2361"/>
                    </a:lnTo>
                    <a:lnTo>
                      <a:pt x="1702" y="2379"/>
                    </a:lnTo>
                    <a:lnTo>
                      <a:pt x="1737" y="2400"/>
                    </a:lnTo>
                    <a:lnTo>
                      <a:pt x="1774" y="2421"/>
                    </a:lnTo>
                    <a:lnTo>
                      <a:pt x="1811" y="2444"/>
                    </a:lnTo>
                    <a:lnTo>
                      <a:pt x="1848" y="2469"/>
                    </a:lnTo>
                    <a:lnTo>
                      <a:pt x="1883" y="2494"/>
                    </a:lnTo>
                    <a:lnTo>
                      <a:pt x="1920" y="2519"/>
                    </a:lnTo>
                    <a:lnTo>
                      <a:pt x="1956" y="2546"/>
                    </a:lnTo>
                    <a:lnTo>
                      <a:pt x="1991" y="2573"/>
                    </a:lnTo>
                    <a:lnTo>
                      <a:pt x="2062" y="2627"/>
                    </a:lnTo>
                    <a:lnTo>
                      <a:pt x="2130" y="2682"/>
                    </a:lnTo>
                    <a:lnTo>
                      <a:pt x="2180" y="2721"/>
                    </a:lnTo>
                    <a:lnTo>
                      <a:pt x="2228" y="2759"/>
                    </a:lnTo>
                    <a:lnTo>
                      <a:pt x="2275" y="2795"/>
                    </a:lnTo>
                    <a:lnTo>
                      <a:pt x="2321" y="2829"/>
                    </a:lnTo>
                    <a:lnTo>
                      <a:pt x="2365" y="2861"/>
                    </a:lnTo>
                    <a:lnTo>
                      <a:pt x="2408" y="2888"/>
                    </a:lnTo>
                    <a:lnTo>
                      <a:pt x="2428" y="2900"/>
                    </a:lnTo>
                    <a:lnTo>
                      <a:pt x="2448" y="2911"/>
                    </a:lnTo>
                    <a:lnTo>
                      <a:pt x="2468" y="2922"/>
                    </a:lnTo>
                    <a:lnTo>
                      <a:pt x="2487" y="2931"/>
                    </a:lnTo>
                    <a:lnTo>
                      <a:pt x="2717" y="3034"/>
                    </a:lnTo>
                    <a:lnTo>
                      <a:pt x="2728" y="3015"/>
                    </a:lnTo>
                    <a:lnTo>
                      <a:pt x="2743" y="2984"/>
                    </a:lnTo>
                    <a:lnTo>
                      <a:pt x="2751" y="2965"/>
                    </a:lnTo>
                    <a:lnTo>
                      <a:pt x="2760" y="2944"/>
                    </a:lnTo>
                    <a:lnTo>
                      <a:pt x="2769" y="2920"/>
                    </a:lnTo>
                    <a:lnTo>
                      <a:pt x="2777" y="2894"/>
                    </a:lnTo>
                    <a:lnTo>
                      <a:pt x="2787" y="2863"/>
                    </a:lnTo>
                    <a:lnTo>
                      <a:pt x="2797" y="2830"/>
                    </a:lnTo>
                    <a:lnTo>
                      <a:pt x="2805" y="2795"/>
                    </a:lnTo>
                    <a:lnTo>
                      <a:pt x="2813" y="2757"/>
                    </a:lnTo>
                    <a:lnTo>
                      <a:pt x="2820" y="2718"/>
                    </a:lnTo>
                    <a:lnTo>
                      <a:pt x="2826" y="2676"/>
                    </a:lnTo>
                    <a:lnTo>
                      <a:pt x="2830" y="2632"/>
                    </a:lnTo>
                    <a:lnTo>
                      <a:pt x="2833" y="2586"/>
                    </a:lnTo>
                    <a:lnTo>
                      <a:pt x="2834" y="2538"/>
                    </a:lnTo>
                    <a:lnTo>
                      <a:pt x="2834" y="2488"/>
                    </a:lnTo>
                    <a:lnTo>
                      <a:pt x="2831" y="2436"/>
                    </a:lnTo>
                    <a:lnTo>
                      <a:pt x="2827" y="2382"/>
                    </a:lnTo>
                    <a:lnTo>
                      <a:pt x="2824" y="2355"/>
                    </a:lnTo>
                    <a:lnTo>
                      <a:pt x="2819" y="2327"/>
                    </a:lnTo>
                    <a:lnTo>
                      <a:pt x="2815" y="2298"/>
                    </a:lnTo>
                    <a:lnTo>
                      <a:pt x="2810" y="2269"/>
                    </a:lnTo>
                    <a:lnTo>
                      <a:pt x="2803" y="2240"/>
                    </a:lnTo>
                    <a:lnTo>
                      <a:pt x="2797" y="2211"/>
                    </a:lnTo>
                    <a:lnTo>
                      <a:pt x="2789" y="2180"/>
                    </a:lnTo>
                    <a:lnTo>
                      <a:pt x="2782" y="2149"/>
                    </a:lnTo>
                    <a:lnTo>
                      <a:pt x="2762" y="2085"/>
                    </a:lnTo>
                    <a:lnTo>
                      <a:pt x="2743" y="2020"/>
                    </a:lnTo>
                    <a:lnTo>
                      <a:pt x="2721" y="1954"/>
                    </a:lnTo>
                    <a:lnTo>
                      <a:pt x="2697" y="1888"/>
                    </a:lnTo>
                    <a:lnTo>
                      <a:pt x="2671" y="1821"/>
                    </a:lnTo>
                    <a:lnTo>
                      <a:pt x="2646" y="1753"/>
                    </a:lnTo>
                    <a:lnTo>
                      <a:pt x="2616" y="1686"/>
                    </a:lnTo>
                    <a:lnTo>
                      <a:pt x="2586" y="1618"/>
                    </a:lnTo>
                    <a:lnTo>
                      <a:pt x="2555" y="1550"/>
                    </a:lnTo>
                    <a:lnTo>
                      <a:pt x="2521" y="1482"/>
                    </a:lnTo>
                    <a:lnTo>
                      <a:pt x="2486" y="1414"/>
                    </a:lnTo>
                    <a:lnTo>
                      <a:pt x="2449" y="1347"/>
                    </a:lnTo>
                    <a:lnTo>
                      <a:pt x="2411" y="1280"/>
                    </a:lnTo>
                    <a:lnTo>
                      <a:pt x="2371" y="1214"/>
                    </a:lnTo>
                    <a:lnTo>
                      <a:pt x="2329" y="1150"/>
                    </a:lnTo>
                    <a:lnTo>
                      <a:pt x="2286" y="1085"/>
                    </a:lnTo>
                    <a:lnTo>
                      <a:pt x="2241" y="1021"/>
                    </a:lnTo>
                    <a:lnTo>
                      <a:pt x="2194" y="959"/>
                    </a:lnTo>
                    <a:lnTo>
                      <a:pt x="2146" y="897"/>
                    </a:lnTo>
                    <a:lnTo>
                      <a:pt x="2096" y="837"/>
                    </a:lnTo>
                    <a:lnTo>
                      <a:pt x="2044" y="778"/>
                    </a:lnTo>
                    <a:lnTo>
                      <a:pt x="1990" y="721"/>
                    </a:lnTo>
                    <a:lnTo>
                      <a:pt x="1936" y="666"/>
                    </a:lnTo>
                    <a:lnTo>
                      <a:pt x="1879" y="613"/>
                    </a:lnTo>
                    <a:lnTo>
                      <a:pt x="1821" y="561"/>
                    </a:lnTo>
                    <a:lnTo>
                      <a:pt x="1760" y="512"/>
                    </a:lnTo>
                    <a:lnTo>
                      <a:pt x="1699" y="464"/>
                    </a:lnTo>
                    <a:lnTo>
                      <a:pt x="1636" y="420"/>
                    </a:lnTo>
                    <a:lnTo>
                      <a:pt x="1570" y="377"/>
                    </a:lnTo>
                    <a:lnTo>
                      <a:pt x="1504" y="337"/>
                    </a:lnTo>
                    <a:lnTo>
                      <a:pt x="1435" y="300"/>
                    </a:lnTo>
                    <a:lnTo>
                      <a:pt x="1366" y="265"/>
                    </a:lnTo>
                    <a:lnTo>
                      <a:pt x="1287" y="230"/>
                    </a:lnTo>
                    <a:lnTo>
                      <a:pt x="1213" y="199"/>
                    </a:lnTo>
                    <a:lnTo>
                      <a:pt x="1140" y="170"/>
                    </a:lnTo>
                    <a:lnTo>
                      <a:pt x="1071" y="145"/>
                    </a:lnTo>
                    <a:lnTo>
                      <a:pt x="1005" y="123"/>
                    </a:lnTo>
                    <a:lnTo>
                      <a:pt x="942" y="104"/>
                    </a:lnTo>
                    <a:lnTo>
                      <a:pt x="881" y="86"/>
                    </a:lnTo>
                    <a:lnTo>
                      <a:pt x="823" y="72"/>
                    </a:lnTo>
                    <a:lnTo>
                      <a:pt x="769" y="60"/>
                    </a:lnTo>
                    <a:lnTo>
                      <a:pt x="717" y="51"/>
                    </a:lnTo>
                    <a:lnTo>
                      <a:pt x="667" y="42"/>
                    </a:lnTo>
                    <a:lnTo>
                      <a:pt x="621" y="37"/>
                    </a:lnTo>
                    <a:lnTo>
                      <a:pt x="578" y="32"/>
                    </a:lnTo>
                    <a:lnTo>
                      <a:pt x="538" y="29"/>
                    </a:lnTo>
                    <a:lnTo>
                      <a:pt x="500" y="27"/>
                    </a:lnTo>
                    <a:lnTo>
                      <a:pt x="465" y="27"/>
                    </a:lnTo>
                    <a:lnTo>
                      <a:pt x="430" y="27"/>
                    </a:lnTo>
                    <a:lnTo>
                      <a:pt x="397" y="29"/>
                    </a:lnTo>
                    <a:lnTo>
                      <a:pt x="366" y="31"/>
                    </a:lnTo>
                    <a:lnTo>
                      <a:pt x="338" y="34"/>
                    </a:lnTo>
                    <a:lnTo>
                      <a:pt x="311" y="38"/>
                    </a:lnTo>
                    <a:lnTo>
                      <a:pt x="287" y="42"/>
                    </a:lnTo>
                    <a:lnTo>
                      <a:pt x="266" y="46"/>
                    </a:lnTo>
                    <a:lnTo>
                      <a:pt x="247" y="52"/>
                    </a:lnTo>
                    <a:lnTo>
                      <a:pt x="215" y="60"/>
                    </a:lnTo>
                    <a:lnTo>
                      <a:pt x="192" y="69"/>
                    </a:lnTo>
                    <a:lnTo>
                      <a:pt x="179" y="74"/>
                    </a:lnTo>
                    <a:lnTo>
                      <a:pt x="174" y="77"/>
                    </a:lnTo>
                    <a:lnTo>
                      <a:pt x="171" y="78"/>
                    </a:lnTo>
                    <a:lnTo>
                      <a:pt x="167" y="78"/>
                    </a:lnTo>
                    <a:lnTo>
                      <a:pt x="164" y="78"/>
                    </a:lnTo>
                    <a:lnTo>
                      <a:pt x="155" y="78"/>
                    </a:lnTo>
                    <a:lnTo>
                      <a:pt x="141" y="77"/>
                    </a:lnTo>
                    <a:lnTo>
                      <a:pt x="12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30"/>
              <p:cNvSpPr>
                <a:spLocks/>
              </p:cNvSpPr>
              <p:nvPr userDrawn="1"/>
            </p:nvSpPr>
            <p:spPr bwMode="auto">
              <a:xfrm>
                <a:off x="760" y="3190"/>
                <a:ext cx="391" cy="723"/>
              </a:xfrm>
              <a:custGeom>
                <a:avLst/>
                <a:gdLst>
                  <a:gd name="T0" fmla="*/ 1154 w 1172"/>
                  <a:gd name="T1" fmla="*/ 2167 h 2168"/>
                  <a:gd name="T2" fmla="*/ 1146 w 1172"/>
                  <a:gd name="T3" fmla="*/ 2160 h 2168"/>
                  <a:gd name="T4" fmla="*/ 1145 w 1172"/>
                  <a:gd name="T5" fmla="*/ 2146 h 2168"/>
                  <a:gd name="T6" fmla="*/ 1144 w 1172"/>
                  <a:gd name="T7" fmla="*/ 2087 h 2168"/>
                  <a:gd name="T8" fmla="*/ 1140 w 1172"/>
                  <a:gd name="T9" fmla="*/ 1978 h 2168"/>
                  <a:gd name="T10" fmla="*/ 1130 w 1172"/>
                  <a:gd name="T11" fmla="*/ 1828 h 2168"/>
                  <a:gd name="T12" fmla="*/ 1113 w 1172"/>
                  <a:gd name="T13" fmla="*/ 1646 h 2168"/>
                  <a:gd name="T14" fmla="*/ 1093 w 1172"/>
                  <a:gd name="T15" fmla="*/ 1492 h 2168"/>
                  <a:gd name="T16" fmla="*/ 1078 w 1172"/>
                  <a:gd name="T17" fmla="*/ 1384 h 2168"/>
                  <a:gd name="T18" fmla="*/ 1059 w 1172"/>
                  <a:gd name="T19" fmla="*/ 1272 h 2168"/>
                  <a:gd name="T20" fmla="*/ 1036 w 1172"/>
                  <a:gd name="T21" fmla="*/ 1159 h 2168"/>
                  <a:gd name="T22" fmla="*/ 1011 w 1172"/>
                  <a:gd name="T23" fmla="*/ 1043 h 2168"/>
                  <a:gd name="T24" fmla="*/ 982 w 1172"/>
                  <a:gd name="T25" fmla="*/ 927 h 2168"/>
                  <a:gd name="T26" fmla="*/ 948 w 1172"/>
                  <a:gd name="T27" fmla="*/ 812 h 2168"/>
                  <a:gd name="T28" fmla="*/ 901 w 1172"/>
                  <a:gd name="T29" fmla="*/ 706 h 2168"/>
                  <a:gd name="T30" fmla="*/ 844 w 1172"/>
                  <a:gd name="T31" fmla="*/ 609 h 2168"/>
                  <a:gd name="T32" fmla="*/ 778 w 1172"/>
                  <a:gd name="T33" fmla="*/ 521 h 2168"/>
                  <a:gd name="T34" fmla="*/ 706 w 1172"/>
                  <a:gd name="T35" fmla="*/ 441 h 2168"/>
                  <a:gd name="T36" fmla="*/ 628 w 1172"/>
                  <a:gd name="T37" fmla="*/ 367 h 2168"/>
                  <a:gd name="T38" fmla="*/ 547 w 1172"/>
                  <a:gd name="T39" fmla="*/ 303 h 2168"/>
                  <a:gd name="T40" fmla="*/ 465 w 1172"/>
                  <a:gd name="T41" fmla="*/ 245 h 2168"/>
                  <a:gd name="T42" fmla="*/ 384 w 1172"/>
                  <a:gd name="T43" fmla="*/ 196 h 2168"/>
                  <a:gd name="T44" fmla="*/ 306 w 1172"/>
                  <a:gd name="T45" fmla="*/ 153 h 2168"/>
                  <a:gd name="T46" fmla="*/ 233 w 1172"/>
                  <a:gd name="T47" fmla="*/ 116 h 2168"/>
                  <a:gd name="T48" fmla="*/ 167 w 1172"/>
                  <a:gd name="T49" fmla="*/ 86 h 2168"/>
                  <a:gd name="T50" fmla="*/ 86 w 1172"/>
                  <a:gd name="T51" fmla="*/ 53 h 2168"/>
                  <a:gd name="T52" fmla="*/ 20 w 1172"/>
                  <a:gd name="T53" fmla="*/ 31 h 2168"/>
                  <a:gd name="T54" fmla="*/ 5 w 1172"/>
                  <a:gd name="T55" fmla="*/ 25 h 2168"/>
                  <a:gd name="T56" fmla="*/ 0 w 1172"/>
                  <a:gd name="T57" fmla="*/ 16 h 2168"/>
                  <a:gd name="T58" fmla="*/ 3 w 1172"/>
                  <a:gd name="T59" fmla="*/ 6 h 2168"/>
                  <a:gd name="T60" fmla="*/ 11 w 1172"/>
                  <a:gd name="T61" fmla="*/ 0 h 2168"/>
                  <a:gd name="T62" fmla="*/ 28 w 1172"/>
                  <a:gd name="T63" fmla="*/ 5 h 2168"/>
                  <a:gd name="T64" fmla="*/ 95 w 1172"/>
                  <a:gd name="T65" fmla="*/ 27 h 2168"/>
                  <a:gd name="T66" fmla="*/ 178 w 1172"/>
                  <a:gd name="T67" fmla="*/ 61 h 2168"/>
                  <a:gd name="T68" fmla="*/ 245 w 1172"/>
                  <a:gd name="T69" fmla="*/ 92 h 2168"/>
                  <a:gd name="T70" fmla="*/ 319 w 1172"/>
                  <a:gd name="T71" fmla="*/ 129 h 2168"/>
                  <a:gd name="T72" fmla="*/ 399 w 1172"/>
                  <a:gd name="T73" fmla="*/ 173 h 2168"/>
                  <a:gd name="T74" fmla="*/ 481 w 1172"/>
                  <a:gd name="T75" fmla="*/ 224 h 2168"/>
                  <a:gd name="T76" fmla="*/ 564 w 1172"/>
                  <a:gd name="T77" fmla="*/ 282 h 2168"/>
                  <a:gd name="T78" fmla="*/ 646 w 1172"/>
                  <a:gd name="T79" fmla="*/ 349 h 2168"/>
                  <a:gd name="T80" fmla="*/ 726 w 1172"/>
                  <a:gd name="T81" fmla="*/ 424 h 2168"/>
                  <a:gd name="T82" fmla="*/ 801 w 1172"/>
                  <a:gd name="T83" fmla="*/ 506 h 2168"/>
                  <a:gd name="T84" fmla="*/ 868 w 1172"/>
                  <a:gd name="T85" fmla="*/ 596 h 2168"/>
                  <a:gd name="T86" fmla="*/ 926 w 1172"/>
                  <a:gd name="T87" fmla="*/ 696 h 2168"/>
                  <a:gd name="T88" fmla="*/ 972 w 1172"/>
                  <a:gd name="T89" fmla="*/ 804 h 2168"/>
                  <a:gd name="T90" fmla="*/ 1008 w 1172"/>
                  <a:gd name="T91" fmla="*/ 919 h 2168"/>
                  <a:gd name="T92" fmla="*/ 1037 w 1172"/>
                  <a:gd name="T93" fmla="*/ 1037 h 2168"/>
                  <a:gd name="T94" fmla="*/ 1063 w 1172"/>
                  <a:gd name="T95" fmla="*/ 1152 h 2168"/>
                  <a:gd name="T96" fmla="*/ 1086 w 1172"/>
                  <a:gd name="T97" fmla="*/ 1268 h 2168"/>
                  <a:gd name="T98" fmla="*/ 1104 w 1172"/>
                  <a:gd name="T99" fmla="*/ 1380 h 2168"/>
                  <a:gd name="T100" fmla="*/ 1120 w 1172"/>
                  <a:gd name="T101" fmla="*/ 1489 h 2168"/>
                  <a:gd name="T102" fmla="*/ 1140 w 1172"/>
                  <a:gd name="T103" fmla="*/ 1642 h 2168"/>
                  <a:gd name="T104" fmla="*/ 1157 w 1172"/>
                  <a:gd name="T105" fmla="*/ 1826 h 2168"/>
                  <a:gd name="T106" fmla="*/ 1167 w 1172"/>
                  <a:gd name="T107" fmla="*/ 1977 h 2168"/>
                  <a:gd name="T108" fmla="*/ 1171 w 1172"/>
                  <a:gd name="T109" fmla="*/ 2086 h 2168"/>
                  <a:gd name="T110" fmla="*/ 1172 w 1172"/>
                  <a:gd name="T111" fmla="*/ 2146 h 2168"/>
                  <a:gd name="T112" fmla="*/ 1171 w 1172"/>
                  <a:gd name="T113" fmla="*/ 2160 h 2168"/>
                  <a:gd name="T114" fmla="*/ 1165 w 1172"/>
                  <a:gd name="T115" fmla="*/ 2167 h 2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72" h="2168">
                    <a:moveTo>
                      <a:pt x="1159" y="2168"/>
                    </a:moveTo>
                    <a:lnTo>
                      <a:pt x="1154" y="2167"/>
                    </a:lnTo>
                    <a:lnTo>
                      <a:pt x="1150" y="2165"/>
                    </a:lnTo>
                    <a:lnTo>
                      <a:pt x="1146" y="2160"/>
                    </a:lnTo>
                    <a:lnTo>
                      <a:pt x="1145" y="2155"/>
                    </a:lnTo>
                    <a:lnTo>
                      <a:pt x="1145" y="2146"/>
                    </a:lnTo>
                    <a:lnTo>
                      <a:pt x="1145" y="2123"/>
                    </a:lnTo>
                    <a:lnTo>
                      <a:pt x="1144" y="2087"/>
                    </a:lnTo>
                    <a:lnTo>
                      <a:pt x="1142" y="2037"/>
                    </a:lnTo>
                    <a:lnTo>
                      <a:pt x="1140" y="1978"/>
                    </a:lnTo>
                    <a:lnTo>
                      <a:pt x="1136" y="1908"/>
                    </a:lnTo>
                    <a:lnTo>
                      <a:pt x="1130" y="1828"/>
                    </a:lnTo>
                    <a:lnTo>
                      <a:pt x="1123" y="1741"/>
                    </a:lnTo>
                    <a:lnTo>
                      <a:pt x="1113" y="1646"/>
                    </a:lnTo>
                    <a:lnTo>
                      <a:pt x="1101" y="1545"/>
                    </a:lnTo>
                    <a:lnTo>
                      <a:pt x="1093" y="1492"/>
                    </a:lnTo>
                    <a:lnTo>
                      <a:pt x="1086" y="1438"/>
                    </a:lnTo>
                    <a:lnTo>
                      <a:pt x="1078" y="1384"/>
                    </a:lnTo>
                    <a:lnTo>
                      <a:pt x="1069" y="1329"/>
                    </a:lnTo>
                    <a:lnTo>
                      <a:pt x="1059" y="1272"/>
                    </a:lnTo>
                    <a:lnTo>
                      <a:pt x="1048" y="1216"/>
                    </a:lnTo>
                    <a:lnTo>
                      <a:pt x="1036" y="1159"/>
                    </a:lnTo>
                    <a:lnTo>
                      <a:pt x="1024" y="1100"/>
                    </a:lnTo>
                    <a:lnTo>
                      <a:pt x="1011" y="1043"/>
                    </a:lnTo>
                    <a:lnTo>
                      <a:pt x="997" y="985"/>
                    </a:lnTo>
                    <a:lnTo>
                      <a:pt x="982" y="927"/>
                    </a:lnTo>
                    <a:lnTo>
                      <a:pt x="966" y="868"/>
                    </a:lnTo>
                    <a:lnTo>
                      <a:pt x="948" y="812"/>
                    </a:lnTo>
                    <a:lnTo>
                      <a:pt x="926" y="758"/>
                    </a:lnTo>
                    <a:lnTo>
                      <a:pt x="901" y="706"/>
                    </a:lnTo>
                    <a:lnTo>
                      <a:pt x="874" y="657"/>
                    </a:lnTo>
                    <a:lnTo>
                      <a:pt x="844" y="609"/>
                    </a:lnTo>
                    <a:lnTo>
                      <a:pt x="813" y="564"/>
                    </a:lnTo>
                    <a:lnTo>
                      <a:pt x="778" y="521"/>
                    </a:lnTo>
                    <a:lnTo>
                      <a:pt x="742" y="480"/>
                    </a:lnTo>
                    <a:lnTo>
                      <a:pt x="706" y="441"/>
                    </a:lnTo>
                    <a:lnTo>
                      <a:pt x="667" y="403"/>
                    </a:lnTo>
                    <a:lnTo>
                      <a:pt x="628" y="367"/>
                    </a:lnTo>
                    <a:lnTo>
                      <a:pt x="588" y="334"/>
                    </a:lnTo>
                    <a:lnTo>
                      <a:pt x="547" y="303"/>
                    </a:lnTo>
                    <a:lnTo>
                      <a:pt x="506" y="274"/>
                    </a:lnTo>
                    <a:lnTo>
                      <a:pt x="465" y="245"/>
                    </a:lnTo>
                    <a:lnTo>
                      <a:pt x="424" y="220"/>
                    </a:lnTo>
                    <a:lnTo>
                      <a:pt x="384" y="196"/>
                    </a:lnTo>
                    <a:lnTo>
                      <a:pt x="345" y="173"/>
                    </a:lnTo>
                    <a:lnTo>
                      <a:pt x="306" y="153"/>
                    </a:lnTo>
                    <a:lnTo>
                      <a:pt x="270" y="133"/>
                    </a:lnTo>
                    <a:lnTo>
                      <a:pt x="233" y="116"/>
                    </a:lnTo>
                    <a:lnTo>
                      <a:pt x="199" y="100"/>
                    </a:lnTo>
                    <a:lnTo>
                      <a:pt x="167" y="86"/>
                    </a:lnTo>
                    <a:lnTo>
                      <a:pt x="138" y="74"/>
                    </a:lnTo>
                    <a:lnTo>
                      <a:pt x="86" y="53"/>
                    </a:lnTo>
                    <a:lnTo>
                      <a:pt x="46" y="39"/>
                    </a:lnTo>
                    <a:lnTo>
                      <a:pt x="20" y="31"/>
                    </a:lnTo>
                    <a:lnTo>
                      <a:pt x="9" y="27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1" y="10"/>
                    </a:lnTo>
                    <a:lnTo>
                      <a:pt x="3" y="6"/>
                    </a:lnTo>
                    <a:lnTo>
                      <a:pt x="7" y="3"/>
                    </a:lnTo>
                    <a:lnTo>
                      <a:pt x="11" y="0"/>
                    </a:lnTo>
                    <a:lnTo>
                      <a:pt x="17" y="2"/>
                    </a:lnTo>
                    <a:lnTo>
                      <a:pt x="28" y="5"/>
                    </a:lnTo>
                    <a:lnTo>
                      <a:pt x="54" y="13"/>
                    </a:lnTo>
                    <a:lnTo>
                      <a:pt x="95" y="27"/>
                    </a:lnTo>
                    <a:lnTo>
                      <a:pt x="147" y="49"/>
                    </a:lnTo>
                    <a:lnTo>
                      <a:pt x="178" y="61"/>
                    </a:lnTo>
                    <a:lnTo>
                      <a:pt x="210" y="76"/>
                    </a:lnTo>
                    <a:lnTo>
                      <a:pt x="245" y="92"/>
                    </a:lnTo>
                    <a:lnTo>
                      <a:pt x="281" y="109"/>
                    </a:lnTo>
                    <a:lnTo>
                      <a:pt x="319" y="129"/>
                    </a:lnTo>
                    <a:lnTo>
                      <a:pt x="358" y="150"/>
                    </a:lnTo>
                    <a:lnTo>
                      <a:pt x="399" y="173"/>
                    </a:lnTo>
                    <a:lnTo>
                      <a:pt x="439" y="198"/>
                    </a:lnTo>
                    <a:lnTo>
                      <a:pt x="481" y="224"/>
                    </a:lnTo>
                    <a:lnTo>
                      <a:pt x="523" y="252"/>
                    </a:lnTo>
                    <a:lnTo>
                      <a:pt x="564" y="282"/>
                    </a:lnTo>
                    <a:lnTo>
                      <a:pt x="606" y="315"/>
                    </a:lnTo>
                    <a:lnTo>
                      <a:pt x="646" y="349"/>
                    </a:lnTo>
                    <a:lnTo>
                      <a:pt x="687" y="385"/>
                    </a:lnTo>
                    <a:lnTo>
                      <a:pt x="726" y="424"/>
                    </a:lnTo>
                    <a:lnTo>
                      <a:pt x="764" y="464"/>
                    </a:lnTo>
                    <a:lnTo>
                      <a:pt x="801" y="506"/>
                    </a:lnTo>
                    <a:lnTo>
                      <a:pt x="835" y="550"/>
                    </a:lnTo>
                    <a:lnTo>
                      <a:pt x="868" y="596"/>
                    </a:lnTo>
                    <a:lnTo>
                      <a:pt x="898" y="645"/>
                    </a:lnTo>
                    <a:lnTo>
                      <a:pt x="926" y="696"/>
                    </a:lnTo>
                    <a:lnTo>
                      <a:pt x="951" y="749"/>
                    </a:lnTo>
                    <a:lnTo>
                      <a:pt x="972" y="804"/>
                    </a:lnTo>
                    <a:lnTo>
                      <a:pt x="992" y="861"/>
                    </a:lnTo>
                    <a:lnTo>
                      <a:pt x="1008" y="919"/>
                    </a:lnTo>
                    <a:lnTo>
                      <a:pt x="1023" y="977"/>
                    </a:lnTo>
                    <a:lnTo>
                      <a:pt x="1037" y="1037"/>
                    </a:lnTo>
                    <a:lnTo>
                      <a:pt x="1050" y="1095"/>
                    </a:lnTo>
                    <a:lnTo>
                      <a:pt x="1063" y="1152"/>
                    </a:lnTo>
                    <a:lnTo>
                      <a:pt x="1075" y="1211"/>
                    </a:lnTo>
                    <a:lnTo>
                      <a:pt x="1086" y="1268"/>
                    </a:lnTo>
                    <a:lnTo>
                      <a:pt x="1096" y="1324"/>
                    </a:lnTo>
                    <a:lnTo>
                      <a:pt x="1104" y="1380"/>
                    </a:lnTo>
                    <a:lnTo>
                      <a:pt x="1113" y="1435"/>
                    </a:lnTo>
                    <a:lnTo>
                      <a:pt x="1120" y="1489"/>
                    </a:lnTo>
                    <a:lnTo>
                      <a:pt x="1128" y="1541"/>
                    </a:lnTo>
                    <a:lnTo>
                      <a:pt x="1140" y="1642"/>
                    </a:lnTo>
                    <a:lnTo>
                      <a:pt x="1150" y="1738"/>
                    </a:lnTo>
                    <a:lnTo>
                      <a:pt x="1157" y="1826"/>
                    </a:lnTo>
                    <a:lnTo>
                      <a:pt x="1163" y="1906"/>
                    </a:lnTo>
                    <a:lnTo>
                      <a:pt x="1167" y="1977"/>
                    </a:lnTo>
                    <a:lnTo>
                      <a:pt x="1169" y="2037"/>
                    </a:lnTo>
                    <a:lnTo>
                      <a:pt x="1171" y="2086"/>
                    </a:lnTo>
                    <a:lnTo>
                      <a:pt x="1172" y="2123"/>
                    </a:lnTo>
                    <a:lnTo>
                      <a:pt x="1172" y="2146"/>
                    </a:lnTo>
                    <a:lnTo>
                      <a:pt x="1172" y="2155"/>
                    </a:lnTo>
                    <a:lnTo>
                      <a:pt x="1171" y="2160"/>
                    </a:lnTo>
                    <a:lnTo>
                      <a:pt x="1169" y="2165"/>
                    </a:lnTo>
                    <a:lnTo>
                      <a:pt x="1165" y="2167"/>
                    </a:lnTo>
                    <a:lnTo>
                      <a:pt x="1159" y="2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31"/>
              <p:cNvSpPr>
                <a:spLocks/>
              </p:cNvSpPr>
              <p:nvPr userDrawn="1"/>
            </p:nvSpPr>
            <p:spPr bwMode="auto">
              <a:xfrm>
                <a:off x="892" y="3028"/>
                <a:ext cx="339" cy="779"/>
              </a:xfrm>
              <a:custGeom>
                <a:avLst/>
                <a:gdLst>
                  <a:gd name="T0" fmla="*/ 935 w 1018"/>
                  <a:gd name="T1" fmla="*/ 2336 h 2338"/>
                  <a:gd name="T2" fmla="*/ 896 w 1018"/>
                  <a:gd name="T3" fmla="*/ 2286 h 2338"/>
                  <a:gd name="T4" fmla="*/ 831 w 1018"/>
                  <a:gd name="T5" fmla="*/ 2179 h 2338"/>
                  <a:gd name="T6" fmla="*/ 776 w 1018"/>
                  <a:gd name="T7" fmla="*/ 2055 h 2338"/>
                  <a:gd name="T8" fmla="*/ 733 w 1018"/>
                  <a:gd name="T9" fmla="*/ 1899 h 2338"/>
                  <a:gd name="T10" fmla="*/ 713 w 1018"/>
                  <a:gd name="T11" fmla="*/ 1714 h 2338"/>
                  <a:gd name="T12" fmla="*/ 731 w 1018"/>
                  <a:gd name="T13" fmla="*/ 1502 h 2338"/>
                  <a:gd name="T14" fmla="*/ 800 w 1018"/>
                  <a:gd name="T15" fmla="*/ 1267 h 2338"/>
                  <a:gd name="T16" fmla="*/ 884 w 1018"/>
                  <a:gd name="T17" fmla="*/ 1069 h 2338"/>
                  <a:gd name="T18" fmla="*/ 941 w 1018"/>
                  <a:gd name="T19" fmla="*/ 900 h 2338"/>
                  <a:gd name="T20" fmla="*/ 977 w 1018"/>
                  <a:gd name="T21" fmla="*/ 744 h 2338"/>
                  <a:gd name="T22" fmla="*/ 991 w 1018"/>
                  <a:gd name="T23" fmla="*/ 602 h 2338"/>
                  <a:gd name="T24" fmla="*/ 982 w 1018"/>
                  <a:gd name="T25" fmla="*/ 475 h 2338"/>
                  <a:gd name="T26" fmla="*/ 952 w 1018"/>
                  <a:gd name="T27" fmla="*/ 361 h 2338"/>
                  <a:gd name="T28" fmla="*/ 901 w 1018"/>
                  <a:gd name="T29" fmla="*/ 264 h 2338"/>
                  <a:gd name="T30" fmla="*/ 828 w 1018"/>
                  <a:gd name="T31" fmla="*/ 182 h 2338"/>
                  <a:gd name="T32" fmla="*/ 729 w 1018"/>
                  <a:gd name="T33" fmla="*/ 114 h 2338"/>
                  <a:gd name="T34" fmla="*/ 613 w 1018"/>
                  <a:gd name="T35" fmla="*/ 68 h 2338"/>
                  <a:gd name="T36" fmla="*/ 492 w 1018"/>
                  <a:gd name="T37" fmla="*/ 40 h 2338"/>
                  <a:gd name="T38" fmla="*/ 372 w 1018"/>
                  <a:gd name="T39" fmla="*/ 28 h 2338"/>
                  <a:gd name="T40" fmla="*/ 258 w 1018"/>
                  <a:gd name="T41" fmla="*/ 29 h 2338"/>
                  <a:gd name="T42" fmla="*/ 158 w 1018"/>
                  <a:gd name="T43" fmla="*/ 40 h 2338"/>
                  <a:gd name="T44" fmla="*/ 80 w 1018"/>
                  <a:gd name="T45" fmla="*/ 57 h 2338"/>
                  <a:gd name="T46" fmla="*/ 29 w 1018"/>
                  <a:gd name="T47" fmla="*/ 77 h 2338"/>
                  <a:gd name="T48" fmla="*/ 6 w 1018"/>
                  <a:gd name="T49" fmla="*/ 84 h 2338"/>
                  <a:gd name="T50" fmla="*/ 1 w 1018"/>
                  <a:gd name="T51" fmla="*/ 65 h 2338"/>
                  <a:gd name="T52" fmla="*/ 37 w 1018"/>
                  <a:gd name="T53" fmla="*/ 44 h 2338"/>
                  <a:gd name="T54" fmla="*/ 108 w 1018"/>
                  <a:gd name="T55" fmla="*/ 22 h 2338"/>
                  <a:gd name="T56" fmla="*/ 202 w 1018"/>
                  <a:gd name="T57" fmla="*/ 6 h 2338"/>
                  <a:gd name="T58" fmla="*/ 314 w 1018"/>
                  <a:gd name="T59" fmla="*/ 0 h 2338"/>
                  <a:gd name="T60" fmla="*/ 436 w 1018"/>
                  <a:gd name="T61" fmla="*/ 5 h 2338"/>
                  <a:gd name="T62" fmla="*/ 561 w 1018"/>
                  <a:gd name="T63" fmla="*/ 26 h 2338"/>
                  <a:gd name="T64" fmla="*/ 684 w 1018"/>
                  <a:gd name="T65" fmla="*/ 64 h 2338"/>
                  <a:gd name="T66" fmla="*/ 797 w 1018"/>
                  <a:gd name="T67" fmla="*/ 124 h 2338"/>
                  <a:gd name="T68" fmla="*/ 870 w 1018"/>
                  <a:gd name="T69" fmla="*/ 185 h 2338"/>
                  <a:gd name="T70" fmla="*/ 928 w 1018"/>
                  <a:gd name="T71" fmla="*/ 257 h 2338"/>
                  <a:gd name="T72" fmla="*/ 976 w 1018"/>
                  <a:gd name="T73" fmla="*/ 347 h 2338"/>
                  <a:gd name="T74" fmla="*/ 1007 w 1018"/>
                  <a:gd name="T75" fmla="*/ 458 h 2338"/>
                  <a:gd name="T76" fmla="*/ 1018 w 1018"/>
                  <a:gd name="T77" fmla="*/ 593 h 2338"/>
                  <a:gd name="T78" fmla="*/ 1003 w 1018"/>
                  <a:gd name="T79" fmla="*/ 753 h 2338"/>
                  <a:gd name="T80" fmla="*/ 957 w 1018"/>
                  <a:gd name="T81" fmla="*/ 940 h 2338"/>
                  <a:gd name="T82" fmla="*/ 878 w 1018"/>
                  <a:gd name="T83" fmla="*/ 1157 h 2338"/>
                  <a:gd name="T84" fmla="*/ 785 w 1018"/>
                  <a:gd name="T85" fmla="*/ 1394 h 2338"/>
                  <a:gd name="T86" fmla="*/ 744 w 1018"/>
                  <a:gd name="T87" fmla="*/ 1612 h 2338"/>
                  <a:gd name="T88" fmla="*/ 746 w 1018"/>
                  <a:gd name="T89" fmla="*/ 1806 h 2338"/>
                  <a:gd name="T90" fmla="*/ 777 w 1018"/>
                  <a:gd name="T91" fmla="*/ 1972 h 2338"/>
                  <a:gd name="T92" fmla="*/ 827 w 1018"/>
                  <a:gd name="T93" fmla="*/ 2109 h 2338"/>
                  <a:gd name="T94" fmla="*/ 881 w 1018"/>
                  <a:gd name="T95" fmla="*/ 2214 h 2338"/>
                  <a:gd name="T96" fmla="*/ 948 w 1018"/>
                  <a:gd name="T97" fmla="*/ 2310 h 2338"/>
                  <a:gd name="T98" fmla="*/ 955 w 1018"/>
                  <a:gd name="T99" fmla="*/ 2330 h 2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18" h="2338">
                    <a:moveTo>
                      <a:pt x="943" y="2338"/>
                    </a:moveTo>
                    <a:lnTo>
                      <a:pt x="940" y="2338"/>
                    </a:lnTo>
                    <a:lnTo>
                      <a:pt x="938" y="2337"/>
                    </a:lnTo>
                    <a:lnTo>
                      <a:pt x="935" y="2336"/>
                    </a:lnTo>
                    <a:lnTo>
                      <a:pt x="933" y="2333"/>
                    </a:lnTo>
                    <a:lnTo>
                      <a:pt x="928" y="2328"/>
                    </a:lnTo>
                    <a:lnTo>
                      <a:pt x="914" y="2312"/>
                    </a:lnTo>
                    <a:lnTo>
                      <a:pt x="896" y="2286"/>
                    </a:lnTo>
                    <a:lnTo>
                      <a:pt x="872" y="2250"/>
                    </a:lnTo>
                    <a:lnTo>
                      <a:pt x="858" y="2229"/>
                    </a:lnTo>
                    <a:lnTo>
                      <a:pt x="845" y="2205"/>
                    </a:lnTo>
                    <a:lnTo>
                      <a:pt x="831" y="2179"/>
                    </a:lnTo>
                    <a:lnTo>
                      <a:pt x="817" y="2151"/>
                    </a:lnTo>
                    <a:lnTo>
                      <a:pt x="803" y="2122"/>
                    </a:lnTo>
                    <a:lnTo>
                      <a:pt x="789" y="2089"/>
                    </a:lnTo>
                    <a:lnTo>
                      <a:pt x="776" y="2055"/>
                    </a:lnTo>
                    <a:lnTo>
                      <a:pt x="763" y="2019"/>
                    </a:lnTo>
                    <a:lnTo>
                      <a:pt x="752" y="1982"/>
                    </a:lnTo>
                    <a:lnTo>
                      <a:pt x="742" y="1942"/>
                    </a:lnTo>
                    <a:lnTo>
                      <a:pt x="733" y="1899"/>
                    </a:lnTo>
                    <a:lnTo>
                      <a:pt x="724" y="1855"/>
                    </a:lnTo>
                    <a:lnTo>
                      <a:pt x="719" y="1810"/>
                    </a:lnTo>
                    <a:lnTo>
                      <a:pt x="715" y="1763"/>
                    </a:lnTo>
                    <a:lnTo>
                      <a:pt x="713" y="1714"/>
                    </a:lnTo>
                    <a:lnTo>
                      <a:pt x="713" y="1663"/>
                    </a:lnTo>
                    <a:lnTo>
                      <a:pt x="717" y="1611"/>
                    </a:lnTo>
                    <a:lnTo>
                      <a:pt x="722" y="1557"/>
                    </a:lnTo>
                    <a:lnTo>
                      <a:pt x="731" y="1502"/>
                    </a:lnTo>
                    <a:lnTo>
                      <a:pt x="743" y="1446"/>
                    </a:lnTo>
                    <a:lnTo>
                      <a:pt x="759" y="1388"/>
                    </a:lnTo>
                    <a:lnTo>
                      <a:pt x="777" y="1328"/>
                    </a:lnTo>
                    <a:lnTo>
                      <a:pt x="800" y="1267"/>
                    </a:lnTo>
                    <a:lnTo>
                      <a:pt x="827" y="1205"/>
                    </a:lnTo>
                    <a:lnTo>
                      <a:pt x="847" y="1159"/>
                    </a:lnTo>
                    <a:lnTo>
                      <a:pt x="866" y="1114"/>
                    </a:lnTo>
                    <a:lnTo>
                      <a:pt x="884" y="1069"/>
                    </a:lnTo>
                    <a:lnTo>
                      <a:pt x="900" y="1026"/>
                    </a:lnTo>
                    <a:lnTo>
                      <a:pt x="915" y="983"/>
                    </a:lnTo>
                    <a:lnTo>
                      <a:pt x="929" y="941"/>
                    </a:lnTo>
                    <a:lnTo>
                      <a:pt x="941" y="900"/>
                    </a:lnTo>
                    <a:lnTo>
                      <a:pt x="952" y="860"/>
                    </a:lnTo>
                    <a:lnTo>
                      <a:pt x="962" y="820"/>
                    </a:lnTo>
                    <a:lnTo>
                      <a:pt x="970" y="781"/>
                    </a:lnTo>
                    <a:lnTo>
                      <a:pt x="977" y="744"/>
                    </a:lnTo>
                    <a:lnTo>
                      <a:pt x="982" y="707"/>
                    </a:lnTo>
                    <a:lnTo>
                      <a:pt x="987" y="671"/>
                    </a:lnTo>
                    <a:lnTo>
                      <a:pt x="989" y="636"/>
                    </a:lnTo>
                    <a:lnTo>
                      <a:pt x="991" y="602"/>
                    </a:lnTo>
                    <a:lnTo>
                      <a:pt x="991" y="568"/>
                    </a:lnTo>
                    <a:lnTo>
                      <a:pt x="989" y="536"/>
                    </a:lnTo>
                    <a:lnTo>
                      <a:pt x="987" y="505"/>
                    </a:lnTo>
                    <a:lnTo>
                      <a:pt x="982" y="475"/>
                    </a:lnTo>
                    <a:lnTo>
                      <a:pt x="977" y="444"/>
                    </a:lnTo>
                    <a:lnTo>
                      <a:pt x="970" y="416"/>
                    </a:lnTo>
                    <a:lnTo>
                      <a:pt x="962" y="388"/>
                    </a:lnTo>
                    <a:lnTo>
                      <a:pt x="952" y="361"/>
                    </a:lnTo>
                    <a:lnTo>
                      <a:pt x="941" y="335"/>
                    </a:lnTo>
                    <a:lnTo>
                      <a:pt x="929" y="310"/>
                    </a:lnTo>
                    <a:lnTo>
                      <a:pt x="915" y="287"/>
                    </a:lnTo>
                    <a:lnTo>
                      <a:pt x="901" y="264"/>
                    </a:lnTo>
                    <a:lnTo>
                      <a:pt x="884" y="242"/>
                    </a:lnTo>
                    <a:lnTo>
                      <a:pt x="867" y="221"/>
                    </a:lnTo>
                    <a:lnTo>
                      <a:pt x="847" y="201"/>
                    </a:lnTo>
                    <a:lnTo>
                      <a:pt x="828" y="182"/>
                    </a:lnTo>
                    <a:lnTo>
                      <a:pt x="805" y="165"/>
                    </a:lnTo>
                    <a:lnTo>
                      <a:pt x="780" y="146"/>
                    </a:lnTo>
                    <a:lnTo>
                      <a:pt x="754" y="130"/>
                    </a:lnTo>
                    <a:lnTo>
                      <a:pt x="729" y="114"/>
                    </a:lnTo>
                    <a:lnTo>
                      <a:pt x="700" y="101"/>
                    </a:lnTo>
                    <a:lnTo>
                      <a:pt x="672" y="88"/>
                    </a:lnTo>
                    <a:lnTo>
                      <a:pt x="643" y="77"/>
                    </a:lnTo>
                    <a:lnTo>
                      <a:pt x="613" y="68"/>
                    </a:lnTo>
                    <a:lnTo>
                      <a:pt x="584" y="59"/>
                    </a:lnTo>
                    <a:lnTo>
                      <a:pt x="554" y="51"/>
                    </a:lnTo>
                    <a:lnTo>
                      <a:pt x="523" y="45"/>
                    </a:lnTo>
                    <a:lnTo>
                      <a:pt x="492" y="40"/>
                    </a:lnTo>
                    <a:lnTo>
                      <a:pt x="462" y="35"/>
                    </a:lnTo>
                    <a:lnTo>
                      <a:pt x="432" y="32"/>
                    </a:lnTo>
                    <a:lnTo>
                      <a:pt x="401" y="30"/>
                    </a:lnTo>
                    <a:lnTo>
                      <a:pt x="372" y="28"/>
                    </a:lnTo>
                    <a:lnTo>
                      <a:pt x="342" y="27"/>
                    </a:lnTo>
                    <a:lnTo>
                      <a:pt x="314" y="27"/>
                    </a:lnTo>
                    <a:lnTo>
                      <a:pt x="286" y="28"/>
                    </a:lnTo>
                    <a:lnTo>
                      <a:pt x="258" y="29"/>
                    </a:lnTo>
                    <a:lnTo>
                      <a:pt x="232" y="31"/>
                    </a:lnTo>
                    <a:lnTo>
                      <a:pt x="206" y="33"/>
                    </a:lnTo>
                    <a:lnTo>
                      <a:pt x="182" y="36"/>
                    </a:lnTo>
                    <a:lnTo>
                      <a:pt x="158" y="40"/>
                    </a:lnTo>
                    <a:lnTo>
                      <a:pt x="137" y="44"/>
                    </a:lnTo>
                    <a:lnTo>
                      <a:pt x="116" y="48"/>
                    </a:lnTo>
                    <a:lnTo>
                      <a:pt x="97" y="52"/>
                    </a:lnTo>
                    <a:lnTo>
                      <a:pt x="80" y="57"/>
                    </a:lnTo>
                    <a:lnTo>
                      <a:pt x="64" y="62"/>
                    </a:lnTo>
                    <a:lnTo>
                      <a:pt x="50" y="67"/>
                    </a:lnTo>
                    <a:lnTo>
                      <a:pt x="39" y="72"/>
                    </a:lnTo>
                    <a:lnTo>
                      <a:pt x="29" y="77"/>
                    </a:lnTo>
                    <a:lnTo>
                      <a:pt x="21" y="83"/>
                    </a:lnTo>
                    <a:lnTo>
                      <a:pt x="17" y="85"/>
                    </a:lnTo>
                    <a:lnTo>
                      <a:pt x="12" y="86"/>
                    </a:lnTo>
                    <a:lnTo>
                      <a:pt x="6" y="84"/>
                    </a:lnTo>
                    <a:lnTo>
                      <a:pt x="2" y="81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1" y="65"/>
                    </a:lnTo>
                    <a:lnTo>
                      <a:pt x="4" y="61"/>
                    </a:lnTo>
                    <a:lnTo>
                      <a:pt x="13" y="56"/>
                    </a:lnTo>
                    <a:lnTo>
                      <a:pt x="25" y="49"/>
                    </a:lnTo>
                    <a:lnTo>
                      <a:pt x="37" y="44"/>
                    </a:lnTo>
                    <a:lnTo>
                      <a:pt x="52" y="37"/>
                    </a:lnTo>
                    <a:lnTo>
                      <a:pt x="69" y="32"/>
                    </a:lnTo>
                    <a:lnTo>
                      <a:pt x="87" y="27"/>
                    </a:lnTo>
                    <a:lnTo>
                      <a:pt x="108" y="22"/>
                    </a:lnTo>
                    <a:lnTo>
                      <a:pt x="129" y="17"/>
                    </a:lnTo>
                    <a:lnTo>
                      <a:pt x="152" y="13"/>
                    </a:lnTo>
                    <a:lnTo>
                      <a:pt x="176" y="9"/>
                    </a:lnTo>
                    <a:lnTo>
                      <a:pt x="202" y="6"/>
                    </a:lnTo>
                    <a:lnTo>
                      <a:pt x="229" y="4"/>
                    </a:lnTo>
                    <a:lnTo>
                      <a:pt x="256" y="2"/>
                    </a:lnTo>
                    <a:lnTo>
                      <a:pt x="285" y="0"/>
                    </a:lnTo>
                    <a:lnTo>
                      <a:pt x="314" y="0"/>
                    </a:lnTo>
                    <a:lnTo>
                      <a:pt x="343" y="0"/>
                    </a:lnTo>
                    <a:lnTo>
                      <a:pt x="373" y="1"/>
                    </a:lnTo>
                    <a:lnTo>
                      <a:pt x="405" y="2"/>
                    </a:lnTo>
                    <a:lnTo>
                      <a:pt x="436" y="5"/>
                    </a:lnTo>
                    <a:lnTo>
                      <a:pt x="467" y="8"/>
                    </a:lnTo>
                    <a:lnTo>
                      <a:pt x="499" y="13"/>
                    </a:lnTo>
                    <a:lnTo>
                      <a:pt x="530" y="18"/>
                    </a:lnTo>
                    <a:lnTo>
                      <a:pt x="561" y="26"/>
                    </a:lnTo>
                    <a:lnTo>
                      <a:pt x="593" y="33"/>
                    </a:lnTo>
                    <a:lnTo>
                      <a:pt x="624" y="42"/>
                    </a:lnTo>
                    <a:lnTo>
                      <a:pt x="654" y="52"/>
                    </a:lnTo>
                    <a:lnTo>
                      <a:pt x="684" y="64"/>
                    </a:lnTo>
                    <a:lnTo>
                      <a:pt x="713" y="77"/>
                    </a:lnTo>
                    <a:lnTo>
                      <a:pt x="742" y="91"/>
                    </a:lnTo>
                    <a:lnTo>
                      <a:pt x="770" y="108"/>
                    </a:lnTo>
                    <a:lnTo>
                      <a:pt x="797" y="124"/>
                    </a:lnTo>
                    <a:lnTo>
                      <a:pt x="823" y="143"/>
                    </a:lnTo>
                    <a:lnTo>
                      <a:pt x="839" y="156"/>
                    </a:lnTo>
                    <a:lnTo>
                      <a:pt x="855" y="170"/>
                    </a:lnTo>
                    <a:lnTo>
                      <a:pt x="870" y="185"/>
                    </a:lnTo>
                    <a:lnTo>
                      <a:pt x="885" y="201"/>
                    </a:lnTo>
                    <a:lnTo>
                      <a:pt x="900" y="219"/>
                    </a:lnTo>
                    <a:lnTo>
                      <a:pt x="915" y="237"/>
                    </a:lnTo>
                    <a:lnTo>
                      <a:pt x="928" y="257"/>
                    </a:lnTo>
                    <a:lnTo>
                      <a:pt x="941" y="278"/>
                    </a:lnTo>
                    <a:lnTo>
                      <a:pt x="954" y="300"/>
                    </a:lnTo>
                    <a:lnTo>
                      <a:pt x="965" y="322"/>
                    </a:lnTo>
                    <a:lnTo>
                      <a:pt x="976" y="347"/>
                    </a:lnTo>
                    <a:lnTo>
                      <a:pt x="986" y="373"/>
                    </a:lnTo>
                    <a:lnTo>
                      <a:pt x="994" y="400"/>
                    </a:lnTo>
                    <a:lnTo>
                      <a:pt x="1001" y="428"/>
                    </a:lnTo>
                    <a:lnTo>
                      <a:pt x="1007" y="458"/>
                    </a:lnTo>
                    <a:lnTo>
                      <a:pt x="1011" y="490"/>
                    </a:lnTo>
                    <a:lnTo>
                      <a:pt x="1016" y="523"/>
                    </a:lnTo>
                    <a:lnTo>
                      <a:pt x="1017" y="557"/>
                    </a:lnTo>
                    <a:lnTo>
                      <a:pt x="1018" y="593"/>
                    </a:lnTo>
                    <a:lnTo>
                      <a:pt x="1017" y="630"/>
                    </a:lnTo>
                    <a:lnTo>
                      <a:pt x="1014" y="670"/>
                    </a:lnTo>
                    <a:lnTo>
                      <a:pt x="1009" y="710"/>
                    </a:lnTo>
                    <a:lnTo>
                      <a:pt x="1003" y="753"/>
                    </a:lnTo>
                    <a:lnTo>
                      <a:pt x="994" y="797"/>
                    </a:lnTo>
                    <a:lnTo>
                      <a:pt x="984" y="843"/>
                    </a:lnTo>
                    <a:lnTo>
                      <a:pt x="972" y="890"/>
                    </a:lnTo>
                    <a:lnTo>
                      <a:pt x="957" y="940"/>
                    </a:lnTo>
                    <a:lnTo>
                      <a:pt x="941" y="992"/>
                    </a:lnTo>
                    <a:lnTo>
                      <a:pt x="922" y="1045"/>
                    </a:lnTo>
                    <a:lnTo>
                      <a:pt x="901" y="1100"/>
                    </a:lnTo>
                    <a:lnTo>
                      <a:pt x="878" y="1157"/>
                    </a:lnTo>
                    <a:lnTo>
                      <a:pt x="851" y="1216"/>
                    </a:lnTo>
                    <a:lnTo>
                      <a:pt x="825" y="1277"/>
                    </a:lnTo>
                    <a:lnTo>
                      <a:pt x="803" y="1336"/>
                    </a:lnTo>
                    <a:lnTo>
                      <a:pt x="785" y="1394"/>
                    </a:lnTo>
                    <a:lnTo>
                      <a:pt x="770" y="1450"/>
                    </a:lnTo>
                    <a:lnTo>
                      <a:pt x="758" y="1507"/>
                    </a:lnTo>
                    <a:lnTo>
                      <a:pt x="749" y="1559"/>
                    </a:lnTo>
                    <a:lnTo>
                      <a:pt x="744" y="1612"/>
                    </a:lnTo>
                    <a:lnTo>
                      <a:pt x="740" y="1663"/>
                    </a:lnTo>
                    <a:lnTo>
                      <a:pt x="740" y="1713"/>
                    </a:lnTo>
                    <a:lnTo>
                      <a:pt x="742" y="1760"/>
                    </a:lnTo>
                    <a:lnTo>
                      <a:pt x="746" y="1806"/>
                    </a:lnTo>
                    <a:lnTo>
                      <a:pt x="751" y="1850"/>
                    </a:lnTo>
                    <a:lnTo>
                      <a:pt x="759" y="1893"/>
                    </a:lnTo>
                    <a:lnTo>
                      <a:pt x="767" y="1933"/>
                    </a:lnTo>
                    <a:lnTo>
                      <a:pt x="777" y="1972"/>
                    </a:lnTo>
                    <a:lnTo>
                      <a:pt x="789" y="2010"/>
                    </a:lnTo>
                    <a:lnTo>
                      <a:pt x="801" y="2044"/>
                    </a:lnTo>
                    <a:lnTo>
                      <a:pt x="814" y="2078"/>
                    </a:lnTo>
                    <a:lnTo>
                      <a:pt x="827" y="2109"/>
                    </a:lnTo>
                    <a:lnTo>
                      <a:pt x="841" y="2138"/>
                    </a:lnTo>
                    <a:lnTo>
                      <a:pt x="854" y="2165"/>
                    </a:lnTo>
                    <a:lnTo>
                      <a:pt x="868" y="2190"/>
                    </a:lnTo>
                    <a:lnTo>
                      <a:pt x="881" y="2214"/>
                    </a:lnTo>
                    <a:lnTo>
                      <a:pt x="894" y="2234"/>
                    </a:lnTo>
                    <a:lnTo>
                      <a:pt x="916" y="2269"/>
                    </a:lnTo>
                    <a:lnTo>
                      <a:pt x="935" y="2293"/>
                    </a:lnTo>
                    <a:lnTo>
                      <a:pt x="948" y="2310"/>
                    </a:lnTo>
                    <a:lnTo>
                      <a:pt x="953" y="2315"/>
                    </a:lnTo>
                    <a:lnTo>
                      <a:pt x="955" y="2320"/>
                    </a:lnTo>
                    <a:lnTo>
                      <a:pt x="956" y="2325"/>
                    </a:lnTo>
                    <a:lnTo>
                      <a:pt x="955" y="2330"/>
                    </a:lnTo>
                    <a:lnTo>
                      <a:pt x="952" y="2335"/>
                    </a:lnTo>
                    <a:lnTo>
                      <a:pt x="948" y="2338"/>
                    </a:lnTo>
                    <a:lnTo>
                      <a:pt x="943" y="23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32"/>
              <p:cNvSpPr>
                <a:spLocks/>
              </p:cNvSpPr>
              <p:nvPr userDrawn="1"/>
            </p:nvSpPr>
            <p:spPr bwMode="auto">
              <a:xfrm>
                <a:off x="1044" y="2979"/>
                <a:ext cx="1628" cy="416"/>
              </a:xfrm>
              <a:custGeom>
                <a:avLst/>
                <a:gdLst>
                  <a:gd name="T0" fmla="*/ 4864 w 4884"/>
                  <a:gd name="T1" fmla="*/ 1245 h 1249"/>
                  <a:gd name="T2" fmla="*/ 4842 w 4884"/>
                  <a:gd name="T3" fmla="*/ 1214 h 1249"/>
                  <a:gd name="T4" fmla="*/ 4711 w 4884"/>
                  <a:gd name="T5" fmla="*/ 1147 h 1249"/>
                  <a:gd name="T6" fmla="*/ 4472 w 4884"/>
                  <a:gd name="T7" fmla="*/ 1091 h 1249"/>
                  <a:gd name="T8" fmla="*/ 4150 w 4884"/>
                  <a:gd name="T9" fmla="*/ 1044 h 1249"/>
                  <a:gd name="T10" fmla="*/ 3766 w 4884"/>
                  <a:gd name="T11" fmla="*/ 1005 h 1249"/>
                  <a:gd name="T12" fmla="*/ 3340 w 4884"/>
                  <a:gd name="T13" fmla="*/ 973 h 1249"/>
                  <a:gd name="T14" fmla="*/ 2898 w 4884"/>
                  <a:gd name="T15" fmla="*/ 951 h 1249"/>
                  <a:gd name="T16" fmla="*/ 2457 w 4884"/>
                  <a:gd name="T17" fmla="*/ 935 h 1249"/>
                  <a:gd name="T18" fmla="*/ 1915 w 4884"/>
                  <a:gd name="T19" fmla="*/ 923 h 1249"/>
                  <a:gd name="T20" fmla="*/ 1469 w 4884"/>
                  <a:gd name="T21" fmla="*/ 922 h 1249"/>
                  <a:gd name="T22" fmla="*/ 1290 w 4884"/>
                  <a:gd name="T23" fmla="*/ 924 h 1249"/>
                  <a:gd name="T24" fmla="*/ 1164 w 4884"/>
                  <a:gd name="T25" fmla="*/ 916 h 1249"/>
                  <a:gd name="T26" fmla="*/ 993 w 4884"/>
                  <a:gd name="T27" fmla="*/ 878 h 1249"/>
                  <a:gd name="T28" fmla="*/ 827 w 4884"/>
                  <a:gd name="T29" fmla="*/ 814 h 1249"/>
                  <a:gd name="T30" fmla="*/ 668 w 4884"/>
                  <a:gd name="T31" fmla="*/ 728 h 1249"/>
                  <a:gd name="T32" fmla="*/ 520 w 4884"/>
                  <a:gd name="T33" fmla="*/ 627 h 1249"/>
                  <a:gd name="T34" fmla="*/ 385 w 4884"/>
                  <a:gd name="T35" fmla="*/ 517 h 1249"/>
                  <a:gd name="T36" fmla="*/ 266 w 4884"/>
                  <a:gd name="T37" fmla="*/ 401 h 1249"/>
                  <a:gd name="T38" fmla="*/ 166 w 4884"/>
                  <a:gd name="T39" fmla="*/ 289 h 1249"/>
                  <a:gd name="T40" fmla="*/ 86 w 4884"/>
                  <a:gd name="T41" fmla="*/ 183 h 1249"/>
                  <a:gd name="T42" fmla="*/ 30 w 4884"/>
                  <a:gd name="T43" fmla="*/ 90 h 1249"/>
                  <a:gd name="T44" fmla="*/ 0 w 4884"/>
                  <a:gd name="T45" fmla="*/ 17 h 1249"/>
                  <a:gd name="T46" fmla="*/ 6 w 4884"/>
                  <a:gd name="T47" fmla="*/ 3 h 1249"/>
                  <a:gd name="T48" fmla="*/ 21 w 4884"/>
                  <a:gd name="T49" fmla="*/ 2 h 1249"/>
                  <a:gd name="T50" fmla="*/ 33 w 4884"/>
                  <a:gd name="T51" fmla="*/ 31 h 1249"/>
                  <a:gd name="T52" fmla="*/ 72 w 4884"/>
                  <a:gd name="T53" fmla="*/ 109 h 1249"/>
                  <a:gd name="T54" fmla="*/ 134 w 4884"/>
                  <a:gd name="T55" fmla="*/ 204 h 1249"/>
                  <a:gd name="T56" fmla="*/ 221 w 4884"/>
                  <a:gd name="T57" fmla="*/ 310 h 1249"/>
                  <a:gd name="T58" fmla="*/ 327 w 4884"/>
                  <a:gd name="T59" fmla="*/ 421 h 1249"/>
                  <a:gd name="T60" fmla="*/ 450 w 4884"/>
                  <a:gd name="T61" fmla="*/ 533 h 1249"/>
                  <a:gd name="T62" fmla="*/ 587 w 4884"/>
                  <a:gd name="T63" fmla="*/ 639 h 1249"/>
                  <a:gd name="T64" fmla="*/ 737 w 4884"/>
                  <a:gd name="T65" fmla="*/ 734 h 1249"/>
                  <a:gd name="T66" fmla="*/ 895 w 4884"/>
                  <a:gd name="T67" fmla="*/ 811 h 1249"/>
                  <a:gd name="T68" fmla="*/ 1058 w 4884"/>
                  <a:gd name="T69" fmla="*/ 868 h 1249"/>
                  <a:gd name="T70" fmla="*/ 1225 w 4884"/>
                  <a:gd name="T71" fmla="*/ 895 h 1249"/>
                  <a:gd name="T72" fmla="*/ 1298 w 4884"/>
                  <a:gd name="T73" fmla="*/ 897 h 1249"/>
                  <a:gd name="T74" fmla="*/ 1770 w 4884"/>
                  <a:gd name="T75" fmla="*/ 897 h 1249"/>
                  <a:gd name="T76" fmla="*/ 2287 w 4884"/>
                  <a:gd name="T77" fmla="*/ 905 h 1249"/>
                  <a:gd name="T78" fmla="*/ 2733 w 4884"/>
                  <a:gd name="T79" fmla="*/ 918 h 1249"/>
                  <a:gd name="T80" fmla="*/ 3200 w 4884"/>
                  <a:gd name="T81" fmla="*/ 939 h 1249"/>
                  <a:gd name="T82" fmla="*/ 3659 w 4884"/>
                  <a:gd name="T83" fmla="*/ 968 h 1249"/>
                  <a:gd name="T84" fmla="*/ 4083 w 4884"/>
                  <a:gd name="T85" fmla="*/ 1008 h 1249"/>
                  <a:gd name="T86" fmla="*/ 4444 w 4884"/>
                  <a:gd name="T87" fmla="*/ 1059 h 1249"/>
                  <a:gd name="T88" fmla="*/ 4713 w 4884"/>
                  <a:gd name="T89" fmla="*/ 1122 h 1249"/>
                  <a:gd name="T90" fmla="*/ 4865 w 4884"/>
                  <a:gd name="T91" fmla="*/ 1201 h 1249"/>
                  <a:gd name="T92" fmla="*/ 4883 w 4884"/>
                  <a:gd name="T93" fmla="*/ 1240 h 1249"/>
                  <a:gd name="T94" fmla="*/ 4874 w 4884"/>
                  <a:gd name="T95" fmla="*/ 1248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884" h="1249">
                    <a:moveTo>
                      <a:pt x="4871" y="1249"/>
                    </a:moveTo>
                    <a:lnTo>
                      <a:pt x="4867" y="1248"/>
                    </a:lnTo>
                    <a:lnTo>
                      <a:pt x="4864" y="1245"/>
                    </a:lnTo>
                    <a:lnTo>
                      <a:pt x="4861" y="1243"/>
                    </a:lnTo>
                    <a:lnTo>
                      <a:pt x="4859" y="1239"/>
                    </a:lnTo>
                    <a:lnTo>
                      <a:pt x="4842" y="1214"/>
                    </a:lnTo>
                    <a:lnTo>
                      <a:pt x="4811" y="1191"/>
                    </a:lnTo>
                    <a:lnTo>
                      <a:pt x="4767" y="1169"/>
                    </a:lnTo>
                    <a:lnTo>
                      <a:pt x="4711" y="1147"/>
                    </a:lnTo>
                    <a:lnTo>
                      <a:pt x="4641" y="1128"/>
                    </a:lnTo>
                    <a:lnTo>
                      <a:pt x="4563" y="1108"/>
                    </a:lnTo>
                    <a:lnTo>
                      <a:pt x="4472" y="1091"/>
                    </a:lnTo>
                    <a:lnTo>
                      <a:pt x="4374" y="1074"/>
                    </a:lnTo>
                    <a:lnTo>
                      <a:pt x="4266" y="1058"/>
                    </a:lnTo>
                    <a:lnTo>
                      <a:pt x="4150" y="1044"/>
                    </a:lnTo>
                    <a:lnTo>
                      <a:pt x="4028" y="1030"/>
                    </a:lnTo>
                    <a:lnTo>
                      <a:pt x="3900" y="1017"/>
                    </a:lnTo>
                    <a:lnTo>
                      <a:pt x="3766" y="1005"/>
                    </a:lnTo>
                    <a:lnTo>
                      <a:pt x="3628" y="994"/>
                    </a:lnTo>
                    <a:lnTo>
                      <a:pt x="3485" y="983"/>
                    </a:lnTo>
                    <a:lnTo>
                      <a:pt x="3340" y="973"/>
                    </a:lnTo>
                    <a:lnTo>
                      <a:pt x="3193" y="966"/>
                    </a:lnTo>
                    <a:lnTo>
                      <a:pt x="3046" y="957"/>
                    </a:lnTo>
                    <a:lnTo>
                      <a:pt x="2898" y="951"/>
                    </a:lnTo>
                    <a:lnTo>
                      <a:pt x="2750" y="944"/>
                    </a:lnTo>
                    <a:lnTo>
                      <a:pt x="2603" y="940"/>
                    </a:lnTo>
                    <a:lnTo>
                      <a:pt x="2457" y="935"/>
                    </a:lnTo>
                    <a:lnTo>
                      <a:pt x="2316" y="931"/>
                    </a:lnTo>
                    <a:lnTo>
                      <a:pt x="2177" y="928"/>
                    </a:lnTo>
                    <a:lnTo>
                      <a:pt x="1915" y="923"/>
                    </a:lnTo>
                    <a:lnTo>
                      <a:pt x="1676" y="922"/>
                    </a:lnTo>
                    <a:lnTo>
                      <a:pt x="1568" y="920"/>
                    </a:lnTo>
                    <a:lnTo>
                      <a:pt x="1469" y="922"/>
                    </a:lnTo>
                    <a:lnTo>
                      <a:pt x="1379" y="923"/>
                    </a:lnTo>
                    <a:lnTo>
                      <a:pt x="1298" y="924"/>
                    </a:lnTo>
                    <a:lnTo>
                      <a:pt x="1290" y="924"/>
                    </a:lnTo>
                    <a:lnTo>
                      <a:pt x="1280" y="924"/>
                    </a:lnTo>
                    <a:lnTo>
                      <a:pt x="1223" y="922"/>
                    </a:lnTo>
                    <a:lnTo>
                      <a:pt x="1164" y="916"/>
                    </a:lnTo>
                    <a:lnTo>
                      <a:pt x="1107" y="906"/>
                    </a:lnTo>
                    <a:lnTo>
                      <a:pt x="1050" y="894"/>
                    </a:lnTo>
                    <a:lnTo>
                      <a:pt x="993" y="878"/>
                    </a:lnTo>
                    <a:lnTo>
                      <a:pt x="937" y="859"/>
                    </a:lnTo>
                    <a:lnTo>
                      <a:pt x="882" y="837"/>
                    </a:lnTo>
                    <a:lnTo>
                      <a:pt x="827" y="814"/>
                    </a:lnTo>
                    <a:lnTo>
                      <a:pt x="773" y="787"/>
                    </a:lnTo>
                    <a:lnTo>
                      <a:pt x="720" y="759"/>
                    </a:lnTo>
                    <a:lnTo>
                      <a:pt x="668" y="728"/>
                    </a:lnTo>
                    <a:lnTo>
                      <a:pt x="617" y="696"/>
                    </a:lnTo>
                    <a:lnTo>
                      <a:pt x="568" y="661"/>
                    </a:lnTo>
                    <a:lnTo>
                      <a:pt x="520" y="627"/>
                    </a:lnTo>
                    <a:lnTo>
                      <a:pt x="473" y="591"/>
                    </a:lnTo>
                    <a:lnTo>
                      <a:pt x="428" y="553"/>
                    </a:lnTo>
                    <a:lnTo>
                      <a:pt x="385" y="517"/>
                    </a:lnTo>
                    <a:lnTo>
                      <a:pt x="344" y="478"/>
                    </a:lnTo>
                    <a:lnTo>
                      <a:pt x="304" y="440"/>
                    </a:lnTo>
                    <a:lnTo>
                      <a:pt x="266" y="401"/>
                    </a:lnTo>
                    <a:lnTo>
                      <a:pt x="230" y="363"/>
                    </a:lnTo>
                    <a:lnTo>
                      <a:pt x="197" y="326"/>
                    </a:lnTo>
                    <a:lnTo>
                      <a:pt x="166" y="289"/>
                    </a:lnTo>
                    <a:lnTo>
                      <a:pt x="137" y="252"/>
                    </a:lnTo>
                    <a:lnTo>
                      <a:pt x="110" y="217"/>
                    </a:lnTo>
                    <a:lnTo>
                      <a:pt x="86" y="183"/>
                    </a:lnTo>
                    <a:lnTo>
                      <a:pt x="64" y="151"/>
                    </a:lnTo>
                    <a:lnTo>
                      <a:pt x="46" y="120"/>
                    </a:lnTo>
                    <a:lnTo>
                      <a:pt x="30" y="90"/>
                    </a:lnTo>
                    <a:lnTo>
                      <a:pt x="18" y="63"/>
                    </a:lnTo>
                    <a:lnTo>
                      <a:pt x="7" y="39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7" y="10"/>
                    </a:lnTo>
                    <a:lnTo>
                      <a:pt x="33" y="31"/>
                    </a:lnTo>
                    <a:lnTo>
                      <a:pt x="43" y="55"/>
                    </a:lnTo>
                    <a:lnTo>
                      <a:pt x="56" y="81"/>
                    </a:lnTo>
                    <a:lnTo>
                      <a:pt x="72" y="109"/>
                    </a:lnTo>
                    <a:lnTo>
                      <a:pt x="90" y="139"/>
                    </a:lnTo>
                    <a:lnTo>
                      <a:pt x="111" y="170"/>
                    </a:lnTo>
                    <a:lnTo>
                      <a:pt x="134" y="204"/>
                    </a:lnTo>
                    <a:lnTo>
                      <a:pt x="161" y="238"/>
                    </a:lnTo>
                    <a:lnTo>
                      <a:pt x="189" y="273"/>
                    </a:lnTo>
                    <a:lnTo>
                      <a:pt x="221" y="310"/>
                    </a:lnTo>
                    <a:lnTo>
                      <a:pt x="254" y="346"/>
                    </a:lnTo>
                    <a:lnTo>
                      <a:pt x="289" y="384"/>
                    </a:lnTo>
                    <a:lnTo>
                      <a:pt x="327" y="421"/>
                    </a:lnTo>
                    <a:lnTo>
                      <a:pt x="365" y="458"/>
                    </a:lnTo>
                    <a:lnTo>
                      <a:pt x="406" y="496"/>
                    </a:lnTo>
                    <a:lnTo>
                      <a:pt x="450" y="533"/>
                    </a:lnTo>
                    <a:lnTo>
                      <a:pt x="494" y="569"/>
                    </a:lnTo>
                    <a:lnTo>
                      <a:pt x="540" y="604"/>
                    </a:lnTo>
                    <a:lnTo>
                      <a:pt x="587" y="639"/>
                    </a:lnTo>
                    <a:lnTo>
                      <a:pt x="635" y="672"/>
                    </a:lnTo>
                    <a:lnTo>
                      <a:pt x="686" y="704"/>
                    </a:lnTo>
                    <a:lnTo>
                      <a:pt x="737" y="734"/>
                    </a:lnTo>
                    <a:lnTo>
                      <a:pt x="789" y="762"/>
                    </a:lnTo>
                    <a:lnTo>
                      <a:pt x="841" y="788"/>
                    </a:lnTo>
                    <a:lnTo>
                      <a:pt x="895" y="811"/>
                    </a:lnTo>
                    <a:lnTo>
                      <a:pt x="949" y="833"/>
                    </a:lnTo>
                    <a:lnTo>
                      <a:pt x="1003" y="851"/>
                    </a:lnTo>
                    <a:lnTo>
                      <a:pt x="1058" y="868"/>
                    </a:lnTo>
                    <a:lnTo>
                      <a:pt x="1114" y="879"/>
                    </a:lnTo>
                    <a:lnTo>
                      <a:pt x="1169" y="889"/>
                    </a:lnTo>
                    <a:lnTo>
                      <a:pt x="1225" y="895"/>
                    </a:lnTo>
                    <a:lnTo>
                      <a:pt x="1281" y="897"/>
                    </a:lnTo>
                    <a:lnTo>
                      <a:pt x="1290" y="897"/>
                    </a:lnTo>
                    <a:lnTo>
                      <a:pt x="1298" y="897"/>
                    </a:lnTo>
                    <a:lnTo>
                      <a:pt x="1404" y="896"/>
                    </a:lnTo>
                    <a:lnTo>
                      <a:pt x="1565" y="895"/>
                    </a:lnTo>
                    <a:lnTo>
                      <a:pt x="1770" y="897"/>
                    </a:lnTo>
                    <a:lnTo>
                      <a:pt x="2014" y="900"/>
                    </a:lnTo>
                    <a:lnTo>
                      <a:pt x="2148" y="902"/>
                    </a:lnTo>
                    <a:lnTo>
                      <a:pt x="2287" y="905"/>
                    </a:lnTo>
                    <a:lnTo>
                      <a:pt x="2432" y="909"/>
                    </a:lnTo>
                    <a:lnTo>
                      <a:pt x="2581" y="913"/>
                    </a:lnTo>
                    <a:lnTo>
                      <a:pt x="2733" y="918"/>
                    </a:lnTo>
                    <a:lnTo>
                      <a:pt x="2889" y="924"/>
                    </a:lnTo>
                    <a:lnTo>
                      <a:pt x="3044" y="931"/>
                    </a:lnTo>
                    <a:lnTo>
                      <a:pt x="3200" y="939"/>
                    </a:lnTo>
                    <a:lnTo>
                      <a:pt x="3355" y="947"/>
                    </a:lnTo>
                    <a:lnTo>
                      <a:pt x="3509" y="957"/>
                    </a:lnTo>
                    <a:lnTo>
                      <a:pt x="3659" y="968"/>
                    </a:lnTo>
                    <a:lnTo>
                      <a:pt x="3806" y="980"/>
                    </a:lnTo>
                    <a:lnTo>
                      <a:pt x="3947" y="994"/>
                    </a:lnTo>
                    <a:lnTo>
                      <a:pt x="4083" y="1008"/>
                    </a:lnTo>
                    <a:lnTo>
                      <a:pt x="4212" y="1023"/>
                    </a:lnTo>
                    <a:lnTo>
                      <a:pt x="4332" y="1040"/>
                    </a:lnTo>
                    <a:lnTo>
                      <a:pt x="4444" y="1059"/>
                    </a:lnTo>
                    <a:lnTo>
                      <a:pt x="4544" y="1079"/>
                    </a:lnTo>
                    <a:lnTo>
                      <a:pt x="4635" y="1100"/>
                    </a:lnTo>
                    <a:lnTo>
                      <a:pt x="4713" y="1122"/>
                    </a:lnTo>
                    <a:lnTo>
                      <a:pt x="4779" y="1147"/>
                    </a:lnTo>
                    <a:lnTo>
                      <a:pt x="4829" y="1173"/>
                    </a:lnTo>
                    <a:lnTo>
                      <a:pt x="4865" y="1201"/>
                    </a:lnTo>
                    <a:lnTo>
                      <a:pt x="4884" y="1230"/>
                    </a:lnTo>
                    <a:lnTo>
                      <a:pt x="4884" y="1236"/>
                    </a:lnTo>
                    <a:lnTo>
                      <a:pt x="4883" y="1240"/>
                    </a:lnTo>
                    <a:lnTo>
                      <a:pt x="4880" y="1244"/>
                    </a:lnTo>
                    <a:lnTo>
                      <a:pt x="4876" y="1248"/>
                    </a:lnTo>
                    <a:lnTo>
                      <a:pt x="4874" y="1248"/>
                    </a:lnTo>
                    <a:lnTo>
                      <a:pt x="4871" y="12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33"/>
              <p:cNvSpPr>
                <a:spLocks/>
              </p:cNvSpPr>
              <p:nvPr userDrawn="1"/>
            </p:nvSpPr>
            <p:spPr bwMode="auto">
              <a:xfrm>
                <a:off x="654" y="3389"/>
                <a:ext cx="484" cy="596"/>
              </a:xfrm>
              <a:custGeom>
                <a:avLst/>
                <a:gdLst>
                  <a:gd name="T0" fmla="*/ 1435 w 1453"/>
                  <a:gd name="T1" fmla="*/ 1789 h 1790"/>
                  <a:gd name="T2" fmla="*/ 1429 w 1453"/>
                  <a:gd name="T3" fmla="*/ 1783 h 1790"/>
                  <a:gd name="T4" fmla="*/ 1426 w 1453"/>
                  <a:gd name="T5" fmla="*/ 1772 h 1790"/>
                  <a:gd name="T6" fmla="*/ 1419 w 1453"/>
                  <a:gd name="T7" fmla="*/ 1724 h 1790"/>
                  <a:gd name="T8" fmla="*/ 1404 w 1453"/>
                  <a:gd name="T9" fmla="*/ 1640 h 1790"/>
                  <a:gd name="T10" fmla="*/ 1380 w 1453"/>
                  <a:gd name="T11" fmla="*/ 1525 h 1790"/>
                  <a:gd name="T12" fmla="*/ 1345 w 1453"/>
                  <a:gd name="T13" fmla="*/ 1386 h 1790"/>
                  <a:gd name="T14" fmla="*/ 1313 w 1453"/>
                  <a:gd name="T15" fmla="*/ 1272 h 1790"/>
                  <a:gd name="T16" fmla="*/ 1288 w 1453"/>
                  <a:gd name="T17" fmla="*/ 1192 h 1790"/>
                  <a:gd name="T18" fmla="*/ 1259 w 1453"/>
                  <a:gd name="T19" fmla="*/ 1111 h 1790"/>
                  <a:gd name="T20" fmla="*/ 1228 w 1453"/>
                  <a:gd name="T21" fmla="*/ 1028 h 1790"/>
                  <a:gd name="T22" fmla="*/ 1193 w 1453"/>
                  <a:gd name="T23" fmla="*/ 946 h 1790"/>
                  <a:gd name="T24" fmla="*/ 1155 w 1453"/>
                  <a:gd name="T25" fmla="*/ 865 h 1790"/>
                  <a:gd name="T26" fmla="*/ 1086 w 1453"/>
                  <a:gd name="T27" fmla="*/ 737 h 1790"/>
                  <a:gd name="T28" fmla="*/ 989 w 1453"/>
                  <a:gd name="T29" fmla="*/ 579 h 1790"/>
                  <a:gd name="T30" fmla="*/ 891 w 1453"/>
                  <a:gd name="T31" fmla="*/ 447 h 1790"/>
                  <a:gd name="T32" fmla="*/ 793 w 1453"/>
                  <a:gd name="T33" fmla="*/ 337 h 1790"/>
                  <a:gd name="T34" fmla="*/ 696 w 1453"/>
                  <a:gd name="T35" fmla="*/ 248 h 1790"/>
                  <a:gd name="T36" fmla="*/ 602 w 1453"/>
                  <a:gd name="T37" fmla="*/ 176 h 1790"/>
                  <a:gd name="T38" fmla="*/ 513 w 1453"/>
                  <a:gd name="T39" fmla="*/ 121 h 1790"/>
                  <a:gd name="T40" fmla="*/ 426 w 1453"/>
                  <a:gd name="T41" fmla="*/ 81 h 1790"/>
                  <a:gd name="T42" fmla="*/ 347 w 1453"/>
                  <a:gd name="T43" fmla="*/ 54 h 1790"/>
                  <a:gd name="T44" fmla="*/ 272 w 1453"/>
                  <a:gd name="T45" fmla="*/ 37 h 1790"/>
                  <a:gd name="T46" fmla="*/ 206 w 1453"/>
                  <a:gd name="T47" fmla="*/ 28 h 1790"/>
                  <a:gd name="T48" fmla="*/ 148 w 1453"/>
                  <a:gd name="T49" fmla="*/ 26 h 1790"/>
                  <a:gd name="T50" fmla="*/ 99 w 1453"/>
                  <a:gd name="T51" fmla="*/ 29 h 1790"/>
                  <a:gd name="T52" fmla="*/ 61 w 1453"/>
                  <a:gd name="T53" fmla="*/ 34 h 1790"/>
                  <a:gd name="T54" fmla="*/ 26 w 1453"/>
                  <a:gd name="T55" fmla="*/ 41 h 1790"/>
                  <a:gd name="T56" fmla="*/ 12 w 1453"/>
                  <a:gd name="T57" fmla="*/ 45 h 1790"/>
                  <a:gd name="T58" fmla="*/ 3 w 1453"/>
                  <a:gd name="T59" fmla="*/ 40 h 1790"/>
                  <a:gd name="T60" fmla="*/ 0 w 1453"/>
                  <a:gd name="T61" fmla="*/ 31 h 1790"/>
                  <a:gd name="T62" fmla="*/ 4 w 1453"/>
                  <a:gd name="T63" fmla="*/ 21 h 1790"/>
                  <a:gd name="T64" fmla="*/ 17 w 1453"/>
                  <a:gd name="T65" fmla="*/ 17 h 1790"/>
                  <a:gd name="T66" fmla="*/ 54 w 1453"/>
                  <a:gd name="T67" fmla="*/ 8 h 1790"/>
                  <a:gd name="T68" fmla="*/ 94 w 1453"/>
                  <a:gd name="T69" fmla="*/ 2 h 1790"/>
                  <a:gd name="T70" fmla="*/ 144 w 1453"/>
                  <a:gd name="T71" fmla="*/ 0 h 1790"/>
                  <a:gd name="T72" fmla="*/ 204 w 1453"/>
                  <a:gd name="T73" fmla="*/ 1 h 1790"/>
                  <a:gd name="T74" fmla="*/ 272 w 1453"/>
                  <a:gd name="T75" fmla="*/ 10 h 1790"/>
                  <a:gd name="T76" fmla="*/ 349 w 1453"/>
                  <a:gd name="T77" fmla="*/ 27 h 1790"/>
                  <a:gd name="T78" fmla="*/ 432 w 1453"/>
                  <a:gd name="T79" fmla="*/ 55 h 1790"/>
                  <a:gd name="T80" fmla="*/ 520 w 1453"/>
                  <a:gd name="T81" fmla="*/ 95 h 1790"/>
                  <a:gd name="T82" fmla="*/ 613 w 1453"/>
                  <a:gd name="T83" fmla="*/ 150 h 1790"/>
                  <a:gd name="T84" fmla="*/ 709 w 1453"/>
                  <a:gd name="T85" fmla="*/ 223 h 1790"/>
                  <a:gd name="T86" fmla="*/ 809 w 1453"/>
                  <a:gd name="T87" fmla="*/ 314 h 1790"/>
                  <a:gd name="T88" fmla="*/ 909 w 1453"/>
                  <a:gd name="T89" fmla="*/ 427 h 1790"/>
                  <a:gd name="T90" fmla="*/ 1010 w 1453"/>
                  <a:gd name="T91" fmla="*/ 562 h 1790"/>
                  <a:gd name="T92" fmla="*/ 1109 w 1453"/>
                  <a:gd name="T93" fmla="*/ 722 h 1790"/>
                  <a:gd name="T94" fmla="*/ 1179 w 1453"/>
                  <a:gd name="T95" fmla="*/ 853 h 1790"/>
                  <a:gd name="T96" fmla="*/ 1218 w 1453"/>
                  <a:gd name="T97" fmla="*/ 935 h 1790"/>
                  <a:gd name="T98" fmla="*/ 1253 w 1453"/>
                  <a:gd name="T99" fmla="*/ 1018 h 1790"/>
                  <a:gd name="T100" fmla="*/ 1285 w 1453"/>
                  <a:gd name="T101" fmla="*/ 1101 h 1790"/>
                  <a:gd name="T102" fmla="*/ 1313 w 1453"/>
                  <a:gd name="T103" fmla="*/ 1183 h 1790"/>
                  <a:gd name="T104" fmla="*/ 1339 w 1453"/>
                  <a:gd name="T105" fmla="*/ 1264 h 1790"/>
                  <a:gd name="T106" fmla="*/ 1371 w 1453"/>
                  <a:gd name="T107" fmla="*/ 1380 h 1790"/>
                  <a:gd name="T108" fmla="*/ 1406 w 1453"/>
                  <a:gd name="T109" fmla="*/ 1519 h 1790"/>
                  <a:gd name="T110" fmla="*/ 1431 w 1453"/>
                  <a:gd name="T111" fmla="*/ 1636 h 1790"/>
                  <a:gd name="T112" fmla="*/ 1446 w 1453"/>
                  <a:gd name="T113" fmla="*/ 1721 h 1790"/>
                  <a:gd name="T114" fmla="*/ 1452 w 1453"/>
                  <a:gd name="T115" fmla="*/ 1767 h 1790"/>
                  <a:gd name="T116" fmla="*/ 1453 w 1453"/>
                  <a:gd name="T117" fmla="*/ 1780 h 1790"/>
                  <a:gd name="T118" fmla="*/ 1447 w 1453"/>
                  <a:gd name="T119" fmla="*/ 1788 h 1790"/>
                  <a:gd name="T120" fmla="*/ 1441 w 1453"/>
                  <a:gd name="T121" fmla="*/ 1790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53" h="1790">
                    <a:moveTo>
                      <a:pt x="1440" y="1790"/>
                    </a:moveTo>
                    <a:lnTo>
                      <a:pt x="1435" y="1789"/>
                    </a:lnTo>
                    <a:lnTo>
                      <a:pt x="1432" y="1787"/>
                    </a:lnTo>
                    <a:lnTo>
                      <a:pt x="1429" y="1783"/>
                    </a:lnTo>
                    <a:lnTo>
                      <a:pt x="1427" y="1778"/>
                    </a:lnTo>
                    <a:lnTo>
                      <a:pt x="1426" y="1772"/>
                    </a:lnTo>
                    <a:lnTo>
                      <a:pt x="1423" y="1753"/>
                    </a:lnTo>
                    <a:lnTo>
                      <a:pt x="1419" y="1724"/>
                    </a:lnTo>
                    <a:lnTo>
                      <a:pt x="1412" y="1686"/>
                    </a:lnTo>
                    <a:lnTo>
                      <a:pt x="1404" y="1640"/>
                    </a:lnTo>
                    <a:lnTo>
                      <a:pt x="1393" y="1586"/>
                    </a:lnTo>
                    <a:lnTo>
                      <a:pt x="1380" y="1525"/>
                    </a:lnTo>
                    <a:lnTo>
                      <a:pt x="1364" y="1459"/>
                    </a:lnTo>
                    <a:lnTo>
                      <a:pt x="1345" y="1386"/>
                    </a:lnTo>
                    <a:lnTo>
                      <a:pt x="1325" y="1311"/>
                    </a:lnTo>
                    <a:lnTo>
                      <a:pt x="1313" y="1272"/>
                    </a:lnTo>
                    <a:lnTo>
                      <a:pt x="1301" y="1232"/>
                    </a:lnTo>
                    <a:lnTo>
                      <a:pt x="1288" y="1192"/>
                    </a:lnTo>
                    <a:lnTo>
                      <a:pt x="1274" y="1151"/>
                    </a:lnTo>
                    <a:lnTo>
                      <a:pt x="1259" y="1111"/>
                    </a:lnTo>
                    <a:lnTo>
                      <a:pt x="1244" y="1069"/>
                    </a:lnTo>
                    <a:lnTo>
                      <a:pt x="1228" y="1028"/>
                    </a:lnTo>
                    <a:lnTo>
                      <a:pt x="1211" y="987"/>
                    </a:lnTo>
                    <a:lnTo>
                      <a:pt x="1193" y="946"/>
                    </a:lnTo>
                    <a:lnTo>
                      <a:pt x="1175" y="905"/>
                    </a:lnTo>
                    <a:lnTo>
                      <a:pt x="1155" y="865"/>
                    </a:lnTo>
                    <a:lnTo>
                      <a:pt x="1135" y="825"/>
                    </a:lnTo>
                    <a:lnTo>
                      <a:pt x="1086" y="737"/>
                    </a:lnTo>
                    <a:lnTo>
                      <a:pt x="1038" y="654"/>
                    </a:lnTo>
                    <a:lnTo>
                      <a:pt x="989" y="579"/>
                    </a:lnTo>
                    <a:lnTo>
                      <a:pt x="939" y="510"/>
                    </a:lnTo>
                    <a:lnTo>
                      <a:pt x="891" y="447"/>
                    </a:lnTo>
                    <a:lnTo>
                      <a:pt x="841" y="389"/>
                    </a:lnTo>
                    <a:lnTo>
                      <a:pt x="793" y="337"/>
                    </a:lnTo>
                    <a:lnTo>
                      <a:pt x="744" y="290"/>
                    </a:lnTo>
                    <a:lnTo>
                      <a:pt x="696" y="248"/>
                    </a:lnTo>
                    <a:lnTo>
                      <a:pt x="649" y="210"/>
                    </a:lnTo>
                    <a:lnTo>
                      <a:pt x="602" y="176"/>
                    </a:lnTo>
                    <a:lnTo>
                      <a:pt x="557" y="147"/>
                    </a:lnTo>
                    <a:lnTo>
                      <a:pt x="513" y="121"/>
                    </a:lnTo>
                    <a:lnTo>
                      <a:pt x="469" y="100"/>
                    </a:lnTo>
                    <a:lnTo>
                      <a:pt x="426" y="81"/>
                    </a:lnTo>
                    <a:lnTo>
                      <a:pt x="385" y="66"/>
                    </a:lnTo>
                    <a:lnTo>
                      <a:pt x="347" y="54"/>
                    </a:lnTo>
                    <a:lnTo>
                      <a:pt x="309" y="45"/>
                    </a:lnTo>
                    <a:lnTo>
                      <a:pt x="272" y="37"/>
                    </a:lnTo>
                    <a:lnTo>
                      <a:pt x="239" y="32"/>
                    </a:lnTo>
                    <a:lnTo>
                      <a:pt x="206" y="28"/>
                    </a:lnTo>
                    <a:lnTo>
                      <a:pt x="176" y="27"/>
                    </a:lnTo>
                    <a:lnTo>
                      <a:pt x="148" y="26"/>
                    </a:lnTo>
                    <a:lnTo>
                      <a:pt x="122" y="27"/>
                    </a:lnTo>
                    <a:lnTo>
                      <a:pt x="99" y="29"/>
                    </a:lnTo>
                    <a:lnTo>
                      <a:pt x="79" y="32"/>
                    </a:lnTo>
                    <a:lnTo>
                      <a:pt x="61" y="34"/>
                    </a:lnTo>
                    <a:lnTo>
                      <a:pt x="46" y="37"/>
                    </a:lnTo>
                    <a:lnTo>
                      <a:pt x="26" y="41"/>
                    </a:lnTo>
                    <a:lnTo>
                      <a:pt x="17" y="45"/>
                    </a:lnTo>
                    <a:lnTo>
                      <a:pt x="12" y="45"/>
                    </a:lnTo>
                    <a:lnTo>
                      <a:pt x="7" y="43"/>
                    </a:lnTo>
                    <a:lnTo>
                      <a:pt x="3" y="40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5"/>
                    </a:lnTo>
                    <a:lnTo>
                      <a:pt x="4" y="21"/>
                    </a:lnTo>
                    <a:lnTo>
                      <a:pt x="9" y="19"/>
                    </a:lnTo>
                    <a:lnTo>
                      <a:pt x="17" y="17"/>
                    </a:lnTo>
                    <a:lnTo>
                      <a:pt x="39" y="11"/>
                    </a:lnTo>
                    <a:lnTo>
                      <a:pt x="54" y="8"/>
                    </a:lnTo>
                    <a:lnTo>
                      <a:pt x="72" y="6"/>
                    </a:lnTo>
                    <a:lnTo>
                      <a:pt x="94" y="2"/>
                    </a:lnTo>
                    <a:lnTo>
                      <a:pt x="118" y="1"/>
                    </a:lnTo>
                    <a:lnTo>
                      <a:pt x="144" y="0"/>
                    </a:lnTo>
                    <a:lnTo>
                      <a:pt x="173" y="0"/>
                    </a:lnTo>
                    <a:lnTo>
                      <a:pt x="204" y="1"/>
                    </a:lnTo>
                    <a:lnTo>
                      <a:pt x="237" y="5"/>
                    </a:lnTo>
                    <a:lnTo>
                      <a:pt x="272" y="10"/>
                    </a:lnTo>
                    <a:lnTo>
                      <a:pt x="310" y="18"/>
                    </a:lnTo>
                    <a:lnTo>
                      <a:pt x="349" y="27"/>
                    </a:lnTo>
                    <a:lnTo>
                      <a:pt x="390" y="39"/>
                    </a:lnTo>
                    <a:lnTo>
                      <a:pt x="432" y="55"/>
                    </a:lnTo>
                    <a:lnTo>
                      <a:pt x="475" y="74"/>
                    </a:lnTo>
                    <a:lnTo>
                      <a:pt x="520" y="95"/>
                    </a:lnTo>
                    <a:lnTo>
                      <a:pt x="566" y="121"/>
                    </a:lnTo>
                    <a:lnTo>
                      <a:pt x="613" y="150"/>
                    </a:lnTo>
                    <a:lnTo>
                      <a:pt x="661" y="185"/>
                    </a:lnTo>
                    <a:lnTo>
                      <a:pt x="709" y="223"/>
                    </a:lnTo>
                    <a:lnTo>
                      <a:pt x="759" y="266"/>
                    </a:lnTo>
                    <a:lnTo>
                      <a:pt x="809" y="314"/>
                    </a:lnTo>
                    <a:lnTo>
                      <a:pt x="858" y="367"/>
                    </a:lnTo>
                    <a:lnTo>
                      <a:pt x="909" y="427"/>
                    </a:lnTo>
                    <a:lnTo>
                      <a:pt x="959" y="491"/>
                    </a:lnTo>
                    <a:lnTo>
                      <a:pt x="1010" y="562"/>
                    </a:lnTo>
                    <a:lnTo>
                      <a:pt x="1059" y="638"/>
                    </a:lnTo>
                    <a:lnTo>
                      <a:pt x="1109" y="722"/>
                    </a:lnTo>
                    <a:lnTo>
                      <a:pt x="1159" y="812"/>
                    </a:lnTo>
                    <a:lnTo>
                      <a:pt x="1179" y="853"/>
                    </a:lnTo>
                    <a:lnTo>
                      <a:pt x="1199" y="894"/>
                    </a:lnTo>
                    <a:lnTo>
                      <a:pt x="1218" y="935"/>
                    </a:lnTo>
                    <a:lnTo>
                      <a:pt x="1236" y="976"/>
                    </a:lnTo>
                    <a:lnTo>
                      <a:pt x="1253" y="1018"/>
                    </a:lnTo>
                    <a:lnTo>
                      <a:pt x="1269" y="1059"/>
                    </a:lnTo>
                    <a:lnTo>
                      <a:pt x="1285" y="1101"/>
                    </a:lnTo>
                    <a:lnTo>
                      <a:pt x="1299" y="1142"/>
                    </a:lnTo>
                    <a:lnTo>
                      <a:pt x="1313" y="1183"/>
                    </a:lnTo>
                    <a:lnTo>
                      <a:pt x="1326" y="1223"/>
                    </a:lnTo>
                    <a:lnTo>
                      <a:pt x="1339" y="1264"/>
                    </a:lnTo>
                    <a:lnTo>
                      <a:pt x="1351" y="1303"/>
                    </a:lnTo>
                    <a:lnTo>
                      <a:pt x="1371" y="1380"/>
                    </a:lnTo>
                    <a:lnTo>
                      <a:pt x="1390" y="1452"/>
                    </a:lnTo>
                    <a:lnTo>
                      <a:pt x="1406" y="1519"/>
                    </a:lnTo>
                    <a:lnTo>
                      <a:pt x="1419" y="1581"/>
                    </a:lnTo>
                    <a:lnTo>
                      <a:pt x="1431" y="1636"/>
                    </a:lnTo>
                    <a:lnTo>
                      <a:pt x="1439" y="1682"/>
                    </a:lnTo>
                    <a:lnTo>
                      <a:pt x="1446" y="1721"/>
                    </a:lnTo>
                    <a:lnTo>
                      <a:pt x="1450" y="1749"/>
                    </a:lnTo>
                    <a:lnTo>
                      <a:pt x="1452" y="1767"/>
                    </a:lnTo>
                    <a:lnTo>
                      <a:pt x="1453" y="1775"/>
                    </a:lnTo>
                    <a:lnTo>
                      <a:pt x="1453" y="1780"/>
                    </a:lnTo>
                    <a:lnTo>
                      <a:pt x="1451" y="1785"/>
                    </a:lnTo>
                    <a:lnTo>
                      <a:pt x="1447" y="1788"/>
                    </a:lnTo>
                    <a:lnTo>
                      <a:pt x="1443" y="1790"/>
                    </a:lnTo>
                    <a:lnTo>
                      <a:pt x="1441" y="1790"/>
                    </a:lnTo>
                    <a:lnTo>
                      <a:pt x="1440" y="17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34"/>
              <p:cNvSpPr>
                <a:spLocks/>
              </p:cNvSpPr>
              <p:nvPr userDrawn="1"/>
            </p:nvSpPr>
            <p:spPr bwMode="auto">
              <a:xfrm>
                <a:off x="285" y="3049"/>
                <a:ext cx="1555" cy="1271"/>
              </a:xfrm>
              <a:custGeom>
                <a:avLst/>
                <a:gdLst>
                  <a:gd name="T0" fmla="*/ 121 w 4664"/>
                  <a:gd name="T1" fmla="*/ 3659 h 3812"/>
                  <a:gd name="T2" fmla="*/ 400 w 4664"/>
                  <a:gd name="T3" fmla="*/ 3297 h 3812"/>
                  <a:gd name="T4" fmla="*/ 746 w 4664"/>
                  <a:gd name="T5" fmla="*/ 2825 h 3812"/>
                  <a:gd name="T6" fmla="*/ 929 w 4664"/>
                  <a:gd name="T7" fmla="*/ 2566 h 3812"/>
                  <a:gd name="T8" fmla="*/ 1108 w 4664"/>
                  <a:gd name="T9" fmla="*/ 2301 h 3812"/>
                  <a:gd name="T10" fmla="*/ 1278 w 4664"/>
                  <a:gd name="T11" fmla="*/ 2036 h 3812"/>
                  <a:gd name="T12" fmla="*/ 1431 w 4664"/>
                  <a:gd name="T13" fmla="*/ 1778 h 3812"/>
                  <a:gd name="T14" fmla="*/ 1561 w 4664"/>
                  <a:gd name="T15" fmla="*/ 1534 h 3812"/>
                  <a:gd name="T16" fmla="*/ 1700 w 4664"/>
                  <a:gd name="T17" fmla="*/ 1253 h 3812"/>
                  <a:gd name="T18" fmla="*/ 1859 w 4664"/>
                  <a:gd name="T19" fmla="*/ 988 h 3812"/>
                  <a:gd name="T20" fmla="*/ 2021 w 4664"/>
                  <a:gd name="T21" fmla="*/ 771 h 3812"/>
                  <a:gd name="T22" fmla="*/ 2181 w 4664"/>
                  <a:gd name="T23" fmla="*/ 595 h 3812"/>
                  <a:gd name="T24" fmla="*/ 2340 w 4664"/>
                  <a:gd name="T25" fmla="*/ 457 h 3812"/>
                  <a:gd name="T26" fmla="*/ 2491 w 4664"/>
                  <a:gd name="T27" fmla="*/ 352 h 3812"/>
                  <a:gd name="T28" fmla="*/ 2633 w 4664"/>
                  <a:gd name="T29" fmla="*/ 276 h 3812"/>
                  <a:gd name="T30" fmla="*/ 2760 w 4664"/>
                  <a:gd name="T31" fmla="*/ 223 h 3812"/>
                  <a:gd name="T32" fmla="*/ 2873 w 4664"/>
                  <a:gd name="T33" fmla="*/ 190 h 3812"/>
                  <a:gd name="T34" fmla="*/ 2964 w 4664"/>
                  <a:gd name="T35" fmla="*/ 173 h 3812"/>
                  <a:gd name="T36" fmla="*/ 3033 w 4664"/>
                  <a:gd name="T37" fmla="*/ 166 h 3812"/>
                  <a:gd name="T38" fmla="*/ 3329 w 4664"/>
                  <a:gd name="T39" fmla="*/ 142 h 3812"/>
                  <a:gd name="T40" fmla="*/ 3716 w 4664"/>
                  <a:gd name="T41" fmla="*/ 104 h 3812"/>
                  <a:gd name="T42" fmla="*/ 4115 w 4664"/>
                  <a:gd name="T43" fmla="*/ 61 h 3812"/>
                  <a:gd name="T44" fmla="*/ 4447 w 4664"/>
                  <a:gd name="T45" fmla="*/ 24 h 3812"/>
                  <a:gd name="T46" fmla="*/ 4634 w 4664"/>
                  <a:gd name="T47" fmla="*/ 3 h 3812"/>
                  <a:gd name="T48" fmla="*/ 4660 w 4664"/>
                  <a:gd name="T49" fmla="*/ 4 h 3812"/>
                  <a:gd name="T50" fmla="*/ 4664 w 4664"/>
                  <a:gd name="T51" fmla="*/ 18 h 3812"/>
                  <a:gd name="T52" fmla="*/ 4652 w 4664"/>
                  <a:gd name="T53" fmla="*/ 27 h 3812"/>
                  <a:gd name="T54" fmla="*/ 4532 w 4664"/>
                  <a:gd name="T55" fmla="*/ 41 h 3812"/>
                  <a:gd name="T56" fmla="*/ 4241 w 4664"/>
                  <a:gd name="T57" fmla="*/ 74 h 3812"/>
                  <a:gd name="T58" fmla="*/ 3854 w 4664"/>
                  <a:gd name="T59" fmla="*/ 116 h 3812"/>
                  <a:gd name="T60" fmla="*/ 3453 w 4664"/>
                  <a:gd name="T61" fmla="*/ 157 h 3812"/>
                  <a:gd name="T62" fmla="*/ 3119 w 4664"/>
                  <a:gd name="T63" fmla="*/ 187 h 3812"/>
                  <a:gd name="T64" fmla="*/ 2957 w 4664"/>
                  <a:gd name="T65" fmla="*/ 201 h 3812"/>
                  <a:gd name="T66" fmla="*/ 2833 w 4664"/>
                  <a:gd name="T67" fmla="*/ 228 h 3812"/>
                  <a:gd name="T68" fmla="*/ 2702 w 4664"/>
                  <a:gd name="T69" fmla="*/ 275 h 3812"/>
                  <a:gd name="T70" fmla="*/ 2567 w 4664"/>
                  <a:gd name="T71" fmla="*/ 341 h 3812"/>
                  <a:gd name="T72" fmla="*/ 2428 w 4664"/>
                  <a:gd name="T73" fmla="*/ 429 h 3812"/>
                  <a:gd name="T74" fmla="*/ 2287 w 4664"/>
                  <a:gd name="T75" fmla="*/ 539 h 3812"/>
                  <a:gd name="T76" fmla="*/ 2147 w 4664"/>
                  <a:gd name="T77" fmla="*/ 673 h 3812"/>
                  <a:gd name="T78" fmla="*/ 2009 w 4664"/>
                  <a:gd name="T79" fmla="*/ 832 h 3812"/>
                  <a:gd name="T80" fmla="*/ 1875 w 4664"/>
                  <a:gd name="T81" fmla="*/ 1017 h 3812"/>
                  <a:gd name="T82" fmla="*/ 1745 w 4664"/>
                  <a:gd name="T83" fmla="*/ 1229 h 3812"/>
                  <a:gd name="T84" fmla="*/ 1622 w 4664"/>
                  <a:gd name="T85" fmla="*/ 1468 h 3812"/>
                  <a:gd name="T86" fmla="*/ 1503 w 4664"/>
                  <a:gd name="T87" fmla="*/ 1703 h 3812"/>
                  <a:gd name="T88" fmla="*/ 1360 w 4664"/>
                  <a:gd name="T89" fmla="*/ 1952 h 3812"/>
                  <a:gd name="T90" fmla="*/ 1199 w 4664"/>
                  <a:gd name="T91" fmla="*/ 2211 h 3812"/>
                  <a:gd name="T92" fmla="*/ 1025 w 4664"/>
                  <a:gd name="T93" fmla="*/ 2473 h 3812"/>
                  <a:gd name="T94" fmla="*/ 847 w 4664"/>
                  <a:gd name="T95" fmla="*/ 2733 h 3812"/>
                  <a:gd name="T96" fmla="*/ 553 w 4664"/>
                  <a:gd name="T97" fmla="*/ 3137 h 3812"/>
                  <a:gd name="T98" fmla="*/ 245 w 4664"/>
                  <a:gd name="T99" fmla="*/ 3543 h 3812"/>
                  <a:gd name="T100" fmla="*/ 35 w 4664"/>
                  <a:gd name="T101" fmla="*/ 3812 h 3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64" h="3812">
                    <a:moveTo>
                      <a:pt x="0" y="3812"/>
                    </a:moveTo>
                    <a:lnTo>
                      <a:pt x="53" y="3745"/>
                    </a:lnTo>
                    <a:lnTo>
                      <a:pt x="121" y="3659"/>
                    </a:lnTo>
                    <a:lnTo>
                      <a:pt x="203" y="3553"/>
                    </a:lnTo>
                    <a:lnTo>
                      <a:pt x="297" y="3432"/>
                    </a:lnTo>
                    <a:lnTo>
                      <a:pt x="400" y="3297"/>
                    </a:lnTo>
                    <a:lnTo>
                      <a:pt x="511" y="3149"/>
                    </a:lnTo>
                    <a:lnTo>
                      <a:pt x="627" y="2992"/>
                    </a:lnTo>
                    <a:lnTo>
                      <a:pt x="746" y="2825"/>
                    </a:lnTo>
                    <a:lnTo>
                      <a:pt x="807" y="2740"/>
                    </a:lnTo>
                    <a:lnTo>
                      <a:pt x="868" y="2654"/>
                    </a:lnTo>
                    <a:lnTo>
                      <a:pt x="929" y="2566"/>
                    </a:lnTo>
                    <a:lnTo>
                      <a:pt x="989" y="2479"/>
                    </a:lnTo>
                    <a:lnTo>
                      <a:pt x="1049" y="2390"/>
                    </a:lnTo>
                    <a:lnTo>
                      <a:pt x="1108" y="2301"/>
                    </a:lnTo>
                    <a:lnTo>
                      <a:pt x="1166" y="2212"/>
                    </a:lnTo>
                    <a:lnTo>
                      <a:pt x="1223" y="2124"/>
                    </a:lnTo>
                    <a:lnTo>
                      <a:pt x="1278" y="2036"/>
                    </a:lnTo>
                    <a:lnTo>
                      <a:pt x="1331" y="1949"/>
                    </a:lnTo>
                    <a:lnTo>
                      <a:pt x="1381" y="1862"/>
                    </a:lnTo>
                    <a:lnTo>
                      <a:pt x="1431" y="1778"/>
                    </a:lnTo>
                    <a:lnTo>
                      <a:pt x="1476" y="1695"/>
                    </a:lnTo>
                    <a:lnTo>
                      <a:pt x="1521" y="1613"/>
                    </a:lnTo>
                    <a:lnTo>
                      <a:pt x="1561" y="1534"/>
                    </a:lnTo>
                    <a:lnTo>
                      <a:pt x="1597" y="1457"/>
                    </a:lnTo>
                    <a:lnTo>
                      <a:pt x="1648" y="1352"/>
                    </a:lnTo>
                    <a:lnTo>
                      <a:pt x="1700" y="1253"/>
                    </a:lnTo>
                    <a:lnTo>
                      <a:pt x="1753" y="1160"/>
                    </a:lnTo>
                    <a:lnTo>
                      <a:pt x="1806" y="1071"/>
                    </a:lnTo>
                    <a:lnTo>
                      <a:pt x="1859" y="988"/>
                    </a:lnTo>
                    <a:lnTo>
                      <a:pt x="1913" y="911"/>
                    </a:lnTo>
                    <a:lnTo>
                      <a:pt x="1967" y="838"/>
                    </a:lnTo>
                    <a:lnTo>
                      <a:pt x="2021" y="771"/>
                    </a:lnTo>
                    <a:lnTo>
                      <a:pt x="2075" y="707"/>
                    </a:lnTo>
                    <a:lnTo>
                      <a:pt x="2129" y="649"/>
                    </a:lnTo>
                    <a:lnTo>
                      <a:pt x="2181" y="595"/>
                    </a:lnTo>
                    <a:lnTo>
                      <a:pt x="2235" y="545"/>
                    </a:lnTo>
                    <a:lnTo>
                      <a:pt x="2287" y="499"/>
                    </a:lnTo>
                    <a:lnTo>
                      <a:pt x="2340" y="457"/>
                    </a:lnTo>
                    <a:lnTo>
                      <a:pt x="2391" y="418"/>
                    </a:lnTo>
                    <a:lnTo>
                      <a:pt x="2442" y="384"/>
                    </a:lnTo>
                    <a:lnTo>
                      <a:pt x="2491" y="352"/>
                    </a:lnTo>
                    <a:lnTo>
                      <a:pt x="2539" y="323"/>
                    </a:lnTo>
                    <a:lnTo>
                      <a:pt x="2586" y="298"/>
                    </a:lnTo>
                    <a:lnTo>
                      <a:pt x="2633" y="276"/>
                    </a:lnTo>
                    <a:lnTo>
                      <a:pt x="2677" y="256"/>
                    </a:lnTo>
                    <a:lnTo>
                      <a:pt x="2719" y="238"/>
                    </a:lnTo>
                    <a:lnTo>
                      <a:pt x="2760" y="223"/>
                    </a:lnTo>
                    <a:lnTo>
                      <a:pt x="2800" y="211"/>
                    </a:lnTo>
                    <a:lnTo>
                      <a:pt x="2837" y="199"/>
                    </a:lnTo>
                    <a:lnTo>
                      <a:pt x="2873" y="190"/>
                    </a:lnTo>
                    <a:lnTo>
                      <a:pt x="2905" y="183"/>
                    </a:lnTo>
                    <a:lnTo>
                      <a:pt x="2936" y="177"/>
                    </a:lnTo>
                    <a:lnTo>
                      <a:pt x="2964" y="173"/>
                    </a:lnTo>
                    <a:lnTo>
                      <a:pt x="2990" y="170"/>
                    </a:lnTo>
                    <a:lnTo>
                      <a:pt x="3013" y="168"/>
                    </a:lnTo>
                    <a:lnTo>
                      <a:pt x="3033" y="166"/>
                    </a:lnTo>
                    <a:lnTo>
                      <a:pt x="3117" y="160"/>
                    </a:lnTo>
                    <a:lnTo>
                      <a:pt x="3216" y="153"/>
                    </a:lnTo>
                    <a:lnTo>
                      <a:pt x="3329" y="142"/>
                    </a:lnTo>
                    <a:lnTo>
                      <a:pt x="3451" y="131"/>
                    </a:lnTo>
                    <a:lnTo>
                      <a:pt x="3582" y="118"/>
                    </a:lnTo>
                    <a:lnTo>
                      <a:pt x="3716" y="104"/>
                    </a:lnTo>
                    <a:lnTo>
                      <a:pt x="3852" y="90"/>
                    </a:lnTo>
                    <a:lnTo>
                      <a:pt x="3986" y="75"/>
                    </a:lnTo>
                    <a:lnTo>
                      <a:pt x="4115" y="61"/>
                    </a:lnTo>
                    <a:lnTo>
                      <a:pt x="4237" y="47"/>
                    </a:lnTo>
                    <a:lnTo>
                      <a:pt x="4349" y="35"/>
                    </a:lnTo>
                    <a:lnTo>
                      <a:pt x="4447" y="24"/>
                    </a:lnTo>
                    <a:lnTo>
                      <a:pt x="4530" y="14"/>
                    </a:lnTo>
                    <a:lnTo>
                      <a:pt x="4593" y="7"/>
                    </a:lnTo>
                    <a:lnTo>
                      <a:pt x="4634" y="3"/>
                    </a:lnTo>
                    <a:lnTo>
                      <a:pt x="4649" y="0"/>
                    </a:lnTo>
                    <a:lnTo>
                      <a:pt x="4654" y="0"/>
                    </a:lnTo>
                    <a:lnTo>
                      <a:pt x="4660" y="4"/>
                    </a:lnTo>
                    <a:lnTo>
                      <a:pt x="4663" y="7"/>
                    </a:lnTo>
                    <a:lnTo>
                      <a:pt x="4664" y="12"/>
                    </a:lnTo>
                    <a:lnTo>
                      <a:pt x="4664" y="18"/>
                    </a:lnTo>
                    <a:lnTo>
                      <a:pt x="4662" y="22"/>
                    </a:lnTo>
                    <a:lnTo>
                      <a:pt x="4657" y="25"/>
                    </a:lnTo>
                    <a:lnTo>
                      <a:pt x="4652" y="27"/>
                    </a:lnTo>
                    <a:lnTo>
                      <a:pt x="4637" y="30"/>
                    </a:lnTo>
                    <a:lnTo>
                      <a:pt x="4596" y="34"/>
                    </a:lnTo>
                    <a:lnTo>
                      <a:pt x="4532" y="41"/>
                    </a:lnTo>
                    <a:lnTo>
                      <a:pt x="4450" y="50"/>
                    </a:lnTo>
                    <a:lnTo>
                      <a:pt x="4352" y="62"/>
                    </a:lnTo>
                    <a:lnTo>
                      <a:pt x="4241" y="74"/>
                    </a:lnTo>
                    <a:lnTo>
                      <a:pt x="4118" y="88"/>
                    </a:lnTo>
                    <a:lnTo>
                      <a:pt x="3988" y="102"/>
                    </a:lnTo>
                    <a:lnTo>
                      <a:pt x="3854" y="116"/>
                    </a:lnTo>
                    <a:lnTo>
                      <a:pt x="3718" y="131"/>
                    </a:lnTo>
                    <a:lnTo>
                      <a:pt x="3584" y="144"/>
                    </a:lnTo>
                    <a:lnTo>
                      <a:pt x="3453" y="157"/>
                    </a:lnTo>
                    <a:lnTo>
                      <a:pt x="3330" y="169"/>
                    </a:lnTo>
                    <a:lnTo>
                      <a:pt x="3218" y="180"/>
                    </a:lnTo>
                    <a:lnTo>
                      <a:pt x="3119" y="187"/>
                    </a:lnTo>
                    <a:lnTo>
                      <a:pt x="3034" y="193"/>
                    </a:lnTo>
                    <a:lnTo>
                      <a:pt x="2997" y="196"/>
                    </a:lnTo>
                    <a:lnTo>
                      <a:pt x="2957" y="201"/>
                    </a:lnTo>
                    <a:lnTo>
                      <a:pt x="2916" y="208"/>
                    </a:lnTo>
                    <a:lnTo>
                      <a:pt x="2875" y="217"/>
                    </a:lnTo>
                    <a:lnTo>
                      <a:pt x="2833" y="228"/>
                    </a:lnTo>
                    <a:lnTo>
                      <a:pt x="2789" y="241"/>
                    </a:lnTo>
                    <a:lnTo>
                      <a:pt x="2746" y="257"/>
                    </a:lnTo>
                    <a:lnTo>
                      <a:pt x="2702" y="275"/>
                    </a:lnTo>
                    <a:lnTo>
                      <a:pt x="2658" y="295"/>
                    </a:lnTo>
                    <a:lnTo>
                      <a:pt x="2612" y="317"/>
                    </a:lnTo>
                    <a:lnTo>
                      <a:pt x="2567" y="341"/>
                    </a:lnTo>
                    <a:lnTo>
                      <a:pt x="2520" y="368"/>
                    </a:lnTo>
                    <a:lnTo>
                      <a:pt x="2474" y="398"/>
                    </a:lnTo>
                    <a:lnTo>
                      <a:pt x="2428" y="429"/>
                    </a:lnTo>
                    <a:lnTo>
                      <a:pt x="2381" y="463"/>
                    </a:lnTo>
                    <a:lnTo>
                      <a:pt x="2335" y="500"/>
                    </a:lnTo>
                    <a:lnTo>
                      <a:pt x="2287" y="539"/>
                    </a:lnTo>
                    <a:lnTo>
                      <a:pt x="2241" y="581"/>
                    </a:lnTo>
                    <a:lnTo>
                      <a:pt x="2194" y="626"/>
                    </a:lnTo>
                    <a:lnTo>
                      <a:pt x="2147" y="673"/>
                    </a:lnTo>
                    <a:lnTo>
                      <a:pt x="2100" y="724"/>
                    </a:lnTo>
                    <a:lnTo>
                      <a:pt x="2055" y="777"/>
                    </a:lnTo>
                    <a:lnTo>
                      <a:pt x="2009" y="832"/>
                    </a:lnTo>
                    <a:lnTo>
                      <a:pt x="1963" y="891"/>
                    </a:lnTo>
                    <a:lnTo>
                      <a:pt x="1919" y="952"/>
                    </a:lnTo>
                    <a:lnTo>
                      <a:pt x="1875" y="1017"/>
                    </a:lnTo>
                    <a:lnTo>
                      <a:pt x="1830" y="1084"/>
                    </a:lnTo>
                    <a:lnTo>
                      <a:pt x="1787" y="1154"/>
                    </a:lnTo>
                    <a:lnTo>
                      <a:pt x="1745" y="1229"/>
                    </a:lnTo>
                    <a:lnTo>
                      <a:pt x="1703" y="1305"/>
                    </a:lnTo>
                    <a:lnTo>
                      <a:pt x="1662" y="1385"/>
                    </a:lnTo>
                    <a:lnTo>
                      <a:pt x="1622" y="1468"/>
                    </a:lnTo>
                    <a:lnTo>
                      <a:pt x="1585" y="1544"/>
                    </a:lnTo>
                    <a:lnTo>
                      <a:pt x="1545" y="1623"/>
                    </a:lnTo>
                    <a:lnTo>
                      <a:pt x="1503" y="1703"/>
                    </a:lnTo>
                    <a:lnTo>
                      <a:pt x="1458" y="1785"/>
                    </a:lnTo>
                    <a:lnTo>
                      <a:pt x="1410" y="1868"/>
                    </a:lnTo>
                    <a:lnTo>
                      <a:pt x="1360" y="1952"/>
                    </a:lnTo>
                    <a:lnTo>
                      <a:pt x="1308" y="2038"/>
                    </a:lnTo>
                    <a:lnTo>
                      <a:pt x="1254" y="2125"/>
                    </a:lnTo>
                    <a:lnTo>
                      <a:pt x="1199" y="2211"/>
                    </a:lnTo>
                    <a:lnTo>
                      <a:pt x="1142" y="2299"/>
                    </a:lnTo>
                    <a:lnTo>
                      <a:pt x="1084" y="2386"/>
                    </a:lnTo>
                    <a:lnTo>
                      <a:pt x="1025" y="2473"/>
                    </a:lnTo>
                    <a:lnTo>
                      <a:pt x="966" y="2561"/>
                    </a:lnTo>
                    <a:lnTo>
                      <a:pt x="906" y="2647"/>
                    </a:lnTo>
                    <a:lnTo>
                      <a:pt x="847" y="2733"/>
                    </a:lnTo>
                    <a:lnTo>
                      <a:pt x="786" y="2817"/>
                    </a:lnTo>
                    <a:lnTo>
                      <a:pt x="669" y="2981"/>
                    </a:lnTo>
                    <a:lnTo>
                      <a:pt x="553" y="3137"/>
                    </a:lnTo>
                    <a:lnTo>
                      <a:pt x="443" y="3284"/>
                    </a:lnTo>
                    <a:lnTo>
                      <a:pt x="340" y="3420"/>
                    </a:lnTo>
                    <a:lnTo>
                      <a:pt x="245" y="3543"/>
                    </a:lnTo>
                    <a:lnTo>
                      <a:pt x="162" y="3650"/>
                    </a:lnTo>
                    <a:lnTo>
                      <a:pt x="91" y="3741"/>
                    </a:lnTo>
                    <a:lnTo>
                      <a:pt x="35" y="3812"/>
                    </a:lnTo>
                    <a:lnTo>
                      <a:pt x="0" y="38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35"/>
              <p:cNvSpPr>
                <a:spLocks/>
              </p:cNvSpPr>
              <p:nvPr userDrawn="1"/>
            </p:nvSpPr>
            <p:spPr bwMode="auto">
              <a:xfrm>
                <a:off x="421" y="3474"/>
                <a:ext cx="670" cy="846"/>
              </a:xfrm>
              <a:custGeom>
                <a:avLst/>
                <a:gdLst>
                  <a:gd name="T0" fmla="*/ 78 w 2010"/>
                  <a:gd name="T1" fmla="*/ 2453 h 2538"/>
                  <a:gd name="T2" fmla="*/ 301 w 2010"/>
                  <a:gd name="T3" fmla="*/ 2203 h 2538"/>
                  <a:gd name="T4" fmla="*/ 590 w 2010"/>
                  <a:gd name="T5" fmla="*/ 1873 h 2538"/>
                  <a:gd name="T6" fmla="*/ 915 w 2010"/>
                  <a:gd name="T7" fmla="*/ 1494 h 2538"/>
                  <a:gd name="T8" fmla="*/ 1163 w 2010"/>
                  <a:gd name="T9" fmla="*/ 1197 h 2538"/>
                  <a:gd name="T10" fmla="*/ 1323 w 2010"/>
                  <a:gd name="T11" fmla="*/ 999 h 2538"/>
                  <a:gd name="T12" fmla="*/ 1475 w 2010"/>
                  <a:gd name="T13" fmla="*/ 807 h 2538"/>
                  <a:gd name="T14" fmla="*/ 1614 w 2010"/>
                  <a:gd name="T15" fmla="*/ 623 h 2538"/>
                  <a:gd name="T16" fmla="*/ 1737 w 2010"/>
                  <a:gd name="T17" fmla="*/ 451 h 2538"/>
                  <a:gd name="T18" fmla="*/ 1839 w 2010"/>
                  <a:gd name="T19" fmla="*/ 297 h 2538"/>
                  <a:gd name="T20" fmla="*/ 1918 w 2010"/>
                  <a:gd name="T21" fmla="*/ 163 h 2538"/>
                  <a:gd name="T22" fmla="*/ 1970 w 2010"/>
                  <a:gd name="T23" fmla="*/ 54 h 2538"/>
                  <a:gd name="T24" fmla="*/ 1985 w 2010"/>
                  <a:gd name="T25" fmla="*/ 4 h 2538"/>
                  <a:gd name="T26" fmla="*/ 1995 w 2010"/>
                  <a:gd name="T27" fmla="*/ 0 h 2538"/>
                  <a:gd name="T28" fmla="*/ 2005 w 2010"/>
                  <a:gd name="T29" fmla="*/ 2 h 2538"/>
                  <a:gd name="T30" fmla="*/ 2010 w 2010"/>
                  <a:gd name="T31" fmla="*/ 11 h 2538"/>
                  <a:gd name="T32" fmla="*/ 2002 w 2010"/>
                  <a:gd name="T33" fmla="*/ 41 h 2538"/>
                  <a:gd name="T34" fmla="*/ 1980 w 2010"/>
                  <a:gd name="T35" fmla="*/ 98 h 2538"/>
                  <a:gd name="T36" fmla="*/ 1947 w 2010"/>
                  <a:gd name="T37" fmla="*/ 165 h 2538"/>
                  <a:gd name="T38" fmla="*/ 1905 w 2010"/>
                  <a:gd name="T39" fmla="*/ 240 h 2538"/>
                  <a:gd name="T40" fmla="*/ 1854 w 2010"/>
                  <a:gd name="T41" fmla="*/ 322 h 2538"/>
                  <a:gd name="T42" fmla="*/ 1796 w 2010"/>
                  <a:gd name="T43" fmla="*/ 410 h 2538"/>
                  <a:gd name="T44" fmla="*/ 1697 w 2010"/>
                  <a:gd name="T45" fmla="*/ 553 h 2538"/>
                  <a:gd name="T46" fmla="*/ 1545 w 2010"/>
                  <a:gd name="T47" fmla="*/ 758 h 2538"/>
                  <a:gd name="T48" fmla="*/ 1378 w 2010"/>
                  <a:gd name="T49" fmla="*/ 973 h 2538"/>
                  <a:gd name="T50" fmla="*/ 1203 w 2010"/>
                  <a:gd name="T51" fmla="*/ 1190 h 2538"/>
                  <a:gd name="T52" fmla="*/ 1027 w 2010"/>
                  <a:gd name="T53" fmla="*/ 1403 h 2538"/>
                  <a:gd name="T54" fmla="*/ 879 w 2010"/>
                  <a:gd name="T55" fmla="*/ 1578 h 2538"/>
                  <a:gd name="T56" fmla="*/ 753 w 2010"/>
                  <a:gd name="T57" fmla="*/ 1727 h 2538"/>
                  <a:gd name="T58" fmla="*/ 625 w 2010"/>
                  <a:gd name="T59" fmla="*/ 1876 h 2538"/>
                  <a:gd name="T60" fmla="*/ 497 w 2010"/>
                  <a:gd name="T61" fmla="*/ 2023 h 2538"/>
                  <a:gd name="T62" fmla="*/ 375 w 2010"/>
                  <a:gd name="T63" fmla="*/ 2162 h 2538"/>
                  <a:gd name="T64" fmla="*/ 262 w 2010"/>
                  <a:gd name="T65" fmla="*/ 2290 h 2538"/>
                  <a:gd name="T66" fmla="*/ 160 w 2010"/>
                  <a:gd name="T67" fmla="*/ 2403 h 2538"/>
                  <a:gd name="T68" fmla="*/ 74 w 2010"/>
                  <a:gd name="T69" fmla="*/ 2499 h 2538"/>
                  <a:gd name="T70" fmla="*/ 0 w 2010"/>
                  <a:gd name="T71" fmla="*/ 2538 h 2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10" h="2538">
                    <a:moveTo>
                      <a:pt x="0" y="2538"/>
                    </a:moveTo>
                    <a:lnTo>
                      <a:pt x="78" y="2453"/>
                    </a:lnTo>
                    <a:lnTo>
                      <a:pt x="180" y="2339"/>
                    </a:lnTo>
                    <a:lnTo>
                      <a:pt x="301" y="2203"/>
                    </a:lnTo>
                    <a:lnTo>
                      <a:pt x="440" y="2047"/>
                    </a:lnTo>
                    <a:lnTo>
                      <a:pt x="590" y="1873"/>
                    </a:lnTo>
                    <a:lnTo>
                      <a:pt x="750" y="1688"/>
                    </a:lnTo>
                    <a:lnTo>
                      <a:pt x="915" y="1494"/>
                    </a:lnTo>
                    <a:lnTo>
                      <a:pt x="1081" y="1297"/>
                    </a:lnTo>
                    <a:lnTo>
                      <a:pt x="1163" y="1197"/>
                    </a:lnTo>
                    <a:lnTo>
                      <a:pt x="1244" y="1098"/>
                    </a:lnTo>
                    <a:lnTo>
                      <a:pt x="1323" y="999"/>
                    </a:lnTo>
                    <a:lnTo>
                      <a:pt x="1401" y="902"/>
                    </a:lnTo>
                    <a:lnTo>
                      <a:pt x="1475" y="807"/>
                    </a:lnTo>
                    <a:lnTo>
                      <a:pt x="1547" y="714"/>
                    </a:lnTo>
                    <a:lnTo>
                      <a:pt x="1614" y="623"/>
                    </a:lnTo>
                    <a:lnTo>
                      <a:pt x="1677" y="536"/>
                    </a:lnTo>
                    <a:lnTo>
                      <a:pt x="1737" y="451"/>
                    </a:lnTo>
                    <a:lnTo>
                      <a:pt x="1791" y="373"/>
                    </a:lnTo>
                    <a:lnTo>
                      <a:pt x="1839" y="297"/>
                    </a:lnTo>
                    <a:lnTo>
                      <a:pt x="1882" y="228"/>
                    </a:lnTo>
                    <a:lnTo>
                      <a:pt x="1918" y="163"/>
                    </a:lnTo>
                    <a:lnTo>
                      <a:pt x="1947" y="106"/>
                    </a:lnTo>
                    <a:lnTo>
                      <a:pt x="1970" y="54"/>
                    </a:lnTo>
                    <a:lnTo>
                      <a:pt x="1983" y="10"/>
                    </a:lnTo>
                    <a:lnTo>
                      <a:pt x="1985" y="4"/>
                    </a:lnTo>
                    <a:lnTo>
                      <a:pt x="1989" y="1"/>
                    </a:lnTo>
                    <a:lnTo>
                      <a:pt x="1995" y="0"/>
                    </a:lnTo>
                    <a:lnTo>
                      <a:pt x="1999" y="0"/>
                    </a:lnTo>
                    <a:lnTo>
                      <a:pt x="2005" y="2"/>
                    </a:lnTo>
                    <a:lnTo>
                      <a:pt x="2008" y="6"/>
                    </a:lnTo>
                    <a:lnTo>
                      <a:pt x="2010" y="11"/>
                    </a:lnTo>
                    <a:lnTo>
                      <a:pt x="2010" y="16"/>
                    </a:lnTo>
                    <a:lnTo>
                      <a:pt x="2002" y="41"/>
                    </a:lnTo>
                    <a:lnTo>
                      <a:pt x="1993" y="69"/>
                    </a:lnTo>
                    <a:lnTo>
                      <a:pt x="1980" y="98"/>
                    </a:lnTo>
                    <a:lnTo>
                      <a:pt x="1965" y="131"/>
                    </a:lnTo>
                    <a:lnTo>
                      <a:pt x="1947" y="165"/>
                    </a:lnTo>
                    <a:lnTo>
                      <a:pt x="1928" y="202"/>
                    </a:lnTo>
                    <a:lnTo>
                      <a:pt x="1905" y="240"/>
                    </a:lnTo>
                    <a:lnTo>
                      <a:pt x="1881" y="280"/>
                    </a:lnTo>
                    <a:lnTo>
                      <a:pt x="1854" y="322"/>
                    </a:lnTo>
                    <a:lnTo>
                      <a:pt x="1826" y="365"/>
                    </a:lnTo>
                    <a:lnTo>
                      <a:pt x="1796" y="410"/>
                    </a:lnTo>
                    <a:lnTo>
                      <a:pt x="1765" y="457"/>
                    </a:lnTo>
                    <a:lnTo>
                      <a:pt x="1697" y="553"/>
                    </a:lnTo>
                    <a:lnTo>
                      <a:pt x="1623" y="654"/>
                    </a:lnTo>
                    <a:lnTo>
                      <a:pt x="1545" y="758"/>
                    </a:lnTo>
                    <a:lnTo>
                      <a:pt x="1462" y="865"/>
                    </a:lnTo>
                    <a:lnTo>
                      <a:pt x="1378" y="973"/>
                    </a:lnTo>
                    <a:lnTo>
                      <a:pt x="1291" y="1081"/>
                    </a:lnTo>
                    <a:lnTo>
                      <a:pt x="1203" y="1190"/>
                    </a:lnTo>
                    <a:lnTo>
                      <a:pt x="1115" y="1298"/>
                    </a:lnTo>
                    <a:lnTo>
                      <a:pt x="1027" y="1403"/>
                    </a:lnTo>
                    <a:lnTo>
                      <a:pt x="941" y="1506"/>
                    </a:lnTo>
                    <a:lnTo>
                      <a:pt x="879" y="1578"/>
                    </a:lnTo>
                    <a:lnTo>
                      <a:pt x="817" y="1653"/>
                    </a:lnTo>
                    <a:lnTo>
                      <a:pt x="753" y="1727"/>
                    </a:lnTo>
                    <a:lnTo>
                      <a:pt x="688" y="1802"/>
                    </a:lnTo>
                    <a:lnTo>
                      <a:pt x="625" y="1876"/>
                    </a:lnTo>
                    <a:lnTo>
                      <a:pt x="561" y="1951"/>
                    </a:lnTo>
                    <a:lnTo>
                      <a:pt x="497" y="2023"/>
                    </a:lnTo>
                    <a:lnTo>
                      <a:pt x="436" y="2093"/>
                    </a:lnTo>
                    <a:lnTo>
                      <a:pt x="375" y="2162"/>
                    </a:lnTo>
                    <a:lnTo>
                      <a:pt x="317" y="2227"/>
                    </a:lnTo>
                    <a:lnTo>
                      <a:pt x="262" y="2290"/>
                    </a:lnTo>
                    <a:lnTo>
                      <a:pt x="209" y="2349"/>
                    </a:lnTo>
                    <a:lnTo>
                      <a:pt x="160" y="2403"/>
                    </a:lnTo>
                    <a:lnTo>
                      <a:pt x="115" y="2454"/>
                    </a:lnTo>
                    <a:lnTo>
                      <a:pt x="74" y="2499"/>
                    </a:lnTo>
                    <a:lnTo>
                      <a:pt x="38" y="2538"/>
                    </a:lnTo>
                    <a:lnTo>
                      <a:pt x="0" y="25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36"/>
              <p:cNvSpPr>
                <a:spLocks/>
              </p:cNvSpPr>
              <p:nvPr userDrawn="1"/>
            </p:nvSpPr>
            <p:spPr bwMode="auto">
              <a:xfrm>
                <a:off x="319" y="3021"/>
                <a:ext cx="1116" cy="1262"/>
              </a:xfrm>
              <a:custGeom>
                <a:avLst/>
                <a:gdLst>
                  <a:gd name="T0" fmla="*/ 11 w 3349"/>
                  <a:gd name="T1" fmla="*/ 3786 h 3786"/>
                  <a:gd name="T2" fmla="*/ 4 w 3349"/>
                  <a:gd name="T3" fmla="*/ 3781 h 3786"/>
                  <a:gd name="T4" fmla="*/ 0 w 3349"/>
                  <a:gd name="T5" fmla="*/ 3772 h 3786"/>
                  <a:gd name="T6" fmla="*/ 15 w 3349"/>
                  <a:gd name="T7" fmla="*/ 3739 h 3786"/>
                  <a:gd name="T8" fmla="*/ 99 w 3349"/>
                  <a:gd name="T9" fmla="*/ 3558 h 3786"/>
                  <a:gd name="T10" fmla="*/ 246 w 3349"/>
                  <a:gd name="T11" fmla="*/ 3245 h 3786"/>
                  <a:gd name="T12" fmla="*/ 436 w 3349"/>
                  <a:gd name="T13" fmla="*/ 2840 h 3786"/>
                  <a:gd name="T14" fmla="*/ 649 w 3349"/>
                  <a:gd name="T15" fmla="*/ 2387 h 3786"/>
                  <a:gd name="T16" fmla="*/ 867 w 3349"/>
                  <a:gd name="T17" fmla="*/ 1927 h 3786"/>
                  <a:gd name="T18" fmla="*/ 1070 w 3349"/>
                  <a:gd name="T19" fmla="*/ 1503 h 3786"/>
                  <a:gd name="T20" fmla="*/ 1237 w 3349"/>
                  <a:gd name="T21" fmla="*/ 1156 h 3786"/>
                  <a:gd name="T22" fmla="*/ 1337 w 3349"/>
                  <a:gd name="T23" fmla="*/ 965 h 3786"/>
                  <a:gd name="T24" fmla="*/ 1426 w 3349"/>
                  <a:gd name="T25" fmla="*/ 851 h 3786"/>
                  <a:gd name="T26" fmla="*/ 1542 w 3349"/>
                  <a:gd name="T27" fmla="*/ 743 h 3786"/>
                  <a:gd name="T28" fmla="*/ 1678 w 3349"/>
                  <a:gd name="T29" fmla="*/ 642 h 3786"/>
                  <a:gd name="T30" fmla="*/ 1831 w 3349"/>
                  <a:gd name="T31" fmla="*/ 547 h 3786"/>
                  <a:gd name="T32" fmla="*/ 1996 w 3349"/>
                  <a:gd name="T33" fmla="*/ 460 h 3786"/>
                  <a:gd name="T34" fmla="*/ 2169 w 3349"/>
                  <a:gd name="T35" fmla="*/ 379 h 3786"/>
                  <a:gd name="T36" fmla="*/ 2345 w 3349"/>
                  <a:gd name="T37" fmla="*/ 306 h 3786"/>
                  <a:gd name="T38" fmla="*/ 2520 w 3349"/>
                  <a:gd name="T39" fmla="*/ 240 h 3786"/>
                  <a:gd name="T40" fmla="*/ 2688 w 3349"/>
                  <a:gd name="T41" fmla="*/ 181 h 3786"/>
                  <a:gd name="T42" fmla="*/ 2847 w 3349"/>
                  <a:gd name="T43" fmla="*/ 131 h 3786"/>
                  <a:gd name="T44" fmla="*/ 2991 w 3349"/>
                  <a:gd name="T45" fmla="*/ 89 h 3786"/>
                  <a:gd name="T46" fmla="*/ 3169 w 3349"/>
                  <a:gd name="T47" fmla="*/ 40 h 3786"/>
                  <a:gd name="T48" fmla="*/ 3314 w 3349"/>
                  <a:gd name="T49" fmla="*/ 4 h 3786"/>
                  <a:gd name="T50" fmla="*/ 3341 w 3349"/>
                  <a:gd name="T51" fmla="*/ 1 h 3786"/>
                  <a:gd name="T52" fmla="*/ 3348 w 3349"/>
                  <a:gd name="T53" fmla="*/ 9 h 3786"/>
                  <a:gd name="T54" fmla="*/ 3348 w 3349"/>
                  <a:gd name="T55" fmla="*/ 20 h 3786"/>
                  <a:gd name="T56" fmla="*/ 3341 w 3349"/>
                  <a:gd name="T57" fmla="*/ 26 h 3786"/>
                  <a:gd name="T58" fmla="*/ 3323 w 3349"/>
                  <a:gd name="T59" fmla="*/ 29 h 3786"/>
                  <a:gd name="T60" fmla="*/ 3274 w 3349"/>
                  <a:gd name="T61" fmla="*/ 39 h 3786"/>
                  <a:gd name="T62" fmla="*/ 3145 w 3349"/>
                  <a:gd name="T63" fmla="*/ 71 h 3786"/>
                  <a:gd name="T64" fmla="*/ 2964 w 3349"/>
                  <a:gd name="T65" fmla="*/ 122 h 3786"/>
                  <a:gd name="T66" fmla="*/ 2820 w 3349"/>
                  <a:gd name="T67" fmla="*/ 166 h 3786"/>
                  <a:gd name="T68" fmla="*/ 2663 w 3349"/>
                  <a:gd name="T69" fmla="*/ 219 h 3786"/>
                  <a:gd name="T70" fmla="*/ 2497 w 3349"/>
                  <a:gd name="T71" fmla="*/ 279 h 3786"/>
                  <a:gd name="T72" fmla="*/ 2327 w 3349"/>
                  <a:gd name="T73" fmla="*/ 344 h 3786"/>
                  <a:gd name="T74" fmla="*/ 2156 w 3349"/>
                  <a:gd name="T75" fmla="*/ 418 h 3786"/>
                  <a:gd name="T76" fmla="*/ 1989 w 3349"/>
                  <a:gd name="T77" fmla="*/ 498 h 3786"/>
                  <a:gd name="T78" fmla="*/ 1830 w 3349"/>
                  <a:gd name="T79" fmla="*/ 583 h 3786"/>
                  <a:gd name="T80" fmla="*/ 1683 w 3349"/>
                  <a:gd name="T81" fmla="*/ 675 h 3786"/>
                  <a:gd name="T82" fmla="*/ 1552 w 3349"/>
                  <a:gd name="T83" fmla="*/ 772 h 3786"/>
                  <a:gd name="T84" fmla="*/ 1443 w 3349"/>
                  <a:gd name="T85" fmla="*/ 874 h 3786"/>
                  <a:gd name="T86" fmla="*/ 1358 w 3349"/>
                  <a:gd name="T87" fmla="*/ 981 h 3786"/>
                  <a:gd name="T88" fmla="*/ 1261 w 3349"/>
                  <a:gd name="T89" fmla="*/ 1168 h 3786"/>
                  <a:gd name="T90" fmla="*/ 1094 w 3349"/>
                  <a:gd name="T91" fmla="*/ 1515 h 3786"/>
                  <a:gd name="T92" fmla="*/ 892 w 3349"/>
                  <a:gd name="T93" fmla="*/ 1939 h 3786"/>
                  <a:gd name="T94" fmla="*/ 674 w 3349"/>
                  <a:gd name="T95" fmla="*/ 2399 h 3786"/>
                  <a:gd name="T96" fmla="*/ 460 w 3349"/>
                  <a:gd name="T97" fmla="*/ 2852 h 3786"/>
                  <a:gd name="T98" fmla="*/ 271 w 3349"/>
                  <a:gd name="T99" fmla="*/ 3256 h 3786"/>
                  <a:gd name="T100" fmla="*/ 124 w 3349"/>
                  <a:gd name="T101" fmla="*/ 3570 h 3786"/>
                  <a:gd name="T102" fmla="*/ 39 w 3349"/>
                  <a:gd name="T103" fmla="*/ 3751 h 3786"/>
                  <a:gd name="T104" fmla="*/ 23 w 3349"/>
                  <a:gd name="T105" fmla="*/ 3781 h 3786"/>
                  <a:gd name="T106" fmla="*/ 17 w 3349"/>
                  <a:gd name="T107" fmla="*/ 3786 h 3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49" h="3786">
                    <a:moveTo>
                      <a:pt x="14" y="3786"/>
                    </a:moveTo>
                    <a:lnTo>
                      <a:pt x="11" y="3786"/>
                    </a:lnTo>
                    <a:lnTo>
                      <a:pt x="8" y="3785"/>
                    </a:lnTo>
                    <a:lnTo>
                      <a:pt x="4" y="3781"/>
                    </a:lnTo>
                    <a:lnTo>
                      <a:pt x="1" y="3777"/>
                    </a:lnTo>
                    <a:lnTo>
                      <a:pt x="0" y="3772"/>
                    </a:lnTo>
                    <a:lnTo>
                      <a:pt x="2" y="3767"/>
                    </a:lnTo>
                    <a:lnTo>
                      <a:pt x="15" y="3739"/>
                    </a:lnTo>
                    <a:lnTo>
                      <a:pt x="47" y="3668"/>
                    </a:lnTo>
                    <a:lnTo>
                      <a:pt x="99" y="3558"/>
                    </a:lnTo>
                    <a:lnTo>
                      <a:pt x="166" y="3416"/>
                    </a:lnTo>
                    <a:lnTo>
                      <a:pt x="246" y="3245"/>
                    </a:lnTo>
                    <a:lnTo>
                      <a:pt x="337" y="3052"/>
                    </a:lnTo>
                    <a:lnTo>
                      <a:pt x="436" y="2840"/>
                    </a:lnTo>
                    <a:lnTo>
                      <a:pt x="541" y="2617"/>
                    </a:lnTo>
                    <a:lnTo>
                      <a:pt x="649" y="2387"/>
                    </a:lnTo>
                    <a:lnTo>
                      <a:pt x="759" y="2156"/>
                    </a:lnTo>
                    <a:lnTo>
                      <a:pt x="867" y="1927"/>
                    </a:lnTo>
                    <a:lnTo>
                      <a:pt x="972" y="1708"/>
                    </a:lnTo>
                    <a:lnTo>
                      <a:pt x="1070" y="1503"/>
                    </a:lnTo>
                    <a:lnTo>
                      <a:pt x="1158" y="1317"/>
                    </a:lnTo>
                    <a:lnTo>
                      <a:pt x="1237" y="1156"/>
                    </a:lnTo>
                    <a:lnTo>
                      <a:pt x="1302" y="1025"/>
                    </a:lnTo>
                    <a:lnTo>
                      <a:pt x="1337" y="965"/>
                    </a:lnTo>
                    <a:lnTo>
                      <a:pt x="1378" y="907"/>
                    </a:lnTo>
                    <a:lnTo>
                      <a:pt x="1426" y="851"/>
                    </a:lnTo>
                    <a:lnTo>
                      <a:pt x="1481" y="797"/>
                    </a:lnTo>
                    <a:lnTo>
                      <a:pt x="1542" y="743"/>
                    </a:lnTo>
                    <a:lnTo>
                      <a:pt x="1608" y="692"/>
                    </a:lnTo>
                    <a:lnTo>
                      <a:pt x="1678" y="642"/>
                    </a:lnTo>
                    <a:lnTo>
                      <a:pt x="1753" y="594"/>
                    </a:lnTo>
                    <a:lnTo>
                      <a:pt x="1831" y="547"/>
                    </a:lnTo>
                    <a:lnTo>
                      <a:pt x="1913" y="503"/>
                    </a:lnTo>
                    <a:lnTo>
                      <a:pt x="1996" y="460"/>
                    </a:lnTo>
                    <a:lnTo>
                      <a:pt x="2083" y="419"/>
                    </a:lnTo>
                    <a:lnTo>
                      <a:pt x="2169" y="379"/>
                    </a:lnTo>
                    <a:lnTo>
                      <a:pt x="2258" y="341"/>
                    </a:lnTo>
                    <a:lnTo>
                      <a:pt x="2345" y="306"/>
                    </a:lnTo>
                    <a:lnTo>
                      <a:pt x="2434" y="272"/>
                    </a:lnTo>
                    <a:lnTo>
                      <a:pt x="2520" y="240"/>
                    </a:lnTo>
                    <a:lnTo>
                      <a:pt x="2605" y="210"/>
                    </a:lnTo>
                    <a:lnTo>
                      <a:pt x="2688" y="181"/>
                    </a:lnTo>
                    <a:lnTo>
                      <a:pt x="2769" y="156"/>
                    </a:lnTo>
                    <a:lnTo>
                      <a:pt x="2847" y="131"/>
                    </a:lnTo>
                    <a:lnTo>
                      <a:pt x="2922" y="109"/>
                    </a:lnTo>
                    <a:lnTo>
                      <a:pt x="2991" y="89"/>
                    </a:lnTo>
                    <a:lnTo>
                      <a:pt x="3057" y="70"/>
                    </a:lnTo>
                    <a:lnTo>
                      <a:pt x="3169" y="40"/>
                    </a:lnTo>
                    <a:lnTo>
                      <a:pt x="3256" y="18"/>
                    </a:lnTo>
                    <a:lnTo>
                      <a:pt x="3314" y="4"/>
                    </a:lnTo>
                    <a:lnTo>
                      <a:pt x="3335" y="0"/>
                    </a:lnTo>
                    <a:lnTo>
                      <a:pt x="3341" y="1"/>
                    </a:lnTo>
                    <a:lnTo>
                      <a:pt x="3345" y="4"/>
                    </a:lnTo>
                    <a:lnTo>
                      <a:pt x="3348" y="9"/>
                    </a:lnTo>
                    <a:lnTo>
                      <a:pt x="3349" y="14"/>
                    </a:lnTo>
                    <a:lnTo>
                      <a:pt x="3348" y="20"/>
                    </a:lnTo>
                    <a:lnTo>
                      <a:pt x="3345" y="23"/>
                    </a:lnTo>
                    <a:lnTo>
                      <a:pt x="3341" y="26"/>
                    </a:lnTo>
                    <a:lnTo>
                      <a:pt x="3335" y="27"/>
                    </a:lnTo>
                    <a:lnTo>
                      <a:pt x="3323" y="29"/>
                    </a:lnTo>
                    <a:lnTo>
                      <a:pt x="3303" y="32"/>
                    </a:lnTo>
                    <a:lnTo>
                      <a:pt x="3274" y="39"/>
                    </a:lnTo>
                    <a:lnTo>
                      <a:pt x="3238" y="48"/>
                    </a:lnTo>
                    <a:lnTo>
                      <a:pt x="3145" y="71"/>
                    </a:lnTo>
                    <a:lnTo>
                      <a:pt x="3030" y="104"/>
                    </a:lnTo>
                    <a:lnTo>
                      <a:pt x="2964" y="122"/>
                    </a:lnTo>
                    <a:lnTo>
                      <a:pt x="2894" y="144"/>
                    </a:lnTo>
                    <a:lnTo>
                      <a:pt x="2820" y="166"/>
                    </a:lnTo>
                    <a:lnTo>
                      <a:pt x="2742" y="192"/>
                    </a:lnTo>
                    <a:lnTo>
                      <a:pt x="2663" y="219"/>
                    </a:lnTo>
                    <a:lnTo>
                      <a:pt x="2580" y="247"/>
                    </a:lnTo>
                    <a:lnTo>
                      <a:pt x="2497" y="279"/>
                    </a:lnTo>
                    <a:lnTo>
                      <a:pt x="2412" y="310"/>
                    </a:lnTo>
                    <a:lnTo>
                      <a:pt x="2327" y="344"/>
                    </a:lnTo>
                    <a:lnTo>
                      <a:pt x="2241" y="380"/>
                    </a:lnTo>
                    <a:lnTo>
                      <a:pt x="2156" y="418"/>
                    </a:lnTo>
                    <a:lnTo>
                      <a:pt x="2072" y="457"/>
                    </a:lnTo>
                    <a:lnTo>
                      <a:pt x="1989" y="498"/>
                    </a:lnTo>
                    <a:lnTo>
                      <a:pt x="1908" y="540"/>
                    </a:lnTo>
                    <a:lnTo>
                      <a:pt x="1830" y="583"/>
                    </a:lnTo>
                    <a:lnTo>
                      <a:pt x="1754" y="628"/>
                    </a:lnTo>
                    <a:lnTo>
                      <a:pt x="1683" y="675"/>
                    </a:lnTo>
                    <a:lnTo>
                      <a:pt x="1615" y="722"/>
                    </a:lnTo>
                    <a:lnTo>
                      <a:pt x="1552" y="772"/>
                    </a:lnTo>
                    <a:lnTo>
                      <a:pt x="1495" y="823"/>
                    </a:lnTo>
                    <a:lnTo>
                      <a:pt x="1443" y="874"/>
                    </a:lnTo>
                    <a:lnTo>
                      <a:pt x="1397" y="927"/>
                    </a:lnTo>
                    <a:lnTo>
                      <a:pt x="1358" y="981"/>
                    </a:lnTo>
                    <a:lnTo>
                      <a:pt x="1327" y="1036"/>
                    </a:lnTo>
                    <a:lnTo>
                      <a:pt x="1261" y="1168"/>
                    </a:lnTo>
                    <a:lnTo>
                      <a:pt x="1183" y="1329"/>
                    </a:lnTo>
                    <a:lnTo>
                      <a:pt x="1094" y="1515"/>
                    </a:lnTo>
                    <a:lnTo>
                      <a:pt x="995" y="1720"/>
                    </a:lnTo>
                    <a:lnTo>
                      <a:pt x="892" y="1939"/>
                    </a:lnTo>
                    <a:lnTo>
                      <a:pt x="783" y="2168"/>
                    </a:lnTo>
                    <a:lnTo>
                      <a:pt x="674" y="2399"/>
                    </a:lnTo>
                    <a:lnTo>
                      <a:pt x="566" y="2629"/>
                    </a:lnTo>
                    <a:lnTo>
                      <a:pt x="460" y="2852"/>
                    </a:lnTo>
                    <a:lnTo>
                      <a:pt x="361" y="3063"/>
                    </a:lnTo>
                    <a:lnTo>
                      <a:pt x="271" y="3256"/>
                    </a:lnTo>
                    <a:lnTo>
                      <a:pt x="190" y="3427"/>
                    </a:lnTo>
                    <a:lnTo>
                      <a:pt x="124" y="3570"/>
                    </a:lnTo>
                    <a:lnTo>
                      <a:pt x="72" y="3680"/>
                    </a:lnTo>
                    <a:lnTo>
                      <a:pt x="39" y="3751"/>
                    </a:lnTo>
                    <a:lnTo>
                      <a:pt x="26" y="3778"/>
                    </a:lnTo>
                    <a:lnTo>
                      <a:pt x="23" y="3781"/>
                    </a:lnTo>
                    <a:lnTo>
                      <a:pt x="21" y="3785"/>
                    </a:lnTo>
                    <a:lnTo>
                      <a:pt x="17" y="3786"/>
                    </a:lnTo>
                    <a:lnTo>
                      <a:pt x="14" y="37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37"/>
              <p:cNvSpPr>
                <a:spLocks/>
              </p:cNvSpPr>
              <p:nvPr userDrawn="1"/>
            </p:nvSpPr>
            <p:spPr bwMode="auto">
              <a:xfrm>
                <a:off x="1189" y="3525"/>
                <a:ext cx="1705" cy="408"/>
              </a:xfrm>
              <a:custGeom>
                <a:avLst/>
                <a:gdLst>
                  <a:gd name="T0" fmla="*/ 2861 w 5115"/>
                  <a:gd name="T1" fmla="*/ 1217 h 1223"/>
                  <a:gd name="T2" fmla="*/ 2645 w 5115"/>
                  <a:gd name="T3" fmla="*/ 1188 h 1223"/>
                  <a:gd name="T4" fmla="*/ 2422 w 5115"/>
                  <a:gd name="T5" fmla="*/ 1132 h 1223"/>
                  <a:gd name="T6" fmla="*/ 2190 w 5115"/>
                  <a:gd name="T7" fmla="*/ 1044 h 1223"/>
                  <a:gd name="T8" fmla="*/ 1889 w 5115"/>
                  <a:gd name="T9" fmla="*/ 896 h 1223"/>
                  <a:gd name="T10" fmla="*/ 1615 w 5115"/>
                  <a:gd name="T11" fmla="*/ 742 h 1223"/>
                  <a:gd name="T12" fmla="*/ 1386 w 5115"/>
                  <a:gd name="T13" fmla="*/ 597 h 1223"/>
                  <a:gd name="T14" fmla="*/ 1192 w 5115"/>
                  <a:gd name="T15" fmla="*/ 466 h 1223"/>
                  <a:gd name="T16" fmla="*/ 951 w 5115"/>
                  <a:gd name="T17" fmla="*/ 301 h 1223"/>
                  <a:gd name="T18" fmla="*/ 798 w 5115"/>
                  <a:gd name="T19" fmla="*/ 207 h 1223"/>
                  <a:gd name="T20" fmla="*/ 675 w 5115"/>
                  <a:gd name="T21" fmla="*/ 145 h 1223"/>
                  <a:gd name="T22" fmla="*/ 545 w 5115"/>
                  <a:gd name="T23" fmla="*/ 95 h 1223"/>
                  <a:gd name="T24" fmla="*/ 404 w 5115"/>
                  <a:gd name="T25" fmla="*/ 59 h 1223"/>
                  <a:gd name="T26" fmla="*/ 244 w 5115"/>
                  <a:gd name="T27" fmla="*/ 36 h 1223"/>
                  <a:gd name="T28" fmla="*/ 62 w 5115"/>
                  <a:gd name="T29" fmla="*/ 27 h 1223"/>
                  <a:gd name="T30" fmla="*/ 1 w 5115"/>
                  <a:gd name="T31" fmla="*/ 20 h 1223"/>
                  <a:gd name="T32" fmla="*/ 7 w 5115"/>
                  <a:gd name="T33" fmla="*/ 2 h 1223"/>
                  <a:gd name="T34" fmla="*/ 158 w 5115"/>
                  <a:gd name="T35" fmla="*/ 3 h 1223"/>
                  <a:gd name="T36" fmla="*/ 332 w 5115"/>
                  <a:gd name="T37" fmla="*/ 20 h 1223"/>
                  <a:gd name="T38" fmla="*/ 486 w 5115"/>
                  <a:gd name="T39" fmla="*/ 51 h 1223"/>
                  <a:gd name="T40" fmla="*/ 624 w 5115"/>
                  <a:gd name="T41" fmla="*/ 95 h 1223"/>
                  <a:gd name="T42" fmla="*/ 752 w 5115"/>
                  <a:gd name="T43" fmla="*/ 153 h 1223"/>
                  <a:gd name="T44" fmla="*/ 877 w 5115"/>
                  <a:gd name="T45" fmla="*/ 222 h 1223"/>
                  <a:gd name="T46" fmla="*/ 1096 w 5115"/>
                  <a:gd name="T47" fmla="*/ 366 h 1223"/>
                  <a:gd name="T48" fmla="*/ 1301 w 5115"/>
                  <a:gd name="T49" fmla="*/ 507 h 1223"/>
                  <a:gd name="T50" fmla="*/ 1510 w 5115"/>
                  <a:gd name="T51" fmla="*/ 645 h 1223"/>
                  <a:gd name="T52" fmla="*/ 1759 w 5115"/>
                  <a:gd name="T53" fmla="*/ 794 h 1223"/>
                  <a:gd name="T54" fmla="*/ 2059 w 5115"/>
                  <a:gd name="T55" fmla="*/ 953 h 1223"/>
                  <a:gd name="T56" fmla="*/ 2344 w 5115"/>
                  <a:gd name="T57" fmla="*/ 1077 h 1223"/>
                  <a:gd name="T58" fmla="*/ 2603 w 5115"/>
                  <a:gd name="T59" fmla="*/ 1152 h 1223"/>
                  <a:gd name="T60" fmla="*/ 2851 w 5115"/>
                  <a:gd name="T61" fmla="*/ 1189 h 1223"/>
                  <a:gd name="T62" fmla="*/ 3091 w 5115"/>
                  <a:gd name="T63" fmla="*/ 1194 h 1223"/>
                  <a:gd name="T64" fmla="*/ 3323 w 5115"/>
                  <a:gd name="T65" fmla="*/ 1175 h 1223"/>
                  <a:gd name="T66" fmla="*/ 3550 w 5115"/>
                  <a:gd name="T67" fmla="*/ 1135 h 1223"/>
                  <a:gd name="T68" fmla="*/ 3770 w 5115"/>
                  <a:gd name="T69" fmla="*/ 1083 h 1223"/>
                  <a:gd name="T70" fmla="*/ 4108 w 5115"/>
                  <a:gd name="T71" fmla="*/ 989 h 1223"/>
                  <a:gd name="T72" fmla="*/ 4372 w 5115"/>
                  <a:gd name="T73" fmla="*/ 918 h 1223"/>
                  <a:gd name="T74" fmla="*/ 4633 w 5115"/>
                  <a:gd name="T75" fmla="*/ 862 h 1223"/>
                  <a:gd name="T76" fmla="*/ 4864 w 5115"/>
                  <a:gd name="T77" fmla="*/ 833 h 1223"/>
                  <a:gd name="T78" fmla="*/ 4999 w 5115"/>
                  <a:gd name="T79" fmla="*/ 827 h 1223"/>
                  <a:gd name="T80" fmla="*/ 5107 w 5115"/>
                  <a:gd name="T81" fmla="*/ 829 h 1223"/>
                  <a:gd name="T82" fmla="*/ 5114 w 5115"/>
                  <a:gd name="T83" fmla="*/ 848 h 1223"/>
                  <a:gd name="T84" fmla="*/ 5104 w 5115"/>
                  <a:gd name="T85" fmla="*/ 855 h 1223"/>
                  <a:gd name="T86" fmla="*/ 4999 w 5115"/>
                  <a:gd name="T87" fmla="*/ 854 h 1223"/>
                  <a:gd name="T88" fmla="*/ 4866 w 5115"/>
                  <a:gd name="T89" fmla="*/ 860 h 1223"/>
                  <a:gd name="T90" fmla="*/ 4636 w 5115"/>
                  <a:gd name="T91" fmla="*/ 889 h 1223"/>
                  <a:gd name="T92" fmla="*/ 4377 w 5115"/>
                  <a:gd name="T93" fmla="*/ 945 h 1223"/>
                  <a:gd name="T94" fmla="*/ 4116 w 5115"/>
                  <a:gd name="T95" fmla="*/ 1015 h 1223"/>
                  <a:gd name="T96" fmla="*/ 3863 w 5115"/>
                  <a:gd name="T97" fmla="*/ 1086 h 1223"/>
                  <a:gd name="T98" fmla="*/ 3611 w 5115"/>
                  <a:gd name="T99" fmla="*/ 1150 h 1223"/>
                  <a:gd name="T100" fmla="*/ 3353 w 5115"/>
                  <a:gd name="T101" fmla="*/ 1199 h 1223"/>
                  <a:gd name="T102" fmla="*/ 3086 w 5115"/>
                  <a:gd name="T103" fmla="*/ 1222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115" h="1223">
                    <a:moveTo>
                      <a:pt x="3018" y="1223"/>
                    </a:moveTo>
                    <a:lnTo>
                      <a:pt x="2966" y="1222"/>
                    </a:lnTo>
                    <a:lnTo>
                      <a:pt x="2913" y="1220"/>
                    </a:lnTo>
                    <a:lnTo>
                      <a:pt x="2861" y="1217"/>
                    </a:lnTo>
                    <a:lnTo>
                      <a:pt x="2807" y="1213"/>
                    </a:lnTo>
                    <a:lnTo>
                      <a:pt x="2754" y="1206"/>
                    </a:lnTo>
                    <a:lnTo>
                      <a:pt x="2699" y="1198"/>
                    </a:lnTo>
                    <a:lnTo>
                      <a:pt x="2645" y="1188"/>
                    </a:lnTo>
                    <a:lnTo>
                      <a:pt x="2590" y="1177"/>
                    </a:lnTo>
                    <a:lnTo>
                      <a:pt x="2535" y="1164"/>
                    </a:lnTo>
                    <a:lnTo>
                      <a:pt x="2479" y="1149"/>
                    </a:lnTo>
                    <a:lnTo>
                      <a:pt x="2422" y="1132"/>
                    </a:lnTo>
                    <a:lnTo>
                      <a:pt x="2364" y="1113"/>
                    </a:lnTo>
                    <a:lnTo>
                      <a:pt x="2307" y="1093"/>
                    </a:lnTo>
                    <a:lnTo>
                      <a:pt x="2249" y="1069"/>
                    </a:lnTo>
                    <a:lnTo>
                      <a:pt x="2190" y="1044"/>
                    </a:lnTo>
                    <a:lnTo>
                      <a:pt x="2130" y="1017"/>
                    </a:lnTo>
                    <a:lnTo>
                      <a:pt x="2046" y="976"/>
                    </a:lnTo>
                    <a:lnTo>
                      <a:pt x="1966" y="936"/>
                    </a:lnTo>
                    <a:lnTo>
                      <a:pt x="1889" y="896"/>
                    </a:lnTo>
                    <a:lnTo>
                      <a:pt x="1816" y="856"/>
                    </a:lnTo>
                    <a:lnTo>
                      <a:pt x="1746" y="818"/>
                    </a:lnTo>
                    <a:lnTo>
                      <a:pt x="1679" y="780"/>
                    </a:lnTo>
                    <a:lnTo>
                      <a:pt x="1615" y="742"/>
                    </a:lnTo>
                    <a:lnTo>
                      <a:pt x="1555" y="704"/>
                    </a:lnTo>
                    <a:lnTo>
                      <a:pt x="1496" y="669"/>
                    </a:lnTo>
                    <a:lnTo>
                      <a:pt x="1440" y="633"/>
                    </a:lnTo>
                    <a:lnTo>
                      <a:pt x="1386" y="597"/>
                    </a:lnTo>
                    <a:lnTo>
                      <a:pt x="1334" y="563"/>
                    </a:lnTo>
                    <a:lnTo>
                      <a:pt x="1286" y="529"/>
                    </a:lnTo>
                    <a:lnTo>
                      <a:pt x="1238" y="497"/>
                    </a:lnTo>
                    <a:lnTo>
                      <a:pt x="1192" y="466"/>
                    </a:lnTo>
                    <a:lnTo>
                      <a:pt x="1148" y="434"/>
                    </a:lnTo>
                    <a:lnTo>
                      <a:pt x="1080" y="387"/>
                    </a:lnTo>
                    <a:lnTo>
                      <a:pt x="1014" y="343"/>
                    </a:lnTo>
                    <a:lnTo>
                      <a:pt x="951" y="301"/>
                    </a:lnTo>
                    <a:lnTo>
                      <a:pt x="889" y="261"/>
                    </a:lnTo>
                    <a:lnTo>
                      <a:pt x="858" y="242"/>
                    </a:lnTo>
                    <a:lnTo>
                      <a:pt x="828" y="224"/>
                    </a:lnTo>
                    <a:lnTo>
                      <a:pt x="798" y="207"/>
                    </a:lnTo>
                    <a:lnTo>
                      <a:pt x="767" y="190"/>
                    </a:lnTo>
                    <a:lnTo>
                      <a:pt x="736" y="174"/>
                    </a:lnTo>
                    <a:lnTo>
                      <a:pt x="706" y="159"/>
                    </a:lnTo>
                    <a:lnTo>
                      <a:pt x="675" y="145"/>
                    </a:lnTo>
                    <a:lnTo>
                      <a:pt x="643" y="131"/>
                    </a:lnTo>
                    <a:lnTo>
                      <a:pt x="611" y="118"/>
                    </a:lnTo>
                    <a:lnTo>
                      <a:pt x="578" y="106"/>
                    </a:lnTo>
                    <a:lnTo>
                      <a:pt x="545" y="95"/>
                    </a:lnTo>
                    <a:lnTo>
                      <a:pt x="510" y="85"/>
                    </a:lnTo>
                    <a:lnTo>
                      <a:pt x="476" y="75"/>
                    </a:lnTo>
                    <a:lnTo>
                      <a:pt x="440" y="66"/>
                    </a:lnTo>
                    <a:lnTo>
                      <a:pt x="404" y="59"/>
                    </a:lnTo>
                    <a:lnTo>
                      <a:pt x="366" y="51"/>
                    </a:lnTo>
                    <a:lnTo>
                      <a:pt x="326" y="46"/>
                    </a:lnTo>
                    <a:lnTo>
                      <a:pt x="286" y="40"/>
                    </a:lnTo>
                    <a:lnTo>
                      <a:pt x="244" y="36"/>
                    </a:lnTo>
                    <a:lnTo>
                      <a:pt x="202" y="33"/>
                    </a:lnTo>
                    <a:lnTo>
                      <a:pt x="156" y="30"/>
                    </a:lnTo>
                    <a:lnTo>
                      <a:pt x="111" y="28"/>
                    </a:lnTo>
                    <a:lnTo>
                      <a:pt x="62" y="27"/>
                    </a:lnTo>
                    <a:lnTo>
                      <a:pt x="13" y="27"/>
                    </a:lnTo>
                    <a:lnTo>
                      <a:pt x="7" y="26"/>
                    </a:lnTo>
                    <a:lnTo>
                      <a:pt x="3" y="24"/>
                    </a:lnTo>
                    <a:lnTo>
                      <a:pt x="1" y="20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63" y="0"/>
                    </a:lnTo>
                    <a:lnTo>
                      <a:pt x="112" y="2"/>
                    </a:lnTo>
                    <a:lnTo>
                      <a:pt x="158" y="3"/>
                    </a:lnTo>
                    <a:lnTo>
                      <a:pt x="204" y="6"/>
                    </a:lnTo>
                    <a:lnTo>
                      <a:pt x="248" y="9"/>
                    </a:lnTo>
                    <a:lnTo>
                      <a:pt x="290" y="14"/>
                    </a:lnTo>
                    <a:lnTo>
                      <a:pt x="332" y="20"/>
                    </a:lnTo>
                    <a:lnTo>
                      <a:pt x="372" y="26"/>
                    </a:lnTo>
                    <a:lnTo>
                      <a:pt x="411" y="34"/>
                    </a:lnTo>
                    <a:lnTo>
                      <a:pt x="449" y="41"/>
                    </a:lnTo>
                    <a:lnTo>
                      <a:pt x="486" y="51"/>
                    </a:lnTo>
                    <a:lnTo>
                      <a:pt x="521" y="61"/>
                    </a:lnTo>
                    <a:lnTo>
                      <a:pt x="556" y="72"/>
                    </a:lnTo>
                    <a:lnTo>
                      <a:pt x="590" y="84"/>
                    </a:lnTo>
                    <a:lnTo>
                      <a:pt x="624" y="95"/>
                    </a:lnTo>
                    <a:lnTo>
                      <a:pt x="656" y="108"/>
                    </a:lnTo>
                    <a:lnTo>
                      <a:pt x="689" y="122"/>
                    </a:lnTo>
                    <a:lnTo>
                      <a:pt x="721" y="138"/>
                    </a:lnTo>
                    <a:lnTo>
                      <a:pt x="752" y="153"/>
                    </a:lnTo>
                    <a:lnTo>
                      <a:pt x="784" y="169"/>
                    </a:lnTo>
                    <a:lnTo>
                      <a:pt x="815" y="186"/>
                    </a:lnTo>
                    <a:lnTo>
                      <a:pt x="845" y="203"/>
                    </a:lnTo>
                    <a:lnTo>
                      <a:pt x="877" y="222"/>
                    </a:lnTo>
                    <a:lnTo>
                      <a:pt x="907" y="240"/>
                    </a:lnTo>
                    <a:lnTo>
                      <a:pt x="968" y="280"/>
                    </a:lnTo>
                    <a:lnTo>
                      <a:pt x="1032" y="322"/>
                    </a:lnTo>
                    <a:lnTo>
                      <a:pt x="1096" y="366"/>
                    </a:lnTo>
                    <a:lnTo>
                      <a:pt x="1163" y="413"/>
                    </a:lnTo>
                    <a:lnTo>
                      <a:pt x="1207" y="443"/>
                    </a:lnTo>
                    <a:lnTo>
                      <a:pt x="1253" y="474"/>
                    </a:lnTo>
                    <a:lnTo>
                      <a:pt x="1301" y="507"/>
                    </a:lnTo>
                    <a:lnTo>
                      <a:pt x="1349" y="540"/>
                    </a:lnTo>
                    <a:lnTo>
                      <a:pt x="1401" y="575"/>
                    </a:lnTo>
                    <a:lnTo>
                      <a:pt x="1454" y="609"/>
                    </a:lnTo>
                    <a:lnTo>
                      <a:pt x="1510" y="645"/>
                    </a:lnTo>
                    <a:lnTo>
                      <a:pt x="1569" y="682"/>
                    </a:lnTo>
                    <a:lnTo>
                      <a:pt x="1629" y="718"/>
                    </a:lnTo>
                    <a:lnTo>
                      <a:pt x="1693" y="756"/>
                    </a:lnTo>
                    <a:lnTo>
                      <a:pt x="1759" y="794"/>
                    </a:lnTo>
                    <a:lnTo>
                      <a:pt x="1829" y="833"/>
                    </a:lnTo>
                    <a:lnTo>
                      <a:pt x="1902" y="873"/>
                    </a:lnTo>
                    <a:lnTo>
                      <a:pt x="1978" y="912"/>
                    </a:lnTo>
                    <a:lnTo>
                      <a:pt x="2059" y="953"/>
                    </a:lnTo>
                    <a:lnTo>
                      <a:pt x="2142" y="992"/>
                    </a:lnTo>
                    <a:lnTo>
                      <a:pt x="2210" y="1024"/>
                    </a:lnTo>
                    <a:lnTo>
                      <a:pt x="2278" y="1052"/>
                    </a:lnTo>
                    <a:lnTo>
                      <a:pt x="2344" y="1077"/>
                    </a:lnTo>
                    <a:lnTo>
                      <a:pt x="2410" y="1099"/>
                    </a:lnTo>
                    <a:lnTo>
                      <a:pt x="2475" y="1120"/>
                    </a:lnTo>
                    <a:lnTo>
                      <a:pt x="2539" y="1137"/>
                    </a:lnTo>
                    <a:lnTo>
                      <a:pt x="2603" y="1152"/>
                    </a:lnTo>
                    <a:lnTo>
                      <a:pt x="2666" y="1164"/>
                    </a:lnTo>
                    <a:lnTo>
                      <a:pt x="2728" y="1175"/>
                    </a:lnTo>
                    <a:lnTo>
                      <a:pt x="2791" y="1182"/>
                    </a:lnTo>
                    <a:lnTo>
                      <a:pt x="2851" y="1189"/>
                    </a:lnTo>
                    <a:lnTo>
                      <a:pt x="2913" y="1193"/>
                    </a:lnTo>
                    <a:lnTo>
                      <a:pt x="2972" y="1195"/>
                    </a:lnTo>
                    <a:lnTo>
                      <a:pt x="3033" y="1195"/>
                    </a:lnTo>
                    <a:lnTo>
                      <a:pt x="3091" y="1194"/>
                    </a:lnTo>
                    <a:lnTo>
                      <a:pt x="3151" y="1192"/>
                    </a:lnTo>
                    <a:lnTo>
                      <a:pt x="3209" y="1188"/>
                    </a:lnTo>
                    <a:lnTo>
                      <a:pt x="3266" y="1181"/>
                    </a:lnTo>
                    <a:lnTo>
                      <a:pt x="3323" y="1175"/>
                    </a:lnTo>
                    <a:lnTo>
                      <a:pt x="3381" y="1166"/>
                    </a:lnTo>
                    <a:lnTo>
                      <a:pt x="3438" y="1158"/>
                    </a:lnTo>
                    <a:lnTo>
                      <a:pt x="3494" y="1147"/>
                    </a:lnTo>
                    <a:lnTo>
                      <a:pt x="3550" y="1135"/>
                    </a:lnTo>
                    <a:lnTo>
                      <a:pt x="3605" y="1123"/>
                    </a:lnTo>
                    <a:lnTo>
                      <a:pt x="3660" y="1110"/>
                    </a:lnTo>
                    <a:lnTo>
                      <a:pt x="3715" y="1097"/>
                    </a:lnTo>
                    <a:lnTo>
                      <a:pt x="3770" y="1083"/>
                    </a:lnTo>
                    <a:lnTo>
                      <a:pt x="3825" y="1068"/>
                    </a:lnTo>
                    <a:lnTo>
                      <a:pt x="3935" y="1039"/>
                    </a:lnTo>
                    <a:lnTo>
                      <a:pt x="4043" y="1009"/>
                    </a:lnTo>
                    <a:lnTo>
                      <a:pt x="4108" y="989"/>
                    </a:lnTo>
                    <a:lnTo>
                      <a:pt x="4175" y="971"/>
                    </a:lnTo>
                    <a:lnTo>
                      <a:pt x="4241" y="953"/>
                    </a:lnTo>
                    <a:lnTo>
                      <a:pt x="4306" y="935"/>
                    </a:lnTo>
                    <a:lnTo>
                      <a:pt x="4372" y="918"/>
                    </a:lnTo>
                    <a:lnTo>
                      <a:pt x="4437" y="903"/>
                    </a:lnTo>
                    <a:lnTo>
                      <a:pt x="4503" y="888"/>
                    </a:lnTo>
                    <a:lnTo>
                      <a:pt x="4567" y="874"/>
                    </a:lnTo>
                    <a:lnTo>
                      <a:pt x="4633" y="862"/>
                    </a:lnTo>
                    <a:lnTo>
                      <a:pt x="4699" y="851"/>
                    </a:lnTo>
                    <a:lnTo>
                      <a:pt x="4765" y="842"/>
                    </a:lnTo>
                    <a:lnTo>
                      <a:pt x="4831" y="835"/>
                    </a:lnTo>
                    <a:lnTo>
                      <a:pt x="4864" y="833"/>
                    </a:lnTo>
                    <a:lnTo>
                      <a:pt x="4898" y="831"/>
                    </a:lnTo>
                    <a:lnTo>
                      <a:pt x="4931" y="828"/>
                    </a:lnTo>
                    <a:lnTo>
                      <a:pt x="4966" y="827"/>
                    </a:lnTo>
                    <a:lnTo>
                      <a:pt x="4999" y="827"/>
                    </a:lnTo>
                    <a:lnTo>
                      <a:pt x="5033" y="827"/>
                    </a:lnTo>
                    <a:lnTo>
                      <a:pt x="5067" y="827"/>
                    </a:lnTo>
                    <a:lnTo>
                      <a:pt x="5102" y="828"/>
                    </a:lnTo>
                    <a:lnTo>
                      <a:pt x="5107" y="829"/>
                    </a:lnTo>
                    <a:lnTo>
                      <a:pt x="5112" y="833"/>
                    </a:lnTo>
                    <a:lnTo>
                      <a:pt x="5114" y="837"/>
                    </a:lnTo>
                    <a:lnTo>
                      <a:pt x="5115" y="842"/>
                    </a:lnTo>
                    <a:lnTo>
                      <a:pt x="5114" y="848"/>
                    </a:lnTo>
                    <a:lnTo>
                      <a:pt x="5110" y="852"/>
                    </a:lnTo>
                    <a:lnTo>
                      <a:pt x="5108" y="854"/>
                    </a:lnTo>
                    <a:lnTo>
                      <a:pt x="5106" y="855"/>
                    </a:lnTo>
                    <a:lnTo>
                      <a:pt x="5104" y="855"/>
                    </a:lnTo>
                    <a:lnTo>
                      <a:pt x="5101" y="855"/>
                    </a:lnTo>
                    <a:lnTo>
                      <a:pt x="5066" y="854"/>
                    </a:lnTo>
                    <a:lnTo>
                      <a:pt x="5033" y="854"/>
                    </a:lnTo>
                    <a:lnTo>
                      <a:pt x="4999" y="854"/>
                    </a:lnTo>
                    <a:lnTo>
                      <a:pt x="4966" y="854"/>
                    </a:lnTo>
                    <a:lnTo>
                      <a:pt x="4932" y="855"/>
                    </a:lnTo>
                    <a:lnTo>
                      <a:pt x="4899" y="858"/>
                    </a:lnTo>
                    <a:lnTo>
                      <a:pt x="4866" y="860"/>
                    </a:lnTo>
                    <a:lnTo>
                      <a:pt x="4833" y="863"/>
                    </a:lnTo>
                    <a:lnTo>
                      <a:pt x="4767" y="869"/>
                    </a:lnTo>
                    <a:lnTo>
                      <a:pt x="4702" y="878"/>
                    </a:lnTo>
                    <a:lnTo>
                      <a:pt x="4636" y="889"/>
                    </a:lnTo>
                    <a:lnTo>
                      <a:pt x="4572" y="901"/>
                    </a:lnTo>
                    <a:lnTo>
                      <a:pt x="4507" y="915"/>
                    </a:lnTo>
                    <a:lnTo>
                      <a:pt x="4442" y="929"/>
                    </a:lnTo>
                    <a:lnTo>
                      <a:pt x="4377" y="945"/>
                    </a:lnTo>
                    <a:lnTo>
                      <a:pt x="4312" y="961"/>
                    </a:lnTo>
                    <a:lnTo>
                      <a:pt x="4247" y="980"/>
                    </a:lnTo>
                    <a:lnTo>
                      <a:pt x="4182" y="997"/>
                    </a:lnTo>
                    <a:lnTo>
                      <a:pt x="4116" y="1015"/>
                    </a:lnTo>
                    <a:lnTo>
                      <a:pt x="4049" y="1035"/>
                    </a:lnTo>
                    <a:lnTo>
                      <a:pt x="3987" y="1052"/>
                    </a:lnTo>
                    <a:lnTo>
                      <a:pt x="3925" y="1069"/>
                    </a:lnTo>
                    <a:lnTo>
                      <a:pt x="3863" y="1086"/>
                    </a:lnTo>
                    <a:lnTo>
                      <a:pt x="3801" y="1104"/>
                    </a:lnTo>
                    <a:lnTo>
                      <a:pt x="3737" y="1120"/>
                    </a:lnTo>
                    <a:lnTo>
                      <a:pt x="3674" y="1135"/>
                    </a:lnTo>
                    <a:lnTo>
                      <a:pt x="3611" y="1150"/>
                    </a:lnTo>
                    <a:lnTo>
                      <a:pt x="3547" y="1164"/>
                    </a:lnTo>
                    <a:lnTo>
                      <a:pt x="3482" y="1176"/>
                    </a:lnTo>
                    <a:lnTo>
                      <a:pt x="3417" y="1188"/>
                    </a:lnTo>
                    <a:lnTo>
                      <a:pt x="3353" y="1199"/>
                    </a:lnTo>
                    <a:lnTo>
                      <a:pt x="3287" y="1207"/>
                    </a:lnTo>
                    <a:lnTo>
                      <a:pt x="3221" y="1214"/>
                    </a:lnTo>
                    <a:lnTo>
                      <a:pt x="3154" y="1219"/>
                    </a:lnTo>
                    <a:lnTo>
                      <a:pt x="3086" y="1222"/>
                    </a:lnTo>
                    <a:lnTo>
                      <a:pt x="3018" y="1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38"/>
              <p:cNvSpPr>
                <a:spLocks/>
              </p:cNvSpPr>
              <p:nvPr userDrawn="1"/>
            </p:nvSpPr>
            <p:spPr bwMode="auto">
              <a:xfrm>
                <a:off x="1201" y="3493"/>
                <a:ext cx="1646" cy="276"/>
              </a:xfrm>
              <a:custGeom>
                <a:avLst/>
                <a:gdLst>
                  <a:gd name="T0" fmla="*/ 2382 w 4940"/>
                  <a:gd name="T1" fmla="*/ 820 h 826"/>
                  <a:gd name="T2" fmla="*/ 2179 w 4940"/>
                  <a:gd name="T3" fmla="*/ 794 h 826"/>
                  <a:gd name="T4" fmla="*/ 1987 w 4940"/>
                  <a:gd name="T5" fmla="*/ 750 h 826"/>
                  <a:gd name="T6" fmla="*/ 1805 w 4940"/>
                  <a:gd name="T7" fmla="*/ 692 h 826"/>
                  <a:gd name="T8" fmla="*/ 1631 w 4940"/>
                  <a:gd name="T9" fmla="*/ 623 h 826"/>
                  <a:gd name="T10" fmla="*/ 1346 w 4940"/>
                  <a:gd name="T11" fmla="*/ 485 h 826"/>
                  <a:gd name="T12" fmla="*/ 1043 w 4940"/>
                  <a:gd name="T13" fmla="*/ 322 h 826"/>
                  <a:gd name="T14" fmla="*/ 764 w 4940"/>
                  <a:gd name="T15" fmla="*/ 176 h 826"/>
                  <a:gd name="T16" fmla="*/ 593 w 4940"/>
                  <a:gd name="T17" fmla="*/ 105 h 826"/>
                  <a:gd name="T18" fmla="*/ 459 w 4940"/>
                  <a:gd name="T19" fmla="*/ 62 h 826"/>
                  <a:gd name="T20" fmla="*/ 324 w 4940"/>
                  <a:gd name="T21" fmla="*/ 35 h 826"/>
                  <a:gd name="T22" fmla="*/ 189 w 4940"/>
                  <a:gd name="T23" fmla="*/ 27 h 826"/>
                  <a:gd name="T24" fmla="*/ 52 w 4940"/>
                  <a:gd name="T25" fmla="*/ 41 h 826"/>
                  <a:gd name="T26" fmla="*/ 2 w 4940"/>
                  <a:gd name="T27" fmla="*/ 44 h 826"/>
                  <a:gd name="T28" fmla="*/ 6 w 4940"/>
                  <a:gd name="T29" fmla="*/ 25 h 826"/>
                  <a:gd name="T30" fmla="*/ 117 w 4940"/>
                  <a:gd name="T31" fmla="*/ 5 h 826"/>
                  <a:gd name="T32" fmla="*/ 256 w 4940"/>
                  <a:gd name="T33" fmla="*/ 2 h 826"/>
                  <a:gd name="T34" fmla="*/ 394 w 4940"/>
                  <a:gd name="T35" fmla="*/ 19 h 826"/>
                  <a:gd name="T36" fmla="*/ 532 w 4940"/>
                  <a:gd name="T37" fmla="*/ 54 h 826"/>
                  <a:gd name="T38" fmla="*/ 669 w 4940"/>
                  <a:gd name="T39" fmla="*/ 105 h 826"/>
                  <a:gd name="T40" fmla="*/ 913 w 4940"/>
                  <a:gd name="T41" fmla="*/ 221 h 826"/>
                  <a:gd name="T42" fmla="*/ 1206 w 4940"/>
                  <a:gd name="T43" fmla="*/ 380 h 826"/>
                  <a:gd name="T44" fmla="*/ 1488 w 4940"/>
                  <a:gd name="T45" fmla="*/ 527 h 826"/>
                  <a:gd name="T46" fmla="*/ 1659 w 4940"/>
                  <a:gd name="T47" fmla="*/ 606 h 826"/>
                  <a:gd name="T48" fmla="*/ 1838 w 4940"/>
                  <a:gd name="T49" fmla="*/ 675 h 826"/>
                  <a:gd name="T50" fmla="*/ 2026 w 4940"/>
                  <a:gd name="T51" fmla="*/ 732 h 826"/>
                  <a:gd name="T52" fmla="*/ 2226 w 4940"/>
                  <a:gd name="T53" fmla="*/ 774 h 826"/>
                  <a:gd name="T54" fmla="*/ 2435 w 4940"/>
                  <a:gd name="T55" fmla="*/ 796 h 826"/>
                  <a:gd name="T56" fmla="*/ 2633 w 4940"/>
                  <a:gd name="T57" fmla="*/ 797 h 826"/>
                  <a:gd name="T58" fmla="*/ 2786 w 4940"/>
                  <a:gd name="T59" fmla="*/ 783 h 826"/>
                  <a:gd name="T60" fmla="*/ 3027 w 4940"/>
                  <a:gd name="T61" fmla="*/ 737 h 826"/>
                  <a:gd name="T62" fmla="*/ 3262 w 4940"/>
                  <a:gd name="T63" fmla="*/ 671 h 826"/>
                  <a:gd name="T64" fmla="*/ 3493 w 4940"/>
                  <a:gd name="T65" fmla="*/ 593 h 826"/>
                  <a:gd name="T66" fmla="*/ 3825 w 4940"/>
                  <a:gd name="T67" fmla="*/ 482 h 826"/>
                  <a:gd name="T68" fmla="*/ 4048 w 4940"/>
                  <a:gd name="T69" fmla="*/ 420 h 826"/>
                  <a:gd name="T70" fmla="*/ 4224 w 4940"/>
                  <a:gd name="T71" fmla="*/ 389 h 826"/>
                  <a:gd name="T72" fmla="*/ 4397 w 4940"/>
                  <a:gd name="T73" fmla="*/ 379 h 826"/>
                  <a:gd name="T74" fmla="*/ 4567 w 4940"/>
                  <a:gd name="T75" fmla="*/ 398 h 826"/>
                  <a:gd name="T76" fmla="*/ 4733 w 4940"/>
                  <a:gd name="T77" fmla="*/ 450 h 826"/>
                  <a:gd name="T78" fmla="*/ 4895 w 4940"/>
                  <a:gd name="T79" fmla="*/ 540 h 826"/>
                  <a:gd name="T80" fmla="*/ 4940 w 4940"/>
                  <a:gd name="T81" fmla="*/ 583 h 826"/>
                  <a:gd name="T82" fmla="*/ 4923 w 4940"/>
                  <a:gd name="T83" fmla="*/ 593 h 826"/>
                  <a:gd name="T84" fmla="*/ 4801 w 4940"/>
                  <a:gd name="T85" fmla="*/ 513 h 826"/>
                  <a:gd name="T86" fmla="*/ 4640 w 4940"/>
                  <a:gd name="T87" fmla="*/ 445 h 826"/>
                  <a:gd name="T88" fmla="*/ 4476 w 4940"/>
                  <a:gd name="T89" fmla="*/ 412 h 826"/>
                  <a:gd name="T90" fmla="*/ 4308 w 4940"/>
                  <a:gd name="T91" fmla="*/ 408 h 826"/>
                  <a:gd name="T92" fmla="*/ 4137 w 4940"/>
                  <a:gd name="T93" fmla="*/ 430 h 826"/>
                  <a:gd name="T94" fmla="*/ 3962 w 4940"/>
                  <a:gd name="T95" fmla="*/ 470 h 826"/>
                  <a:gd name="T96" fmla="*/ 3650 w 4940"/>
                  <a:gd name="T97" fmla="*/ 568 h 826"/>
                  <a:gd name="T98" fmla="*/ 3387 w 4940"/>
                  <a:gd name="T99" fmla="*/ 659 h 826"/>
                  <a:gd name="T100" fmla="*/ 3151 w 4940"/>
                  <a:gd name="T101" fmla="*/ 732 h 826"/>
                  <a:gd name="T102" fmla="*/ 2911 w 4940"/>
                  <a:gd name="T103" fmla="*/ 790 h 826"/>
                  <a:gd name="T104" fmla="*/ 2695 w 4940"/>
                  <a:gd name="T105" fmla="*/ 820 h 826"/>
                  <a:gd name="T106" fmla="*/ 2586 w 4940"/>
                  <a:gd name="T107" fmla="*/ 825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40" h="826">
                    <a:moveTo>
                      <a:pt x="2542" y="826"/>
                    </a:moveTo>
                    <a:lnTo>
                      <a:pt x="2488" y="825"/>
                    </a:lnTo>
                    <a:lnTo>
                      <a:pt x="2434" y="823"/>
                    </a:lnTo>
                    <a:lnTo>
                      <a:pt x="2382" y="820"/>
                    </a:lnTo>
                    <a:lnTo>
                      <a:pt x="2330" y="815"/>
                    </a:lnTo>
                    <a:lnTo>
                      <a:pt x="2279" y="809"/>
                    </a:lnTo>
                    <a:lnTo>
                      <a:pt x="2229" y="801"/>
                    </a:lnTo>
                    <a:lnTo>
                      <a:pt x="2179" y="794"/>
                    </a:lnTo>
                    <a:lnTo>
                      <a:pt x="2130" y="784"/>
                    </a:lnTo>
                    <a:lnTo>
                      <a:pt x="2082" y="773"/>
                    </a:lnTo>
                    <a:lnTo>
                      <a:pt x="2034" y="763"/>
                    </a:lnTo>
                    <a:lnTo>
                      <a:pt x="1987" y="750"/>
                    </a:lnTo>
                    <a:lnTo>
                      <a:pt x="1941" y="737"/>
                    </a:lnTo>
                    <a:lnTo>
                      <a:pt x="1894" y="723"/>
                    </a:lnTo>
                    <a:lnTo>
                      <a:pt x="1849" y="707"/>
                    </a:lnTo>
                    <a:lnTo>
                      <a:pt x="1805" y="692"/>
                    </a:lnTo>
                    <a:lnTo>
                      <a:pt x="1760" y="676"/>
                    </a:lnTo>
                    <a:lnTo>
                      <a:pt x="1717" y="659"/>
                    </a:lnTo>
                    <a:lnTo>
                      <a:pt x="1674" y="642"/>
                    </a:lnTo>
                    <a:lnTo>
                      <a:pt x="1631" y="623"/>
                    </a:lnTo>
                    <a:lnTo>
                      <a:pt x="1589" y="605"/>
                    </a:lnTo>
                    <a:lnTo>
                      <a:pt x="1507" y="566"/>
                    </a:lnTo>
                    <a:lnTo>
                      <a:pt x="1425" y="526"/>
                    </a:lnTo>
                    <a:lnTo>
                      <a:pt x="1346" y="485"/>
                    </a:lnTo>
                    <a:lnTo>
                      <a:pt x="1268" y="444"/>
                    </a:lnTo>
                    <a:lnTo>
                      <a:pt x="1191" y="403"/>
                    </a:lnTo>
                    <a:lnTo>
                      <a:pt x="1117" y="362"/>
                    </a:lnTo>
                    <a:lnTo>
                      <a:pt x="1043" y="322"/>
                    </a:lnTo>
                    <a:lnTo>
                      <a:pt x="972" y="283"/>
                    </a:lnTo>
                    <a:lnTo>
                      <a:pt x="902" y="245"/>
                    </a:lnTo>
                    <a:lnTo>
                      <a:pt x="833" y="210"/>
                    </a:lnTo>
                    <a:lnTo>
                      <a:pt x="764" y="176"/>
                    </a:lnTo>
                    <a:lnTo>
                      <a:pt x="696" y="146"/>
                    </a:lnTo>
                    <a:lnTo>
                      <a:pt x="661" y="131"/>
                    </a:lnTo>
                    <a:lnTo>
                      <a:pt x="628" y="118"/>
                    </a:lnTo>
                    <a:lnTo>
                      <a:pt x="593" y="105"/>
                    </a:lnTo>
                    <a:lnTo>
                      <a:pt x="560" y="92"/>
                    </a:lnTo>
                    <a:lnTo>
                      <a:pt x="526" y="81"/>
                    </a:lnTo>
                    <a:lnTo>
                      <a:pt x="493" y="71"/>
                    </a:lnTo>
                    <a:lnTo>
                      <a:pt x="459" y="62"/>
                    </a:lnTo>
                    <a:lnTo>
                      <a:pt x="426" y="53"/>
                    </a:lnTo>
                    <a:lnTo>
                      <a:pt x="392" y="46"/>
                    </a:lnTo>
                    <a:lnTo>
                      <a:pt x="358" y="40"/>
                    </a:lnTo>
                    <a:lnTo>
                      <a:pt x="324" y="35"/>
                    </a:lnTo>
                    <a:lnTo>
                      <a:pt x="291" y="32"/>
                    </a:lnTo>
                    <a:lnTo>
                      <a:pt x="257" y="29"/>
                    </a:lnTo>
                    <a:lnTo>
                      <a:pt x="223" y="27"/>
                    </a:lnTo>
                    <a:lnTo>
                      <a:pt x="189" y="27"/>
                    </a:lnTo>
                    <a:lnTo>
                      <a:pt x="155" y="29"/>
                    </a:lnTo>
                    <a:lnTo>
                      <a:pt x="120" y="32"/>
                    </a:lnTo>
                    <a:lnTo>
                      <a:pt x="87" y="36"/>
                    </a:lnTo>
                    <a:lnTo>
                      <a:pt x="52" y="41"/>
                    </a:lnTo>
                    <a:lnTo>
                      <a:pt x="16" y="49"/>
                    </a:lnTo>
                    <a:lnTo>
                      <a:pt x="11" y="49"/>
                    </a:lnTo>
                    <a:lnTo>
                      <a:pt x="7" y="48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6" y="25"/>
                    </a:lnTo>
                    <a:lnTo>
                      <a:pt x="11" y="23"/>
                    </a:lnTo>
                    <a:lnTo>
                      <a:pt x="47" y="16"/>
                    </a:lnTo>
                    <a:lnTo>
                      <a:pt x="82" y="9"/>
                    </a:lnTo>
                    <a:lnTo>
                      <a:pt x="117" y="5"/>
                    </a:lnTo>
                    <a:lnTo>
                      <a:pt x="153" y="2"/>
                    </a:lnTo>
                    <a:lnTo>
                      <a:pt x="187" y="0"/>
                    </a:lnTo>
                    <a:lnTo>
                      <a:pt x="222" y="0"/>
                    </a:lnTo>
                    <a:lnTo>
                      <a:pt x="256" y="2"/>
                    </a:lnTo>
                    <a:lnTo>
                      <a:pt x="291" y="4"/>
                    </a:lnTo>
                    <a:lnTo>
                      <a:pt x="325" y="8"/>
                    </a:lnTo>
                    <a:lnTo>
                      <a:pt x="360" y="12"/>
                    </a:lnTo>
                    <a:lnTo>
                      <a:pt x="394" y="19"/>
                    </a:lnTo>
                    <a:lnTo>
                      <a:pt x="429" y="26"/>
                    </a:lnTo>
                    <a:lnTo>
                      <a:pt x="462" y="35"/>
                    </a:lnTo>
                    <a:lnTo>
                      <a:pt x="497" y="44"/>
                    </a:lnTo>
                    <a:lnTo>
                      <a:pt x="532" y="54"/>
                    </a:lnTo>
                    <a:lnTo>
                      <a:pt x="565" y="65"/>
                    </a:lnTo>
                    <a:lnTo>
                      <a:pt x="600" y="78"/>
                    </a:lnTo>
                    <a:lnTo>
                      <a:pt x="634" y="91"/>
                    </a:lnTo>
                    <a:lnTo>
                      <a:pt x="669" y="105"/>
                    </a:lnTo>
                    <a:lnTo>
                      <a:pt x="702" y="119"/>
                    </a:lnTo>
                    <a:lnTo>
                      <a:pt x="772" y="150"/>
                    </a:lnTo>
                    <a:lnTo>
                      <a:pt x="841" y="185"/>
                    </a:lnTo>
                    <a:lnTo>
                      <a:pt x="913" y="221"/>
                    </a:lnTo>
                    <a:lnTo>
                      <a:pt x="984" y="258"/>
                    </a:lnTo>
                    <a:lnTo>
                      <a:pt x="1056" y="298"/>
                    </a:lnTo>
                    <a:lnTo>
                      <a:pt x="1130" y="338"/>
                    </a:lnTo>
                    <a:lnTo>
                      <a:pt x="1206" y="380"/>
                    </a:lnTo>
                    <a:lnTo>
                      <a:pt x="1285" y="423"/>
                    </a:lnTo>
                    <a:lnTo>
                      <a:pt x="1365" y="466"/>
                    </a:lnTo>
                    <a:lnTo>
                      <a:pt x="1447" y="507"/>
                    </a:lnTo>
                    <a:lnTo>
                      <a:pt x="1488" y="527"/>
                    </a:lnTo>
                    <a:lnTo>
                      <a:pt x="1530" y="548"/>
                    </a:lnTo>
                    <a:lnTo>
                      <a:pt x="1572" y="567"/>
                    </a:lnTo>
                    <a:lnTo>
                      <a:pt x="1616" y="587"/>
                    </a:lnTo>
                    <a:lnTo>
                      <a:pt x="1659" y="606"/>
                    </a:lnTo>
                    <a:lnTo>
                      <a:pt x="1703" y="624"/>
                    </a:lnTo>
                    <a:lnTo>
                      <a:pt x="1747" y="642"/>
                    </a:lnTo>
                    <a:lnTo>
                      <a:pt x="1793" y="659"/>
                    </a:lnTo>
                    <a:lnTo>
                      <a:pt x="1838" y="675"/>
                    </a:lnTo>
                    <a:lnTo>
                      <a:pt x="1885" y="690"/>
                    </a:lnTo>
                    <a:lnTo>
                      <a:pt x="1931" y="705"/>
                    </a:lnTo>
                    <a:lnTo>
                      <a:pt x="1978" y="719"/>
                    </a:lnTo>
                    <a:lnTo>
                      <a:pt x="2026" y="732"/>
                    </a:lnTo>
                    <a:lnTo>
                      <a:pt x="2076" y="744"/>
                    </a:lnTo>
                    <a:lnTo>
                      <a:pt x="2124" y="755"/>
                    </a:lnTo>
                    <a:lnTo>
                      <a:pt x="2175" y="765"/>
                    </a:lnTo>
                    <a:lnTo>
                      <a:pt x="2226" y="774"/>
                    </a:lnTo>
                    <a:lnTo>
                      <a:pt x="2276" y="781"/>
                    </a:lnTo>
                    <a:lnTo>
                      <a:pt x="2329" y="787"/>
                    </a:lnTo>
                    <a:lnTo>
                      <a:pt x="2382" y="793"/>
                    </a:lnTo>
                    <a:lnTo>
                      <a:pt x="2435" y="796"/>
                    </a:lnTo>
                    <a:lnTo>
                      <a:pt x="2490" y="798"/>
                    </a:lnTo>
                    <a:lnTo>
                      <a:pt x="2545" y="799"/>
                    </a:lnTo>
                    <a:lnTo>
                      <a:pt x="2602" y="798"/>
                    </a:lnTo>
                    <a:lnTo>
                      <a:pt x="2633" y="797"/>
                    </a:lnTo>
                    <a:lnTo>
                      <a:pt x="2663" y="795"/>
                    </a:lnTo>
                    <a:lnTo>
                      <a:pt x="2694" y="793"/>
                    </a:lnTo>
                    <a:lnTo>
                      <a:pt x="2725" y="790"/>
                    </a:lnTo>
                    <a:lnTo>
                      <a:pt x="2786" y="783"/>
                    </a:lnTo>
                    <a:lnTo>
                      <a:pt x="2847" y="773"/>
                    </a:lnTo>
                    <a:lnTo>
                      <a:pt x="2907" y="763"/>
                    </a:lnTo>
                    <a:lnTo>
                      <a:pt x="2968" y="751"/>
                    </a:lnTo>
                    <a:lnTo>
                      <a:pt x="3027" y="737"/>
                    </a:lnTo>
                    <a:lnTo>
                      <a:pt x="3086" y="722"/>
                    </a:lnTo>
                    <a:lnTo>
                      <a:pt x="3146" y="705"/>
                    </a:lnTo>
                    <a:lnTo>
                      <a:pt x="3204" y="688"/>
                    </a:lnTo>
                    <a:lnTo>
                      <a:pt x="3262" y="671"/>
                    </a:lnTo>
                    <a:lnTo>
                      <a:pt x="3321" y="652"/>
                    </a:lnTo>
                    <a:lnTo>
                      <a:pt x="3378" y="633"/>
                    </a:lnTo>
                    <a:lnTo>
                      <a:pt x="3436" y="614"/>
                    </a:lnTo>
                    <a:lnTo>
                      <a:pt x="3493" y="593"/>
                    </a:lnTo>
                    <a:lnTo>
                      <a:pt x="3551" y="574"/>
                    </a:lnTo>
                    <a:lnTo>
                      <a:pt x="3642" y="542"/>
                    </a:lnTo>
                    <a:lnTo>
                      <a:pt x="3734" y="511"/>
                    </a:lnTo>
                    <a:lnTo>
                      <a:pt x="3825" y="482"/>
                    </a:lnTo>
                    <a:lnTo>
                      <a:pt x="3915" y="455"/>
                    </a:lnTo>
                    <a:lnTo>
                      <a:pt x="3960" y="442"/>
                    </a:lnTo>
                    <a:lnTo>
                      <a:pt x="4004" y="431"/>
                    </a:lnTo>
                    <a:lnTo>
                      <a:pt x="4048" y="420"/>
                    </a:lnTo>
                    <a:lnTo>
                      <a:pt x="4093" y="411"/>
                    </a:lnTo>
                    <a:lnTo>
                      <a:pt x="4137" y="402"/>
                    </a:lnTo>
                    <a:lnTo>
                      <a:pt x="4180" y="394"/>
                    </a:lnTo>
                    <a:lnTo>
                      <a:pt x="4224" y="389"/>
                    </a:lnTo>
                    <a:lnTo>
                      <a:pt x="4268" y="384"/>
                    </a:lnTo>
                    <a:lnTo>
                      <a:pt x="4311" y="380"/>
                    </a:lnTo>
                    <a:lnTo>
                      <a:pt x="4354" y="379"/>
                    </a:lnTo>
                    <a:lnTo>
                      <a:pt x="4397" y="379"/>
                    </a:lnTo>
                    <a:lnTo>
                      <a:pt x="4439" y="381"/>
                    </a:lnTo>
                    <a:lnTo>
                      <a:pt x="4483" y="385"/>
                    </a:lnTo>
                    <a:lnTo>
                      <a:pt x="4525" y="390"/>
                    </a:lnTo>
                    <a:lnTo>
                      <a:pt x="4567" y="398"/>
                    </a:lnTo>
                    <a:lnTo>
                      <a:pt x="4608" y="407"/>
                    </a:lnTo>
                    <a:lnTo>
                      <a:pt x="4650" y="419"/>
                    </a:lnTo>
                    <a:lnTo>
                      <a:pt x="4691" y="433"/>
                    </a:lnTo>
                    <a:lnTo>
                      <a:pt x="4733" y="450"/>
                    </a:lnTo>
                    <a:lnTo>
                      <a:pt x="4773" y="468"/>
                    </a:lnTo>
                    <a:lnTo>
                      <a:pt x="4814" y="489"/>
                    </a:lnTo>
                    <a:lnTo>
                      <a:pt x="4855" y="513"/>
                    </a:lnTo>
                    <a:lnTo>
                      <a:pt x="4895" y="540"/>
                    </a:lnTo>
                    <a:lnTo>
                      <a:pt x="4935" y="569"/>
                    </a:lnTo>
                    <a:lnTo>
                      <a:pt x="4938" y="574"/>
                    </a:lnTo>
                    <a:lnTo>
                      <a:pt x="4940" y="579"/>
                    </a:lnTo>
                    <a:lnTo>
                      <a:pt x="4940" y="583"/>
                    </a:lnTo>
                    <a:lnTo>
                      <a:pt x="4937" y="589"/>
                    </a:lnTo>
                    <a:lnTo>
                      <a:pt x="4934" y="592"/>
                    </a:lnTo>
                    <a:lnTo>
                      <a:pt x="4929" y="594"/>
                    </a:lnTo>
                    <a:lnTo>
                      <a:pt x="4923" y="593"/>
                    </a:lnTo>
                    <a:lnTo>
                      <a:pt x="4919" y="591"/>
                    </a:lnTo>
                    <a:lnTo>
                      <a:pt x="4880" y="563"/>
                    </a:lnTo>
                    <a:lnTo>
                      <a:pt x="4840" y="537"/>
                    </a:lnTo>
                    <a:lnTo>
                      <a:pt x="4801" y="513"/>
                    </a:lnTo>
                    <a:lnTo>
                      <a:pt x="4761" y="493"/>
                    </a:lnTo>
                    <a:lnTo>
                      <a:pt x="4721" y="474"/>
                    </a:lnTo>
                    <a:lnTo>
                      <a:pt x="4681" y="458"/>
                    </a:lnTo>
                    <a:lnTo>
                      <a:pt x="4640" y="445"/>
                    </a:lnTo>
                    <a:lnTo>
                      <a:pt x="4599" y="433"/>
                    </a:lnTo>
                    <a:lnTo>
                      <a:pt x="4558" y="425"/>
                    </a:lnTo>
                    <a:lnTo>
                      <a:pt x="4517" y="417"/>
                    </a:lnTo>
                    <a:lnTo>
                      <a:pt x="4476" y="412"/>
                    </a:lnTo>
                    <a:lnTo>
                      <a:pt x="4434" y="408"/>
                    </a:lnTo>
                    <a:lnTo>
                      <a:pt x="4393" y="406"/>
                    </a:lnTo>
                    <a:lnTo>
                      <a:pt x="4351" y="407"/>
                    </a:lnTo>
                    <a:lnTo>
                      <a:pt x="4308" y="408"/>
                    </a:lnTo>
                    <a:lnTo>
                      <a:pt x="4266" y="412"/>
                    </a:lnTo>
                    <a:lnTo>
                      <a:pt x="4222" y="416"/>
                    </a:lnTo>
                    <a:lnTo>
                      <a:pt x="4180" y="423"/>
                    </a:lnTo>
                    <a:lnTo>
                      <a:pt x="4137" y="430"/>
                    </a:lnTo>
                    <a:lnTo>
                      <a:pt x="4094" y="438"/>
                    </a:lnTo>
                    <a:lnTo>
                      <a:pt x="4050" y="447"/>
                    </a:lnTo>
                    <a:lnTo>
                      <a:pt x="4006" y="458"/>
                    </a:lnTo>
                    <a:lnTo>
                      <a:pt x="3962" y="470"/>
                    </a:lnTo>
                    <a:lnTo>
                      <a:pt x="3918" y="482"/>
                    </a:lnTo>
                    <a:lnTo>
                      <a:pt x="3829" y="509"/>
                    </a:lnTo>
                    <a:lnTo>
                      <a:pt x="3740" y="537"/>
                    </a:lnTo>
                    <a:lnTo>
                      <a:pt x="3650" y="568"/>
                    </a:lnTo>
                    <a:lnTo>
                      <a:pt x="3559" y="600"/>
                    </a:lnTo>
                    <a:lnTo>
                      <a:pt x="3502" y="619"/>
                    </a:lnTo>
                    <a:lnTo>
                      <a:pt x="3444" y="639"/>
                    </a:lnTo>
                    <a:lnTo>
                      <a:pt x="3387" y="659"/>
                    </a:lnTo>
                    <a:lnTo>
                      <a:pt x="3328" y="678"/>
                    </a:lnTo>
                    <a:lnTo>
                      <a:pt x="3270" y="697"/>
                    </a:lnTo>
                    <a:lnTo>
                      <a:pt x="3211" y="715"/>
                    </a:lnTo>
                    <a:lnTo>
                      <a:pt x="3151" y="732"/>
                    </a:lnTo>
                    <a:lnTo>
                      <a:pt x="3092" y="749"/>
                    </a:lnTo>
                    <a:lnTo>
                      <a:pt x="3032" y="764"/>
                    </a:lnTo>
                    <a:lnTo>
                      <a:pt x="2972" y="778"/>
                    </a:lnTo>
                    <a:lnTo>
                      <a:pt x="2911" y="790"/>
                    </a:lnTo>
                    <a:lnTo>
                      <a:pt x="2850" y="800"/>
                    </a:lnTo>
                    <a:lnTo>
                      <a:pt x="2789" y="810"/>
                    </a:lnTo>
                    <a:lnTo>
                      <a:pt x="2727" y="817"/>
                    </a:lnTo>
                    <a:lnTo>
                      <a:pt x="2695" y="820"/>
                    </a:lnTo>
                    <a:lnTo>
                      <a:pt x="2665" y="822"/>
                    </a:lnTo>
                    <a:lnTo>
                      <a:pt x="2634" y="824"/>
                    </a:lnTo>
                    <a:lnTo>
                      <a:pt x="2602" y="825"/>
                    </a:lnTo>
                    <a:lnTo>
                      <a:pt x="2586" y="825"/>
                    </a:lnTo>
                    <a:lnTo>
                      <a:pt x="2571" y="826"/>
                    </a:lnTo>
                    <a:lnTo>
                      <a:pt x="2556" y="826"/>
                    </a:lnTo>
                    <a:lnTo>
                      <a:pt x="2542" y="8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39"/>
              <p:cNvSpPr>
                <a:spLocks/>
              </p:cNvSpPr>
              <p:nvPr userDrawn="1"/>
            </p:nvSpPr>
            <p:spPr bwMode="auto">
              <a:xfrm>
                <a:off x="1167" y="3420"/>
                <a:ext cx="1625" cy="219"/>
              </a:xfrm>
              <a:custGeom>
                <a:avLst/>
                <a:gdLst>
                  <a:gd name="T0" fmla="*/ 2300 w 4876"/>
                  <a:gd name="T1" fmla="*/ 652 h 657"/>
                  <a:gd name="T2" fmla="*/ 2156 w 4876"/>
                  <a:gd name="T3" fmla="*/ 635 h 657"/>
                  <a:gd name="T4" fmla="*/ 2016 w 4876"/>
                  <a:gd name="T5" fmla="*/ 606 h 657"/>
                  <a:gd name="T6" fmla="*/ 1775 w 4876"/>
                  <a:gd name="T7" fmla="*/ 532 h 657"/>
                  <a:gd name="T8" fmla="*/ 1505 w 4876"/>
                  <a:gd name="T9" fmla="*/ 426 h 657"/>
                  <a:gd name="T10" fmla="*/ 1230 w 4876"/>
                  <a:gd name="T11" fmla="*/ 304 h 657"/>
                  <a:gd name="T12" fmla="*/ 918 w 4876"/>
                  <a:gd name="T13" fmla="*/ 173 h 657"/>
                  <a:gd name="T14" fmla="*/ 718 w 4876"/>
                  <a:gd name="T15" fmla="*/ 105 h 657"/>
                  <a:gd name="T16" fmla="*/ 557 w 4876"/>
                  <a:gd name="T17" fmla="*/ 63 h 657"/>
                  <a:gd name="T18" fmla="*/ 393 w 4876"/>
                  <a:gd name="T19" fmla="*/ 36 h 657"/>
                  <a:gd name="T20" fmla="*/ 227 w 4876"/>
                  <a:gd name="T21" fmla="*/ 27 h 657"/>
                  <a:gd name="T22" fmla="*/ 58 w 4876"/>
                  <a:gd name="T23" fmla="*/ 40 h 657"/>
                  <a:gd name="T24" fmla="*/ 2 w 4876"/>
                  <a:gd name="T25" fmla="*/ 41 h 657"/>
                  <a:gd name="T26" fmla="*/ 5 w 4876"/>
                  <a:gd name="T27" fmla="*/ 22 h 657"/>
                  <a:gd name="T28" fmla="*/ 140 w 4876"/>
                  <a:gd name="T29" fmla="*/ 4 h 657"/>
                  <a:gd name="T30" fmla="*/ 311 w 4876"/>
                  <a:gd name="T31" fmla="*/ 2 h 657"/>
                  <a:gd name="T32" fmla="*/ 478 w 4876"/>
                  <a:gd name="T33" fmla="*/ 21 h 657"/>
                  <a:gd name="T34" fmla="*/ 642 w 4876"/>
                  <a:gd name="T35" fmla="*/ 55 h 657"/>
                  <a:gd name="T36" fmla="*/ 804 w 4876"/>
                  <a:gd name="T37" fmla="*/ 104 h 657"/>
                  <a:gd name="T38" fmla="*/ 1083 w 4876"/>
                  <a:gd name="T39" fmla="*/ 211 h 657"/>
                  <a:gd name="T40" fmla="*/ 1406 w 4876"/>
                  <a:gd name="T41" fmla="*/ 352 h 657"/>
                  <a:gd name="T42" fmla="*/ 1716 w 4876"/>
                  <a:gd name="T43" fmla="*/ 482 h 657"/>
                  <a:gd name="T44" fmla="*/ 1896 w 4876"/>
                  <a:gd name="T45" fmla="*/ 544 h 657"/>
                  <a:gd name="T46" fmla="*/ 2079 w 4876"/>
                  <a:gd name="T47" fmla="*/ 593 h 657"/>
                  <a:gd name="T48" fmla="*/ 2267 w 4876"/>
                  <a:gd name="T49" fmla="*/ 622 h 657"/>
                  <a:gd name="T50" fmla="*/ 2458 w 4876"/>
                  <a:gd name="T51" fmla="*/ 629 h 657"/>
                  <a:gd name="T52" fmla="*/ 2655 w 4876"/>
                  <a:gd name="T53" fmla="*/ 607 h 657"/>
                  <a:gd name="T54" fmla="*/ 2904 w 4876"/>
                  <a:gd name="T55" fmla="*/ 539 h 657"/>
                  <a:gd name="T56" fmla="*/ 3287 w 4876"/>
                  <a:gd name="T57" fmla="*/ 441 h 657"/>
                  <a:gd name="T58" fmla="*/ 3642 w 4876"/>
                  <a:gd name="T59" fmla="*/ 375 h 657"/>
                  <a:gd name="T60" fmla="*/ 3963 w 4876"/>
                  <a:gd name="T61" fmla="*/ 336 h 657"/>
                  <a:gd name="T62" fmla="*/ 4244 w 4876"/>
                  <a:gd name="T63" fmla="*/ 321 h 657"/>
                  <a:gd name="T64" fmla="*/ 4482 w 4876"/>
                  <a:gd name="T65" fmla="*/ 326 h 657"/>
                  <a:gd name="T66" fmla="*/ 4668 w 4876"/>
                  <a:gd name="T67" fmla="*/ 349 h 657"/>
                  <a:gd name="T68" fmla="*/ 4797 w 4876"/>
                  <a:gd name="T69" fmla="*/ 384 h 657"/>
                  <a:gd name="T70" fmla="*/ 4861 w 4876"/>
                  <a:gd name="T71" fmla="*/ 423 h 657"/>
                  <a:gd name="T72" fmla="*/ 4875 w 4876"/>
                  <a:gd name="T73" fmla="*/ 450 h 657"/>
                  <a:gd name="T74" fmla="*/ 4873 w 4876"/>
                  <a:gd name="T75" fmla="*/ 473 h 657"/>
                  <a:gd name="T76" fmla="*/ 4855 w 4876"/>
                  <a:gd name="T77" fmla="*/ 476 h 657"/>
                  <a:gd name="T78" fmla="*/ 4849 w 4876"/>
                  <a:gd name="T79" fmla="*/ 459 h 657"/>
                  <a:gd name="T80" fmla="*/ 4841 w 4876"/>
                  <a:gd name="T81" fmla="*/ 441 h 657"/>
                  <a:gd name="T82" fmla="*/ 4784 w 4876"/>
                  <a:gd name="T83" fmla="*/ 407 h 657"/>
                  <a:gd name="T84" fmla="*/ 4662 w 4876"/>
                  <a:gd name="T85" fmla="*/ 376 h 657"/>
                  <a:gd name="T86" fmla="*/ 4482 w 4876"/>
                  <a:gd name="T87" fmla="*/ 355 h 657"/>
                  <a:gd name="T88" fmla="*/ 4250 w 4876"/>
                  <a:gd name="T89" fmla="*/ 349 h 657"/>
                  <a:gd name="T90" fmla="*/ 3972 w 4876"/>
                  <a:gd name="T91" fmla="*/ 363 h 657"/>
                  <a:gd name="T92" fmla="*/ 3653 w 4876"/>
                  <a:gd name="T93" fmla="*/ 401 h 657"/>
                  <a:gd name="T94" fmla="*/ 3299 w 4876"/>
                  <a:gd name="T95" fmla="*/ 467 h 657"/>
                  <a:gd name="T96" fmla="*/ 2913 w 4876"/>
                  <a:gd name="T97" fmla="*/ 565 h 657"/>
                  <a:gd name="T98" fmla="*/ 2658 w 4876"/>
                  <a:gd name="T99" fmla="*/ 633 h 657"/>
                  <a:gd name="T100" fmla="*/ 2457 w 4876"/>
                  <a:gd name="T101" fmla="*/ 656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76" h="657">
                    <a:moveTo>
                      <a:pt x="2408" y="657"/>
                    </a:moveTo>
                    <a:lnTo>
                      <a:pt x="2371" y="656"/>
                    </a:lnTo>
                    <a:lnTo>
                      <a:pt x="2335" y="654"/>
                    </a:lnTo>
                    <a:lnTo>
                      <a:pt x="2300" y="652"/>
                    </a:lnTo>
                    <a:lnTo>
                      <a:pt x="2263" y="649"/>
                    </a:lnTo>
                    <a:lnTo>
                      <a:pt x="2227" y="645"/>
                    </a:lnTo>
                    <a:lnTo>
                      <a:pt x="2192" y="640"/>
                    </a:lnTo>
                    <a:lnTo>
                      <a:pt x="2156" y="635"/>
                    </a:lnTo>
                    <a:lnTo>
                      <a:pt x="2122" y="629"/>
                    </a:lnTo>
                    <a:lnTo>
                      <a:pt x="2086" y="622"/>
                    </a:lnTo>
                    <a:lnTo>
                      <a:pt x="2051" y="615"/>
                    </a:lnTo>
                    <a:lnTo>
                      <a:pt x="2016" y="606"/>
                    </a:lnTo>
                    <a:lnTo>
                      <a:pt x="1981" y="597"/>
                    </a:lnTo>
                    <a:lnTo>
                      <a:pt x="1912" y="578"/>
                    </a:lnTo>
                    <a:lnTo>
                      <a:pt x="1843" y="556"/>
                    </a:lnTo>
                    <a:lnTo>
                      <a:pt x="1775" y="532"/>
                    </a:lnTo>
                    <a:lnTo>
                      <a:pt x="1707" y="508"/>
                    </a:lnTo>
                    <a:lnTo>
                      <a:pt x="1640" y="482"/>
                    </a:lnTo>
                    <a:lnTo>
                      <a:pt x="1572" y="455"/>
                    </a:lnTo>
                    <a:lnTo>
                      <a:pt x="1505" y="426"/>
                    </a:lnTo>
                    <a:lnTo>
                      <a:pt x="1439" y="398"/>
                    </a:lnTo>
                    <a:lnTo>
                      <a:pt x="1373" y="367"/>
                    </a:lnTo>
                    <a:lnTo>
                      <a:pt x="1306" y="338"/>
                    </a:lnTo>
                    <a:lnTo>
                      <a:pt x="1230" y="304"/>
                    </a:lnTo>
                    <a:lnTo>
                      <a:pt x="1152" y="270"/>
                    </a:lnTo>
                    <a:lnTo>
                      <a:pt x="1074" y="237"/>
                    </a:lnTo>
                    <a:lnTo>
                      <a:pt x="995" y="204"/>
                    </a:lnTo>
                    <a:lnTo>
                      <a:pt x="918" y="173"/>
                    </a:lnTo>
                    <a:lnTo>
                      <a:pt x="838" y="144"/>
                    </a:lnTo>
                    <a:lnTo>
                      <a:pt x="798" y="130"/>
                    </a:lnTo>
                    <a:lnTo>
                      <a:pt x="758" y="117"/>
                    </a:lnTo>
                    <a:lnTo>
                      <a:pt x="718" y="105"/>
                    </a:lnTo>
                    <a:lnTo>
                      <a:pt x="678" y="93"/>
                    </a:lnTo>
                    <a:lnTo>
                      <a:pt x="638" y="82"/>
                    </a:lnTo>
                    <a:lnTo>
                      <a:pt x="597" y="73"/>
                    </a:lnTo>
                    <a:lnTo>
                      <a:pt x="557" y="63"/>
                    </a:lnTo>
                    <a:lnTo>
                      <a:pt x="516" y="55"/>
                    </a:lnTo>
                    <a:lnTo>
                      <a:pt x="475" y="48"/>
                    </a:lnTo>
                    <a:lnTo>
                      <a:pt x="434" y="41"/>
                    </a:lnTo>
                    <a:lnTo>
                      <a:pt x="393" y="36"/>
                    </a:lnTo>
                    <a:lnTo>
                      <a:pt x="352" y="33"/>
                    </a:lnTo>
                    <a:lnTo>
                      <a:pt x="311" y="29"/>
                    </a:lnTo>
                    <a:lnTo>
                      <a:pt x="269" y="27"/>
                    </a:lnTo>
                    <a:lnTo>
                      <a:pt x="227" y="27"/>
                    </a:lnTo>
                    <a:lnTo>
                      <a:pt x="184" y="28"/>
                    </a:lnTo>
                    <a:lnTo>
                      <a:pt x="142" y="31"/>
                    </a:lnTo>
                    <a:lnTo>
                      <a:pt x="100" y="35"/>
                    </a:lnTo>
                    <a:lnTo>
                      <a:pt x="58" y="40"/>
                    </a:lnTo>
                    <a:lnTo>
                      <a:pt x="15" y="47"/>
                    </a:lnTo>
                    <a:lnTo>
                      <a:pt x="9" y="47"/>
                    </a:lnTo>
                    <a:lnTo>
                      <a:pt x="5" y="45"/>
                    </a:lnTo>
                    <a:lnTo>
                      <a:pt x="2" y="41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2" y="26"/>
                    </a:lnTo>
                    <a:lnTo>
                      <a:pt x="5" y="22"/>
                    </a:lnTo>
                    <a:lnTo>
                      <a:pt x="11" y="20"/>
                    </a:lnTo>
                    <a:lnTo>
                      <a:pt x="54" y="13"/>
                    </a:lnTo>
                    <a:lnTo>
                      <a:pt x="97" y="8"/>
                    </a:lnTo>
                    <a:lnTo>
                      <a:pt x="140" y="4"/>
                    </a:lnTo>
                    <a:lnTo>
                      <a:pt x="183" y="1"/>
                    </a:lnTo>
                    <a:lnTo>
                      <a:pt x="225" y="0"/>
                    </a:lnTo>
                    <a:lnTo>
                      <a:pt x="268" y="0"/>
                    </a:lnTo>
                    <a:lnTo>
                      <a:pt x="311" y="2"/>
                    </a:lnTo>
                    <a:lnTo>
                      <a:pt x="353" y="5"/>
                    </a:lnTo>
                    <a:lnTo>
                      <a:pt x="394" y="9"/>
                    </a:lnTo>
                    <a:lnTo>
                      <a:pt x="436" y="14"/>
                    </a:lnTo>
                    <a:lnTo>
                      <a:pt x="478" y="21"/>
                    </a:lnTo>
                    <a:lnTo>
                      <a:pt x="519" y="27"/>
                    </a:lnTo>
                    <a:lnTo>
                      <a:pt x="560" y="36"/>
                    </a:lnTo>
                    <a:lnTo>
                      <a:pt x="601" y="46"/>
                    </a:lnTo>
                    <a:lnTo>
                      <a:pt x="642" y="55"/>
                    </a:lnTo>
                    <a:lnTo>
                      <a:pt x="683" y="66"/>
                    </a:lnTo>
                    <a:lnTo>
                      <a:pt x="723" y="78"/>
                    </a:lnTo>
                    <a:lnTo>
                      <a:pt x="764" y="91"/>
                    </a:lnTo>
                    <a:lnTo>
                      <a:pt x="804" y="104"/>
                    </a:lnTo>
                    <a:lnTo>
                      <a:pt x="844" y="118"/>
                    </a:lnTo>
                    <a:lnTo>
                      <a:pt x="924" y="147"/>
                    </a:lnTo>
                    <a:lnTo>
                      <a:pt x="1004" y="178"/>
                    </a:lnTo>
                    <a:lnTo>
                      <a:pt x="1083" y="211"/>
                    </a:lnTo>
                    <a:lnTo>
                      <a:pt x="1162" y="244"/>
                    </a:lnTo>
                    <a:lnTo>
                      <a:pt x="1239" y="279"/>
                    </a:lnTo>
                    <a:lnTo>
                      <a:pt x="1318" y="313"/>
                    </a:lnTo>
                    <a:lnTo>
                      <a:pt x="1406" y="352"/>
                    </a:lnTo>
                    <a:lnTo>
                      <a:pt x="1493" y="391"/>
                    </a:lnTo>
                    <a:lnTo>
                      <a:pt x="1582" y="429"/>
                    </a:lnTo>
                    <a:lnTo>
                      <a:pt x="1670" y="464"/>
                    </a:lnTo>
                    <a:lnTo>
                      <a:pt x="1716" y="482"/>
                    </a:lnTo>
                    <a:lnTo>
                      <a:pt x="1760" y="499"/>
                    </a:lnTo>
                    <a:lnTo>
                      <a:pt x="1805" y="515"/>
                    </a:lnTo>
                    <a:lnTo>
                      <a:pt x="1851" y="530"/>
                    </a:lnTo>
                    <a:lnTo>
                      <a:pt x="1896" y="544"/>
                    </a:lnTo>
                    <a:lnTo>
                      <a:pt x="1941" y="558"/>
                    </a:lnTo>
                    <a:lnTo>
                      <a:pt x="1988" y="570"/>
                    </a:lnTo>
                    <a:lnTo>
                      <a:pt x="2033" y="582"/>
                    </a:lnTo>
                    <a:lnTo>
                      <a:pt x="2079" y="593"/>
                    </a:lnTo>
                    <a:lnTo>
                      <a:pt x="2126" y="602"/>
                    </a:lnTo>
                    <a:lnTo>
                      <a:pt x="2173" y="610"/>
                    </a:lnTo>
                    <a:lnTo>
                      <a:pt x="2220" y="617"/>
                    </a:lnTo>
                    <a:lnTo>
                      <a:pt x="2267" y="622"/>
                    </a:lnTo>
                    <a:lnTo>
                      <a:pt x="2315" y="626"/>
                    </a:lnTo>
                    <a:lnTo>
                      <a:pt x="2362" y="629"/>
                    </a:lnTo>
                    <a:lnTo>
                      <a:pt x="2410" y="630"/>
                    </a:lnTo>
                    <a:lnTo>
                      <a:pt x="2458" y="629"/>
                    </a:lnTo>
                    <a:lnTo>
                      <a:pt x="2507" y="625"/>
                    </a:lnTo>
                    <a:lnTo>
                      <a:pt x="2556" y="621"/>
                    </a:lnTo>
                    <a:lnTo>
                      <a:pt x="2605" y="615"/>
                    </a:lnTo>
                    <a:lnTo>
                      <a:pt x="2655" y="607"/>
                    </a:lnTo>
                    <a:lnTo>
                      <a:pt x="2705" y="596"/>
                    </a:lnTo>
                    <a:lnTo>
                      <a:pt x="2754" y="583"/>
                    </a:lnTo>
                    <a:lnTo>
                      <a:pt x="2805" y="569"/>
                    </a:lnTo>
                    <a:lnTo>
                      <a:pt x="2904" y="539"/>
                    </a:lnTo>
                    <a:lnTo>
                      <a:pt x="3003" y="512"/>
                    </a:lnTo>
                    <a:lnTo>
                      <a:pt x="3099" y="486"/>
                    </a:lnTo>
                    <a:lnTo>
                      <a:pt x="3194" y="462"/>
                    </a:lnTo>
                    <a:lnTo>
                      <a:pt x="3287" y="441"/>
                    </a:lnTo>
                    <a:lnTo>
                      <a:pt x="3378" y="421"/>
                    </a:lnTo>
                    <a:lnTo>
                      <a:pt x="3468" y="404"/>
                    </a:lnTo>
                    <a:lnTo>
                      <a:pt x="3556" y="388"/>
                    </a:lnTo>
                    <a:lnTo>
                      <a:pt x="3642" y="375"/>
                    </a:lnTo>
                    <a:lnTo>
                      <a:pt x="3725" y="362"/>
                    </a:lnTo>
                    <a:lnTo>
                      <a:pt x="3807" y="352"/>
                    </a:lnTo>
                    <a:lnTo>
                      <a:pt x="3886" y="342"/>
                    </a:lnTo>
                    <a:lnTo>
                      <a:pt x="3963" y="336"/>
                    </a:lnTo>
                    <a:lnTo>
                      <a:pt x="4037" y="330"/>
                    </a:lnTo>
                    <a:lnTo>
                      <a:pt x="4110" y="325"/>
                    </a:lnTo>
                    <a:lnTo>
                      <a:pt x="4179" y="323"/>
                    </a:lnTo>
                    <a:lnTo>
                      <a:pt x="4244" y="321"/>
                    </a:lnTo>
                    <a:lnTo>
                      <a:pt x="4308" y="321"/>
                    </a:lnTo>
                    <a:lnTo>
                      <a:pt x="4369" y="321"/>
                    </a:lnTo>
                    <a:lnTo>
                      <a:pt x="4427" y="323"/>
                    </a:lnTo>
                    <a:lnTo>
                      <a:pt x="4482" y="326"/>
                    </a:lnTo>
                    <a:lnTo>
                      <a:pt x="4533" y="331"/>
                    </a:lnTo>
                    <a:lnTo>
                      <a:pt x="4581" y="336"/>
                    </a:lnTo>
                    <a:lnTo>
                      <a:pt x="4626" y="341"/>
                    </a:lnTo>
                    <a:lnTo>
                      <a:pt x="4668" y="349"/>
                    </a:lnTo>
                    <a:lnTo>
                      <a:pt x="4706" y="357"/>
                    </a:lnTo>
                    <a:lnTo>
                      <a:pt x="4740" y="364"/>
                    </a:lnTo>
                    <a:lnTo>
                      <a:pt x="4770" y="374"/>
                    </a:lnTo>
                    <a:lnTo>
                      <a:pt x="4797" y="384"/>
                    </a:lnTo>
                    <a:lnTo>
                      <a:pt x="4820" y="393"/>
                    </a:lnTo>
                    <a:lnTo>
                      <a:pt x="4838" y="404"/>
                    </a:lnTo>
                    <a:lnTo>
                      <a:pt x="4854" y="416"/>
                    </a:lnTo>
                    <a:lnTo>
                      <a:pt x="4861" y="423"/>
                    </a:lnTo>
                    <a:lnTo>
                      <a:pt x="4866" y="430"/>
                    </a:lnTo>
                    <a:lnTo>
                      <a:pt x="4871" y="437"/>
                    </a:lnTo>
                    <a:lnTo>
                      <a:pt x="4874" y="444"/>
                    </a:lnTo>
                    <a:lnTo>
                      <a:pt x="4875" y="450"/>
                    </a:lnTo>
                    <a:lnTo>
                      <a:pt x="4876" y="457"/>
                    </a:lnTo>
                    <a:lnTo>
                      <a:pt x="4876" y="462"/>
                    </a:lnTo>
                    <a:lnTo>
                      <a:pt x="4875" y="468"/>
                    </a:lnTo>
                    <a:lnTo>
                      <a:pt x="4873" y="473"/>
                    </a:lnTo>
                    <a:lnTo>
                      <a:pt x="4870" y="476"/>
                    </a:lnTo>
                    <a:lnTo>
                      <a:pt x="4864" y="479"/>
                    </a:lnTo>
                    <a:lnTo>
                      <a:pt x="4860" y="479"/>
                    </a:lnTo>
                    <a:lnTo>
                      <a:pt x="4855" y="476"/>
                    </a:lnTo>
                    <a:lnTo>
                      <a:pt x="4851" y="473"/>
                    </a:lnTo>
                    <a:lnTo>
                      <a:pt x="4849" y="468"/>
                    </a:lnTo>
                    <a:lnTo>
                      <a:pt x="4849" y="462"/>
                    </a:lnTo>
                    <a:lnTo>
                      <a:pt x="4849" y="459"/>
                    </a:lnTo>
                    <a:lnTo>
                      <a:pt x="4848" y="454"/>
                    </a:lnTo>
                    <a:lnTo>
                      <a:pt x="4847" y="449"/>
                    </a:lnTo>
                    <a:lnTo>
                      <a:pt x="4845" y="445"/>
                    </a:lnTo>
                    <a:lnTo>
                      <a:pt x="4841" y="441"/>
                    </a:lnTo>
                    <a:lnTo>
                      <a:pt x="4835" y="435"/>
                    </a:lnTo>
                    <a:lnTo>
                      <a:pt x="4822" y="426"/>
                    </a:lnTo>
                    <a:lnTo>
                      <a:pt x="4806" y="417"/>
                    </a:lnTo>
                    <a:lnTo>
                      <a:pt x="4784" y="407"/>
                    </a:lnTo>
                    <a:lnTo>
                      <a:pt x="4760" y="399"/>
                    </a:lnTo>
                    <a:lnTo>
                      <a:pt x="4730" y="391"/>
                    </a:lnTo>
                    <a:lnTo>
                      <a:pt x="4698" y="384"/>
                    </a:lnTo>
                    <a:lnTo>
                      <a:pt x="4662" y="376"/>
                    </a:lnTo>
                    <a:lnTo>
                      <a:pt x="4622" y="369"/>
                    </a:lnTo>
                    <a:lnTo>
                      <a:pt x="4579" y="364"/>
                    </a:lnTo>
                    <a:lnTo>
                      <a:pt x="4532" y="359"/>
                    </a:lnTo>
                    <a:lnTo>
                      <a:pt x="4482" y="355"/>
                    </a:lnTo>
                    <a:lnTo>
                      <a:pt x="4429" y="352"/>
                    </a:lnTo>
                    <a:lnTo>
                      <a:pt x="4372" y="350"/>
                    </a:lnTo>
                    <a:lnTo>
                      <a:pt x="4313" y="349"/>
                    </a:lnTo>
                    <a:lnTo>
                      <a:pt x="4250" y="349"/>
                    </a:lnTo>
                    <a:lnTo>
                      <a:pt x="4185" y="351"/>
                    </a:lnTo>
                    <a:lnTo>
                      <a:pt x="4117" y="353"/>
                    </a:lnTo>
                    <a:lnTo>
                      <a:pt x="4046" y="358"/>
                    </a:lnTo>
                    <a:lnTo>
                      <a:pt x="3972" y="363"/>
                    </a:lnTo>
                    <a:lnTo>
                      <a:pt x="3896" y="371"/>
                    </a:lnTo>
                    <a:lnTo>
                      <a:pt x="3817" y="378"/>
                    </a:lnTo>
                    <a:lnTo>
                      <a:pt x="3736" y="389"/>
                    </a:lnTo>
                    <a:lnTo>
                      <a:pt x="3653" y="401"/>
                    </a:lnTo>
                    <a:lnTo>
                      <a:pt x="3567" y="414"/>
                    </a:lnTo>
                    <a:lnTo>
                      <a:pt x="3480" y="430"/>
                    </a:lnTo>
                    <a:lnTo>
                      <a:pt x="3390" y="447"/>
                    </a:lnTo>
                    <a:lnTo>
                      <a:pt x="3299" y="467"/>
                    </a:lnTo>
                    <a:lnTo>
                      <a:pt x="3205" y="488"/>
                    </a:lnTo>
                    <a:lnTo>
                      <a:pt x="3110" y="511"/>
                    </a:lnTo>
                    <a:lnTo>
                      <a:pt x="3012" y="537"/>
                    </a:lnTo>
                    <a:lnTo>
                      <a:pt x="2913" y="565"/>
                    </a:lnTo>
                    <a:lnTo>
                      <a:pt x="2813" y="595"/>
                    </a:lnTo>
                    <a:lnTo>
                      <a:pt x="2761" y="610"/>
                    </a:lnTo>
                    <a:lnTo>
                      <a:pt x="2710" y="623"/>
                    </a:lnTo>
                    <a:lnTo>
                      <a:pt x="2658" y="633"/>
                    </a:lnTo>
                    <a:lnTo>
                      <a:pt x="2607" y="642"/>
                    </a:lnTo>
                    <a:lnTo>
                      <a:pt x="2557" y="648"/>
                    </a:lnTo>
                    <a:lnTo>
                      <a:pt x="2507" y="652"/>
                    </a:lnTo>
                    <a:lnTo>
                      <a:pt x="2457" y="656"/>
                    </a:lnTo>
                    <a:lnTo>
                      <a:pt x="2408" y="6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40"/>
              <p:cNvSpPr>
                <a:spLocks/>
              </p:cNvSpPr>
              <p:nvPr userDrawn="1"/>
            </p:nvSpPr>
            <p:spPr bwMode="auto">
              <a:xfrm>
                <a:off x="1184" y="3394"/>
                <a:ext cx="2013" cy="139"/>
              </a:xfrm>
              <a:custGeom>
                <a:avLst/>
                <a:gdLst>
                  <a:gd name="T0" fmla="*/ 6024 w 6038"/>
                  <a:gd name="T1" fmla="*/ 416 h 416"/>
                  <a:gd name="T2" fmla="*/ 4683 w 6038"/>
                  <a:gd name="T3" fmla="*/ 349 h 416"/>
                  <a:gd name="T4" fmla="*/ 4677 w 6038"/>
                  <a:gd name="T5" fmla="*/ 323 h 416"/>
                  <a:gd name="T6" fmla="*/ 4660 w 6038"/>
                  <a:gd name="T7" fmla="*/ 275 h 416"/>
                  <a:gd name="T8" fmla="*/ 4624 w 6038"/>
                  <a:gd name="T9" fmla="*/ 231 h 416"/>
                  <a:gd name="T10" fmla="*/ 4545 w 6038"/>
                  <a:gd name="T11" fmla="*/ 174 h 416"/>
                  <a:gd name="T12" fmla="*/ 4415 w 6038"/>
                  <a:gd name="T13" fmla="*/ 121 h 416"/>
                  <a:gd name="T14" fmla="*/ 4251 w 6038"/>
                  <a:gd name="T15" fmla="*/ 82 h 416"/>
                  <a:gd name="T16" fmla="*/ 4058 w 6038"/>
                  <a:gd name="T17" fmla="*/ 52 h 416"/>
                  <a:gd name="T18" fmla="*/ 3840 w 6038"/>
                  <a:gd name="T19" fmla="*/ 34 h 416"/>
                  <a:gd name="T20" fmla="*/ 3605 w 6038"/>
                  <a:gd name="T21" fmla="*/ 25 h 416"/>
                  <a:gd name="T22" fmla="*/ 3356 w 6038"/>
                  <a:gd name="T23" fmla="*/ 28 h 416"/>
                  <a:gd name="T24" fmla="*/ 3099 w 6038"/>
                  <a:gd name="T25" fmla="*/ 38 h 416"/>
                  <a:gd name="T26" fmla="*/ 2838 w 6038"/>
                  <a:gd name="T27" fmla="*/ 59 h 416"/>
                  <a:gd name="T28" fmla="*/ 2580 w 6038"/>
                  <a:gd name="T29" fmla="*/ 87 h 416"/>
                  <a:gd name="T30" fmla="*/ 2331 w 6038"/>
                  <a:gd name="T31" fmla="*/ 123 h 416"/>
                  <a:gd name="T32" fmla="*/ 2183 w 6038"/>
                  <a:gd name="T33" fmla="*/ 143 h 416"/>
                  <a:gd name="T34" fmla="*/ 2037 w 6038"/>
                  <a:gd name="T35" fmla="*/ 157 h 416"/>
                  <a:gd name="T36" fmla="*/ 1896 w 6038"/>
                  <a:gd name="T37" fmla="*/ 165 h 416"/>
                  <a:gd name="T38" fmla="*/ 1758 w 6038"/>
                  <a:gd name="T39" fmla="*/ 167 h 416"/>
                  <a:gd name="T40" fmla="*/ 1491 w 6038"/>
                  <a:gd name="T41" fmla="*/ 159 h 416"/>
                  <a:gd name="T42" fmla="*/ 1236 w 6038"/>
                  <a:gd name="T43" fmla="*/ 140 h 416"/>
                  <a:gd name="T44" fmla="*/ 993 w 6038"/>
                  <a:gd name="T45" fmla="*/ 113 h 416"/>
                  <a:gd name="T46" fmla="*/ 787 w 6038"/>
                  <a:gd name="T47" fmla="*/ 89 h 416"/>
                  <a:gd name="T48" fmla="*/ 603 w 6038"/>
                  <a:gd name="T49" fmla="*/ 70 h 416"/>
                  <a:gd name="T50" fmla="*/ 429 w 6038"/>
                  <a:gd name="T51" fmla="*/ 58 h 416"/>
                  <a:gd name="T52" fmla="*/ 265 w 6038"/>
                  <a:gd name="T53" fmla="*/ 57 h 416"/>
                  <a:gd name="T54" fmla="*/ 113 w 6038"/>
                  <a:gd name="T55" fmla="*/ 71 h 416"/>
                  <a:gd name="T56" fmla="*/ 40 w 6038"/>
                  <a:gd name="T57" fmla="*/ 84 h 416"/>
                  <a:gd name="T58" fmla="*/ 6 w 6038"/>
                  <a:gd name="T59" fmla="*/ 88 h 416"/>
                  <a:gd name="T60" fmla="*/ 0 w 6038"/>
                  <a:gd name="T61" fmla="*/ 74 h 416"/>
                  <a:gd name="T62" fmla="*/ 10 w 6038"/>
                  <a:gd name="T63" fmla="*/ 63 h 416"/>
                  <a:gd name="T64" fmla="*/ 83 w 6038"/>
                  <a:gd name="T65" fmla="*/ 48 h 416"/>
                  <a:gd name="T66" fmla="*/ 210 w 6038"/>
                  <a:gd name="T67" fmla="*/ 33 h 416"/>
                  <a:gd name="T68" fmla="*/ 372 w 6038"/>
                  <a:gd name="T69" fmla="*/ 29 h 416"/>
                  <a:gd name="T70" fmla="*/ 544 w 6038"/>
                  <a:gd name="T71" fmla="*/ 37 h 416"/>
                  <a:gd name="T72" fmla="*/ 726 w 6038"/>
                  <a:gd name="T73" fmla="*/ 55 h 416"/>
                  <a:gd name="T74" fmla="*/ 919 w 6038"/>
                  <a:gd name="T75" fmla="*/ 77 h 416"/>
                  <a:gd name="T76" fmla="*/ 1156 w 6038"/>
                  <a:gd name="T77" fmla="*/ 104 h 416"/>
                  <a:gd name="T78" fmla="*/ 1405 w 6038"/>
                  <a:gd name="T79" fmla="*/ 127 h 416"/>
                  <a:gd name="T80" fmla="*/ 1667 w 6038"/>
                  <a:gd name="T81" fmla="*/ 140 h 416"/>
                  <a:gd name="T82" fmla="*/ 1848 w 6038"/>
                  <a:gd name="T83" fmla="*/ 139 h 416"/>
                  <a:gd name="T84" fmla="*/ 1988 w 6038"/>
                  <a:gd name="T85" fmla="*/ 133 h 416"/>
                  <a:gd name="T86" fmla="*/ 2131 w 6038"/>
                  <a:gd name="T87" fmla="*/ 121 h 416"/>
                  <a:gd name="T88" fmla="*/ 2277 w 6038"/>
                  <a:gd name="T89" fmla="*/ 103 h 416"/>
                  <a:gd name="T90" fmla="*/ 2493 w 6038"/>
                  <a:gd name="T91" fmla="*/ 71 h 416"/>
                  <a:gd name="T92" fmla="*/ 2751 w 6038"/>
                  <a:gd name="T93" fmla="*/ 41 h 416"/>
                  <a:gd name="T94" fmla="*/ 3012 w 6038"/>
                  <a:gd name="T95" fmla="*/ 18 h 416"/>
                  <a:gd name="T96" fmla="*/ 3274 w 6038"/>
                  <a:gd name="T97" fmla="*/ 4 h 416"/>
                  <a:gd name="T98" fmla="*/ 3528 w 6038"/>
                  <a:gd name="T99" fmla="*/ 0 h 416"/>
                  <a:gd name="T100" fmla="*/ 3771 w 6038"/>
                  <a:gd name="T101" fmla="*/ 4 h 416"/>
                  <a:gd name="T102" fmla="*/ 3997 w 6038"/>
                  <a:gd name="T103" fmla="*/ 20 h 416"/>
                  <a:gd name="T104" fmla="*/ 4201 w 6038"/>
                  <a:gd name="T105" fmla="*/ 46 h 416"/>
                  <a:gd name="T106" fmla="*/ 4377 w 6038"/>
                  <a:gd name="T107" fmla="*/ 84 h 416"/>
                  <a:gd name="T108" fmla="*/ 4521 w 6038"/>
                  <a:gd name="T109" fmla="*/ 133 h 416"/>
                  <a:gd name="T110" fmla="*/ 4625 w 6038"/>
                  <a:gd name="T111" fmla="*/ 195 h 416"/>
                  <a:gd name="T112" fmla="*/ 4670 w 6038"/>
                  <a:gd name="T113" fmla="*/ 241 h 416"/>
                  <a:gd name="T114" fmla="*/ 4697 w 6038"/>
                  <a:gd name="T115" fmla="*/ 291 h 416"/>
                  <a:gd name="T116" fmla="*/ 6025 w 6038"/>
                  <a:gd name="T117" fmla="*/ 389 h 416"/>
                  <a:gd name="T118" fmla="*/ 6037 w 6038"/>
                  <a:gd name="T119" fmla="*/ 398 h 416"/>
                  <a:gd name="T120" fmla="*/ 6034 w 6038"/>
                  <a:gd name="T121" fmla="*/ 412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038" h="416">
                    <a:moveTo>
                      <a:pt x="6024" y="416"/>
                    </a:moveTo>
                    <a:lnTo>
                      <a:pt x="6024" y="416"/>
                    </a:lnTo>
                    <a:lnTo>
                      <a:pt x="6024" y="416"/>
                    </a:lnTo>
                    <a:lnTo>
                      <a:pt x="4691" y="354"/>
                    </a:lnTo>
                    <a:lnTo>
                      <a:pt x="4687" y="352"/>
                    </a:lnTo>
                    <a:lnTo>
                      <a:pt x="4683" y="349"/>
                    </a:lnTo>
                    <a:lnTo>
                      <a:pt x="4679" y="345"/>
                    </a:lnTo>
                    <a:lnTo>
                      <a:pt x="4678" y="341"/>
                    </a:lnTo>
                    <a:lnTo>
                      <a:pt x="4677" y="323"/>
                    </a:lnTo>
                    <a:lnTo>
                      <a:pt x="4673" y="307"/>
                    </a:lnTo>
                    <a:lnTo>
                      <a:pt x="4668" y="291"/>
                    </a:lnTo>
                    <a:lnTo>
                      <a:pt x="4660" y="275"/>
                    </a:lnTo>
                    <a:lnTo>
                      <a:pt x="4649" y="260"/>
                    </a:lnTo>
                    <a:lnTo>
                      <a:pt x="4637" y="245"/>
                    </a:lnTo>
                    <a:lnTo>
                      <a:pt x="4624" y="231"/>
                    </a:lnTo>
                    <a:lnTo>
                      <a:pt x="4608" y="216"/>
                    </a:lnTo>
                    <a:lnTo>
                      <a:pt x="4578" y="195"/>
                    </a:lnTo>
                    <a:lnTo>
                      <a:pt x="4545" y="174"/>
                    </a:lnTo>
                    <a:lnTo>
                      <a:pt x="4506" y="156"/>
                    </a:lnTo>
                    <a:lnTo>
                      <a:pt x="4462" y="138"/>
                    </a:lnTo>
                    <a:lnTo>
                      <a:pt x="4415" y="121"/>
                    </a:lnTo>
                    <a:lnTo>
                      <a:pt x="4364" y="107"/>
                    </a:lnTo>
                    <a:lnTo>
                      <a:pt x="4309" y="93"/>
                    </a:lnTo>
                    <a:lnTo>
                      <a:pt x="4251" y="82"/>
                    </a:lnTo>
                    <a:lnTo>
                      <a:pt x="4189" y="71"/>
                    </a:lnTo>
                    <a:lnTo>
                      <a:pt x="4126" y="61"/>
                    </a:lnTo>
                    <a:lnTo>
                      <a:pt x="4058" y="52"/>
                    </a:lnTo>
                    <a:lnTo>
                      <a:pt x="3988" y="45"/>
                    </a:lnTo>
                    <a:lnTo>
                      <a:pt x="3916" y="38"/>
                    </a:lnTo>
                    <a:lnTo>
                      <a:pt x="3840" y="34"/>
                    </a:lnTo>
                    <a:lnTo>
                      <a:pt x="3764" y="30"/>
                    </a:lnTo>
                    <a:lnTo>
                      <a:pt x="3685" y="28"/>
                    </a:lnTo>
                    <a:lnTo>
                      <a:pt x="3605" y="25"/>
                    </a:lnTo>
                    <a:lnTo>
                      <a:pt x="3523" y="25"/>
                    </a:lnTo>
                    <a:lnTo>
                      <a:pt x="3440" y="25"/>
                    </a:lnTo>
                    <a:lnTo>
                      <a:pt x="3356" y="28"/>
                    </a:lnTo>
                    <a:lnTo>
                      <a:pt x="3270" y="31"/>
                    </a:lnTo>
                    <a:lnTo>
                      <a:pt x="3185" y="34"/>
                    </a:lnTo>
                    <a:lnTo>
                      <a:pt x="3099" y="38"/>
                    </a:lnTo>
                    <a:lnTo>
                      <a:pt x="3011" y="45"/>
                    </a:lnTo>
                    <a:lnTo>
                      <a:pt x="2925" y="51"/>
                    </a:lnTo>
                    <a:lnTo>
                      <a:pt x="2838" y="59"/>
                    </a:lnTo>
                    <a:lnTo>
                      <a:pt x="2752" y="66"/>
                    </a:lnTo>
                    <a:lnTo>
                      <a:pt x="2666" y="76"/>
                    </a:lnTo>
                    <a:lnTo>
                      <a:pt x="2580" y="87"/>
                    </a:lnTo>
                    <a:lnTo>
                      <a:pt x="2496" y="98"/>
                    </a:lnTo>
                    <a:lnTo>
                      <a:pt x="2413" y="110"/>
                    </a:lnTo>
                    <a:lnTo>
                      <a:pt x="2331" y="123"/>
                    </a:lnTo>
                    <a:lnTo>
                      <a:pt x="2281" y="130"/>
                    </a:lnTo>
                    <a:lnTo>
                      <a:pt x="2232" y="137"/>
                    </a:lnTo>
                    <a:lnTo>
                      <a:pt x="2183" y="143"/>
                    </a:lnTo>
                    <a:lnTo>
                      <a:pt x="2134" y="148"/>
                    </a:lnTo>
                    <a:lnTo>
                      <a:pt x="2086" y="153"/>
                    </a:lnTo>
                    <a:lnTo>
                      <a:pt x="2037" y="157"/>
                    </a:lnTo>
                    <a:lnTo>
                      <a:pt x="1990" y="160"/>
                    </a:lnTo>
                    <a:lnTo>
                      <a:pt x="1943" y="163"/>
                    </a:lnTo>
                    <a:lnTo>
                      <a:pt x="1896" y="165"/>
                    </a:lnTo>
                    <a:lnTo>
                      <a:pt x="1849" y="166"/>
                    </a:lnTo>
                    <a:lnTo>
                      <a:pt x="1804" y="167"/>
                    </a:lnTo>
                    <a:lnTo>
                      <a:pt x="1758" y="167"/>
                    </a:lnTo>
                    <a:lnTo>
                      <a:pt x="1667" y="167"/>
                    </a:lnTo>
                    <a:lnTo>
                      <a:pt x="1578" y="164"/>
                    </a:lnTo>
                    <a:lnTo>
                      <a:pt x="1491" y="159"/>
                    </a:lnTo>
                    <a:lnTo>
                      <a:pt x="1404" y="154"/>
                    </a:lnTo>
                    <a:lnTo>
                      <a:pt x="1319" y="147"/>
                    </a:lnTo>
                    <a:lnTo>
                      <a:pt x="1236" y="140"/>
                    </a:lnTo>
                    <a:lnTo>
                      <a:pt x="1154" y="131"/>
                    </a:lnTo>
                    <a:lnTo>
                      <a:pt x="1073" y="123"/>
                    </a:lnTo>
                    <a:lnTo>
                      <a:pt x="993" y="113"/>
                    </a:lnTo>
                    <a:lnTo>
                      <a:pt x="915" y="104"/>
                    </a:lnTo>
                    <a:lnTo>
                      <a:pt x="850" y="97"/>
                    </a:lnTo>
                    <a:lnTo>
                      <a:pt x="787" y="89"/>
                    </a:lnTo>
                    <a:lnTo>
                      <a:pt x="724" y="82"/>
                    </a:lnTo>
                    <a:lnTo>
                      <a:pt x="663" y="75"/>
                    </a:lnTo>
                    <a:lnTo>
                      <a:pt x="603" y="70"/>
                    </a:lnTo>
                    <a:lnTo>
                      <a:pt x="544" y="64"/>
                    </a:lnTo>
                    <a:lnTo>
                      <a:pt x="485" y="61"/>
                    </a:lnTo>
                    <a:lnTo>
                      <a:pt x="429" y="58"/>
                    </a:lnTo>
                    <a:lnTo>
                      <a:pt x="373" y="56"/>
                    </a:lnTo>
                    <a:lnTo>
                      <a:pt x="319" y="56"/>
                    </a:lnTo>
                    <a:lnTo>
                      <a:pt x="265" y="57"/>
                    </a:lnTo>
                    <a:lnTo>
                      <a:pt x="213" y="60"/>
                    </a:lnTo>
                    <a:lnTo>
                      <a:pt x="163" y="64"/>
                    </a:lnTo>
                    <a:lnTo>
                      <a:pt x="113" y="71"/>
                    </a:lnTo>
                    <a:lnTo>
                      <a:pt x="88" y="74"/>
                    </a:lnTo>
                    <a:lnTo>
                      <a:pt x="64" y="78"/>
                    </a:lnTo>
                    <a:lnTo>
                      <a:pt x="40" y="84"/>
                    </a:lnTo>
                    <a:lnTo>
                      <a:pt x="17" y="89"/>
                    </a:lnTo>
                    <a:lnTo>
                      <a:pt x="11" y="89"/>
                    </a:lnTo>
                    <a:lnTo>
                      <a:pt x="6" y="88"/>
                    </a:lnTo>
                    <a:lnTo>
                      <a:pt x="3" y="85"/>
                    </a:lnTo>
                    <a:lnTo>
                      <a:pt x="0" y="79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5" y="65"/>
                    </a:lnTo>
                    <a:lnTo>
                      <a:pt x="10" y="63"/>
                    </a:lnTo>
                    <a:lnTo>
                      <a:pt x="34" y="58"/>
                    </a:lnTo>
                    <a:lnTo>
                      <a:pt x="58" y="52"/>
                    </a:lnTo>
                    <a:lnTo>
                      <a:pt x="83" y="48"/>
                    </a:lnTo>
                    <a:lnTo>
                      <a:pt x="108" y="44"/>
                    </a:lnTo>
                    <a:lnTo>
                      <a:pt x="158" y="37"/>
                    </a:lnTo>
                    <a:lnTo>
                      <a:pt x="210" y="33"/>
                    </a:lnTo>
                    <a:lnTo>
                      <a:pt x="263" y="30"/>
                    </a:lnTo>
                    <a:lnTo>
                      <a:pt x="317" y="29"/>
                    </a:lnTo>
                    <a:lnTo>
                      <a:pt x="372" y="29"/>
                    </a:lnTo>
                    <a:lnTo>
                      <a:pt x="428" y="31"/>
                    </a:lnTo>
                    <a:lnTo>
                      <a:pt x="485" y="34"/>
                    </a:lnTo>
                    <a:lnTo>
                      <a:pt x="544" y="37"/>
                    </a:lnTo>
                    <a:lnTo>
                      <a:pt x="603" y="43"/>
                    </a:lnTo>
                    <a:lnTo>
                      <a:pt x="665" y="48"/>
                    </a:lnTo>
                    <a:lnTo>
                      <a:pt x="726" y="55"/>
                    </a:lnTo>
                    <a:lnTo>
                      <a:pt x="789" y="62"/>
                    </a:lnTo>
                    <a:lnTo>
                      <a:pt x="854" y="70"/>
                    </a:lnTo>
                    <a:lnTo>
                      <a:pt x="919" y="77"/>
                    </a:lnTo>
                    <a:lnTo>
                      <a:pt x="996" y="86"/>
                    </a:lnTo>
                    <a:lnTo>
                      <a:pt x="1075" y="96"/>
                    </a:lnTo>
                    <a:lnTo>
                      <a:pt x="1156" y="104"/>
                    </a:lnTo>
                    <a:lnTo>
                      <a:pt x="1238" y="113"/>
                    </a:lnTo>
                    <a:lnTo>
                      <a:pt x="1321" y="120"/>
                    </a:lnTo>
                    <a:lnTo>
                      <a:pt x="1405" y="127"/>
                    </a:lnTo>
                    <a:lnTo>
                      <a:pt x="1491" y="132"/>
                    </a:lnTo>
                    <a:lnTo>
                      <a:pt x="1578" y="137"/>
                    </a:lnTo>
                    <a:lnTo>
                      <a:pt x="1667" y="140"/>
                    </a:lnTo>
                    <a:lnTo>
                      <a:pt x="1758" y="140"/>
                    </a:lnTo>
                    <a:lnTo>
                      <a:pt x="1803" y="140"/>
                    </a:lnTo>
                    <a:lnTo>
                      <a:pt x="1848" y="139"/>
                    </a:lnTo>
                    <a:lnTo>
                      <a:pt x="1895" y="138"/>
                    </a:lnTo>
                    <a:lnTo>
                      <a:pt x="1941" y="136"/>
                    </a:lnTo>
                    <a:lnTo>
                      <a:pt x="1988" y="133"/>
                    </a:lnTo>
                    <a:lnTo>
                      <a:pt x="2035" y="130"/>
                    </a:lnTo>
                    <a:lnTo>
                      <a:pt x="2083" y="126"/>
                    </a:lnTo>
                    <a:lnTo>
                      <a:pt x="2131" y="121"/>
                    </a:lnTo>
                    <a:lnTo>
                      <a:pt x="2180" y="116"/>
                    </a:lnTo>
                    <a:lnTo>
                      <a:pt x="2228" y="110"/>
                    </a:lnTo>
                    <a:lnTo>
                      <a:pt x="2277" y="103"/>
                    </a:lnTo>
                    <a:lnTo>
                      <a:pt x="2327" y="96"/>
                    </a:lnTo>
                    <a:lnTo>
                      <a:pt x="2409" y="83"/>
                    </a:lnTo>
                    <a:lnTo>
                      <a:pt x="2493" y="71"/>
                    </a:lnTo>
                    <a:lnTo>
                      <a:pt x="2578" y="60"/>
                    </a:lnTo>
                    <a:lnTo>
                      <a:pt x="2663" y="49"/>
                    </a:lnTo>
                    <a:lnTo>
                      <a:pt x="2751" y="41"/>
                    </a:lnTo>
                    <a:lnTo>
                      <a:pt x="2837" y="32"/>
                    </a:lnTo>
                    <a:lnTo>
                      <a:pt x="2925" y="24"/>
                    </a:lnTo>
                    <a:lnTo>
                      <a:pt x="3012" y="18"/>
                    </a:lnTo>
                    <a:lnTo>
                      <a:pt x="3100" y="11"/>
                    </a:lnTo>
                    <a:lnTo>
                      <a:pt x="3187" y="7"/>
                    </a:lnTo>
                    <a:lnTo>
                      <a:pt x="3274" y="4"/>
                    </a:lnTo>
                    <a:lnTo>
                      <a:pt x="3359" y="1"/>
                    </a:lnTo>
                    <a:lnTo>
                      <a:pt x="3444" y="0"/>
                    </a:lnTo>
                    <a:lnTo>
                      <a:pt x="3528" y="0"/>
                    </a:lnTo>
                    <a:lnTo>
                      <a:pt x="3610" y="0"/>
                    </a:lnTo>
                    <a:lnTo>
                      <a:pt x="3691" y="2"/>
                    </a:lnTo>
                    <a:lnTo>
                      <a:pt x="3771" y="4"/>
                    </a:lnTo>
                    <a:lnTo>
                      <a:pt x="3849" y="8"/>
                    </a:lnTo>
                    <a:lnTo>
                      <a:pt x="3924" y="14"/>
                    </a:lnTo>
                    <a:lnTo>
                      <a:pt x="3997" y="20"/>
                    </a:lnTo>
                    <a:lnTo>
                      <a:pt x="4068" y="28"/>
                    </a:lnTo>
                    <a:lnTo>
                      <a:pt x="4136" y="36"/>
                    </a:lnTo>
                    <a:lnTo>
                      <a:pt x="4201" y="46"/>
                    </a:lnTo>
                    <a:lnTo>
                      <a:pt x="4264" y="58"/>
                    </a:lnTo>
                    <a:lnTo>
                      <a:pt x="4322" y="70"/>
                    </a:lnTo>
                    <a:lnTo>
                      <a:pt x="4377" y="84"/>
                    </a:lnTo>
                    <a:lnTo>
                      <a:pt x="4429" y="99"/>
                    </a:lnTo>
                    <a:lnTo>
                      <a:pt x="4476" y="115"/>
                    </a:lnTo>
                    <a:lnTo>
                      <a:pt x="4521" y="133"/>
                    </a:lnTo>
                    <a:lnTo>
                      <a:pt x="4560" y="153"/>
                    </a:lnTo>
                    <a:lnTo>
                      <a:pt x="4595" y="173"/>
                    </a:lnTo>
                    <a:lnTo>
                      <a:pt x="4625" y="195"/>
                    </a:lnTo>
                    <a:lnTo>
                      <a:pt x="4642" y="210"/>
                    </a:lnTo>
                    <a:lnTo>
                      <a:pt x="4657" y="225"/>
                    </a:lnTo>
                    <a:lnTo>
                      <a:pt x="4670" y="241"/>
                    </a:lnTo>
                    <a:lnTo>
                      <a:pt x="4681" y="257"/>
                    </a:lnTo>
                    <a:lnTo>
                      <a:pt x="4689" y="274"/>
                    </a:lnTo>
                    <a:lnTo>
                      <a:pt x="4697" y="291"/>
                    </a:lnTo>
                    <a:lnTo>
                      <a:pt x="4702" y="309"/>
                    </a:lnTo>
                    <a:lnTo>
                      <a:pt x="4705" y="327"/>
                    </a:lnTo>
                    <a:lnTo>
                      <a:pt x="6025" y="389"/>
                    </a:lnTo>
                    <a:lnTo>
                      <a:pt x="6030" y="390"/>
                    </a:lnTo>
                    <a:lnTo>
                      <a:pt x="6035" y="394"/>
                    </a:lnTo>
                    <a:lnTo>
                      <a:pt x="6037" y="398"/>
                    </a:lnTo>
                    <a:lnTo>
                      <a:pt x="6038" y="403"/>
                    </a:lnTo>
                    <a:lnTo>
                      <a:pt x="6037" y="408"/>
                    </a:lnTo>
                    <a:lnTo>
                      <a:pt x="6034" y="412"/>
                    </a:lnTo>
                    <a:lnTo>
                      <a:pt x="6029" y="415"/>
                    </a:lnTo>
                    <a:lnTo>
                      <a:pt x="6024" y="4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41"/>
              <p:cNvSpPr>
                <a:spLocks/>
              </p:cNvSpPr>
              <p:nvPr userDrawn="1"/>
            </p:nvSpPr>
            <p:spPr bwMode="auto">
              <a:xfrm>
                <a:off x="1420" y="1496"/>
                <a:ext cx="1222" cy="1836"/>
              </a:xfrm>
              <a:custGeom>
                <a:avLst/>
                <a:gdLst>
                  <a:gd name="T0" fmla="*/ 3399 w 3665"/>
                  <a:gd name="T1" fmla="*/ 5381 h 5510"/>
                  <a:gd name="T2" fmla="*/ 2643 w 3665"/>
                  <a:gd name="T3" fmla="*/ 5233 h 5510"/>
                  <a:gd name="T4" fmla="*/ 1703 w 3665"/>
                  <a:gd name="T5" fmla="*/ 5161 h 5510"/>
                  <a:gd name="T6" fmla="*/ 852 w 3665"/>
                  <a:gd name="T7" fmla="*/ 5143 h 5510"/>
                  <a:gd name="T8" fmla="*/ 366 w 3665"/>
                  <a:gd name="T9" fmla="*/ 5157 h 5510"/>
                  <a:gd name="T10" fmla="*/ 207 w 3665"/>
                  <a:gd name="T11" fmla="*/ 5122 h 5510"/>
                  <a:gd name="T12" fmla="*/ 106 w 3665"/>
                  <a:gd name="T13" fmla="*/ 4999 h 5510"/>
                  <a:gd name="T14" fmla="*/ 45 w 3665"/>
                  <a:gd name="T15" fmla="*/ 4824 h 5510"/>
                  <a:gd name="T16" fmla="*/ 0 w 3665"/>
                  <a:gd name="T17" fmla="*/ 4529 h 5510"/>
                  <a:gd name="T18" fmla="*/ 20 w 3665"/>
                  <a:gd name="T19" fmla="*/ 4485 h 5510"/>
                  <a:gd name="T20" fmla="*/ 121 w 3665"/>
                  <a:gd name="T21" fmla="*/ 4445 h 5510"/>
                  <a:gd name="T22" fmla="*/ 324 w 3665"/>
                  <a:gd name="T23" fmla="*/ 4388 h 5510"/>
                  <a:gd name="T24" fmla="*/ 679 w 3665"/>
                  <a:gd name="T25" fmla="*/ 4282 h 5510"/>
                  <a:gd name="T26" fmla="*/ 961 w 3665"/>
                  <a:gd name="T27" fmla="*/ 4146 h 5510"/>
                  <a:gd name="T28" fmla="*/ 1106 w 3665"/>
                  <a:gd name="T29" fmla="*/ 4026 h 5510"/>
                  <a:gd name="T30" fmla="*/ 1206 w 3665"/>
                  <a:gd name="T31" fmla="*/ 3801 h 5510"/>
                  <a:gd name="T32" fmla="*/ 1221 w 3665"/>
                  <a:gd name="T33" fmla="*/ 3515 h 5510"/>
                  <a:gd name="T34" fmla="*/ 1159 w 3665"/>
                  <a:gd name="T35" fmla="*/ 3348 h 5510"/>
                  <a:gd name="T36" fmla="*/ 927 w 3665"/>
                  <a:gd name="T37" fmla="*/ 3044 h 5510"/>
                  <a:gd name="T38" fmla="*/ 682 w 3665"/>
                  <a:gd name="T39" fmla="*/ 2714 h 5510"/>
                  <a:gd name="T40" fmla="*/ 552 w 3665"/>
                  <a:gd name="T41" fmla="*/ 2476 h 5510"/>
                  <a:gd name="T42" fmla="*/ 487 w 3665"/>
                  <a:gd name="T43" fmla="*/ 2282 h 5510"/>
                  <a:gd name="T44" fmla="*/ 408 w 3665"/>
                  <a:gd name="T45" fmla="*/ 1946 h 5510"/>
                  <a:gd name="T46" fmla="*/ 334 w 3665"/>
                  <a:gd name="T47" fmla="*/ 1532 h 5510"/>
                  <a:gd name="T48" fmla="*/ 330 w 3665"/>
                  <a:gd name="T49" fmla="*/ 1121 h 5510"/>
                  <a:gd name="T50" fmla="*/ 424 w 3665"/>
                  <a:gd name="T51" fmla="*/ 786 h 5510"/>
                  <a:gd name="T52" fmla="*/ 602 w 3665"/>
                  <a:gd name="T53" fmla="*/ 487 h 5510"/>
                  <a:gd name="T54" fmla="*/ 850 w 3665"/>
                  <a:gd name="T55" fmla="*/ 238 h 5510"/>
                  <a:gd name="T56" fmla="*/ 1156 w 3665"/>
                  <a:gd name="T57" fmla="*/ 55 h 5510"/>
                  <a:gd name="T58" fmla="*/ 1318 w 3665"/>
                  <a:gd name="T59" fmla="*/ 10 h 5510"/>
                  <a:gd name="T60" fmla="*/ 1167 w 3665"/>
                  <a:gd name="T61" fmla="*/ 80 h 5510"/>
                  <a:gd name="T62" fmla="*/ 867 w 3665"/>
                  <a:gd name="T63" fmla="*/ 259 h 5510"/>
                  <a:gd name="T64" fmla="*/ 624 w 3665"/>
                  <a:gd name="T65" fmla="*/ 503 h 5510"/>
                  <a:gd name="T66" fmla="*/ 449 w 3665"/>
                  <a:gd name="T67" fmla="*/ 796 h 5510"/>
                  <a:gd name="T68" fmla="*/ 357 w 3665"/>
                  <a:gd name="T69" fmla="*/ 1124 h 5510"/>
                  <a:gd name="T70" fmla="*/ 361 w 3665"/>
                  <a:gd name="T71" fmla="*/ 1531 h 5510"/>
                  <a:gd name="T72" fmla="*/ 434 w 3665"/>
                  <a:gd name="T73" fmla="*/ 1942 h 5510"/>
                  <a:gd name="T74" fmla="*/ 513 w 3665"/>
                  <a:gd name="T75" fmla="*/ 2277 h 5510"/>
                  <a:gd name="T76" fmla="*/ 578 w 3665"/>
                  <a:gd name="T77" fmla="*/ 2467 h 5510"/>
                  <a:gd name="T78" fmla="*/ 706 w 3665"/>
                  <a:gd name="T79" fmla="*/ 2701 h 5510"/>
                  <a:gd name="T80" fmla="*/ 949 w 3665"/>
                  <a:gd name="T81" fmla="*/ 3027 h 5510"/>
                  <a:gd name="T82" fmla="*/ 1183 w 3665"/>
                  <a:gd name="T83" fmla="*/ 3336 h 5510"/>
                  <a:gd name="T84" fmla="*/ 1247 w 3665"/>
                  <a:gd name="T85" fmla="*/ 3513 h 5510"/>
                  <a:gd name="T86" fmla="*/ 1232 w 3665"/>
                  <a:gd name="T87" fmla="*/ 3809 h 5510"/>
                  <a:gd name="T88" fmla="*/ 1156 w 3665"/>
                  <a:gd name="T89" fmla="*/ 3997 h 5510"/>
                  <a:gd name="T90" fmla="*/ 1064 w 3665"/>
                  <a:gd name="T91" fmla="*/ 4107 h 5510"/>
                  <a:gd name="T92" fmla="*/ 909 w 3665"/>
                  <a:gd name="T93" fmla="*/ 4209 h 5510"/>
                  <a:gd name="T94" fmla="*/ 640 w 3665"/>
                  <a:gd name="T95" fmla="*/ 4325 h 5510"/>
                  <a:gd name="T96" fmla="*/ 302 w 3665"/>
                  <a:gd name="T97" fmla="*/ 4423 h 5510"/>
                  <a:gd name="T98" fmla="*/ 98 w 3665"/>
                  <a:gd name="T99" fmla="*/ 4481 h 5510"/>
                  <a:gd name="T100" fmla="*/ 42 w 3665"/>
                  <a:gd name="T101" fmla="*/ 4502 h 5510"/>
                  <a:gd name="T102" fmla="*/ 32 w 3665"/>
                  <a:gd name="T103" fmla="*/ 4574 h 5510"/>
                  <a:gd name="T104" fmla="*/ 90 w 3665"/>
                  <a:gd name="T105" fmla="*/ 4885 h 5510"/>
                  <a:gd name="T106" fmla="*/ 160 w 3665"/>
                  <a:gd name="T107" fmla="*/ 5036 h 5510"/>
                  <a:gd name="T108" fmla="*/ 273 w 3665"/>
                  <a:gd name="T109" fmla="*/ 5122 h 5510"/>
                  <a:gd name="T110" fmla="*/ 510 w 3665"/>
                  <a:gd name="T111" fmla="*/ 5121 h 5510"/>
                  <a:gd name="T112" fmla="*/ 1190 w 3665"/>
                  <a:gd name="T113" fmla="*/ 5119 h 5510"/>
                  <a:gd name="T114" fmla="*/ 2119 w 3665"/>
                  <a:gd name="T115" fmla="*/ 5160 h 5510"/>
                  <a:gd name="T116" fmla="*/ 3019 w 3665"/>
                  <a:gd name="T117" fmla="*/ 5264 h 5510"/>
                  <a:gd name="T118" fmla="*/ 3616 w 3665"/>
                  <a:gd name="T119" fmla="*/ 5452 h 5510"/>
                  <a:gd name="T120" fmla="*/ 3657 w 3665"/>
                  <a:gd name="T121" fmla="*/ 5509 h 5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65" h="5510">
                    <a:moveTo>
                      <a:pt x="3652" y="5510"/>
                    </a:moveTo>
                    <a:lnTo>
                      <a:pt x="3646" y="5509"/>
                    </a:lnTo>
                    <a:lnTo>
                      <a:pt x="3642" y="5507"/>
                    </a:lnTo>
                    <a:lnTo>
                      <a:pt x="3598" y="5472"/>
                    </a:lnTo>
                    <a:lnTo>
                      <a:pt x="3543" y="5440"/>
                    </a:lnTo>
                    <a:lnTo>
                      <a:pt x="3476" y="5409"/>
                    </a:lnTo>
                    <a:lnTo>
                      <a:pt x="3399" y="5381"/>
                    </a:lnTo>
                    <a:lnTo>
                      <a:pt x="3313" y="5354"/>
                    </a:lnTo>
                    <a:lnTo>
                      <a:pt x="3219" y="5330"/>
                    </a:lnTo>
                    <a:lnTo>
                      <a:pt x="3116" y="5308"/>
                    </a:lnTo>
                    <a:lnTo>
                      <a:pt x="3006" y="5286"/>
                    </a:lnTo>
                    <a:lnTo>
                      <a:pt x="2891" y="5267"/>
                    </a:lnTo>
                    <a:lnTo>
                      <a:pt x="2770" y="5250"/>
                    </a:lnTo>
                    <a:lnTo>
                      <a:pt x="2643" y="5233"/>
                    </a:lnTo>
                    <a:lnTo>
                      <a:pt x="2515" y="5219"/>
                    </a:lnTo>
                    <a:lnTo>
                      <a:pt x="2382" y="5206"/>
                    </a:lnTo>
                    <a:lnTo>
                      <a:pt x="2247" y="5195"/>
                    </a:lnTo>
                    <a:lnTo>
                      <a:pt x="2111" y="5185"/>
                    </a:lnTo>
                    <a:lnTo>
                      <a:pt x="1975" y="5176"/>
                    </a:lnTo>
                    <a:lnTo>
                      <a:pt x="1839" y="5168"/>
                    </a:lnTo>
                    <a:lnTo>
                      <a:pt x="1703" y="5161"/>
                    </a:lnTo>
                    <a:lnTo>
                      <a:pt x="1570" y="5156"/>
                    </a:lnTo>
                    <a:lnTo>
                      <a:pt x="1439" y="5151"/>
                    </a:lnTo>
                    <a:lnTo>
                      <a:pt x="1312" y="5148"/>
                    </a:lnTo>
                    <a:lnTo>
                      <a:pt x="1189" y="5145"/>
                    </a:lnTo>
                    <a:lnTo>
                      <a:pt x="1070" y="5144"/>
                    </a:lnTo>
                    <a:lnTo>
                      <a:pt x="958" y="5143"/>
                    </a:lnTo>
                    <a:lnTo>
                      <a:pt x="852" y="5143"/>
                    </a:lnTo>
                    <a:lnTo>
                      <a:pt x="754" y="5143"/>
                    </a:lnTo>
                    <a:lnTo>
                      <a:pt x="664" y="5144"/>
                    </a:lnTo>
                    <a:lnTo>
                      <a:pt x="583" y="5146"/>
                    </a:lnTo>
                    <a:lnTo>
                      <a:pt x="512" y="5148"/>
                    </a:lnTo>
                    <a:lnTo>
                      <a:pt x="451" y="5150"/>
                    </a:lnTo>
                    <a:lnTo>
                      <a:pt x="403" y="5154"/>
                    </a:lnTo>
                    <a:lnTo>
                      <a:pt x="366" y="5157"/>
                    </a:lnTo>
                    <a:lnTo>
                      <a:pt x="339" y="5158"/>
                    </a:lnTo>
                    <a:lnTo>
                      <a:pt x="314" y="5158"/>
                    </a:lnTo>
                    <a:lnTo>
                      <a:pt x="290" y="5155"/>
                    </a:lnTo>
                    <a:lnTo>
                      <a:pt x="268" y="5149"/>
                    </a:lnTo>
                    <a:lnTo>
                      <a:pt x="246" y="5142"/>
                    </a:lnTo>
                    <a:lnTo>
                      <a:pt x="227" y="5133"/>
                    </a:lnTo>
                    <a:lnTo>
                      <a:pt x="207" y="5122"/>
                    </a:lnTo>
                    <a:lnTo>
                      <a:pt x="190" y="5109"/>
                    </a:lnTo>
                    <a:lnTo>
                      <a:pt x="173" y="5094"/>
                    </a:lnTo>
                    <a:lnTo>
                      <a:pt x="158" y="5078"/>
                    </a:lnTo>
                    <a:lnTo>
                      <a:pt x="144" y="5060"/>
                    </a:lnTo>
                    <a:lnTo>
                      <a:pt x="130" y="5041"/>
                    </a:lnTo>
                    <a:lnTo>
                      <a:pt x="117" y="5021"/>
                    </a:lnTo>
                    <a:lnTo>
                      <a:pt x="106" y="4999"/>
                    </a:lnTo>
                    <a:lnTo>
                      <a:pt x="95" y="4977"/>
                    </a:lnTo>
                    <a:lnTo>
                      <a:pt x="84" y="4953"/>
                    </a:lnTo>
                    <a:lnTo>
                      <a:pt x="76" y="4928"/>
                    </a:lnTo>
                    <a:lnTo>
                      <a:pt x="67" y="4903"/>
                    </a:lnTo>
                    <a:lnTo>
                      <a:pt x="59" y="4877"/>
                    </a:lnTo>
                    <a:lnTo>
                      <a:pt x="52" y="4851"/>
                    </a:lnTo>
                    <a:lnTo>
                      <a:pt x="45" y="4824"/>
                    </a:lnTo>
                    <a:lnTo>
                      <a:pt x="39" y="4797"/>
                    </a:lnTo>
                    <a:lnTo>
                      <a:pt x="33" y="4769"/>
                    </a:lnTo>
                    <a:lnTo>
                      <a:pt x="29" y="4742"/>
                    </a:lnTo>
                    <a:lnTo>
                      <a:pt x="19" y="4686"/>
                    </a:lnTo>
                    <a:lnTo>
                      <a:pt x="13" y="4632"/>
                    </a:lnTo>
                    <a:lnTo>
                      <a:pt x="6" y="4579"/>
                    </a:lnTo>
                    <a:lnTo>
                      <a:pt x="0" y="4529"/>
                    </a:lnTo>
                    <a:lnTo>
                      <a:pt x="0" y="4523"/>
                    </a:lnTo>
                    <a:lnTo>
                      <a:pt x="0" y="4517"/>
                    </a:lnTo>
                    <a:lnTo>
                      <a:pt x="2" y="4509"/>
                    </a:lnTo>
                    <a:lnTo>
                      <a:pt x="5" y="4503"/>
                    </a:lnTo>
                    <a:lnTo>
                      <a:pt x="10" y="4497"/>
                    </a:lnTo>
                    <a:lnTo>
                      <a:pt x="15" y="4491"/>
                    </a:lnTo>
                    <a:lnTo>
                      <a:pt x="20" y="4485"/>
                    </a:lnTo>
                    <a:lnTo>
                      <a:pt x="27" y="4480"/>
                    </a:lnTo>
                    <a:lnTo>
                      <a:pt x="33" y="4475"/>
                    </a:lnTo>
                    <a:lnTo>
                      <a:pt x="49" y="4467"/>
                    </a:lnTo>
                    <a:lnTo>
                      <a:pt x="64" y="4461"/>
                    </a:lnTo>
                    <a:lnTo>
                      <a:pt x="79" y="4456"/>
                    </a:lnTo>
                    <a:lnTo>
                      <a:pt x="92" y="4454"/>
                    </a:lnTo>
                    <a:lnTo>
                      <a:pt x="121" y="4445"/>
                    </a:lnTo>
                    <a:lnTo>
                      <a:pt x="150" y="4437"/>
                    </a:lnTo>
                    <a:lnTo>
                      <a:pt x="179" y="4428"/>
                    </a:lnTo>
                    <a:lnTo>
                      <a:pt x="208" y="4421"/>
                    </a:lnTo>
                    <a:lnTo>
                      <a:pt x="237" y="4412"/>
                    </a:lnTo>
                    <a:lnTo>
                      <a:pt x="267" y="4404"/>
                    </a:lnTo>
                    <a:lnTo>
                      <a:pt x="296" y="4397"/>
                    </a:lnTo>
                    <a:lnTo>
                      <a:pt x="324" y="4388"/>
                    </a:lnTo>
                    <a:lnTo>
                      <a:pt x="376" y="4375"/>
                    </a:lnTo>
                    <a:lnTo>
                      <a:pt x="426" y="4361"/>
                    </a:lnTo>
                    <a:lnTo>
                      <a:pt x="477" y="4346"/>
                    </a:lnTo>
                    <a:lnTo>
                      <a:pt x="528" y="4332"/>
                    </a:lnTo>
                    <a:lnTo>
                      <a:pt x="579" y="4316"/>
                    </a:lnTo>
                    <a:lnTo>
                      <a:pt x="629" y="4300"/>
                    </a:lnTo>
                    <a:lnTo>
                      <a:pt x="679" y="4282"/>
                    </a:lnTo>
                    <a:lnTo>
                      <a:pt x="729" y="4263"/>
                    </a:lnTo>
                    <a:lnTo>
                      <a:pt x="776" y="4244"/>
                    </a:lnTo>
                    <a:lnTo>
                      <a:pt x="824" y="4222"/>
                    </a:lnTo>
                    <a:lnTo>
                      <a:pt x="871" y="4199"/>
                    </a:lnTo>
                    <a:lnTo>
                      <a:pt x="917" y="4173"/>
                    </a:lnTo>
                    <a:lnTo>
                      <a:pt x="938" y="4160"/>
                    </a:lnTo>
                    <a:lnTo>
                      <a:pt x="961" y="4146"/>
                    </a:lnTo>
                    <a:lnTo>
                      <a:pt x="983" y="4132"/>
                    </a:lnTo>
                    <a:lnTo>
                      <a:pt x="1004" y="4117"/>
                    </a:lnTo>
                    <a:lnTo>
                      <a:pt x="1025" y="4102"/>
                    </a:lnTo>
                    <a:lnTo>
                      <a:pt x="1045" y="4086"/>
                    </a:lnTo>
                    <a:lnTo>
                      <a:pt x="1066" y="4070"/>
                    </a:lnTo>
                    <a:lnTo>
                      <a:pt x="1085" y="4053"/>
                    </a:lnTo>
                    <a:lnTo>
                      <a:pt x="1106" y="4026"/>
                    </a:lnTo>
                    <a:lnTo>
                      <a:pt x="1125" y="3997"/>
                    </a:lnTo>
                    <a:lnTo>
                      <a:pt x="1143" y="3967"/>
                    </a:lnTo>
                    <a:lnTo>
                      <a:pt x="1160" y="3937"/>
                    </a:lnTo>
                    <a:lnTo>
                      <a:pt x="1174" y="3905"/>
                    </a:lnTo>
                    <a:lnTo>
                      <a:pt x="1186" y="3871"/>
                    </a:lnTo>
                    <a:lnTo>
                      <a:pt x="1196" y="3837"/>
                    </a:lnTo>
                    <a:lnTo>
                      <a:pt x="1206" y="3801"/>
                    </a:lnTo>
                    <a:lnTo>
                      <a:pt x="1214" y="3763"/>
                    </a:lnTo>
                    <a:lnTo>
                      <a:pt x="1219" y="3725"/>
                    </a:lnTo>
                    <a:lnTo>
                      <a:pt x="1222" y="3686"/>
                    </a:lnTo>
                    <a:lnTo>
                      <a:pt x="1224" y="3644"/>
                    </a:lnTo>
                    <a:lnTo>
                      <a:pt x="1226" y="3602"/>
                    </a:lnTo>
                    <a:lnTo>
                      <a:pt x="1223" y="3559"/>
                    </a:lnTo>
                    <a:lnTo>
                      <a:pt x="1221" y="3515"/>
                    </a:lnTo>
                    <a:lnTo>
                      <a:pt x="1216" y="3470"/>
                    </a:lnTo>
                    <a:lnTo>
                      <a:pt x="1210" y="3451"/>
                    </a:lnTo>
                    <a:lnTo>
                      <a:pt x="1204" y="3432"/>
                    </a:lnTo>
                    <a:lnTo>
                      <a:pt x="1195" y="3412"/>
                    </a:lnTo>
                    <a:lnTo>
                      <a:pt x="1184" y="3392"/>
                    </a:lnTo>
                    <a:lnTo>
                      <a:pt x="1173" y="3369"/>
                    </a:lnTo>
                    <a:lnTo>
                      <a:pt x="1159" y="3348"/>
                    </a:lnTo>
                    <a:lnTo>
                      <a:pt x="1145" y="3324"/>
                    </a:lnTo>
                    <a:lnTo>
                      <a:pt x="1127" y="3300"/>
                    </a:lnTo>
                    <a:lnTo>
                      <a:pt x="1092" y="3250"/>
                    </a:lnTo>
                    <a:lnTo>
                      <a:pt x="1052" y="3199"/>
                    </a:lnTo>
                    <a:lnTo>
                      <a:pt x="1008" y="3144"/>
                    </a:lnTo>
                    <a:lnTo>
                      <a:pt x="962" y="3086"/>
                    </a:lnTo>
                    <a:lnTo>
                      <a:pt x="927" y="3044"/>
                    </a:lnTo>
                    <a:lnTo>
                      <a:pt x="893" y="3000"/>
                    </a:lnTo>
                    <a:lnTo>
                      <a:pt x="857" y="2955"/>
                    </a:lnTo>
                    <a:lnTo>
                      <a:pt x="822" y="2909"/>
                    </a:lnTo>
                    <a:lnTo>
                      <a:pt x="786" y="2862"/>
                    </a:lnTo>
                    <a:lnTo>
                      <a:pt x="750" y="2813"/>
                    </a:lnTo>
                    <a:lnTo>
                      <a:pt x="716" y="2764"/>
                    </a:lnTo>
                    <a:lnTo>
                      <a:pt x="682" y="2714"/>
                    </a:lnTo>
                    <a:lnTo>
                      <a:pt x="650" y="2662"/>
                    </a:lnTo>
                    <a:lnTo>
                      <a:pt x="620" y="2610"/>
                    </a:lnTo>
                    <a:lnTo>
                      <a:pt x="605" y="2584"/>
                    </a:lnTo>
                    <a:lnTo>
                      <a:pt x="591" y="2557"/>
                    </a:lnTo>
                    <a:lnTo>
                      <a:pt x="578" y="2530"/>
                    </a:lnTo>
                    <a:lnTo>
                      <a:pt x="565" y="2503"/>
                    </a:lnTo>
                    <a:lnTo>
                      <a:pt x="552" y="2476"/>
                    </a:lnTo>
                    <a:lnTo>
                      <a:pt x="541" y="2450"/>
                    </a:lnTo>
                    <a:lnTo>
                      <a:pt x="530" y="2423"/>
                    </a:lnTo>
                    <a:lnTo>
                      <a:pt x="519" y="2394"/>
                    </a:lnTo>
                    <a:lnTo>
                      <a:pt x="510" y="2366"/>
                    </a:lnTo>
                    <a:lnTo>
                      <a:pt x="501" y="2338"/>
                    </a:lnTo>
                    <a:lnTo>
                      <a:pt x="493" y="2310"/>
                    </a:lnTo>
                    <a:lnTo>
                      <a:pt x="487" y="2282"/>
                    </a:lnTo>
                    <a:lnTo>
                      <a:pt x="477" y="2243"/>
                    </a:lnTo>
                    <a:lnTo>
                      <a:pt x="469" y="2204"/>
                    </a:lnTo>
                    <a:lnTo>
                      <a:pt x="459" y="2166"/>
                    </a:lnTo>
                    <a:lnTo>
                      <a:pt x="450" y="2127"/>
                    </a:lnTo>
                    <a:lnTo>
                      <a:pt x="435" y="2066"/>
                    </a:lnTo>
                    <a:lnTo>
                      <a:pt x="421" y="2007"/>
                    </a:lnTo>
                    <a:lnTo>
                      <a:pt x="408" y="1946"/>
                    </a:lnTo>
                    <a:lnTo>
                      <a:pt x="394" y="1887"/>
                    </a:lnTo>
                    <a:lnTo>
                      <a:pt x="382" y="1828"/>
                    </a:lnTo>
                    <a:lnTo>
                      <a:pt x="370" y="1769"/>
                    </a:lnTo>
                    <a:lnTo>
                      <a:pt x="360" y="1710"/>
                    </a:lnTo>
                    <a:lnTo>
                      <a:pt x="350" y="1651"/>
                    </a:lnTo>
                    <a:lnTo>
                      <a:pt x="341" y="1591"/>
                    </a:lnTo>
                    <a:lnTo>
                      <a:pt x="334" y="1532"/>
                    </a:lnTo>
                    <a:lnTo>
                      <a:pt x="327" y="1473"/>
                    </a:lnTo>
                    <a:lnTo>
                      <a:pt x="323" y="1413"/>
                    </a:lnTo>
                    <a:lnTo>
                      <a:pt x="321" y="1353"/>
                    </a:lnTo>
                    <a:lnTo>
                      <a:pt x="320" y="1293"/>
                    </a:lnTo>
                    <a:lnTo>
                      <a:pt x="321" y="1232"/>
                    </a:lnTo>
                    <a:lnTo>
                      <a:pt x="324" y="1171"/>
                    </a:lnTo>
                    <a:lnTo>
                      <a:pt x="330" y="1121"/>
                    </a:lnTo>
                    <a:lnTo>
                      <a:pt x="338" y="1072"/>
                    </a:lnTo>
                    <a:lnTo>
                      <a:pt x="348" y="1022"/>
                    </a:lnTo>
                    <a:lnTo>
                      <a:pt x="360" y="974"/>
                    </a:lnTo>
                    <a:lnTo>
                      <a:pt x="374" y="926"/>
                    </a:lnTo>
                    <a:lnTo>
                      <a:pt x="389" y="879"/>
                    </a:lnTo>
                    <a:lnTo>
                      <a:pt x="406" y="832"/>
                    </a:lnTo>
                    <a:lnTo>
                      <a:pt x="424" y="786"/>
                    </a:lnTo>
                    <a:lnTo>
                      <a:pt x="445" y="741"/>
                    </a:lnTo>
                    <a:lnTo>
                      <a:pt x="467" y="696"/>
                    </a:lnTo>
                    <a:lnTo>
                      <a:pt x="491" y="652"/>
                    </a:lnTo>
                    <a:lnTo>
                      <a:pt x="517" y="610"/>
                    </a:lnTo>
                    <a:lnTo>
                      <a:pt x="544" y="568"/>
                    </a:lnTo>
                    <a:lnTo>
                      <a:pt x="572" y="527"/>
                    </a:lnTo>
                    <a:lnTo>
                      <a:pt x="602" y="487"/>
                    </a:lnTo>
                    <a:lnTo>
                      <a:pt x="634" y="448"/>
                    </a:lnTo>
                    <a:lnTo>
                      <a:pt x="666" y="409"/>
                    </a:lnTo>
                    <a:lnTo>
                      <a:pt x="701" y="373"/>
                    </a:lnTo>
                    <a:lnTo>
                      <a:pt x="736" y="337"/>
                    </a:lnTo>
                    <a:lnTo>
                      <a:pt x="773" y="304"/>
                    </a:lnTo>
                    <a:lnTo>
                      <a:pt x="811" y="270"/>
                    </a:lnTo>
                    <a:lnTo>
                      <a:pt x="850" y="238"/>
                    </a:lnTo>
                    <a:lnTo>
                      <a:pt x="891" y="207"/>
                    </a:lnTo>
                    <a:lnTo>
                      <a:pt x="932" y="178"/>
                    </a:lnTo>
                    <a:lnTo>
                      <a:pt x="975" y="151"/>
                    </a:lnTo>
                    <a:lnTo>
                      <a:pt x="1018" y="124"/>
                    </a:lnTo>
                    <a:lnTo>
                      <a:pt x="1064" y="99"/>
                    </a:lnTo>
                    <a:lnTo>
                      <a:pt x="1109" y="77"/>
                    </a:lnTo>
                    <a:lnTo>
                      <a:pt x="1156" y="55"/>
                    </a:lnTo>
                    <a:lnTo>
                      <a:pt x="1204" y="36"/>
                    </a:lnTo>
                    <a:lnTo>
                      <a:pt x="1253" y="17"/>
                    </a:lnTo>
                    <a:lnTo>
                      <a:pt x="1301" y="1"/>
                    </a:lnTo>
                    <a:lnTo>
                      <a:pt x="1307" y="0"/>
                    </a:lnTo>
                    <a:lnTo>
                      <a:pt x="1312" y="1"/>
                    </a:lnTo>
                    <a:lnTo>
                      <a:pt x="1316" y="4"/>
                    </a:lnTo>
                    <a:lnTo>
                      <a:pt x="1318" y="10"/>
                    </a:lnTo>
                    <a:lnTo>
                      <a:pt x="1319" y="15"/>
                    </a:lnTo>
                    <a:lnTo>
                      <a:pt x="1317" y="20"/>
                    </a:lnTo>
                    <a:lnTo>
                      <a:pt x="1314" y="24"/>
                    </a:lnTo>
                    <a:lnTo>
                      <a:pt x="1310" y="27"/>
                    </a:lnTo>
                    <a:lnTo>
                      <a:pt x="1261" y="42"/>
                    </a:lnTo>
                    <a:lnTo>
                      <a:pt x="1214" y="61"/>
                    </a:lnTo>
                    <a:lnTo>
                      <a:pt x="1167" y="80"/>
                    </a:lnTo>
                    <a:lnTo>
                      <a:pt x="1121" y="102"/>
                    </a:lnTo>
                    <a:lnTo>
                      <a:pt x="1077" y="123"/>
                    </a:lnTo>
                    <a:lnTo>
                      <a:pt x="1032" y="148"/>
                    </a:lnTo>
                    <a:lnTo>
                      <a:pt x="989" y="174"/>
                    </a:lnTo>
                    <a:lnTo>
                      <a:pt x="947" y="201"/>
                    </a:lnTo>
                    <a:lnTo>
                      <a:pt x="907" y="229"/>
                    </a:lnTo>
                    <a:lnTo>
                      <a:pt x="867" y="259"/>
                    </a:lnTo>
                    <a:lnTo>
                      <a:pt x="828" y="291"/>
                    </a:lnTo>
                    <a:lnTo>
                      <a:pt x="791" y="323"/>
                    </a:lnTo>
                    <a:lnTo>
                      <a:pt x="755" y="356"/>
                    </a:lnTo>
                    <a:lnTo>
                      <a:pt x="720" y="392"/>
                    </a:lnTo>
                    <a:lnTo>
                      <a:pt x="687" y="428"/>
                    </a:lnTo>
                    <a:lnTo>
                      <a:pt x="654" y="464"/>
                    </a:lnTo>
                    <a:lnTo>
                      <a:pt x="624" y="503"/>
                    </a:lnTo>
                    <a:lnTo>
                      <a:pt x="594" y="542"/>
                    </a:lnTo>
                    <a:lnTo>
                      <a:pt x="567" y="582"/>
                    </a:lnTo>
                    <a:lnTo>
                      <a:pt x="540" y="623"/>
                    </a:lnTo>
                    <a:lnTo>
                      <a:pt x="515" y="665"/>
                    </a:lnTo>
                    <a:lnTo>
                      <a:pt x="491" y="708"/>
                    </a:lnTo>
                    <a:lnTo>
                      <a:pt x="470" y="751"/>
                    </a:lnTo>
                    <a:lnTo>
                      <a:pt x="449" y="796"/>
                    </a:lnTo>
                    <a:lnTo>
                      <a:pt x="431" y="841"/>
                    </a:lnTo>
                    <a:lnTo>
                      <a:pt x="415" y="888"/>
                    </a:lnTo>
                    <a:lnTo>
                      <a:pt x="399" y="934"/>
                    </a:lnTo>
                    <a:lnTo>
                      <a:pt x="385" y="980"/>
                    </a:lnTo>
                    <a:lnTo>
                      <a:pt x="375" y="1028"/>
                    </a:lnTo>
                    <a:lnTo>
                      <a:pt x="365" y="1076"/>
                    </a:lnTo>
                    <a:lnTo>
                      <a:pt x="357" y="1124"/>
                    </a:lnTo>
                    <a:lnTo>
                      <a:pt x="351" y="1174"/>
                    </a:lnTo>
                    <a:lnTo>
                      <a:pt x="348" y="1234"/>
                    </a:lnTo>
                    <a:lnTo>
                      <a:pt x="347" y="1293"/>
                    </a:lnTo>
                    <a:lnTo>
                      <a:pt x="348" y="1353"/>
                    </a:lnTo>
                    <a:lnTo>
                      <a:pt x="350" y="1412"/>
                    </a:lnTo>
                    <a:lnTo>
                      <a:pt x="354" y="1472"/>
                    </a:lnTo>
                    <a:lnTo>
                      <a:pt x="361" y="1531"/>
                    </a:lnTo>
                    <a:lnTo>
                      <a:pt x="368" y="1589"/>
                    </a:lnTo>
                    <a:lnTo>
                      <a:pt x="377" y="1647"/>
                    </a:lnTo>
                    <a:lnTo>
                      <a:pt x="387" y="1707"/>
                    </a:lnTo>
                    <a:lnTo>
                      <a:pt x="397" y="1765"/>
                    </a:lnTo>
                    <a:lnTo>
                      <a:pt x="409" y="1823"/>
                    </a:lnTo>
                    <a:lnTo>
                      <a:pt x="421" y="1883"/>
                    </a:lnTo>
                    <a:lnTo>
                      <a:pt x="434" y="1942"/>
                    </a:lnTo>
                    <a:lnTo>
                      <a:pt x="448" y="2002"/>
                    </a:lnTo>
                    <a:lnTo>
                      <a:pt x="462" y="2061"/>
                    </a:lnTo>
                    <a:lnTo>
                      <a:pt x="476" y="2121"/>
                    </a:lnTo>
                    <a:lnTo>
                      <a:pt x="486" y="2159"/>
                    </a:lnTo>
                    <a:lnTo>
                      <a:pt x="494" y="2198"/>
                    </a:lnTo>
                    <a:lnTo>
                      <a:pt x="504" y="2237"/>
                    </a:lnTo>
                    <a:lnTo>
                      <a:pt x="513" y="2277"/>
                    </a:lnTo>
                    <a:lnTo>
                      <a:pt x="519" y="2304"/>
                    </a:lnTo>
                    <a:lnTo>
                      <a:pt x="527" y="2332"/>
                    </a:lnTo>
                    <a:lnTo>
                      <a:pt x="536" y="2359"/>
                    </a:lnTo>
                    <a:lnTo>
                      <a:pt x="545" y="2386"/>
                    </a:lnTo>
                    <a:lnTo>
                      <a:pt x="555" y="2414"/>
                    </a:lnTo>
                    <a:lnTo>
                      <a:pt x="566" y="2441"/>
                    </a:lnTo>
                    <a:lnTo>
                      <a:pt x="578" y="2467"/>
                    </a:lnTo>
                    <a:lnTo>
                      <a:pt x="590" y="2494"/>
                    </a:lnTo>
                    <a:lnTo>
                      <a:pt x="602" y="2521"/>
                    </a:lnTo>
                    <a:lnTo>
                      <a:pt x="615" y="2547"/>
                    </a:lnTo>
                    <a:lnTo>
                      <a:pt x="629" y="2573"/>
                    </a:lnTo>
                    <a:lnTo>
                      <a:pt x="645" y="2598"/>
                    </a:lnTo>
                    <a:lnTo>
                      <a:pt x="675" y="2650"/>
                    </a:lnTo>
                    <a:lnTo>
                      <a:pt x="706" y="2701"/>
                    </a:lnTo>
                    <a:lnTo>
                      <a:pt x="740" y="2751"/>
                    </a:lnTo>
                    <a:lnTo>
                      <a:pt x="773" y="2799"/>
                    </a:lnTo>
                    <a:lnTo>
                      <a:pt x="809" y="2847"/>
                    </a:lnTo>
                    <a:lnTo>
                      <a:pt x="843" y="2894"/>
                    </a:lnTo>
                    <a:lnTo>
                      <a:pt x="879" y="2940"/>
                    </a:lnTo>
                    <a:lnTo>
                      <a:pt x="915" y="2984"/>
                    </a:lnTo>
                    <a:lnTo>
                      <a:pt x="949" y="3027"/>
                    </a:lnTo>
                    <a:lnTo>
                      <a:pt x="984" y="3070"/>
                    </a:lnTo>
                    <a:lnTo>
                      <a:pt x="1030" y="3127"/>
                    </a:lnTo>
                    <a:lnTo>
                      <a:pt x="1074" y="3184"/>
                    </a:lnTo>
                    <a:lnTo>
                      <a:pt x="1115" y="3236"/>
                    </a:lnTo>
                    <a:lnTo>
                      <a:pt x="1152" y="3287"/>
                    </a:lnTo>
                    <a:lnTo>
                      <a:pt x="1168" y="3312"/>
                    </a:lnTo>
                    <a:lnTo>
                      <a:pt x="1183" y="3336"/>
                    </a:lnTo>
                    <a:lnTo>
                      <a:pt x="1197" y="3360"/>
                    </a:lnTo>
                    <a:lnTo>
                      <a:pt x="1210" y="3382"/>
                    </a:lnTo>
                    <a:lnTo>
                      <a:pt x="1221" y="3404"/>
                    </a:lnTo>
                    <a:lnTo>
                      <a:pt x="1230" y="3425"/>
                    </a:lnTo>
                    <a:lnTo>
                      <a:pt x="1237" y="3446"/>
                    </a:lnTo>
                    <a:lnTo>
                      <a:pt x="1243" y="3465"/>
                    </a:lnTo>
                    <a:lnTo>
                      <a:pt x="1247" y="3513"/>
                    </a:lnTo>
                    <a:lnTo>
                      <a:pt x="1250" y="3558"/>
                    </a:lnTo>
                    <a:lnTo>
                      <a:pt x="1253" y="3603"/>
                    </a:lnTo>
                    <a:lnTo>
                      <a:pt x="1251" y="3647"/>
                    </a:lnTo>
                    <a:lnTo>
                      <a:pt x="1249" y="3689"/>
                    </a:lnTo>
                    <a:lnTo>
                      <a:pt x="1245" y="3730"/>
                    </a:lnTo>
                    <a:lnTo>
                      <a:pt x="1240" y="3770"/>
                    </a:lnTo>
                    <a:lnTo>
                      <a:pt x="1232" y="3809"/>
                    </a:lnTo>
                    <a:lnTo>
                      <a:pt x="1222" y="3845"/>
                    </a:lnTo>
                    <a:lnTo>
                      <a:pt x="1210" y="3882"/>
                    </a:lnTo>
                    <a:lnTo>
                      <a:pt x="1197" y="3917"/>
                    </a:lnTo>
                    <a:lnTo>
                      <a:pt x="1182" y="3950"/>
                    </a:lnTo>
                    <a:lnTo>
                      <a:pt x="1175" y="3966"/>
                    </a:lnTo>
                    <a:lnTo>
                      <a:pt x="1166" y="3982"/>
                    </a:lnTo>
                    <a:lnTo>
                      <a:pt x="1156" y="3997"/>
                    </a:lnTo>
                    <a:lnTo>
                      <a:pt x="1147" y="4013"/>
                    </a:lnTo>
                    <a:lnTo>
                      <a:pt x="1137" y="4028"/>
                    </a:lnTo>
                    <a:lnTo>
                      <a:pt x="1127" y="4043"/>
                    </a:lnTo>
                    <a:lnTo>
                      <a:pt x="1115" y="4057"/>
                    </a:lnTo>
                    <a:lnTo>
                      <a:pt x="1105" y="4071"/>
                    </a:lnTo>
                    <a:lnTo>
                      <a:pt x="1084" y="4089"/>
                    </a:lnTo>
                    <a:lnTo>
                      <a:pt x="1064" y="4107"/>
                    </a:lnTo>
                    <a:lnTo>
                      <a:pt x="1042" y="4123"/>
                    </a:lnTo>
                    <a:lnTo>
                      <a:pt x="1021" y="4139"/>
                    </a:lnTo>
                    <a:lnTo>
                      <a:pt x="999" y="4154"/>
                    </a:lnTo>
                    <a:lnTo>
                      <a:pt x="977" y="4168"/>
                    </a:lnTo>
                    <a:lnTo>
                      <a:pt x="954" y="4182"/>
                    </a:lnTo>
                    <a:lnTo>
                      <a:pt x="932" y="4196"/>
                    </a:lnTo>
                    <a:lnTo>
                      <a:pt x="909" y="4209"/>
                    </a:lnTo>
                    <a:lnTo>
                      <a:pt x="885" y="4222"/>
                    </a:lnTo>
                    <a:lnTo>
                      <a:pt x="862" y="4234"/>
                    </a:lnTo>
                    <a:lnTo>
                      <a:pt x="838" y="4246"/>
                    </a:lnTo>
                    <a:lnTo>
                      <a:pt x="789" y="4267"/>
                    </a:lnTo>
                    <a:lnTo>
                      <a:pt x="741" y="4288"/>
                    </a:lnTo>
                    <a:lnTo>
                      <a:pt x="691" y="4307"/>
                    </a:lnTo>
                    <a:lnTo>
                      <a:pt x="640" y="4325"/>
                    </a:lnTo>
                    <a:lnTo>
                      <a:pt x="590" y="4342"/>
                    </a:lnTo>
                    <a:lnTo>
                      <a:pt x="538" y="4357"/>
                    </a:lnTo>
                    <a:lnTo>
                      <a:pt x="486" y="4372"/>
                    </a:lnTo>
                    <a:lnTo>
                      <a:pt x="435" y="4387"/>
                    </a:lnTo>
                    <a:lnTo>
                      <a:pt x="383" y="4401"/>
                    </a:lnTo>
                    <a:lnTo>
                      <a:pt x="331" y="4415"/>
                    </a:lnTo>
                    <a:lnTo>
                      <a:pt x="302" y="4423"/>
                    </a:lnTo>
                    <a:lnTo>
                      <a:pt x="273" y="4430"/>
                    </a:lnTo>
                    <a:lnTo>
                      <a:pt x="244" y="4439"/>
                    </a:lnTo>
                    <a:lnTo>
                      <a:pt x="215" y="4447"/>
                    </a:lnTo>
                    <a:lnTo>
                      <a:pt x="186" y="4455"/>
                    </a:lnTo>
                    <a:lnTo>
                      <a:pt x="157" y="4463"/>
                    </a:lnTo>
                    <a:lnTo>
                      <a:pt x="127" y="4471"/>
                    </a:lnTo>
                    <a:lnTo>
                      <a:pt x="98" y="4481"/>
                    </a:lnTo>
                    <a:lnTo>
                      <a:pt x="96" y="4481"/>
                    </a:lnTo>
                    <a:lnTo>
                      <a:pt x="94" y="4481"/>
                    </a:lnTo>
                    <a:lnTo>
                      <a:pt x="85" y="4482"/>
                    </a:lnTo>
                    <a:lnTo>
                      <a:pt x="74" y="4485"/>
                    </a:lnTo>
                    <a:lnTo>
                      <a:pt x="63" y="4490"/>
                    </a:lnTo>
                    <a:lnTo>
                      <a:pt x="52" y="4495"/>
                    </a:lnTo>
                    <a:lnTo>
                      <a:pt x="42" y="4502"/>
                    </a:lnTo>
                    <a:lnTo>
                      <a:pt x="34" y="4508"/>
                    </a:lnTo>
                    <a:lnTo>
                      <a:pt x="31" y="4512"/>
                    </a:lnTo>
                    <a:lnTo>
                      <a:pt x="29" y="4516"/>
                    </a:lnTo>
                    <a:lnTo>
                      <a:pt x="27" y="4519"/>
                    </a:lnTo>
                    <a:lnTo>
                      <a:pt x="27" y="4522"/>
                    </a:lnTo>
                    <a:lnTo>
                      <a:pt x="27" y="4525"/>
                    </a:lnTo>
                    <a:lnTo>
                      <a:pt x="32" y="4574"/>
                    </a:lnTo>
                    <a:lnTo>
                      <a:pt x="39" y="4625"/>
                    </a:lnTo>
                    <a:lnTo>
                      <a:pt x="46" y="4678"/>
                    </a:lnTo>
                    <a:lnTo>
                      <a:pt x="54" y="4730"/>
                    </a:lnTo>
                    <a:lnTo>
                      <a:pt x="64" y="4783"/>
                    </a:lnTo>
                    <a:lnTo>
                      <a:pt x="76" y="4835"/>
                    </a:lnTo>
                    <a:lnTo>
                      <a:pt x="82" y="4860"/>
                    </a:lnTo>
                    <a:lnTo>
                      <a:pt x="90" y="4885"/>
                    </a:lnTo>
                    <a:lnTo>
                      <a:pt x="97" y="4910"/>
                    </a:lnTo>
                    <a:lnTo>
                      <a:pt x="106" y="4933"/>
                    </a:lnTo>
                    <a:lnTo>
                      <a:pt x="115" y="4956"/>
                    </a:lnTo>
                    <a:lnTo>
                      <a:pt x="125" y="4978"/>
                    </a:lnTo>
                    <a:lnTo>
                      <a:pt x="136" y="4998"/>
                    </a:lnTo>
                    <a:lnTo>
                      <a:pt x="148" y="5018"/>
                    </a:lnTo>
                    <a:lnTo>
                      <a:pt x="160" y="5036"/>
                    </a:lnTo>
                    <a:lnTo>
                      <a:pt x="173" y="5053"/>
                    </a:lnTo>
                    <a:lnTo>
                      <a:pt x="187" y="5069"/>
                    </a:lnTo>
                    <a:lnTo>
                      <a:pt x="203" y="5083"/>
                    </a:lnTo>
                    <a:lnTo>
                      <a:pt x="218" y="5095"/>
                    </a:lnTo>
                    <a:lnTo>
                      <a:pt x="235" y="5106"/>
                    </a:lnTo>
                    <a:lnTo>
                      <a:pt x="254" y="5116"/>
                    </a:lnTo>
                    <a:lnTo>
                      <a:pt x="273" y="5122"/>
                    </a:lnTo>
                    <a:lnTo>
                      <a:pt x="294" y="5128"/>
                    </a:lnTo>
                    <a:lnTo>
                      <a:pt x="316" y="5131"/>
                    </a:lnTo>
                    <a:lnTo>
                      <a:pt x="339" y="5131"/>
                    </a:lnTo>
                    <a:lnTo>
                      <a:pt x="363" y="5130"/>
                    </a:lnTo>
                    <a:lnTo>
                      <a:pt x="399" y="5127"/>
                    </a:lnTo>
                    <a:lnTo>
                      <a:pt x="449" y="5123"/>
                    </a:lnTo>
                    <a:lnTo>
                      <a:pt x="510" y="5121"/>
                    </a:lnTo>
                    <a:lnTo>
                      <a:pt x="582" y="5119"/>
                    </a:lnTo>
                    <a:lnTo>
                      <a:pt x="663" y="5117"/>
                    </a:lnTo>
                    <a:lnTo>
                      <a:pt x="754" y="5116"/>
                    </a:lnTo>
                    <a:lnTo>
                      <a:pt x="852" y="5116"/>
                    </a:lnTo>
                    <a:lnTo>
                      <a:pt x="959" y="5116"/>
                    </a:lnTo>
                    <a:lnTo>
                      <a:pt x="1071" y="5117"/>
                    </a:lnTo>
                    <a:lnTo>
                      <a:pt x="1190" y="5119"/>
                    </a:lnTo>
                    <a:lnTo>
                      <a:pt x="1314" y="5122"/>
                    </a:lnTo>
                    <a:lnTo>
                      <a:pt x="1443" y="5126"/>
                    </a:lnTo>
                    <a:lnTo>
                      <a:pt x="1573" y="5130"/>
                    </a:lnTo>
                    <a:lnTo>
                      <a:pt x="1708" y="5136"/>
                    </a:lnTo>
                    <a:lnTo>
                      <a:pt x="1844" y="5143"/>
                    </a:lnTo>
                    <a:lnTo>
                      <a:pt x="1981" y="5150"/>
                    </a:lnTo>
                    <a:lnTo>
                      <a:pt x="2119" y="5160"/>
                    </a:lnTo>
                    <a:lnTo>
                      <a:pt x="2256" y="5170"/>
                    </a:lnTo>
                    <a:lnTo>
                      <a:pt x="2391" y="5182"/>
                    </a:lnTo>
                    <a:lnTo>
                      <a:pt x="2525" y="5196"/>
                    </a:lnTo>
                    <a:lnTo>
                      <a:pt x="2654" y="5210"/>
                    </a:lnTo>
                    <a:lnTo>
                      <a:pt x="2780" y="5226"/>
                    </a:lnTo>
                    <a:lnTo>
                      <a:pt x="2902" y="5244"/>
                    </a:lnTo>
                    <a:lnTo>
                      <a:pt x="3019" y="5264"/>
                    </a:lnTo>
                    <a:lnTo>
                      <a:pt x="3129" y="5285"/>
                    </a:lnTo>
                    <a:lnTo>
                      <a:pt x="3233" y="5308"/>
                    </a:lnTo>
                    <a:lnTo>
                      <a:pt x="3329" y="5333"/>
                    </a:lnTo>
                    <a:lnTo>
                      <a:pt x="3415" y="5360"/>
                    </a:lnTo>
                    <a:lnTo>
                      <a:pt x="3493" y="5388"/>
                    </a:lnTo>
                    <a:lnTo>
                      <a:pt x="3560" y="5419"/>
                    </a:lnTo>
                    <a:lnTo>
                      <a:pt x="3616" y="5452"/>
                    </a:lnTo>
                    <a:lnTo>
                      <a:pt x="3661" y="5486"/>
                    </a:lnTo>
                    <a:lnTo>
                      <a:pt x="3664" y="5490"/>
                    </a:lnTo>
                    <a:lnTo>
                      <a:pt x="3665" y="5496"/>
                    </a:lnTo>
                    <a:lnTo>
                      <a:pt x="3664" y="5501"/>
                    </a:lnTo>
                    <a:lnTo>
                      <a:pt x="3662" y="5506"/>
                    </a:lnTo>
                    <a:lnTo>
                      <a:pt x="3659" y="5508"/>
                    </a:lnTo>
                    <a:lnTo>
                      <a:pt x="3657" y="5509"/>
                    </a:lnTo>
                    <a:lnTo>
                      <a:pt x="3654" y="5510"/>
                    </a:lnTo>
                    <a:lnTo>
                      <a:pt x="3652" y="55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42"/>
              <p:cNvSpPr>
                <a:spLocks/>
              </p:cNvSpPr>
              <p:nvPr userDrawn="1"/>
            </p:nvSpPr>
            <p:spPr bwMode="auto">
              <a:xfrm>
                <a:off x="2541" y="1718"/>
                <a:ext cx="167" cy="1344"/>
              </a:xfrm>
              <a:custGeom>
                <a:avLst/>
                <a:gdLst>
                  <a:gd name="T0" fmla="*/ 216 w 503"/>
                  <a:gd name="T1" fmla="*/ 4002 h 4031"/>
                  <a:gd name="T2" fmla="*/ 158 w 503"/>
                  <a:gd name="T3" fmla="*/ 3922 h 4031"/>
                  <a:gd name="T4" fmla="*/ 127 w 503"/>
                  <a:gd name="T5" fmla="*/ 3834 h 4031"/>
                  <a:gd name="T6" fmla="*/ 102 w 503"/>
                  <a:gd name="T7" fmla="*/ 3712 h 4031"/>
                  <a:gd name="T8" fmla="*/ 70 w 503"/>
                  <a:gd name="T9" fmla="*/ 3470 h 4031"/>
                  <a:gd name="T10" fmla="*/ 54 w 503"/>
                  <a:gd name="T11" fmla="*/ 3192 h 4031"/>
                  <a:gd name="T12" fmla="*/ 34 w 503"/>
                  <a:gd name="T13" fmla="*/ 2915 h 4031"/>
                  <a:gd name="T14" fmla="*/ 4 w 503"/>
                  <a:gd name="T15" fmla="*/ 2696 h 4031"/>
                  <a:gd name="T16" fmla="*/ 6 w 503"/>
                  <a:gd name="T17" fmla="*/ 2538 h 4031"/>
                  <a:gd name="T18" fmla="*/ 38 w 503"/>
                  <a:gd name="T19" fmla="*/ 2405 h 4031"/>
                  <a:gd name="T20" fmla="*/ 95 w 503"/>
                  <a:gd name="T21" fmla="*/ 2302 h 4031"/>
                  <a:gd name="T22" fmla="*/ 213 w 503"/>
                  <a:gd name="T23" fmla="*/ 2134 h 4031"/>
                  <a:gd name="T24" fmla="*/ 352 w 503"/>
                  <a:gd name="T25" fmla="*/ 1906 h 4031"/>
                  <a:gd name="T26" fmla="*/ 426 w 503"/>
                  <a:gd name="T27" fmla="*/ 1738 h 4031"/>
                  <a:gd name="T28" fmla="*/ 460 w 503"/>
                  <a:gd name="T29" fmla="*/ 1611 h 4031"/>
                  <a:gd name="T30" fmla="*/ 476 w 503"/>
                  <a:gd name="T31" fmla="*/ 1464 h 4031"/>
                  <a:gd name="T32" fmla="*/ 458 w 503"/>
                  <a:gd name="T33" fmla="*/ 1271 h 4031"/>
                  <a:gd name="T34" fmla="*/ 420 w 503"/>
                  <a:gd name="T35" fmla="*/ 1083 h 4031"/>
                  <a:gd name="T36" fmla="*/ 366 w 503"/>
                  <a:gd name="T37" fmla="*/ 903 h 4031"/>
                  <a:gd name="T38" fmla="*/ 223 w 503"/>
                  <a:gd name="T39" fmla="*/ 564 h 4031"/>
                  <a:gd name="T40" fmla="*/ 125 w 503"/>
                  <a:gd name="T41" fmla="*/ 368 h 4031"/>
                  <a:gd name="T42" fmla="*/ 152 w 503"/>
                  <a:gd name="T43" fmla="*/ 333 h 4031"/>
                  <a:gd name="T44" fmla="*/ 173 w 503"/>
                  <a:gd name="T45" fmla="*/ 284 h 4031"/>
                  <a:gd name="T46" fmla="*/ 176 w 503"/>
                  <a:gd name="T47" fmla="*/ 233 h 4031"/>
                  <a:gd name="T48" fmla="*/ 157 w 503"/>
                  <a:gd name="T49" fmla="*/ 158 h 4031"/>
                  <a:gd name="T50" fmla="*/ 95 w 503"/>
                  <a:gd name="T51" fmla="*/ 45 h 4031"/>
                  <a:gd name="T52" fmla="*/ 86 w 503"/>
                  <a:gd name="T53" fmla="*/ 2 h 4031"/>
                  <a:gd name="T54" fmla="*/ 129 w 503"/>
                  <a:gd name="T55" fmla="*/ 46 h 4031"/>
                  <a:gd name="T56" fmla="*/ 194 w 503"/>
                  <a:gd name="T57" fmla="*/ 182 h 4031"/>
                  <a:gd name="T58" fmla="*/ 203 w 503"/>
                  <a:gd name="T59" fmla="*/ 243 h 4031"/>
                  <a:gd name="T60" fmla="*/ 196 w 503"/>
                  <a:gd name="T61" fmla="*/ 303 h 4031"/>
                  <a:gd name="T62" fmla="*/ 165 w 503"/>
                  <a:gd name="T63" fmla="*/ 361 h 4031"/>
                  <a:gd name="T64" fmla="*/ 282 w 503"/>
                  <a:gd name="T65" fmla="*/ 625 h 4031"/>
                  <a:gd name="T66" fmla="*/ 405 w 503"/>
                  <a:gd name="T67" fmla="*/ 936 h 4031"/>
                  <a:gd name="T68" fmla="*/ 457 w 503"/>
                  <a:gd name="T69" fmla="*/ 1119 h 4031"/>
                  <a:gd name="T70" fmla="*/ 491 w 503"/>
                  <a:gd name="T71" fmla="*/ 1309 h 4031"/>
                  <a:gd name="T72" fmla="*/ 503 w 503"/>
                  <a:gd name="T73" fmla="*/ 1504 h 4031"/>
                  <a:gd name="T74" fmla="*/ 482 w 503"/>
                  <a:gd name="T75" fmla="*/ 1641 h 4031"/>
                  <a:gd name="T76" fmla="*/ 443 w 503"/>
                  <a:gd name="T77" fmla="*/ 1771 h 4031"/>
                  <a:gd name="T78" fmla="*/ 351 w 503"/>
                  <a:gd name="T79" fmla="*/ 1964 h 4031"/>
                  <a:gd name="T80" fmla="*/ 204 w 503"/>
                  <a:gd name="T81" fmla="*/ 2194 h 4031"/>
                  <a:gd name="T82" fmla="*/ 106 w 503"/>
                  <a:gd name="T83" fmla="*/ 2333 h 4031"/>
                  <a:gd name="T84" fmla="*/ 54 w 503"/>
                  <a:gd name="T85" fmla="*/ 2440 h 4031"/>
                  <a:gd name="T86" fmla="*/ 30 w 503"/>
                  <a:gd name="T87" fmla="*/ 2572 h 4031"/>
                  <a:gd name="T88" fmla="*/ 34 w 503"/>
                  <a:gd name="T89" fmla="*/ 2728 h 4031"/>
                  <a:gd name="T90" fmla="*/ 66 w 503"/>
                  <a:gd name="T91" fmla="*/ 2968 h 4031"/>
                  <a:gd name="T92" fmla="*/ 85 w 503"/>
                  <a:gd name="T93" fmla="*/ 3246 h 4031"/>
                  <a:gd name="T94" fmla="*/ 102 w 503"/>
                  <a:gd name="T95" fmla="*/ 3524 h 4031"/>
                  <a:gd name="T96" fmla="*/ 132 w 503"/>
                  <a:gd name="T97" fmla="*/ 3722 h 4031"/>
                  <a:gd name="T98" fmla="*/ 157 w 503"/>
                  <a:gd name="T99" fmla="*/ 3843 h 4031"/>
                  <a:gd name="T100" fmla="*/ 189 w 503"/>
                  <a:gd name="T101" fmla="*/ 3924 h 4031"/>
                  <a:gd name="T102" fmla="*/ 249 w 503"/>
                  <a:gd name="T103" fmla="*/ 3994 h 4031"/>
                  <a:gd name="T104" fmla="*/ 269 w 503"/>
                  <a:gd name="T105" fmla="*/ 4026 h 4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3" h="4031">
                    <a:moveTo>
                      <a:pt x="257" y="4031"/>
                    </a:moveTo>
                    <a:lnTo>
                      <a:pt x="254" y="4031"/>
                    </a:lnTo>
                    <a:lnTo>
                      <a:pt x="250" y="4029"/>
                    </a:lnTo>
                    <a:lnTo>
                      <a:pt x="233" y="4016"/>
                    </a:lnTo>
                    <a:lnTo>
                      <a:pt x="216" y="4002"/>
                    </a:lnTo>
                    <a:lnTo>
                      <a:pt x="201" y="3987"/>
                    </a:lnTo>
                    <a:lnTo>
                      <a:pt x="188" y="3972"/>
                    </a:lnTo>
                    <a:lnTo>
                      <a:pt x="177" y="3956"/>
                    </a:lnTo>
                    <a:lnTo>
                      <a:pt x="167" y="3938"/>
                    </a:lnTo>
                    <a:lnTo>
                      <a:pt x="158" y="3922"/>
                    </a:lnTo>
                    <a:lnTo>
                      <a:pt x="150" y="3905"/>
                    </a:lnTo>
                    <a:lnTo>
                      <a:pt x="143" y="3887"/>
                    </a:lnTo>
                    <a:lnTo>
                      <a:pt x="136" y="3869"/>
                    </a:lnTo>
                    <a:lnTo>
                      <a:pt x="132" y="3851"/>
                    </a:lnTo>
                    <a:lnTo>
                      <a:pt x="127" y="3834"/>
                    </a:lnTo>
                    <a:lnTo>
                      <a:pt x="119" y="3798"/>
                    </a:lnTo>
                    <a:lnTo>
                      <a:pt x="112" y="3762"/>
                    </a:lnTo>
                    <a:lnTo>
                      <a:pt x="108" y="3745"/>
                    </a:lnTo>
                    <a:lnTo>
                      <a:pt x="105" y="3728"/>
                    </a:lnTo>
                    <a:lnTo>
                      <a:pt x="102" y="3712"/>
                    </a:lnTo>
                    <a:lnTo>
                      <a:pt x="98" y="3696"/>
                    </a:lnTo>
                    <a:lnTo>
                      <a:pt x="89" y="3639"/>
                    </a:lnTo>
                    <a:lnTo>
                      <a:pt x="81" y="3583"/>
                    </a:lnTo>
                    <a:lnTo>
                      <a:pt x="75" y="3527"/>
                    </a:lnTo>
                    <a:lnTo>
                      <a:pt x="70" y="3470"/>
                    </a:lnTo>
                    <a:lnTo>
                      <a:pt x="66" y="3414"/>
                    </a:lnTo>
                    <a:lnTo>
                      <a:pt x="62" y="3359"/>
                    </a:lnTo>
                    <a:lnTo>
                      <a:pt x="60" y="3302"/>
                    </a:lnTo>
                    <a:lnTo>
                      <a:pt x="58" y="3247"/>
                    </a:lnTo>
                    <a:lnTo>
                      <a:pt x="54" y="3192"/>
                    </a:lnTo>
                    <a:lnTo>
                      <a:pt x="52" y="3137"/>
                    </a:lnTo>
                    <a:lnTo>
                      <a:pt x="49" y="3082"/>
                    </a:lnTo>
                    <a:lnTo>
                      <a:pt x="45" y="3026"/>
                    </a:lnTo>
                    <a:lnTo>
                      <a:pt x="39" y="2971"/>
                    </a:lnTo>
                    <a:lnTo>
                      <a:pt x="34" y="2915"/>
                    </a:lnTo>
                    <a:lnTo>
                      <a:pt x="26" y="2859"/>
                    </a:lnTo>
                    <a:lnTo>
                      <a:pt x="17" y="2804"/>
                    </a:lnTo>
                    <a:lnTo>
                      <a:pt x="11" y="2767"/>
                    </a:lnTo>
                    <a:lnTo>
                      <a:pt x="7" y="2730"/>
                    </a:lnTo>
                    <a:lnTo>
                      <a:pt x="4" y="2696"/>
                    </a:lnTo>
                    <a:lnTo>
                      <a:pt x="1" y="2662"/>
                    </a:lnTo>
                    <a:lnTo>
                      <a:pt x="0" y="2630"/>
                    </a:lnTo>
                    <a:lnTo>
                      <a:pt x="0" y="2599"/>
                    </a:lnTo>
                    <a:lnTo>
                      <a:pt x="3" y="2568"/>
                    </a:lnTo>
                    <a:lnTo>
                      <a:pt x="6" y="2538"/>
                    </a:lnTo>
                    <a:lnTo>
                      <a:pt x="9" y="2510"/>
                    </a:lnTo>
                    <a:lnTo>
                      <a:pt x="14" y="2483"/>
                    </a:lnTo>
                    <a:lnTo>
                      <a:pt x="21" y="2456"/>
                    </a:lnTo>
                    <a:lnTo>
                      <a:pt x="28" y="2430"/>
                    </a:lnTo>
                    <a:lnTo>
                      <a:pt x="38" y="2405"/>
                    </a:lnTo>
                    <a:lnTo>
                      <a:pt x="48" y="2381"/>
                    </a:lnTo>
                    <a:lnTo>
                      <a:pt x="60" y="2358"/>
                    </a:lnTo>
                    <a:lnTo>
                      <a:pt x="73" y="2335"/>
                    </a:lnTo>
                    <a:lnTo>
                      <a:pt x="85" y="2318"/>
                    </a:lnTo>
                    <a:lnTo>
                      <a:pt x="95" y="2302"/>
                    </a:lnTo>
                    <a:lnTo>
                      <a:pt x="107" y="2286"/>
                    </a:lnTo>
                    <a:lnTo>
                      <a:pt x="118" y="2269"/>
                    </a:lnTo>
                    <a:lnTo>
                      <a:pt x="150" y="2224"/>
                    </a:lnTo>
                    <a:lnTo>
                      <a:pt x="182" y="2180"/>
                    </a:lnTo>
                    <a:lnTo>
                      <a:pt x="213" y="2134"/>
                    </a:lnTo>
                    <a:lnTo>
                      <a:pt x="243" y="2089"/>
                    </a:lnTo>
                    <a:lnTo>
                      <a:pt x="273" y="2044"/>
                    </a:lnTo>
                    <a:lnTo>
                      <a:pt x="301" y="1998"/>
                    </a:lnTo>
                    <a:lnTo>
                      <a:pt x="326" y="1952"/>
                    </a:lnTo>
                    <a:lnTo>
                      <a:pt x="352" y="1906"/>
                    </a:lnTo>
                    <a:lnTo>
                      <a:pt x="376" y="1859"/>
                    </a:lnTo>
                    <a:lnTo>
                      <a:pt x="397" y="1812"/>
                    </a:lnTo>
                    <a:lnTo>
                      <a:pt x="407" y="1787"/>
                    </a:lnTo>
                    <a:lnTo>
                      <a:pt x="417" y="1763"/>
                    </a:lnTo>
                    <a:lnTo>
                      <a:pt x="426" y="1738"/>
                    </a:lnTo>
                    <a:lnTo>
                      <a:pt x="433" y="1713"/>
                    </a:lnTo>
                    <a:lnTo>
                      <a:pt x="442" y="1689"/>
                    </a:lnTo>
                    <a:lnTo>
                      <a:pt x="449" y="1663"/>
                    </a:lnTo>
                    <a:lnTo>
                      <a:pt x="455" y="1637"/>
                    </a:lnTo>
                    <a:lnTo>
                      <a:pt x="460" y="1611"/>
                    </a:lnTo>
                    <a:lnTo>
                      <a:pt x="466" y="1585"/>
                    </a:lnTo>
                    <a:lnTo>
                      <a:pt x="470" y="1558"/>
                    </a:lnTo>
                    <a:lnTo>
                      <a:pt x="473" y="1531"/>
                    </a:lnTo>
                    <a:lnTo>
                      <a:pt x="476" y="1503"/>
                    </a:lnTo>
                    <a:lnTo>
                      <a:pt x="476" y="1464"/>
                    </a:lnTo>
                    <a:lnTo>
                      <a:pt x="474" y="1425"/>
                    </a:lnTo>
                    <a:lnTo>
                      <a:pt x="471" y="1386"/>
                    </a:lnTo>
                    <a:lnTo>
                      <a:pt x="468" y="1347"/>
                    </a:lnTo>
                    <a:lnTo>
                      <a:pt x="464" y="1309"/>
                    </a:lnTo>
                    <a:lnTo>
                      <a:pt x="458" y="1271"/>
                    </a:lnTo>
                    <a:lnTo>
                      <a:pt x="453" y="1233"/>
                    </a:lnTo>
                    <a:lnTo>
                      <a:pt x="445" y="1195"/>
                    </a:lnTo>
                    <a:lnTo>
                      <a:pt x="438" y="1157"/>
                    </a:lnTo>
                    <a:lnTo>
                      <a:pt x="430" y="1120"/>
                    </a:lnTo>
                    <a:lnTo>
                      <a:pt x="420" y="1083"/>
                    </a:lnTo>
                    <a:lnTo>
                      <a:pt x="411" y="1046"/>
                    </a:lnTo>
                    <a:lnTo>
                      <a:pt x="401" y="1010"/>
                    </a:lnTo>
                    <a:lnTo>
                      <a:pt x="389" y="974"/>
                    </a:lnTo>
                    <a:lnTo>
                      <a:pt x="378" y="938"/>
                    </a:lnTo>
                    <a:lnTo>
                      <a:pt x="366" y="903"/>
                    </a:lnTo>
                    <a:lnTo>
                      <a:pt x="341" y="833"/>
                    </a:lnTo>
                    <a:lnTo>
                      <a:pt x="312" y="763"/>
                    </a:lnTo>
                    <a:lnTo>
                      <a:pt x="284" y="695"/>
                    </a:lnTo>
                    <a:lnTo>
                      <a:pt x="254" y="629"/>
                    </a:lnTo>
                    <a:lnTo>
                      <a:pt x="223" y="564"/>
                    </a:lnTo>
                    <a:lnTo>
                      <a:pt x="190" y="500"/>
                    </a:lnTo>
                    <a:lnTo>
                      <a:pt x="159" y="437"/>
                    </a:lnTo>
                    <a:lnTo>
                      <a:pt x="127" y="376"/>
                    </a:lnTo>
                    <a:lnTo>
                      <a:pt x="125" y="372"/>
                    </a:lnTo>
                    <a:lnTo>
                      <a:pt x="125" y="368"/>
                    </a:lnTo>
                    <a:lnTo>
                      <a:pt x="126" y="364"/>
                    </a:lnTo>
                    <a:lnTo>
                      <a:pt x="129" y="361"/>
                    </a:lnTo>
                    <a:lnTo>
                      <a:pt x="138" y="351"/>
                    </a:lnTo>
                    <a:lnTo>
                      <a:pt x="145" y="342"/>
                    </a:lnTo>
                    <a:lnTo>
                      <a:pt x="152" y="333"/>
                    </a:lnTo>
                    <a:lnTo>
                      <a:pt x="157" y="323"/>
                    </a:lnTo>
                    <a:lnTo>
                      <a:pt x="162" y="313"/>
                    </a:lnTo>
                    <a:lnTo>
                      <a:pt x="167" y="304"/>
                    </a:lnTo>
                    <a:lnTo>
                      <a:pt x="170" y="294"/>
                    </a:lnTo>
                    <a:lnTo>
                      <a:pt x="173" y="284"/>
                    </a:lnTo>
                    <a:lnTo>
                      <a:pt x="175" y="274"/>
                    </a:lnTo>
                    <a:lnTo>
                      <a:pt x="176" y="264"/>
                    </a:lnTo>
                    <a:lnTo>
                      <a:pt x="176" y="254"/>
                    </a:lnTo>
                    <a:lnTo>
                      <a:pt x="176" y="243"/>
                    </a:lnTo>
                    <a:lnTo>
                      <a:pt x="176" y="233"/>
                    </a:lnTo>
                    <a:lnTo>
                      <a:pt x="175" y="223"/>
                    </a:lnTo>
                    <a:lnTo>
                      <a:pt x="173" y="212"/>
                    </a:lnTo>
                    <a:lnTo>
                      <a:pt x="171" y="201"/>
                    </a:lnTo>
                    <a:lnTo>
                      <a:pt x="165" y="179"/>
                    </a:lnTo>
                    <a:lnTo>
                      <a:pt x="157" y="158"/>
                    </a:lnTo>
                    <a:lnTo>
                      <a:pt x="147" y="135"/>
                    </a:lnTo>
                    <a:lnTo>
                      <a:pt x="135" y="113"/>
                    </a:lnTo>
                    <a:lnTo>
                      <a:pt x="123" y="90"/>
                    </a:lnTo>
                    <a:lnTo>
                      <a:pt x="111" y="67"/>
                    </a:lnTo>
                    <a:lnTo>
                      <a:pt x="95" y="45"/>
                    </a:lnTo>
                    <a:lnTo>
                      <a:pt x="81" y="21"/>
                    </a:lnTo>
                    <a:lnTo>
                      <a:pt x="79" y="15"/>
                    </a:lnTo>
                    <a:lnTo>
                      <a:pt x="79" y="11"/>
                    </a:lnTo>
                    <a:lnTo>
                      <a:pt x="81" y="6"/>
                    </a:lnTo>
                    <a:lnTo>
                      <a:pt x="86" y="2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100" y="2"/>
                    </a:lnTo>
                    <a:lnTo>
                      <a:pt x="104" y="7"/>
                    </a:lnTo>
                    <a:lnTo>
                      <a:pt x="129" y="46"/>
                    </a:lnTo>
                    <a:lnTo>
                      <a:pt x="154" y="89"/>
                    </a:lnTo>
                    <a:lnTo>
                      <a:pt x="166" y="111"/>
                    </a:lnTo>
                    <a:lnTo>
                      <a:pt x="176" y="134"/>
                    </a:lnTo>
                    <a:lnTo>
                      <a:pt x="186" y="158"/>
                    </a:lnTo>
                    <a:lnTo>
                      <a:pt x="194" y="182"/>
                    </a:lnTo>
                    <a:lnTo>
                      <a:pt x="197" y="195"/>
                    </a:lnTo>
                    <a:lnTo>
                      <a:pt x="199" y="206"/>
                    </a:lnTo>
                    <a:lnTo>
                      <a:pt x="201" y="218"/>
                    </a:lnTo>
                    <a:lnTo>
                      <a:pt x="203" y="230"/>
                    </a:lnTo>
                    <a:lnTo>
                      <a:pt x="203" y="243"/>
                    </a:lnTo>
                    <a:lnTo>
                      <a:pt x="203" y="255"/>
                    </a:lnTo>
                    <a:lnTo>
                      <a:pt x="203" y="267"/>
                    </a:lnTo>
                    <a:lnTo>
                      <a:pt x="201" y="279"/>
                    </a:lnTo>
                    <a:lnTo>
                      <a:pt x="199" y="291"/>
                    </a:lnTo>
                    <a:lnTo>
                      <a:pt x="196" y="303"/>
                    </a:lnTo>
                    <a:lnTo>
                      <a:pt x="192" y="314"/>
                    </a:lnTo>
                    <a:lnTo>
                      <a:pt x="186" y="326"/>
                    </a:lnTo>
                    <a:lnTo>
                      <a:pt x="180" y="338"/>
                    </a:lnTo>
                    <a:lnTo>
                      <a:pt x="173" y="350"/>
                    </a:lnTo>
                    <a:lnTo>
                      <a:pt x="165" y="361"/>
                    </a:lnTo>
                    <a:lnTo>
                      <a:pt x="155" y="372"/>
                    </a:lnTo>
                    <a:lnTo>
                      <a:pt x="187" y="433"/>
                    </a:lnTo>
                    <a:lnTo>
                      <a:pt x="220" y="496"/>
                    </a:lnTo>
                    <a:lnTo>
                      <a:pt x="251" y="559"/>
                    </a:lnTo>
                    <a:lnTo>
                      <a:pt x="282" y="625"/>
                    </a:lnTo>
                    <a:lnTo>
                      <a:pt x="312" y="692"/>
                    </a:lnTo>
                    <a:lnTo>
                      <a:pt x="341" y="760"/>
                    </a:lnTo>
                    <a:lnTo>
                      <a:pt x="369" y="829"/>
                    </a:lnTo>
                    <a:lnTo>
                      <a:pt x="393" y="899"/>
                    </a:lnTo>
                    <a:lnTo>
                      <a:pt x="405" y="936"/>
                    </a:lnTo>
                    <a:lnTo>
                      <a:pt x="417" y="972"/>
                    </a:lnTo>
                    <a:lnTo>
                      <a:pt x="428" y="1009"/>
                    </a:lnTo>
                    <a:lnTo>
                      <a:pt x="439" y="1045"/>
                    </a:lnTo>
                    <a:lnTo>
                      <a:pt x="449" y="1082"/>
                    </a:lnTo>
                    <a:lnTo>
                      <a:pt x="457" y="1119"/>
                    </a:lnTo>
                    <a:lnTo>
                      <a:pt x="466" y="1156"/>
                    </a:lnTo>
                    <a:lnTo>
                      <a:pt x="473" y="1194"/>
                    </a:lnTo>
                    <a:lnTo>
                      <a:pt x="480" y="1232"/>
                    </a:lnTo>
                    <a:lnTo>
                      <a:pt x="485" y="1270"/>
                    </a:lnTo>
                    <a:lnTo>
                      <a:pt x="491" y="1309"/>
                    </a:lnTo>
                    <a:lnTo>
                      <a:pt x="495" y="1347"/>
                    </a:lnTo>
                    <a:lnTo>
                      <a:pt x="498" y="1386"/>
                    </a:lnTo>
                    <a:lnTo>
                      <a:pt x="501" y="1425"/>
                    </a:lnTo>
                    <a:lnTo>
                      <a:pt x="503" y="1465"/>
                    </a:lnTo>
                    <a:lnTo>
                      <a:pt x="503" y="1504"/>
                    </a:lnTo>
                    <a:lnTo>
                      <a:pt x="500" y="1533"/>
                    </a:lnTo>
                    <a:lnTo>
                      <a:pt x="497" y="1560"/>
                    </a:lnTo>
                    <a:lnTo>
                      <a:pt x="493" y="1588"/>
                    </a:lnTo>
                    <a:lnTo>
                      <a:pt x="487" y="1615"/>
                    </a:lnTo>
                    <a:lnTo>
                      <a:pt x="482" y="1641"/>
                    </a:lnTo>
                    <a:lnTo>
                      <a:pt x="476" y="1668"/>
                    </a:lnTo>
                    <a:lnTo>
                      <a:pt x="468" y="1694"/>
                    </a:lnTo>
                    <a:lnTo>
                      <a:pt x="460" y="1720"/>
                    </a:lnTo>
                    <a:lnTo>
                      <a:pt x="452" y="1745"/>
                    </a:lnTo>
                    <a:lnTo>
                      <a:pt x="443" y="1771"/>
                    </a:lnTo>
                    <a:lnTo>
                      <a:pt x="433" y="1795"/>
                    </a:lnTo>
                    <a:lnTo>
                      <a:pt x="423" y="1820"/>
                    </a:lnTo>
                    <a:lnTo>
                      <a:pt x="401" y="1869"/>
                    </a:lnTo>
                    <a:lnTo>
                      <a:pt x="377" y="1916"/>
                    </a:lnTo>
                    <a:lnTo>
                      <a:pt x="351" y="1964"/>
                    </a:lnTo>
                    <a:lnTo>
                      <a:pt x="324" y="2010"/>
                    </a:lnTo>
                    <a:lnTo>
                      <a:pt x="296" y="2057"/>
                    </a:lnTo>
                    <a:lnTo>
                      <a:pt x="267" y="2102"/>
                    </a:lnTo>
                    <a:lnTo>
                      <a:pt x="236" y="2148"/>
                    </a:lnTo>
                    <a:lnTo>
                      <a:pt x="204" y="2194"/>
                    </a:lnTo>
                    <a:lnTo>
                      <a:pt x="173" y="2239"/>
                    </a:lnTo>
                    <a:lnTo>
                      <a:pt x="141" y="2286"/>
                    </a:lnTo>
                    <a:lnTo>
                      <a:pt x="129" y="2302"/>
                    </a:lnTo>
                    <a:lnTo>
                      <a:pt x="118" y="2317"/>
                    </a:lnTo>
                    <a:lnTo>
                      <a:pt x="106" y="2333"/>
                    </a:lnTo>
                    <a:lnTo>
                      <a:pt x="95" y="2349"/>
                    </a:lnTo>
                    <a:lnTo>
                      <a:pt x="84" y="2371"/>
                    </a:lnTo>
                    <a:lnTo>
                      <a:pt x="73" y="2393"/>
                    </a:lnTo>
                    <a:lnTo>
                      <a:pt x="63" y="2416"/>
                    </a:lnTo>
                    <a:lnTo>
                      <a:pt x="54" y="2440"/>
                    </a:lnTo>
                    <a:lnTo>
                      <a:pt x="47" y="2465"/>
                    </a:lnTo>
                    <a:lnTo>
                      <a:pt x="40" y="2491"/>
                    </a:lnTo>
                    <a:lnTo>
                      <a:pt x="36" y="2517"/>
                    </a:lnTo>
                    <a:lnTo>
                      <a:pt x="32" y="2544"/>
                    </a:lnTo>
                    <a:lnTo>
                      <a:pt x="30" y="2572"/>
                    </a:lnTo>
                    <a:lnTo>
                      <a:pt x="27" y="2601"/>
                    </a:lnTo>
                    <a:lnTo>
                      <a:pt x="27" y="2632"/>
                    </a:lnTo>
                    <a:lnTo>
                      <a:pt x="28" y="2662"/>
                    </a:lnTo>
                    <a:lnTo>
                      <a:pt x="31" y="2695"/>
                    </a:lnTo>
                    <a:lnTo>
                      <a:pt x="34" y="2728"/>
                    </a:lnTo>
                    <a:lnTo>
                      <a:pt x="38" y="2763"/>
                    </a:lnTo>
                    <a:lnTo>
                      <a:pt x="44" y="2799"/>
                    </a:lnTo>
                    <a:lnTo>
                      <a:pt x="52" y="2856"/>
                    </a:lnTo>
                    <a:lnTo>
                      <a:pt x="60" y="2912"/>
                    </a:lnTo>
                    <a:lnTo>
                      <a:pt x="66" y="2968"/>
                    </a:lnTo>
                    <a:lnTo>
                      <a:pt x="72" y="3024"/>
                    </a:lnTo>
                    <a:lnTo>
                      <a:pt x="76" y="3080"/>
                    </a:lnTo>
                    <a:lnTo>
                      <a:pt x="79" y="3135"/>
                    </a:lnTo>
                    <a:lnTo>
                      <a:pt x="81" y="3191"/>
                    </a:lnTo>
                    <a:lnTo>
                      <a:pt x="85" y="3246"/>
                    </a:lnTo>
                    <a:lnTo>
                      <a:pt x="87" y="3301"/>
                    </a:lnTo>
                    <a:lnTo>
                      <a:pt x="89" y="3356"/>
                    </a:lnTo>
                    <a:lnTo>
                      <a:pt x="92" y="3411"/>
                    </a:lnTo>
                    <a:lnTo>
                      <a:pt x="96" y="3468"/>
                    </a:lnTo>
                    <a:lnTo>
                      <a:pt x="102" y="3524"/>
                    </a:lnTo>
                    <a:lnTo>
                      <a:pt x="107" y="3579"/>
                    </a:lnTo>
                    <a:lnTo>
                      <a:pt x="115" y="3635"/>
                    </a:lnTo>
                    <a:lnTo>
                      <a:pt x="125" y="3690"/>
                    </a:lnTo>
                    <a:lnTo>
                      <a:pt x="128" y="3706"/>
                    </a:lnTo>
                    <a:lnTo>
                      <a:pt x="132" y="3722"/>
                    </a:lnTo>
                    <a:lnTo>
                      <a:pt x="135" y="3740"/>
                    </a:lnTo>
                    <a:lnTo>
                      <a:pt x="139" y="3757"/>
                    </a:lnTo>
                    <a:lnTo>
                      <a:pt x="145" y="3791"/>
                    </a:lnTo>
                    <a:lnTo>
                      <a:pt x="153" y="3826"/>
                    </a:lnTo>
                    <a:lnTo>
                      <a:pt x="157" y="3843"/>
                    </a:lnTo>
                    <a:lnTo>
                      <a:pt x="162" y="3861"/>
                    </a:lnTo>
                    <a:lnTo>
                      <a:pt x="168" y="3877"/>
                    </a:lnTo>
                    <a:lnTo>
                      <a:pt x="174" y="3893"/>
                    </a:lnTo>
                    <a:lnTo>
                      <a:pt x="182" y="3909"/>
                    </a:lnTo>
                    <a:lnTo>
                      <a:pt x="189" y="3924"/>
                    </a:lnTo>
                    <a:lnTo>
                      <a:pt x="199" y="3939"/>
                    </a:lnTo>
                    <a:lnTo>
                      <a:pt x="210" y="3954"/>
                    </a:lnTo>
                    <a:lnTo>
                      <a:pt x="222" y="3968"/>
                    </a:lnTo>
                    <a:lnTo>
                      <a:pt x="235" y="3981"/>
                    </a:lnTo>
                    <a:lnTo>
                      <a:pt x="249" y="3994"/>
                    </a:lnTo>
                    <a:lnTo>
                      <a:pt x="265" y="4006"/>
                    </a:lnTo>
                    <a:lnTo>
                      <a:pt x="269" y="4011"/>
                    </a:lnTo>
                    <a:lnTo>
                      <a:pt x="271" y="4015"/>
                    </a:lnTo>
                    <a:lnTo>
                      <a:pt x="270" y="4020"/>
                    </a:lnTo>
                    <a:lnTo>
                      <a:pt x="269" y="4026"/>
                    </a:lnTo>
                    <a:lnTo>
                      <a:pt x="266" y="4028"/>
                    </a:lnTo>
                    <a:lnTo>
                      <a:pt x="264" y="4030"/>
                    </a:lnTo>
                    <a:lnTo>
                      <a:pt x="261" y="4031"/>
                    </a:lnTo>
                    <a:lnTo>
                      <a:pt x="257" y="40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43"/>
              <p:cNvSpPr>
                <a:spLocks noEditPoints="1"/>
              </p:cNvSpPr>
              <p:nvPr userDrawn="1"/>
            </p:nvSpPr>
            <p:spPr bwMode="auto">
              <a:xfrm>
                <a:off x="2438" y="2509"/>
                <a:ext cx="216" cy="648"/>
              </a:xfrm>
              <a:custGeom>
                <a:avLst/>
                <a:gdLst>
                  <a:gd name="T0" fmla="*/ 30 w 649"/>
                  <a:gd name="T1" fmla="*/ 1944 h 1946"/>
                  <a:gd name="T2" fmla="*/ 18 w 649"/>
                  <a:gd name="T3" fmla="*/ 1874 h 1946"/>
                  <a:gd name="T4" fmla="*/ 2 w 649"/>
                  <a:gd name="T5" fmla="*/ 1631 h 1946"/>
                  <a:gd name="T6" fmla="*/ 3 w 649"/>
                  <a:gd name="T7" fmla="*/ 1394 h 1946"/>
                  <a:gd name="T8" fmla="*/ 28 w 649"/>
                  <a:gd name="T9" fmla="*/ 1154 h 1946"/>
                  <a:gd name="T10" fmla="*/ 74 w 649"/>
                  <a:gd name="T11" fmla="*/ 909 h 1946"/>
                  <a:gd name="T12" fmla="*/ 133 w 649"/>
                  <a:gd name="T13" fmla="*/ 671 h 1946"/>
                  <a:gd name="T14" fmla="*/ 214 w 649"/>
                  <a:gd name="T15" fmla="*/ 401 h 1946"/>
                  <a:gd name="T16" fmla="*/ 324 w 649"/>
                  <a:gd name="T17" fmla="*/ 92 h 1946"/>
                  <a:gd name="T18" fmla="*/ 359 w 649"/>
                  <a:gd name="T19" fmla="*/ 3 h 1946"/>
                  <a:gd name="T20" fmla="*/ 378 w 649"/>
                  <a:gd name="T21" fmla="*/ 2 h 1946"/>
                  <a:gd name="T22" fmla="*/ 381 w 649"/>
                  <a:gd name="T23" fmla="*/ 30 h 1946"/>
                  <a:gd name="T24" fmla="*/ 363 w 649"/>
                  <a:gd name="T25" fmla="*/ 177 h 1946"/>
                  <a:gd name="T26" fmla="*/ 357 w 649"/>
                  <a:gd name="T27" fmla="*/ 327 h 1946"/>
                  <a:gd name="T28" fmla="*/ 363 w 649"/>
                  <a:gd name="T29" fmla="*/ 517 h 1946"/>
                  <a:gd name="T30" fmla="*/ 394 w 649"/>
                  <a:gd name="T31" fmla="*/ 817 h 1946"/>
                  <a:gd name="T32" fmla="*/ 410 w 649"/>
                  <a:gd name="T33" fmla="*/ 978 h 1946"/>
                  <a:gd name="T34" fmla="*/ 428 w 649"/>
                  <a:gd name="T35" fmla="*/ 1179 h 1946"/>
                  <a:gd name="T36" fmla="*/ 470 w 649"/>
                  <a:gd name="T37" fmla="*/ 1400 h 1946"/>
                  <a:gd name="T38" fmla="*/ 529 w 649"/>
                  <a:gd name="T39" fmla="*/ 1568 h 1946"/>
                  <a:gd name="T40" fmla="*/ 595 w 649"/>
                  <a:gd name="T41" fmla="*/ 1685 h 1946"/>
                  <a:gd name="T42" fmla="*/ 646 w 649"/>
                  <a:gd name="T43" fmla="*/ 1740 h 1946"/>
                  <a:gd name="T44" fmla="*/ 647 w 649"/>
                  <a:gd name="T45" fmla="*/ 1754 h 1946"/>
                  <a:gd name="T46" fmla="*/ 617 w 649"/>
                  <a:gd name="T47" fmla="*/ 1767 h 1946"/>
                  <a:gd name="T48" fmla="*/ 527 w 649"/>
                  <a:gd name="T49" fmla="*/ 1788 h 1946"/>
                  <a:gd name="T50" fmla="*/ 402 w 649"/>
                  <a:gd name="T51" fmla="*/ 1812 h 1946"/>
                  <a:gd name="T52" fmla="*/ 214 w 649"/>
                  <a:gd name="T53" fmla="*/ 1860 h 1946"/>
                  <a:gd name="T54" fmla="*/ 114 w 649"/>
                  <a:gd name="T55" fmla="*/ 1902 h 1946"/>
                  <a:gd name="T56" fmla="*/ 43 w 649"/>
                  <a:gd name="T57" fmla="*/ 1946 h 1946"/>
                  <a:gd name="T58" fmla="*/ 325 w 649"/>
                  <a:gd name="T59" fmla="*/ 166 h 1946"/>
                  <a:gd name="T60" fmla="*/ 232 w 649"/>
                  <a:gd name="T61" fmla="*/ 436 h 1946"/>
                  <a:gd name="T62" fmla="*/ 131 w 649"/>
                  <a:gd name="T63" fmla="*/ 787 h 1946"/>
                  <a:gd name="T64" fmla="*/ 77 w 649"/>
                  <a:gd name="T65" fmla="*/ 1026 h 1946"/>
                  <a:gd name="T66" fmla="*/ 46 w 649"/>
                  <a:gd name="T67" fmla="*/ 1219 h 1946"/>
                  <a:gd name="T68" fmla="*/ 29 w 649"/>
                  <a:gd name="T69" fmla="*/ 1406 h 1946"/>
                  <a:gd name="T70" fmla="*/ 29 w 649"/>
                  <a:gd name="T71" fmla="*/ 1621 h 1946"/>
                  <a:gd name="T72" fmla="*/ 43 w 649"/>
                  <a:gd name="T73" fmla="*/ 1851 h 1946"/>
                  <a:gd name="T74" fmla="*/ 117 w 649"/>
                  <a:gd name="T75" fmla="*/ 1870 h 1946"/>
                  <a:gd name="T76" fmla="*/ 216 w 649"/>
                  <a:gd name="T77" fmla="*/ 1831 h 1946"/>
                  <a:gd name="T78" fmla="*/ 399 w 649"/>
                  <a:gd name="T79" fmla="*/ 1785 h 1946"/>
                  <a:gd name="T80" fmla="*/ 570 w 649"/>
                  <a:gd name="T81" fmla="*/ 1751 h 1946"/>
                  <a:gd name="T82" fmla="*/ 558 w 649"/>
                  <a:gd name="T83" fmla="*/ 1680 h 1946"/>
                  <a:gd name="T84" fmla="*/ 494 w 649"/>
                  <a:gd name="T85" fmla="*/ 1559 h 1946"/>
                  <a:gd name="T86" fmla="*/ 439 w 649"/>
                  <a:gd name="T87" fmla="*/ 1391 h 1946"/>
                  <a:gd name="T88" fmla="*/ 401 w 649"/>
                  <a:gd name="T89" fmla="*/ 1178 h 1946"/>
                  <a:gd name="T90" fmla="*/ 383 w 649"/>
                  <a:gd name="T91" fmla="*/ 981 h 1946"/>
                  <a:gd name="T92" fmla="*/ 367 w 649"/>
                  <a:gd name="T93" fmla="*/ 820 h 1946"/>
                  <a:gd name="T94" fmla="*/ 338 w 649"/>
                  <a:gd name="T95" fmla="*/ 522 h 1946"/>
                  <a:gd name="T96" fmla="*/ 330 w 649"/>
                  <a:gd name="T97" fmla="*/ 328 h 1946"/>
                  <a:gd name="T98" fmla="*/ 336 w 649"/>
                  <a:gd name="T99" fmla="*/ 175 h 1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49" h="1946">
                    <a:moveTo>
                      <a:pt x="38" y="1946"/>
                    </a:moveTo>
                    <a:lnTo>
                      <a:pt x="35" y="1946"/>
                    </a:lnTo>
                    <a:lnTo>
                      <a:pt x="33" y="1945"/>
                    </a:lnTo>
                    <a:lnTo>
                      <a:pt x="30" y="1944"/>
                    </a:lnTo>
                    <a:lnTo>
                      <a:pt x="28" y="1941"/>
                    </a:lnTo>
                    <a:lnTo>
                      <a:pt x="25" y="1938"/>
                    </a:lnTo>
                    <a:lnTo>
                      <a:pt x="25" y="1934"/>
                    </a:lnTo>
                    <a:lnTo>
                      <a:pt x="18" y="1874"/>
                    </a:lnTo>
                    <a:lnTo>
                      <a:pt x="13" y="1812"/>
                    </a:lnTo>
                    <a:lnTo>
                      <a:pt x="8" y="1752"/>
                    </a:lnTo>
                    <a:lnTo>
                      <a:pt x="4" y="1691"/>
                    </a:lnTo>
                    <a:lnTo>
                      <a:pt x="2" y="1631"/>
                    </a:lnTo>
                    <a:lnTo>
                      <a:pt x="0" y="1571"/>
                    </a:lnTo>
                    <a:lnTo>
                      <a:pt x="0" y="1511"/>
                    </a:lnTo>
                    <a:lnTo>
                      <a:pt x="1" y="1451"/>
                    </a:lnTo>
                    <a:lnTo>
                      <a:pt x="3" y="1394"/>
                    </a:lnTo>
                    <a:lnTo>
                      <a:pt x="6" y="1335"/>
                    </a:lnTo>
                    <a:lnTo>
                      <a:pt x="13" y="1275"/>
                    </a:lnTo>
                    <a:lnTo>
                      <a:pt x="19" y="1214"/>
                    </a:lnTo>
                    <a:lnTo>
                      <a:pt x="28" y="1154"/>
                    </a:lnTo>
                    <a:lnTo>
                      <a:pt x="37" y="1092"/>
                    </a:lnTo>
                    <a:lnTo>
                      <a:pt x="49" y="1032"/>
                    </a:lnTo>
                    <a:lnTo>
                      <a:pt x="61" y="970"/>
                    </a:lnTo>
                    <a:lnTo>
                      <a:pt x="74" y="909"/>
                    </a:lnTo>
                    <a:lnTo>
                      <a:pt x="88" y="848"/>
                    </a:lnTo>
                    <a:lnTo>
                      <a:pt x="103" y="788"/>
                    </a:lnTo>
                    <a:lnTo>
                      <a:pt x="118" y="730"/>
                    </a:lnTo>
                    <a:lnTo>
                      <a:pt x="133" y="671"/>
                    </a:lnTo>
                    <a:lnTo>
                      <a:pt x="150" y="614"/>
                    </a:lnTo>
                    <a:lnTo>
                      <a:pt x="166" y="558"/>
                    </a:lnTo>
                    <a:lnTo>
                      <a:pt x="182" y="504"/>
                    </a:lnTo>
                    <a:lnTo>
                      <a:pt x="214" y="401"/>
                    </a:lnTo>
                    <a:lnTo>
                      <a:pt x="246" y="308"/>
                    </a:lnTo>
                    <a:lnTo>
                      <a:pt x="275" y="223"/>
                    </a:lnTo>
                    <a:lnTo>
                      <a:pt x="302" y="151"/>
                    </a:lnTo>
                    <a:lnTo>
                      <a:pt x="324" y="92"/>
                    </a:lnTo>
                    <a:lnTo>
                      <a:pt x="341" y="47"/>
                    </a:lnTo>
                    <a:lnTo>
                      <a:pt x="353" y="18"/>
                    </a:lnTo>
                    <a:lnTo>
                      <a:pt x="357" y="7"/>
                    </a:lnTo>
                    <a:lnTo>
                      <a:pt x="359" y="3"/>
                    </a:lnTo>
                    <a:lnTo>
                      <a:pt x="363" y="1"/>
                    </a:lnTo>
                    <a:lnTo>
                      <a:pt x="368" y="0"/>
                    </a:lnTo>
                    <a:lnTo>
                      <a:pt x="373" y="0"/>
                    </a:lnTo>
                    <a:lnTo>
                      <a:pt x="378" y="2"/>
                    </a:lnTo>
                    <a:lnTo>
                      <a:pt x="381" y="5"/>
                    </a:lnTo>
                    <a:lnTo>
                      <a:pt x="383" y="10"/>
                    </a:lnTo>
                    <a:lnTo>
                      <a:pt x="383" y="15"/>
                    </a:lnTo>
                    <a:lnTo>
                      <a:pt x="381" y="30"/>
                    </a:lnTo>
                    <a:lnTo>
                      <a:pt x="376" y="66"/>
                    </a:lnTo>
                    <a:lnTo>
                      <a:pt x="371" y="107"/>
                    </a:lnTo>
                    <a:lnTo>
                      <a:pt x="368" y="139"/>
                    </a:lnTo>
                    <a:lnTo>
                      <a:pt x="363" y="177"/>
                    </a:lnTo>
                    <a:lnTo>
                      <a:pt x="360" y="216"/>
                    </a:lnTo>
                    <a:lnTo>
                      <a:pt x="358" y="253"/>
                    </a:lnTo>
                    <a:lnTo>
                      <a:pt x="357" y="290"/>
                    </a:lnTo>
                    <a:lnTo>
                      <a:pt x="357" y="327"/>
                    </a:lnTo>
                    <a:lnTo>
                      <a:pt x="357" y="365"/>
                    </a:lnTo>
                    <a:lnTo>
                      <a:pt x="358" y="401"/>
                    </a:lnTo>
                    <a:lnTo>
                      <a:pt x="359" y="439"/>
                    </a:lnTo>
                    <a:lnTo>
                      <a:pt x="363" y="517"/>
                    </a:lnTo>
                    <a:lnTo>
                      <a:pt x="371" y="599"/>
                    </a:lnTo>
                    <a:lnTo>
                      <a:pt x="380" y="686"/>
                    </a:lnTo>
                    <a:lnTo>
                      <a:pt x="389" y="780"/>
                    </a:lnTo>
                    <a:lnTo>
                      <a:pt x="394" y="817"/>
                    </a:lnTo>
                    <a:lnTo>
                      <a:pt x="397" y="856"/>
                    </a:lnTo>
                    <a:lnTo>
                      <a:pt x="401" y="895"/>
                    </a:lnTo>
                    <a:lnTo>
                      <a:pt x="406" y="936"/>
                    </a:lnTo>
                    <a:lnTo>
                      <a:pt x="410" y="978"/>
                    </a:lnTo>
                    <a:lnTo>
                      <a:pt x="414" y="1022"/>
                    </a:lnTo>
                    <a:lnTo>
                      <a:pt x="417" y="1068"/>
                    </a:lnTo>
                    <a:lnTo>
                      <a:pt x="422" y="1114"/>
                    </a:lnTo>
                    <a:lnTo>
                      <a:pt x="428" y="1179"/>
                    </a:lnTo>
                    <a:lnTo>
                      <a:pt x="437" y="1239"/>
                    </a:lnTo>
                    <a:lnTo>
                      <a:pt x="447" y="1296"/>
                    </a:lnTo>
                    <a:lnTo>
                      <a:pt x="457" y="1349"/>
                    </a:lnTo>
                    <a:lnTo>
                      <a:pt x="470" y="1400"/>
                    </a:lnTo>
                    <a:lnTo>
                      <a:pt x="483" y="1447"/>
                    </a:lnTo>
                    <a:lnTo>
                      <a:pt x="497" y="1491"/>
                    </a:lnTo>
                    <a:lnTo>
                      <a:pt x="512" y="1532"/>
                    </a:lnTo>
                    <a:lnTo>
                      <a:pt x="529" y="1568"/>
                    </a:lnTo>
                    <a:lnTo>
                      <a:pt x="545" y="1603"/>
                    </a:lnTo>
                    <a:lnTo>
                      <a:pt x="561" y="1633"/>
                    </a:lnTo>
                    <a:lnTo>
                      <a:pt x="578" y="1660"/>
                    </a:lnTo>
                    <a:lnTo>
                      <a:pt x="595" y="1685"/>
                    </a:lnTo>
                    <a:lnTo>
                      <a:pt x="612" y="1705"/>
                    </a:lnTo>
                    <a:lnTo>
                      <a:pt x="628" y="1723"/>
                    </a:lnTo>
                    <a:lnTo>
                      <a:pt x="644" y="1738"/>
                    </a:lnTo>
                    <a:lnTo>
                      <a:pt x="646" y="1740"/>
                    </a:lnTo>
                    <a:lnTo>
                      <a:pt x="649" y="1743"/>
                    </a:lnTo>
                    <a:lnTo>
                      <a:pt x="649" y="1747"/>
                    </a:lnTo>
                    <a:lnTo>
                      <a:pt x="649" y="1751"/>
                    </a:lnTo>
                    <a:lnTo>
                      <a:pt x="647" y="1754"/>
                    </a:lnTo>
                    <a:lnTo>
                      <a:pt x="645" y="1757"/>
                    </a:lnTo>
                    <a:lnTo>
                      <a:pt x="642" y="1759"/>
                    </a:lnTo>
                    <a:lnTo>
                      <a:pt x="639" y="1761"/>
                    </a:lnTo>
                    <a:lnTo>
                      <a:pt x="617" y="1767"/>
                    </a:lnTo>
                    <a:lnTo>
                      <a:pt x="595" y="1772"/>
                    </a:lnTo>
                    <a:lnTo>
                      <a:pt x="572" y="1778"/>
                    </a:lnTo>
                    <a:lnTo>
                      <a:pt x="549" y="1782"/>
                    </a:lnTo>
                    <a:lnTo>
                      <a:pt x="527" y="1788"/>
                    </a:lnTo>
                    <a:lnTo>
                      <a:pt x="503" y="1792"/>
                    </a:lnTo>
                    <a:lnTo>
                      <a:pt x="480" y="1796"/>
                    </a:lnTo>
                    <a:lnTo>
                      <a:pt x="457" y="1802"/>
                    </a:lnTo>
                    <a:lnTo>
                      <a:pt x="402" y="1812"/>
                    </a:lnTo>
                    <a:lnTo>
                      <a:pt x="348" y="1824"/>
                    </a:lnTo>
                    <a:lnTo>
                      <a:pt x="293" y="1837"/>
                    </a:lnTo>
                    <a:lnTo>
                      <a:pt x="240" y="1852"/>
                    </a:lnTo>
                    <a:lnTo>
                      <a:pt x="214" y="1860"/>
                    </a:lnTo>
                    <a:lnTo>
                      <a:pt x="189" y="1870"/>
                    </a:lnTo>
                    <a:lnTo>
                      <a:pt x="163" y="1879"/>
                    </a:lnTo>
                    <a:lnTo>
                      <a:pt x="139" y="1890"/>
                    </a:lnTo>
                    <a:lnTo>
                      <a:pt x="114" y="1902"/>
                    </a:lnTo>
                    <a:lnTo>
                      <a:pt x="91" y="1915"/>
                    </a:lnTo>
                    <a:lnTo>
                      <a:pt x="69" y="1929"/>
                    </a:lnTo>
                    <a:lnTo>
                      <a:pt x="46" y="1944"/>
                    </a:lnTo>
                    <a:lnTo>
                      <a:pt x="43" y="1946"/>
                    </a:lnTo>
                    <a:lnTo>
                      <a:pt x="38" y="1946"/>
                    </a:lnTo>
                    <a:close/>
                    <a:moveTo>
                      <a:pt x="343" y="118"/>
                    </a:moveTo>
                    <a:lnTo>
                      <a:pt x="343" y="118"/>
                    </a:lnTo>
                    <a:lnTo>
                      <a:pt x="325" y="166"/>
                    </a:lnTo>
                    <a:lnTo>
                      <a:pt x="304" y="223"/>
                    </a:lnTo>
                    <a:lnTo>
                      <a:pt x="281" y="288"/>
                    </a:lnTo>
                    <a:lnTo>
                      <a:pt x="258" y="359"/>
                    </a:lnTo>
                    <a:lnTo>
                      <a:pt x="232" y="436"/>
                    </a:lnTo>
                    <a:lnTo>
                      <a:pt x="206" y="518"/>
                    </a:lnTo>
                    <a:lnTo>
                      <a:pt x="181" y="604"/>
                    </a:lnTo>
                    <a:lnTo>
                      <a:pt x="155" y="694"/>
                    </a:lnTo>
                    <a:lnTo>
                      <a:pt x="131" y="787"/>
                    </a:lnTo>
                    <a:lnTo>
                      <a:pt x="108" y="882"/>
                    </a:lnTo>
                    <a:lnTo>
                      <a:pt x="97" y="929"/>
                    </a:lnTo>
                    <a:lnTo>
                      <a:pt x="87" y="978"/>
                    </a:lnTo>
                    <a:lnTo>
                      <a:pt x="77" y="1026"/>
                    </a:lnTo>
                    <a:lnTo>
                      <a:pt x="69" y="1075"/>
                    </a:lnTo>
                    <a:lnTo>
                      <a:pt x="60" y="1123"/>
                    </a:lnTo>
                    <a:lnTo>
                      <a:pt x="52" y="1171"/>
                    </a:lnTo>
                    <a:lnTo>
                      <a:pt x="46" y="1219"/>
                    </a:lnTo>
                    <a:lnTo>
                      <a:pt x="41" y="1266"/>
                    </a:lnTo>
                    <a:lnTo>
                      <a:pt x="35" y="1314"/>
                    </a:lnTo>
                    <a:lnTo>
                      <a:pt x="32" y="1360"/>
                    </a:lnTo>
                    <a:lnTo>
                      <a:pt x="29" y="1406"/>
                    </a:lnTo>
                    <a:lnTo>
                      <a:pt x="28" y="1452"/>
                    </a:lnTo>
                    <a:lnTo>
                      <a:pt x="27" y="1508"/>
                    </a:lnTo>
                    <a:lnTo>
                      <a:pt x="27" y="1564"/>
                    </a:lnTo>
                    <a:lnTo>
                      <a:pt x="29" y="1621"/>
                    </a:lnTo>
                    <a:lnTo>
                      <a:pt x="31" y="1678"/>
                    </a:lnTo>
                    <a:lnTo>
                      <a:pt x="34" y="1736"/>
                    </a:lnTo>
                    <a:lnTo>
                      <a:pt x="38" y="1794"/>
                    </a:lnTo>
                    <a:lnTo>
                      <a:pt x="43" y="1851"/>
                    </a:lnTo>
                    <a:lnTo>
                      <a:pt x="49" y="1908"/>
                    </a:lnTo>
                    <a:lnTo>
                      <a:pt x="71" y="1894"/>
                    </a:lnTo>
                    <a:lnTo>
                      <a:pt x="95" y="1883"/>
                    </a:lnTo>
                    <a:lnTo>
                      <a:pt x="117" y="1870"/>
                    </a:lnTo>
                    <a:lnTo>
                      <a:pt x="141" y="1859"/>
                    </a:lnTo>
                    <a:lnTo>
                      <a:pt x="166" y="1849"/>
                    </a:lnTo>
                    <a:lnTo>
                      <a:pt x="191" y="1839"/>
                    </a:lnTo>
                    <a:lnTo>
                      <a:pt x="216" y="1831"/>
                    </a:lnTo>
                    <a:lnTo>
                      <a:pt x="241" y="1823"/>
                    </a:lnTo>
                    <a:lnTo>
                      <a:pt x="293" y="1809"/>
                    </a:lnTo>
                    <a:lnTo>
                      <a:pt x="346" y="1796"/>
                    </a:lnTo>
                    <a:lnTo>
                      <a:pt x="399" y="1785"/>
                    </a:lnTo>
                    <a:lnTo>
                      <a:pt x="452" y="1775"/>
                    </a:lnTo>
                    <a:lnTo>
                      <a:pt x="491" y="1767"/>
                    </a:lnTo>
                    <a:lnTo>
                      <a:pt x="531" y="1758"/>
                    </a:lnTo>
                    <a:lnTo>
                      <a:pt x="570" y="1751"/>
                    </a:lnTo>
                    <a:lnTo>
                      <a:pt x="608" y="1741"/>
                    </a:lnTo>
                    <a:lnTo>
                      <a:pt x="591" y="1724"/>
                    </a:lnTo>
                    <a:lnTo>
                      <a:pt x="575" y="1703"/>
                    </a:lnTo>
                    <a:lnTo>
                      <a:pt x="558" y="1680"/>
                    </a:lnTo>
                    <a:lnTo>
                      <a:pt x="542" y="1654"/>
                    </a:lnTo>
                    <a:lnTo>
                      <a:pt x="525" y="1625"/>
                    </a:lnTo>
                    <a:lnTo>
                      <a:pt x="509" y="1593"/>
                    </a:lnTo>
                    <a:lnTo>
                      <a:pt x="494" y="1559"/>
                    </a:lnTo>
                    <a:lnTo>
                      <a:pt x="479" y="1521"/>
                    </a:lnTo>
                    <a:lnTo>
                      <a:pt x="465" y="1481"/>
                    </a:lnTo>
                    <a:lnTo>
                      <a:pt x="452" y="1438"/>
                    </a:lnTo>
                    <a:lnTo>
                      <a:pt x="439" y="1391"/>
                    </a:lnTo>
                    <a:lnTo>
                      <a:pt x="428" y="1343"/>
                    </a:lnTo>
                    <a:lnTo>
                      <a:pt x="417" y="1291"/>
                    </a:lnTo>
                    <a:lnTo>
                      <a:pt x="409" y="1236"/>
                    </a:lnTo>
                    <a:lnTo>
                      <a:pt x="401" y="1178"/>
                    </a:lnTo>
                    <a:lnTo>
                      <a:pt x="395" y="1117"/>
                    </a:lnTo>
                    <a:lnTo>
                      <a:pt x="392" y="1070"/>
                    </a:lnTo>
                    <a:lnTo>
                      <a:pt x="387" y="1024"/>
                    </a:lnTo>
                    <a:lnTo>
                      <a:pt x="383" y="981"/>
                    </a:lnTo>
                    <a:lnTo>
                      <a:pt x="379" y="939"/>
                    </a:lnTo>
                    <a:lnTo>
                      <a:pt x="374" y="898"/>
                    </a:lnTo>
                    <a:lnTo>
                      <a:pt x="370" y="858"/>
                    </a:lnTo>
                    <a:lnTo>
                      <a:pt x="367" y="820"/>
                    </a:lnTo>
                    <a:lnTo>
                      <a:pt x="362" y="783"/>
                    </a:lnTo>
                    <a:lnTo>
                      <a:pt x="353" y="691"/>
                    </a:lnTo>
                    <a:lnTo>
                      <a:pt x="344" y="604"/>
                    </a:lnTo>
                    <a:lnTo>
                      <a:pt x="338" y="522"/>
                    </a:lnTo>
                    <a:lnTo>
                      <a:pt x="332" y="444"/>
                    </a:lnTo>
                    <a:lnTo>
                      <a:pt x="331" y="405"/>
                    </a:lnTo>
                    <a:lnTo>
                      <a:pt x="330" y="366"/>
                    </a:lnTo>
                    <a:lnTo>
                      <a:pt x="330" y="328"/>
                    </a:lnTo>
                    <a:lnTo>
                      <a:pt x="330" y="290"/>
                    </a:lnTo>
                    <a:lnTo>
                      <a:pt x="331" y="253"/>
                    </a:lnTo>
                    <a:lnTo>
                      <a:pt x="333" y="214"/>
                    </a:lnTo>
                    <a:lnTo>
                      <a:pt x="336" y="175"/>
                    </a:lnTo>
                    <a:lnTo>
                      <a:pt x="341" y="136"/>
                    </a:lnTo>
                    <a:lnTo>
                      <a:pt x="342" y="127"/>
                    </a:lnTo>
                    <a:lnTo>
                      <a:pt x="343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44"/>
              <p:cNvSpPr>
                <a:spLocks/>
              </p:cNvSpPr>
              <p:nvPr userDrawn="1"/>
            </p:nvSpPr>
            <p:spPr bwMode="auto">
              <a:xfrm>
                <a:off x="2470" y="2597"/>
                <a:ext cx="82" cy="520"/>
              </a:xfrm>
              <a:custGeom>
                <a:avLst/>
                <a:gdLst>
                  <a:gd name="T0" fmla="*/ 42 w 247"/>
                  <a:gd name="T1" fmla="*/ 1560 h 1560"/>
                  <a:gd name="T2" fmla="*/ 34 w 247"/>
                  <a:gd name="T3" fmla="*/ 1554 h 1560"/>
                  <a:gd name="T4" fmla="*/ 26 w 247"/>
                  <a:gd name="T5" fmla="*/ 1501 h 1560"/>
                  <a:gd name="T6" fmla="*/ 15 w 247"/>
                  <a:gd name="T7" fmla="*/ 1406 h 1560"/>
                  <a:gd name="T8" fmla="*/ 6 w 247"/>
                  <a:gd name="T9" fmla="*/ 1311 h 1560"/>
                  <a:gd name="T10" fmla="*/ 2 w 247"/>
                  <a:gd name="T11" fmla="*/ 1215 h 1560"/>
                  <a:gd name="T12" fmla="*/ 0 w 247"/>
                  <a:gd name="T13" fmla="*/ 1120 h 1560"/>
                  <a:gd name="T14" fmla="*/ 2 w 247"/>
                  <a:gd name="T15" fmla="*/ 1025 h 1560"/>
                  <a:gd name="T16" fmla="*/ 7 w 247"/>
                  <a:gd name="T17" fmla="*/ 929 h 1560"/>
                  <a:gd name="T18" fmla="*/ 16 w 247"/>
                  <a:gd name="T19" fmla="*/ 834 h 1560"/>
                  <a:gd name="T20" fmla="*/ 27 w 247"/>
                  <a:gd name="T21" fmla="*/ 738 h 1560"/>
                  <a:gd name="T22" fmla="*/ 42 w 247"/>
                  <a:gd name="T23" fmla="*/ 642 h 1560"/>
                  <a:gd name="T24" fmla="*/ 60 w 247"/>
                  <a:gd name="T25" fmla="*/ 546 h 1560"/>
                  <a:gd name="T26" fmla="*/ 82 w 247"/>
                  <a:gd name="T27" fmla="*/ 448 h 1560"/>
                  <a:gd name="T28" fmla="*/ 108 w 247"/>
                  <a:gd name="T29" fmla="*/ 352 h 1560"/>
                  <a:gd name="T30" fmla="*/ 136 w 247"/>
                  <a:gd name="T31" fmla="*/ 254 h 1560"/>
                  <a:gd name="T32" fmla="*/ 167 w 247"/>
                  <a:gd name="T33" fmla="*/ 157 h 1560"/>
                  <a:gd name="T34" fmla="*/ 203 w 247"/>
                  <a:gd name="T35" fmla="*/ 59 h 1560"/>
                  <a:gd name="T36" fmla="*/ 224 w 247"/>
                  <a:gd name="T37" fmla="*/ 5 h 1560"/>
                  <a:gd name="T38" fmla="*/ 233 w 247"/>
                  <a:gd name="T39" fmla="*/ 0 h 1560"/>
                  <a:gd name="T40" fmla="*/ 243 w 247"/>
                  <a:gd name="T41" fmla="*/ 5 h 1560"/>
                  <a:gd name="T42" fmla="*/ 247 w 247"/>
                  <a:gd name="T43" fmla="*/ 14 h 1560"/>
                  <a:gd name="T44" fmla="*/ 227 w 247"/>
                  <a:gd name="T45" fmla="*/ 68 h 1560"/>
                  <a:gd name="T46" fmla="*/ 193 w 247"/>
                  <a:gd name="T47" fmla="*/ 166 h 1560"/>
                  <a:gd name="T48" fmla="*/ 162 w 247"/>
                  <a:gd name="T49" fmla="*/ 263 h 1560"/>
                  <a:gd name="T50" fmla="*/ 133 w 247"/>
                  <a:gd name="T51" fmla="*/ 359 h 1560"/>
                  <a:gd name="T52" fmla="*/ 109 w 247"/>
                  <a:gd name="T53" fmla="*/ 455 h 1560"/>
                  <a:gd name="T54" fmla="*/ 87 w 247"/>
                  <a:gd name="T55" fmla="*/ 550 h 1560"/>
                  <a:gd name="T56" fmla="*/ 69 w 247"/>
                  <a:gd name="T57" fmla="*/ 646 h 1560"/>
                  <a:gd name="T58" fmla="*/ 54 w 247"/>
                  <a:gd name="T59" fmla="*/ 741 h 1560"/>
                  <a:gd name="T60" fmla="*/ 42 w 247"/>
                  <a:gd name="T61" fmla="*/ 836 h 1560"/>
                  <a:gd name="T62" fmla="*/ 34 w 247"/>
                  <a:gd name="T63" fmla="*/ 931 h 1560"/>
                  <a:gd name="T64" fmla="*/ 29 w 247"/>
                  <a:gd name="T65" fmla="*/ 1025 h 1560"/>
                  <a:gd name="T66" fmla="*/ 27 w 247"/>
                  <a:gd name="T67" fmla="*/ 1120 h 1560"/>
                  <a:gd name="T68" fmla="*/ 29 w 247"/>
                  <a:gd name="T69" fmla="*/ 1214 h 1560"/>
                  <a:gd name="T70" fmla="*/ 33 w 247"/>
                  <a:gd name="T71" fmla="*/ 1309 h 1560"/>
                  <a:gd name="T72" fmla="*/ 42 w 247"/>
                  <a:gd name="T73" fmla="*/ 1404 h 1560"/>
                  <a:gd name="T74" fmla="*/ 53 w 247"/>
                  <a:gd name="T75" fmla="*/ 1498 h 1560"/>
                  <a:gd name="T76" fmla="*/ 59 w 247"/>
                  <a:gd name="T77" fmla="*/ 1551 h 1560"/>
                  <a:gd name="T78" fmla="*/ 54 w 247"/>
                  <a:gd name="T79" fmla="*/ 1559 h 1560"/>
                  <a:gd name="T80" fmla="*/ 47 w 247"/>
                  <a:gd name="T81" fmla="*/ 156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7" h="1560">
                    <a:moveTo>
                      <a:pt x="46" y="1560"/>
                    </a:moveTo>
                    <a:lnTo>
                      <a:pt x="42" y="1560"/>
                    </a:lnTo>
                    <a:lnTo>
                      <a:pt x="37" y="1557"/>
                    </a:lnTo>
                    <a:lnTo>
                      <a:pt x="34" y="1554"/>
                    </a:lnTo>
                    <a:lnTo>
                      <a:pt x="33" y="1549"/>
                    </a:lnTo>
                    <a:lnTo>
                      <a:pt x="26" y="1501"/>
                    </a:lnTo>
                    <a:lnTo>
                      <a:pt x="20" y="1453"/>
                    </a:lnTo>
                    <a:lnTo>
                      <a:pt x="15" y="1406"/>
                    </a:lnTo>
                    <a:lnTo>
                      <a:pt x="10" y="1358"/>
                    </a:lnTo>
                    <a:lnTo>
                      <a:pt x="6" y="1311"/>
                    </a:lnTo>
                    <a:lnTo>
                      <a:pt x="4" y="1262"/>
                    </a:lnTo>
                    <a:lnTo>
                      <a:pt x="2" y="1215"/>
                    </a:lnTo>
                    <a:lnTo>
                      <a:pt x="1" y="1167"/>
                    </a:lnTo>
                    <a:lnTo>
                      <a:pt x="0" y="1120"/>
                    </a:lnTo>
                    <a:lnTo>
                      <a:pt x="1" y="1072"/>
                    </a:lnTo>
                    <a:lnTo>
                      <a:pt x="2" y="1025"/>
                    </a:lnTo>
                    <a:lnTo>
                      <a:pt x="4" y="976"/>
                    </a:lnTo>
                    <a:lnTo>
                      <a:pt x="7" y="929"/>
                    </a:lnTo>
                    <a:lnTo>
                      <a:pt x="10" y="881"/>
                    </a:lnTo>
                    <a:lnTo>
                      <a:pt x="16" y="834"/>
                    </a:lnTo>
                    <a:lnTo>
                      <a:pt x="21" y="785"/>
                    </a:lnTo>
                    <a:lnTo>
                      <a:pt x="27" y="738"/>
                    </a:lnTo>
                    <a:lnTo>
                      <a:pt x="34" y="689"/>
                    </a:lnTo>
                    <a:lnTo>
                      <a:pt x="42" y="642"/>
                    </a:lnTo>
                    <a:lnTo>
                      <a:pt x="50" y="593"/>
                    </a:lnTo>
                    <a:lnTo>
                      <a:pt x="60" y="546"/>
                    </a:lnTo>
                    <a:lnTo>
                      <a:pt x="71" y="497"/>
                    </a:lnTo>
                    <a:lnTo>
                      <a:pt x="82" y="448"/>
                    </a:lnTo>
                    <a:lnTo>
                      <a:pt x="95" y="400"/>
                    </a:lnTo>
                    <a:lnTo>
                      <a:pt x="108" y="352"/>
                    </a:lnTo>
                    <a:lnTo>
                      <a:pt x="121" y="304"/>
                    </a:lnTo>
                    <a:lnTo>
                      <a:pt x="136" y="254"/>
                    </a:lnTo>
                    <a:lnTo>
                      <a:pt x="151" y="205"/>
                    </a:lnTo>
                    <a:lnTo>
                      <a:pt x="167" y="157"/>
                    </a:lnTo>
                    <a:lnTo>
                      <a:pt x="184" y="108"/>
                    </a:lnTo>
                    <a:lnTo>
                      <a:pt x="203" y="59"/>
                    </a:lnTo>
                    <a:lnTo>
                      <a:pt x="221" y="9"/>
                    </a:lnTo>
                    <a:lnTo>
                      <a:pt x="224" y="5"/>
                    </a:lnTo>
                    <a:lnTo>
                      <a:pt x="229" y="1"/>
                    </a:lnTo>
                    <a:lnTo>
                      <a:pt x="233" y="0"/>
                    </a:lnTo>
                    <a:lnTo>
                      <a:pt x="238" y="1"/>
                    </a:lnTo>
                    <a:lnTo>
                      <a:pt x="243" y="5"/>
                    </a:lnTo>
                    <a:lnTo>
                      <a:pt x="246" y="9"/>
                    </a:lnTo>
                    <a:lnTo>
                      <a:pt x="247" y="14"/>
                    </a:lnTo>
                    <a:lnTo>
                      <a:pt x="246" y="19"/>
                    </a:lnTo>
                    <a:lnTo>
                      <a:pt x="227" y="68"/>
                    </a:lnTo>
                    <a:lnTo>
                      <a:pt x="210" y="117"/>
                    </a:lnTo>
                    <a:lnTo>
                      <a:pt x="193" y="166"/>
                    </a:lnTo>
                    <a:lnTo>
                      <a:pt x="177" y="214"/>
                    </a:lnTo>
                    <a:lnTo>
                      <a:pt x="162" y="263"/>
                    </a:lnTo>
                    <a:lnTo>
                      <a:pt x="146" y="310"/>
                    </a:lnTo>
                    <a:lnTo>
                      <a:pt x="133" y="359"/>
                    </a:lnTo>
                    <a:lnTo>
                      <a:pt x="121" y="406"/>
                    </a:lnTo>
                    <a:lnTo>
                      <a:pt x="109" y="455"/>
                    </a:lnTo>
                    <a:lnTo>
                      <a:pt x="97" y="502"/>
                    </a:lnTo>
                    <a:lnTo>
                      <a:pt x="87" y="550"/>
                    </a:lnTo>
                    <a:lnTo>
                      <a:pt x="77" y="598"/>
                    </a:lnTo>
                    <a:lnTo>
                      <a:pt x="69" y="646"/>
                    </a:lnTo>
                    <a:lnTo>
                      <a:pt x="61" y="693"/>
                    </a:lnTo>
                    <a:lnTo>
                      <a:pt x="54" y="741"/>
                    </a:lnTo>
                    <a:lnTo>
                      <a:pt x="47" y="788"/>
                    </a:lnTo>
                    <a:lnTo>
                      <a:pt x="42" y="836"/>
                    </a:lnTo>
                    <a:lnTo>
                      <a:pt x="37" y="883"/>
                    </a:lnTo>
                    <a:lnTo>
                      <a:pt x="34" y="931"/>
                    </a:lnTo>
                    <a:lnTo>
                      <a:pt x="31" y="978"/>
                    </a:lnTo>
                    <a:lnTo>
                      <a:pt x="29" y="1025"/>
                    </a:lnTo>
                    <a:lnTo>
                      <a:pt x="28" y="1072"/>
                    </a:lnTo>
                    <a:lnTo>
                      <a:pt x="27" y="1120"/>
                    </a:lnTo>
                    <a:lnTo>
                      <a:pt x="28" y="1167"/>
                    </a:lnTo>
                    <a:lnTo>
                      <a:pt x="29" y="1214"/>
                    </a:lnTo>
                    <a:lnTo>
                      <a:pt x="31" y="1261"/>
                    </a:lnTo>
                    <a:lnTo>
                      <a:pt x="33" y="1309"/>
                    </a:lnTo>
                    <a:lnTo>
                      <a:pt x="37" y="1356"/>
                    </a:lnTo>
                    <a:lnTo>
                      <a:pt x="42" y="1404"/>
                    </a:lnTo>
                    <a:lnTo>
                      <a:pt x="46" y="1450"/>
                    </a:lnTo>
                    <a:lnTo>
                      <a:pt x="53" y="1498"/>
                    </a:lnTo>
                    <a:lnTo>
                      <a:pt x="59" y="1545"/>
                    </a:lnTo>
                    <a:lnTo>
                      <a:pt x="59" y="1551"/>
                    </a:lnTo>
                    <a:lnTo>
                      <a:pt x="57" y="1555"/>
                    </a:lnTo>
                    <a:lnTo>
                      <a:pt x="54" y="1559"/>
                    </a:lnTo>
                    <a:lnTo>
                      <a:pt x="48" y="1560"/>
                    </a:lnTo>
                    <a:lnTo>
                      <a:pt x="47" y="1560"/>
                    </a:lnTo>
                    <a:lnTo>
                      <a:pt x="46" y="15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45"/>
              <p:cNvSpPr>
                <a:spLocks/>
              </p:cNvSpPr>
              <p:nvPr userDrawn="1"/>
            </p:nvSpPr>
            <p:spPr bwMode="auto">
              <a:xfrm>
                <a:off x="2509" y="2635"/>
                <a:ext cx="44" cy="462"/>
              </a:xfrm>
              <a:custGeom>
                <a:avLst/>
                <a:gdLst>
                  <a:gd name="T0" fmla="*/ 86 w 134"/>
                  <a:gd name="T1" fmla="*/ 1387 h 1388"/>
                  <a:gd name="T2" fmla="*/ 79 w 134"/>
                  <a:gd name="T3" fmla="*/ 1381 h 1388"/>
                  <a:gd name="T4" fmla="*/ 67 w 134"/>
                  <a:gd name="T5" fmla="*/ 1335 h 1388"/>
                  <a:gd name="T6" fmla="*/ 49 w 134"/>
                  <a:gd name="T7" fmla="*/ 1251 h 1388"/>
                  <a:gd name="T8" fmla="*/ 34 w 134"/>
                  <a:gd name="T9" fmla="*/ 1166 h 1388"/>
                  <a:gd name="T10" fmla="*/ 21 w 134"/>
                  <a:gd name="T11" fmla="*/ 1081 h 1388"/>
                  <a:gd name="T12" fmla="*/ 11 w 134"/>
                  <a:gd name="T13" fmla="*/ 997 h 1388"/>
                  <a:gd name="T14" fmla="*/ 5 w 134"/>
                  <a:gd name="T15" fmla="*/ 912 h 1388"/>
                  <a:gd name="T16" fmla="*/ 1 w 134"/>
                  <a:gd name="T17" fmla="*/ 828 h 1388"/>
                  <a:gd name="T18" fmla="*/ 0 w 134"/>
                  <a:gd name="T19" fmla="*/ 742 h 1388"/>
                  <a:gd name="T20" fmla="*/ 2 w 134"/>
                  <a:gd name="T21" fmla="*/ 657 h 1388"/>
                  <a:gd name="T22" fmla="*/ 7 w 134"/>
                  <a:gd name="T23" fmla="*/ 572 h 1388"/>
                  <a:gd name="T24" fmla="*/ 14 w 134"/>
                  <a:gd name="T25" fmla="*/ 487 h 1388"/>
                  <a:gd name="T26" fmla="*/ 25 w 134"/>
                  <a:gd name="T27" fmla="*/ 400 h 1388"/>
                  <a:gd name="T28" fmla="*/ 38 w 134"/>
                  <a:gd name="T29" fmla="*/ 315 h 1388"/>
                  <a:gd name="T30" fmla="*/ 54 w 134"/>
                  <a:gd name="T31" fmla="*/ 227 h 1388"/>
                  <a:gd name="T32" fmla="*/ 74 w 134"/>
                  <a:gd name="T33" fmla="*/ 141 h 1388"/>
                  <a:gd name="T34" fmla="*/ 95 w 134"/>
                  <a:gd name="T35" fmla="*/ 54 h 1388"/>
                  <a:gd name="T36" fmla="*/ 109 w 134"/>
                  <a:gd name="T37" fmla="*/ 5 h 1388"/>
                  <a:gd name="T38" fmla="*/ 119 w 134"/>
                  <a:gd name="T39" fmla="*/ 0 h 1388"/>
                  <a:gd name="T40" fmla="*/ 129 w 134"/>
                  <a:gd name="T41" fmla="*/ 3 h 1388"/>
                  <a:gd name="T42" fmla="*/ 134 w 134"/>
                  <a:gd name="T43" fmla="*/ 12 h 1388"/>
                  <a:gd name="T44" fmla="*/ 121 w 134"/>
                  <a:gd name="T45" fmla="*/ 60 h 1388"/>
                  <a:gd name="T46" fmla="*/ 100 w 134"/>
                  <a:gd name="T47" fmla="*/ 147 h 1388"/>
                  <a:gd name="T48" fmla="*/ 81 w 134"/>
                  <a:gd name="T49" fmla="*/ 233 h 1388"/>
                  <a:gd name="T50" fmla="*/ 65 w 134"/>
                  <a:gd name="T51" fmla="*/ 319 h 1388"/>
                  <a:gd name="T52" fmla="*/ 52 w 134"/>
                  <a:gd name="T53" fmla="*/ 405 h 1388"/>
                  <a:gd name="T54" fmla="*/ 41 w 134"/>
                  <a:gd name="T55" fmla="*/ 489 h 1388"/>
                  <a:gd name="T56" fmla="*/ 34 w 134"/>
                  <a:gd name="T57" fmla="*/ 574 h 1388"/>
                  <a:gd name="T58" fmla="*/ 29 w 134"/>
                  <a:gd name="T59" fmla="*/ 658 h 1388"/>
                  <a:gd name="T60" fmla="*/ 27 w 134"/>
                  <a:gd name="T61" fmla="*/ 742 h 1388"/>
                  <a:gd name="T62" fmla="*/ 28 w 134"/>
                  <a:gd name="T63" fmla="*/ 827 h 1388"/>
                  <a:gd name="T64" fmla="*/ 32 w 134"/>
                  <a:gd name="T65" fmla="*/ 911 h 1388"/>
                  <a:gd name="T66" fmla="*/ 38 w 134"/>
                  <a:gd name="T67" fmla="*/ 994 h 1388"/>
                  <a:gd name="T68" fmla="*/ 48 w 134"/>
                  <a:gd name="T69" fmla="*/ 1078 h 1388"/>
                  <a:gd name="T70" fmla="*/ 61 w 134"/>
                  <a:gd name="T71" fmla="*/ 1161 h 1388"/>
                  <a:gd name="T72" fmla="*/ 76 w 134"/>
                  <a:gd name="T73" fmla="*/ 1245 h 1388"/>
                  <a:gd name="T74" fmla="*/ 93 w 134"/>
                  <a:gd name="T75" fmla="*/ 1329 h 1388"/>
                  <a:gd name="T76" fmla="*/ 104 w 134"/>
                  <a:gd name="T77" fmla="*/ 1376 h 1388"/>
                  <a:gd name="T78" fmla="*/ 99 w 134"/>
                  <a:gd name="T79" fmla="*/ 1385 h 1388"/>
                  <a:gd name="T80" fmla="*/ 92 w 134"/>
                  <a:gd name="T81" fmla="*/ 1388 h 1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4" h="1388">
                    <a:moveTo>
                      <a:pt x="90" y="1388"/>
                    </a:moveTo>
                    <a:lnTo>
                      <a:pt x="86" y="1387"/>
                    </a:lnTo>
                    <a:lnTo>
                      <a:pt x="82" y="1385"/>
                    </a:lnTo>
                    <a:lnTo>
                      <a:pt x="79" y="1381"/>
                    </a:lnTo>
                    <a:lnTo>
                      <a:pt x="77" y="1377"/>
                    </a:lnTo>
                    <a:lnTo>
                      <a:pt x="67" y="1335"/>
                    </a:lnTo>
                    <a:lnTo>
                      <a:pt x="58" y="1293"/>
                    </a:lnTo>
                    <a:lnTo>
                      <a:pt x="49" y="1251"/>
                    </a:lnTo>
                    <a:lnTo>
                      <a:pt x="41" y="1208"/>
                    </a:lnTo>
                    <a:lnTo>
                      <a:pt x="34" y="1166"/>
                    </a:lnTo>
                    <a:lnTo>
                      <a:pt x="27" y="1123"/>
                    </a:lnTo>
                    <a:lnTo>
                      <a:pt x="21" y="1081"/>
                    </a:lnTo>
                    <a:lnTo>
                      <a:pt x="16" y="1039"/>
                    </a:lnTo>
                    <a:lnTo>
                      <a:pt x="11" y="997"/>
                    </a:lnTo>
                    <a:lnTo>
                      <a:pt x="8" y="954"/>
                    </a:lnTo>
                    <a:lnTo>
                      <a:pt x="5" y="912"/>
                    </a:lnTo>
                    <a:lnTo>
                      <a:pt x="2" y="870"/>
                    </a:lnTo>
                    <a:lnTo>
                      <a:pt x="1" y="828"/>
                    </a:lnTo>
                    <a:lnTo>
                      <a:pt x="0" y="785"/>
                    </a:lnTo>
                    <a:lnTo>
                      <a:pt x="0" y="742"/>
                    </a:lnTo>
                    <a:lnTo>
                      <a:pt x="0" y="700"/>
                    </a:lnTo>
                    <a:lnTo>
                      <a:pt x="2" y="657"/>
                    </a:lnTo>
                    <a:lnTo>
                      <a:pt x="4" y="615"/>
                    </a:lnTo>
                    <a:lnTo>
                      <a:pt x="7" y="572"/>
                    </a:lnTo>
                    <a:lnTo>
                      <a:pt x="10" y="530"/>
                    </a:lnTo>
                    <a:lnTo>
                      <a:pt x="14" y="487"/>
                    </a:lnTo>
                    <a:lnTo>
                      <a:pt x="20" y="443"/>
                    </a:lnTo>
                    <a:lnTo>
                      <a:pt x="25" y="400"/>
                    </a:lnTo>
                    <a:lnTo>
                      <a:pt x="32" y="357"/>
                    </a:lnTo>
                    <a:lnTo>
                      <a:pt x="38" y="315"/>
                    </a:lnTo>
                    <a:lnTo>
                      <a:pt x="46" y="271"/>
                    </a:lnTo>
                    <a:lnTo>
                      <a:pt x="54" y="227"/>
                    </a:lnTo>
                    <a:lnTo>
                      <a:pt x="64" y="184"/>
                    </a:lnTo>
                    <a:lnTo>
                      <a:pt x="74" y="141"/>
                    </a:lnTo>
                    <a:lnTo>
                      <a:pt x="83" y="97"/>
                    </a:lnTo>
                    <a:lnTo>
                      <a:pt x="95" y="54"/>
                    </a:lnTo>
                    <a:lnTo>
                      <a:pt x="107" y="9"/>
                    </a:lnTo>
                    <a:lnTo>
                      <a:pt x="109" y="5"/>
                    </a:lnTo>
                    <a:lnTo>
                      <a:pt x="114" y="2"/>
                    </a:lnTo>
                    <a:lnTo>
                      <a:pt x="119" y="0"/>
                    </a:lnTo>
                    <a:lnTo>
                      <a:pt x="124" y="1"/>
                    </a:lnTo>
                    <a:lnTo>
                      <a:pt x="129" y="3"/>
                    </a:lnTo>
                    <a:lnTo>
                      <a:pt x="132" y="7"/>
                    </a:lnTo>
                    <a:lnTo>
                      <a:pt x="134" y="12"/>
                    </a:lnTo>
                    <a:lnTo>
                      <a:pt x="133" y="17"/>
                    </a:lnTo>
                    <a:lnTo>
                      <a:pt x="121" y="60"/>
                    </a:lnTo>
                    <a:lnTo>
                      <a:pt x="110" y="103"/>
                    </a:lnTo>
                    <a:lnTo>
                      <a:pt x="100" y="147"/>
                    </a:lnTo>
                    <a:lnTo>
                      <a:pt x="90" y="190"/>
                    </a:lnTo>
                    <a:lnTo>
                      <a:pt x="81" y="233"/>
                    </a:lnTo>
                    <a:lnTo>
                      <a:pt x="73" y="276"/>
                    </a:lnTo>
                    <a:lnTo>
                      <a:pt x="65" y="319"/>
                    </a:lnTo>
                    <a:lnTo>
                      <a:pt x="58" y="361"/>
                    </a:lnTo>
                    <a:lnTo>
                      <a:pt x="52" y="405"/>
                    </a:lnTo>
                    <a:lnTo>
                      <a:pt x="46" y="447"/>
                    </a:lnTo>
                    <a:lnTo>
                      <a:pt x="41" y="489"/>
                    </a:lnTo>
                    <a:lnTo>
                      <a:pt x="37" y="532"/>
                    </a:lnTo>
                    <a:lnTo>
                      <a:pt x="34" y="574"/>
                    </a:lnTo>
                    <a:lnTo>
                      <a:pt x="31" y="616"/>
                    </a:lnTo>
                    <a:lnTo>
                      <a:pt x="29" y="658"/>
                    </a:lnTo>
                    <a:lnTo>
                      <a:pt x="27" y="700"/>
                    </a:lnTo>
                    <a:lnTo>
                      <a:pt x="27" y="742"/>
                    </a:lnTo>
                    <a:lnTo>
                      <a:pt x="27" y="785"/>
                    </a:lnTo>
                    <a:lnTo>
                      <a:pt x="28" y="827"/>
                    </a:lnTo>
                    <a:lnTo>
                      <a:pt x="29" y="869"/>
                    </a:lnTo>
                    <a:lnTo>
                      <a:pt x="32" y="911"/>
                    </a:lnTo>
                    <a:lnTo>
                      <a:pt x="35" y="952"/>
                    </a:lnTo>
                    <a:lnTo>
                      <a:pt x="38" y="994"/>
                    </a:lnTo>
                    <a:lnTo>
                      <a:pt x="42" y="1036"/>
                    </a:lnTo>
                    <a:lnTo>
                      <a:pt x="48" y="1078"/>
                    </a:lnTo>
                    <a:lnTo>
                      <a:pt x="54" y="1120"/>
                    </a:lnTo>
                    <a:lnTo>
                      <a:pt x="61" y="1161"/>
                    </a:lnTo>
                    <a:lnTo>
                      <a:pt x="67" y="1203"/>
                    </a:lnTo>
                    <a:lnTo>
                      <a:pt x="76" y="1245"/>
                    </a:lnTo>
                    <a:lnTo>
                      <a:pt x="83" y="1288"/>
                    </a:lnTo>
                    <a:lnTo>
                      <a:pt x="93" y="1329"/>
                    </a:lnTo>
                    <a:lnTo>
                      <a:pt x="103" y="1371"/>
                    </a:lnTo>
                    <a:lnTo>
                      <a:pt x="104" y="1376"/>
                    </a:lnTo>
                    <a:lnTo>
                      <a:pt x="102" y="1381"/>
                    </a:lnTo>
                    <a:lnTo>
                      <a:pt x="99" y="1385"/>
                    </a:lnTo>
                    <a:lnTo>
                      <a:pt x="93" y="1387"/>
                    </a:lnTo>
                    <a:lnTo>
                      <a:pt x="92" y="1388"/>
                    </a:lnTo>
                    <a:lnTo>
                      <a:pt x="90" y="1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46"/>
              <p:cNvSpPr>
                <a:spLocks/>
              </p:cNvSpPr>
              <p:nvPr userDrawn="1"/>
            </p:nvSpPr>
            <p:spPr bwMode="auto">
              <a:xfrm>
                <a:off x="2543" y="2681"/>
                <a:ext cx="55" cy="411"/>
              </a:xfrm>
              <a:custGeom>
                <a:avLst/>
                <a:gdLst>
                  <a:gd name="T0" fmla="*/ 150 w 164"/>
                  <a:gd name="T1" fmla="*/ 1233 h 1233"/>
                  <a:gd name="T2" fmla="*/ 146 w 164"/>
                  <a:gd name="T3" fmla="*/ 1232 h 1233"/>
                  <a:gd name="T4" fmla="*/ 142 w 164"/>
                  <a:gd name="T5" fmla="*/ 1230 h 1233"/>
                  <a:gd name="T6" fmla="*/ 139 w 164"/>
                  <a:gd name="T7" fmla="*/ 1226 h 1233"/>
                  <a:gd name="T8" fmla="*/ 137 w 164"/>
                  <a:gd name="T9" fmla="*/ 1222 h 1233"/>
                  <a:gd name="T10" fmla="*/ 114 w 164"/>
                  <a:gd name="T11" fmla="*/ 1138 h 1233"/>
                  <a:gd name="T12" fmla="*/ 93 w 164"/>
                  <a:gd name="T13" fmla="*/ 1055 h 1233"/>
                  <a:gd name="T14" fmla="*/ 74 w 164"/>
                  <a:gd name="T15" fmla="*/ 972 h 1233"/>
                  <a:gd name="T16" fmla="*/ 57 w 164"/>
                  <a:gd name="T17" fmla="*/ 891 h 1233"/>
                  <a:gd name="T18" fmla="*/ 43 w 164"/>
                  <a:gd name="T19" fmla="*/ 811 h 1233"/>
                  <a:gd name="T20" fmla="*/ 30 w 164"/>
                  <a:gd name="T21" fmla="*/ 732 h 1233"/>
                  <a:gd name="T22" fmla="*/ 20 w 164"/>
                  <a:gd name="T23" fmla="*/ 654 h 1233"/>
                  <a:gd name="T24" fmla="*/ 12 w 164"/>
                  <a:gd name="T25" fmla="*/ 578 h 1233"/>
                  <a:gd name="T26" fmla="*/ 5 w 164"/>
                  <a:gd name="T27" fmla="*/ 502 h 1233"/>
                  <a:gd name="T28" fmla="*/ 2 w 164"/>
                  <a:gd name="T29" fmla="*/ 429 h 1233"/>
                  <a:gd name="T30" fmla="*/ 0 w 164"/>
                  <a:gd name="T31" fmla="*/ 355 h 1233"/>
                  <a:gd name="T32" fmla="*/ 0 w 164"/>
                  <a:gd name="T33" fmla="*/ 284 h 1233"/>
                  <a:gd name="T34" fmla="*/ 1 w 164"/>
                  <a:gd name="T35" fmla="*/ 248 h 1233"/>
                  <a:gd name="T36" fmla="*/ 3 w 164"/>
                  <a:gd name="T37" fmla="*/ 214 h 1233"/>
                  <a:gd name="T38" fmla="*/ 5 w 164"/>
                  <a:gd name="T39" fmla="*/ 179 h 1233"/>
                  <a:gd name="T40" fmla="*/ 7 w 164"/>
                  <a:gd name="T41" fmla="*/ 145 h 1233"/>
                  <a:gd name="T42" fmla="*/ 11 w 164"/>
                  <a:gd name="T43" fmla="*/ 111 h 1233"/>
                  <a:gd name="T44" fmla="*/ 14 w 164"/>
                  <a:gd name="T45" fmla="*/ 78 h 1233"/>
                  <a:gd name="T46" fmla="*/ 18 w 164"/>
                  <a:gd name="T47" fmla="*/ 44 h 1233"/>
                  <a:gd name="T48" fmla="*/ 24 w 164"/>
                  <a:gd name="T49" fmla="*/ 11 h 1233"/>
                  <a:gd name="T50" fmla="*/ 25 w 164"/>
                  <a:gd name="T51" fmla="*/ 7 h 1233"/>
                  <a:gd name="T52" fmla="*/ 29 w 164"/>
                  <a:gd name="T53" fmla="*/ 2 h 1233"/>
                  <a:gd name="T54" fmla="*/ 33 w 164"/>
                  <a:gd name="T55" fmla="*/ 0 h 1233"/>
                  <a:gd name="T56" fmla="*/ 39 w 164"/>
                  <a:gd name="T57" fmla="*/ 0 h 1233"/>
                  <a:gd name="T58" fmla="*/ 44 w 164"/>
                  <a:gd name="T59" fmla="*/ 2 h 1233"/>
                  <a:gd name="T60" fmla="*/ 47 w 164"/>
                  <a:gd name="T61" fmla="*/ 5 h 1233"/>
                  <a:gd name="T62" fmla="*/ 50 w 164"/>
                  <a:gd name="T63" fmla="*/ 10 h 1233"/>
                  <a:gd name="T64" fmla="*/ 50 w 164"/>
                  <a:gd name="T65" fmla="*/ 15 h 1233"/>
                  <a:gd name="T66" fmla="*/ 45 w 164"/>
                  <a:gd name="T67" fmla="*/ 48 h 1233"/>
                  <a:gd name="T68" fmla="*/ 41 w 164"/>
                  <a:gd name="T69" fmla="*/ 81 h 1233"/>
                  <a:gd name="T70" fmla="*/ 38 w 164"/>
                  <a:gd name="T71" fmla="*/ 114 h 1233"/>
                  <a:gd name="T72" fmla="*/ 34 w 164"/>
                  <a:gd name="T73" fmla="*/ 148 h 1233"/>
                  <a:gd name="T74" fmla="*/ 32 w 164"/>
                  <a:gd name="T75" fmla="*/ 181 h 1233"/>
                  <a:gd name="T76" fmla="*/ 30 w 164"/>
                  <a:gd name="T77" fmla="*/ 216 h 1233"/>
                  <a:gd name="T78" fmla="*/ 28 w 164"/>
                  <a:gd name="T79" fmla="*/ 250 h 1233"/>
                  <a:gd name="T80" fmla="*/ 27 w 164"/>
                  <a:gd name="T81" fmla="*/ 285 h 1233"/>
                  <a:gd name="T82" fmla="*/ 27 w 164"/>
                  <a:gd name="T83" fmla="*/ 356 h 1233"/>
                  <a:gd name="T84" fmla="*/ 29 w 164"/>
                  <a:gd name="T85" fmla="*/ 428 h 1233"/>
                  <a:gd name="T86" fmla="*/ 32 w 164"/>
                  <a:gd name="T87" fmla="*/ 501 h 1233"/>
                  <a:gd name="T88" fmla="*/ 39 w 164"/>
                  <a:gd name="T89" fmla="*/ 575 h 1233"/>
                  <a:gd name="T90" fmla="*/ 47 w 164"/>
                  <a:gd name="T91" fmla="*/ 652 h 1233"/>
                  <a:gd name="T92" fmla="*/ 57 w 164"/>
                  <a:gd name="T93" fmla="*/ 729 h 1233"/>
                  <a:gd name="T94" fmla="*/ 70 w 164"/>
                  <a:gd name="T95" fmla="*/ 806 h 1233"/>
                  <a:gd name="T96" fmla="*/ 84 w 164"/>
                  <a:gd name="T97" fmla="*/ 886 h 1233"/>
                  <a:gd name="T98" fmla="*/ 100 w 164"/>
                  <a:gd name="T99" fmla="*/ 967 h 1233"/>
                  <a:gd name="T100" fmla="*/ 120 w 164"/>
                  <a:gd name="T101" fmla="*/ 1048 h 1233"/>
                  <a:gd name="T102" fmla="*/ 140 w 164"/>
                  <a:gd name="T103" fmla="*/ 1131 h 1233"/>
                  <a:gd name="T104" fmla="*/ 163 w 164"/>
                  <a:gd name="T105" fmla="*/ 1216 h 1233"/>
                  <a:gd name="T106" fmla="*/ 164 w 164"/>
                  <a:gd name="T107" fmla="*/ 1221 h 1233"/>
                  <a:gd name="T108" fmla="*/ 162 w 164"/>
                  <a:gd name="T109" fmla="*/ 1225 h 1233"/>
                  <a:gd name="T110" fmla="*/ 159 w 164"/>
                  <a:gd name="T111" fmla="*/ 1230 h 1233"/>
                  <a:gd name="T112" fmla="*/ 154 w 164"/>
                  <a:gd name="T113" fmla="*/ 1232 h 1233"/>
                  <a:gd name="T114" fmla="*/ 152 w 164"/>
                  <a:gd name="T115" fmla="*/ 1232 h 1233"/>
                  <a:gd name="T116" fmla="*/ 150 w 164"/>
                  <a:gd name="T117" fmla="*/ 1233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4" h="1233">
                    <a:moveTo>
                      <a:pt x="150" y="1233"/>
                    </a:moveTo>
                    <a:lnTo>
                      <a:pt x="146" y="1232"/>
                    </a:lnTo>
                    <a:lnTo>
                      <a:pt x="142" y="1230"/>
                    </a:lnTo>
                    <a:lnTo>
                      <a:pt x="139" y="1226"/>
                    </a:lnTo>
                    <a:lnTo>
                      <a:pt x="137" y="1222"/>
                    </a:lnTo>
                    <a:lnTo>
                      <a:pt x="114" y="1138"/>
                    </a:lnTo>
                    <a:lnTo>
                      <a:pt x="93" y="1055"/>
                    </a:lnTo>
                    <a:lnTo>
                      <a:pt x="74" y="972"/>
                    </a:lnTo>
                    <a:lnTo>
                      <a:pt x="57" y="891"/>
                    </a:lnTo>
                    <a:lnTo>
                      <a:pt x="43" y="811"/>
                    </a:lnTo>
                    <a:lnTo>
                      <a:pt x="30" y="732"/>
                    </a:lnTo>
                    <a:lnTo>
                      <a:pt x="20" y="654"/>
                    </a:lnTo>
                    <a:lnTo>
                      <a:pt x="12" y="578"/>
                    </a:lnTo>
                    <a:lnTo>
                      <a:pt x="5" y="502"/>
                    </a:lnTo>
                    <a:lnTo>
                      <a:pt x="2" y="429"/>
                    </a:lnTo>
                    <a:lnTo>
                      <a:pt x="0" y="355"/>
                    </a:lnTo>
                    <a:lnTo>
                      <a:pt x="0" y="284"/>
                    </a:lnTo>
                    <a:lnTo>
                      <a:pt x="1" y="248"/>
                    </a:lnTo>
                    <a:lnTo>
                      <a:pt x="3" y="214"/>
                    </a:lnTo>
                    <a:lnTo>
                      <a:pt x="5" y="179"/>
                    </a:lnTo>
                    <a:lnTo>
                      <a:pt x="7" y="145"/>
                    </a:lnTo>
                    <a:lnTo>
                      <a:pt x="11" y="111"/>
                    </a:lnTo>
                    <a:lnTo>
                      <a:pt x="14" y="78"/>
                    </a:lnTo>
                    <a:lnTo>
                      <a:pt x="18" y="44"/>
                    </a:lnTo>
                    <a:lnTo>
                      <a:pt x="24" y="11"/>
                    </a:lnTo>
                    <a:lnTo>
                      <a:pt x="25" y="7"/>
                    </a:lnTo>
                    <a:lnTo>
                      <a:pt x="29" y="2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4" y="2"/>
                    </a:lnTo>
                    <a:lnTo>
                      <a:pt x="47" y="5"/>
                    </a:lnTo>
                    <a:lnTo>
                      <a:pt x="50" y="10"/>
                    </a:lnTo>
                    <a:lnTo>
                      <a:pt x="50" y="15"/>
                    </a:lnTo>
                    <a:lnTo>
                      <a:pt x="45" y="48"/>
                    </a:lnTo>
                    <a:lnTo>
                      <a:pt x="41" y="81"/>
                    </a:lnTo>
                    <a:lnTo>
                      <a:pt x="38" y="114"/>
                    </a:lnTo>
                    <a:lnTo>
                      <a:pt x="34" y="148"/>
                    </a:lnTo>
                    <a:lnTo>
                      <a:pt x="32" y="181"/>
                    </a:lnTo>
                    <a:lnTo>
                      <a:pt x="30" y="216"/>
                    </a:lnTo>
                    <a:lnTo>
                      <a:pt x="28" y="250"/>
                    </a:lnTo>
                    <a:lnTo>
                      <a:pt x="27" y="285"/>
                    </a:lnTo>
                    <a:lnTo>
                      <a:pt x="27" y="356"/>
                    </a:lnTo>
                    <a:lnTo>
                      <a:pt x="29" y="428"/>
                    </a:lnTo>
                    <a:lnTo>
                      <a:pt x="32" y="501"/>
                    </a:lnTo>
                    <a:lnTo>
                      <a:pt x="39" y="575"/>
                    </a:lnTo>
                    <a:lnTo>
                      <a:pt x="47" y="652"/>
                    </a:lnTo>
                    <a:lnTo>
                      <a:pt x="57" y="729"/>
                    </a:lnTo>
                    <a:lnTo>
                      <a:pt x="70" y="806"/>
                    </a:lnTo>
                    <a:lnTo>
                      <a:pt x="84" y="886"/>
                    </a:lnTo>
                    <a:lnTo>
                      <a:pt x="100" y="967"/>
                    </a:lnTo>
                    <a:lnTo>
                      <a:pt x="120" y="1048"/>
                    </a:lnTo>
                    <a:lnTo>
                      <a:pt x="140" y="1131"/>
                    </a:lnTo>
                    <a:lnTo>
                      <a:pt x="163" y="1216"/>
                    </a:lnTo>
                    <a:lnTo>
                      <a:pt x="164" y="1221"/>
                    </a:lnTo>
                    <a:lnTo>
                      <a:pt x="162" y="1225"/>
                    </a:lnTo>
                    <a:lnTo>
                      <a:pt x="159" y="1230"/>
                    </a:lnTo>
                    <a:lnTo>
                      <a:pt x="154" y="1232"/>
                    </a:lnTo>
                    <a:lnTo>
                      <a:pt x="152" y="1232"/>
                    </a:lnTo>
                    <a:lnTo>
                      <a:pt x="150" y="12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47"/>
              <p:cNvSpPr>
                <a:spLocks noEditPoints="1"/>
              </p:cNvSpPr>
              <p:nvPr userDrawn="1"/>
            </p:nvSpPr>
            <p:spPr bwMode="auto">
              <a:xfrm>
                <a:off x="2394" y="1869"/>
                <a:ext cx="221" cy="84"/>
              </a:xfrm>
              <a:custGeom>
                <a:avLst/>
                <a:gdLst>
                  <a:gd name="T0" fmla="*/ 10 w 663"/>
                  <a:gd name="T1" fmla="*/ 250 h 253"/>
                  <a:gd name="T2" fmla="*/ 0 w 663"/>
                  <a:gd name="T3" fmla="*/ 233 h 253"/>
                  <a:gd name="T4" fmla="*/ 6 w 663"/>
                  <a:gd name="T5" fmla="*/ 214 h 253"/>
                  <a:gd name="T6" fmla="*/ 63 w 663"/>
                  <a:gd name="T7" fmla="*/ 163 h 253"/>
                  <a:gd name="T8" fmla="*/ 138 w 663"/>
                  <a:gd name="T9" fmla="*/ 101 h 253"/>
                  <a:gd name="T10" fmla="*/ 208 w 663"/>
                  <a:gd name="T11" fmla="*/ 53 h 253"/>
                  <a:gd name="T12" fmla="*/ 253 w 663"/>
                  <a:gd name="T13" fmla="*/ 33 h 253"/>
                  <a:gd name="T14" fmla="*/ 301 w 663"/>
                  <a:gd name="T15" fmla="*/ 18 h 253"/>
                  <a:gd name="T16" fmla="*/ 380 w 663"/>
                  <a:gd name="T17" fmla="*/ 3 h 253"/>
                  <a:gd name="T18" fmla="*/ 455 w 663"/>
                  <a:gd name="T19" fmla="*/ 1 h 253"/>
                  <a:gd name="T20" fmla="*/ 501 w 663"/>
                  <a:gd name="T21" fmla="*/ 7 h 253"/>
                  <a:gd name="T22" fmla="*/ 542 w 663"/>
                  <a:gd name="T23" fmla="*/ 22 h 253"/>
                  <a:gd name="T24" fmla="*/ 577 w 663"/>
                  <a:gd name="T25" fmla="*/ 47 h 253"/>
                  <a:gd name="T26" fmla="*/ 608 w 663"/>
                  <a:gd name="T27" fmla="*/ 79 h 253"/>
                  <a:gd name="T28" fmla="*/ 633 w 663"/>
                  <a:gd name="T29" fmla="*/ 120 h 253"/>
                  <a:gd name="T30" fmla="*/ 654 w 663"/>
                  <a:gd name="T31" fmla="*/ 171 h 253"/>
                  <a:gd name="T32" fmla="*/ 663 w 663"/>
                  <a:gd name="T33" fmla="*/ 197 h 253"/>
                  <a:gd name="T34" fmla="*/ 655 w 663"/>
                  <a:gd name="T35" fmla="*/ 209 h 253"/>
                  <a:gd name="T36" fmla="*/ 649 w 663"/>
                  <a:gd name="T37" fmla="*/ 210 h 253"/>
                  <a:gd name="T38" fmla="*/ 626 w 663"/>
                  <a:gd name="T39" fmla="*/ 205 h 253"/>
                  <a:gd name="T40" fmla="*/ 577 w 663"/>
                  <a:gd name="T41" fmla="*/ 186 h 253"/>
                  <a:gd name="T42" fmla="*/ 526 w 663"/>
                  <a:gd name="T43" fmla="*/ 168 h 253"/>
                  <a:gd name="T44" fmla="*/ 460 w 663"/>
                  <a:gd name="T45" fmla="*/ 154 h 253"/>
                  <a:gd name="T46" fmla="*/ 401 w 663"/>
                  <a:gd name="T47" fmla="*/ 151 h 253"/>
                  <a:gd name="T48" fmla="*/ 356 w 663"/>
                  <a:gd name="T49" fmla="*/ 154 h 253"/>
                  <a:gd name="T50" fmla="*/ 282 w 663"/>
                  <a:gd name="T51" fmla="*/ 168 h 253"/>
                  <a:gd name="T52" fmla="*/ 204 w 663"/>
                  <a:gd name="T53" fmla="*/ 190 h 253"/>
                  <a:gd name="T54" fmla="*/ 64 w 663"/>
                  <a:gd name="T55" fmla="*/ 238 h 253"/>
                  <a:gd name="T56" fmla="*/ 22 w 663"/>
                  <a:gd name="T57" fmla="*/ 253 h 253"/>
                  <a:gd name="T58" fmla="*/ 409 w 663"/>
                  <a:gd name="T59" fmla="*/ 28 h 253"/>
                  <a:gd name="T60" fmla="*/ 321 w 663"/>
                  <a:gd name="T61" fmla="*/ 41 h 253"/>
                  <a:gd name="T62" fmla="*/ 247 w 663"/>
                  <a:gd name="T63" fmla="*/ 64 h 253"/>
                  <a:gd name="T64" fmla="*/ 208 w 663"/>
                  <a:gd name="T65" fmla="*/ 85 h 253"/>
                  <a:gd name="T66" fmla="*/ 138 w 663"/>
                  <a:gd name="T67" fmla="*/ 134 h 253"/>
                  <a:gd name="T68" fmla="*/ 75 w 663"/>
                  <a:gd name="T69" fmla="*/ 187 h 253"/>
                  <a:gd name="T70" fmla="*/ 81 w 663"/>
                  <a:gd name="T71" fmla="*/ 204 h 253"/>
                  <a:gd name="T72" fmla="*/ 220 w 663"/>
                  <a:gd name="T73" fmla="*/ 156 h 253"/>
                  <a:gd name="T74" fmla="*/ 291 w 663"/>
                  <a:gd name="T75" fmla="*/ 138 h 253"/>
                  <a:gd name="T76" fmla="*/ 358 w 663"/>
                  <a:gd name="T77" fmla="*/ 126 h 253"/>
                  <a:gd name="T78" fmla="*/ 432 w 663"/>
                  <a:gd name="T79" fmla="*/ 125 h 253"/>
                  <a:gd name="T80" fmla="*/ 512 w 663"/>
                  <a:gd name="T81" fmla="*/ 137 h 253"/>
                  <a:gd name="T82" fmla="*/ 569 w 663"/>
                  <a:gd name="T83" fmla="*/ 155 h 253"/>
                  <a:gd name="T84" fmla="*/ 607 w 663"/>
                  <a:gd name="T85" fmla="*/ 169 h 253"/>
                  <a:gd name="T86" fmla="*/ 623 w 663"/>
                  <a:gd name="T87" fmla="*/ 163 h 253"/>
                  <a:gd name="T88" fmla="*/ 604 w 663"/>
                  <a:gd name="T89" fmla="*/ 123 h 253"/>
                  <a:gd name="T90" fmla="*/ 582 w 663"/>
                  <a:gd name="T91" fmla="*/ 90 h 253"/>
                  <a:gd name="T92" fmla="*/ 556 w 663"/>
                  <a:gd name="T93" fmla="*/ 64 h 253"/>
                  <a:gd name="T94" fmla="*/ 527 w 663"/>
                  <a:gd name="T95" fmla="*/ 46 h 253"/>
                  <a:gd name="T96" fmla="*/ 493 w 663"/>
                  <a:gd name="T97" fmla="*/ 33 h 253"/>
                  <a:gd name="T98" fmla="*/ 453 w 663"/>
                  <a:gd name="T99" fmla="*/ 28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63" h="253">
                    <a:moveTo>
                      <a:pt x="22" y="253"/>
                    </a:moveTo>
                    <a:lnTo>
                      <a:pt x="15" y="252"/>
                    </a:lnTo>
                    <a:lnTo>
                      <a:pt x="10" y="250"/>
                    </a:lnTo>
                    <a:lnTo>
                      <a:pt x="4" y="245"/>
                    </a:lnTo>
                    <a:lnTo>
                      <a:pt x="1" y="239"/>
                    </a:lnTo>
                    <a:lnTo>
                      <a:pt x="0" y="233"/>
                    </a:lnTo>
                    <a:lnTo>
                      <a:pt x="0" y="226"/>
                    </a:lnTo>
                    <a:lnTo>
                      <a:pt x="2" y="220"/>
                    </a:lnTo>
                    <a:lnTo>
                      <a:pt x="6" y="214"/>
                    </a:lnTo>
                    <a:lnTo>
                      <a:pt x="23" y="199"/>
                    </a:lnTo>
                    <a:lnTo>
                      <a:pt x="41" y="182"/>
                    </a:lnTo>
                    <a:lnTo>
                      <a:pt x="63" y="163"/>
                    </a:lnTo>
                    <a:lnTo>
                      <a:pt x="86" y="142"/>
                    </a:lnTo>
                    <a:lnTo>
                      <a:pt x="111" y="121"/>
                    </a:lnTo>
                    <a:lnTo>
                      <a:pt x="138" y="101"/>
                    </a:lnTo>
                    <a:lnTo>
                      <a:pt x="166" y="80"/>
                    </a:lnTo>
                    <a:lnTo>
                      <a:pt x="194" y="61"/>
                    </a:lnTo>
                    <a:lnTo>
                      <a:pt x="208" y="53"/>
                    </a:lnTo>
                    <a:lnTo>
                      <a:pt x="222" y="46"/>
                    </a:lnTo>
                    <a:lnTo>
                      <a:pt x="237" y="39"/>
                    </a:lnTo>
                    <a:lnTo>
                      <a:pt x="253" y="33"/>
                    </a:lnTo>
                    <a:lnTo>
                      <a:pt x="269" y="28"/>
                    </a:lnTo>
                    <a:lnTo>
                      <a:pt x="285" y="22"/>
                    </a:lnTo>
                    <a:lnTo>
                      <a:pt x="301" y="18"/>
                    </a:lnTo>
                    <a:lnTo>
                      <a:pt x="317" y="14"/>
                    </a:lnTo>
                    <a:lnTo>
                      <a:pt x="349" y="7"/>
                    </a:lnTo>
                    <a:lnTo>
                      <a:pt x="380" y="3"/>
                    </a:lnTo>
                    <a:lnTo>
                      <a:pt x="409" y="1"/>
                    </a:lnTo>
                    <a:lnTo>
                      <a:pt x="436" y="0"/>
                    </a:lnTo>
                    <a:lnTo>
                      <a:pt x="455" y="1"/>
                    </a:lnTo>
                    <a:lnTo>
                      <a:pt x="472" y="2"/>
                    </a:lnTo>
                    <a:lnTo>
                      <a:pt x="488" y="4"/>
                    </a:lnTo>
                    <a:lnTo>
                      <a:pt x="501" y="7"/>
                    </a:lnTo>
                    <a:lnTo>
                      <a:pt x="515" y="11"/>
                    </a:lnTo>
                    <a:lnTo>
                      <a:pt x="529" y="17"/>
                    </a:lnTo>
                    <a:lnTo>
                      <a:pt x="542" y="22"/>
                    </a:lnTo>
                    <a:lnTo>
                      <a:pt x="554" y="30"/>
                    </a:lnTo>
                    <a:lnTo>
                      <a:pt x="566" y="37"/>
                    </a:lnTo>
                    <a:lnTo>
                      <a:pt x="577" y="47"/>
                    </a:lnTo>
                    <a:lnTo>
                      <a:pt x="587" y="57"/>
                    </a:lnTo>
                    <a:lnTo>
                      <a:pt x="598" y="68"/>
                    </a:lnTo>
                    <a:lnTo>
                      <a:pt x="608" y="79"/>
                    </a:lnTo>
                    <a:lnTo>
                      <a:pt x="616" y="92"/>
                    </a:lnTo>
                    <a:lnTo>
                      <a:pt x="625" y="105"/>
                    </a:lnTo>
                    <a:lnTo>
                      <a:pt x="633" y="120"/>
                    </a:lnTo>
                    <a:lnTo>
                      <a:pt x="641" y="137"/>
                    </a:lnTo>
                    <a:lnTo>
                      <a:pt x="648" y="153"/>
                    </a:lnTo>
                    <a:lnTo>
                      <a:pt x="654" y="171"/>
                    </a:lnTo>
                    <a:lnTo>
                      <a:pt x="661" y="190"/>
                    </a:lnTo>
                    <a:lnTo>
                      <a:pt x="663" y="193"/>
                    </a:lnTo>
                    <a:lnTo>
                      <a:pt x="663" y="197"/>
                    </a:lnTo>
                    <a:lnTo>
                      <a:pt x="662" y="202"/>
                    </a:lnTo>
                    <a:lnTo>
                      <a:pt x="660" y="207"/>
                    </a:lnTo>
                    <a:lnTo>
                      <a:pt x="655" y="209"/>
                    </a:lnTo>
                    <a:lnTo>
                      <a:pt x="650" y="210"/>
                    </a:lnTo>
                    <a:lnTo>
                      <a:pt x="649" y="210"/>
                    </a:lnTo>
                    <a:lnTo>
                      <a:pt x="649" y="210"/>
                    </a:lnTo>
                    <a:lnTo>
                      <a:pt x="648" y="210"/>
                    </a:lnTo>
                    <a:lnTo>
                      <a:pt x="646" y="210"/>
                    </a:lnTo>
                    <a:lnTo>
                      <a:pt x="626" y="205"/>
                    </a:lnTo>
                    <a:lnTo>
                      <a:pt x="609" y="199"/>
                    </a:lnTo>
                    <a:lnTo>
                      <a:pt x="592" y="193"/>
                    </a:lnTo>
                    <a:lnTo>
                      <a:pt x="577" y="186"/>
                    </a:lnTo>
                    <a:lnTo>
                      <a:pt x="560" y="180"/>
                    </a:lnTo>
                    <a:lnTo>
                      <a:pt x="544" y="173"/>
                    </a:lnTo>
                    <a:lnTo>
                      <a:pt x="526" y="168"/>
                    </a:lnTo>
                    <a:lnTo>
                      <a:pt x="506" y="163"/>
                    </a:lnTo>
                    <a:lnTo>
                      <a:pt x="485" y="158"/>
                    </a:lnTo>
                    <a:lnTo>
                      <a:pt x="460" y="154"/>
                    </a:lnTo>
                    <a:lnTo>
                      <a:pt x="432" y="152"/>
                    </a:lnTo>
                    <a:lnTo>
                      <a:pt x="401" y="151"/>
                    </a:lnTo>
                    <a:lnTo>
                      <a:pt x="401" y="151"/>
                    </a:lnTo>
                    <a:lnTo>
                      <a:pt x="401" y="151"/>
                    </a:lnTo>
                    <a:lnTo>
                      <a:pt x="379" y="152"/>
                    </a:lnTo>
                    <a:lnTo>
                      <a:pt x="356" y="154"/>
                    </a:lnTo>
                    <a:lnTo>
                      <a:pt x="332" y="157"/>
                    </a:lnTo>
                    <a:lnTo>
                      <a:pt x="308" y="163"/>
                    </a:lnTo>
                    <a:lnTo>
                      <a:pt x="282" y="168"/>
                    </a:lnTo>
                    <a:lnTo>
                      <a:pt x="256" y="174"/>
                    </a:lnTo>
                    <a:lnTo>
                      <a:pt x="230" y="182"/>
                    </a:lnTo>
                    <a:lnTo>
                      <a:pt x="204" y="190"/>
                    </a:lnTo>
                    <a:lnTo>
                      <a:pt x="152" y="207"/>
                    </a:lnTo>
                    <a:lnTo>
                      <a:pt x="105" y="223"/>
                    </a:lnTo>
                    <a:lnTo>
                      <a:pt x="64" y="238"/>
                    </a:lnTo>
                    <a:lnTo>
                      <a:pt x="30" y="252"/>
                    </a:lnTo>
                    <a:lnTo>
                      <a:pt x="26" y="253"/>
                    </a:lnTo>
                    <a:lnTo>
                      <a:pt x="22" y="253"/>
                    </a:lnTo>
                    <a:close/>
                    <a:moveTo>
                      <a:pt x="436" y="27"/>
                    </a:moveTo>
                    <a:lnTo>
                      <a:pt x="436" y="27"/>
                    </a:lnTo>
                    <a:lnTo>
                      <a:pt x="409" y="28"/>
                    </a:lnTo>
                    <a:lnTo>
                      <a:pt x="380" y="31"/>
                    </a:lnTo>
                    <a:lnTo>
                      <a:pt x="351" y="35"/>
                    </a:lnTo>
                    <a:lnTo>
                      <a:pt x="321" y="41"/>
                    </a:lnTo>
                    <a:lnTo>
                      <a:pt x="290" y="49"/>
                    </a:lnTo>
                    <a:lnTo>
                      <a:pt x="261" y="59"/>
                    </a:lnTo>
                    <a:lnTo>
                      <a:pt x="247" y="64"/>
                    </a:lnTo>
                    <a:lnTo>
                      <a:pt x="233" y="71"/>
                    </a:lnTo>
                    <a:lnTo>
                      <a:pt x="221" y="77"/>
                    </a:lnTo>
                    <a:lnTo>
                      <a:pt x="208" y="85"/>
                    </a:lnTo>
                    <a:lnTo>
                      <a:pt x="185" y="100"/>
                    </a:lnTo>
                    <a:lnTo>
                      <a:pt x="161" y="117"/>
                    </a:lnTo>
                    <a:lnTo>
                      <a:pt x="138" y="134"/>
                    </a:lnTo>
                    <a:lnTo>
                      <a:pt x="115" y="153"/>
                    </a:lnTo>
                    <a:lnTo>
                      <a:pt x="95" y="170"/>
                    </a:lnTo>
                    <a:lnTo>
                      <a:pt x="75" y="187"/>
                    </a:lnTo>
                    <a:lnTo>
                      <a:pt x="57" y="204"/>
                    </a:lnTo>
                    <a:lnTo>
                      <a:pt x="42" y="219"/>
                    </a:lnTo>
                    <a:lnTo>
                      <a:pt x="81" y="204"/>
                    </a:lnTo>
                    <a:lnTo>
                      <a:pt x="125" y="187"/>
                    </a:lnTo>
                    <a:lnTo>
                      <a:pt x="172" y="171"/>
                    </a:lnTo>
                    <a:lnTo>
                      <a:pt x="220" y="156"/>
                    </a:lnTo>
                    <a:lnTo>
                      <a:pt x="244" y="150"/>
                    </a:lnTo>
                    <a:lnTo>
                      <a:pt x="268" y="143"/>
                    </a:lnTo>
                    <a:lnTo>
                      <a:pt x="291" y="138"/>
                    </a:lnTo>
                    <a:lnTo>
                      <a:pt x="315" y="133"/>
                    </a:lnTo>
                    <a:lnTo>
                      <a:pt x="337" y="129"/>
                    </a:lnTo>
                    <a:lnTo>
                      <a:pt x="358" y="126"/>
                    </a:lnTo>
                    <a:lnTo>
                      <a:pt x="379" y="125"/>
                    </a:lnTo>
                    <a:lnTo>
                      <a:pt x="397" y="124"/>
                    </a:lnTo>
                    <a:lnTo>
                      <a:pt x="432" y="125"/>
                    </a:lnTo>
                    <a:lnTo>
                      <a:pt x="462" y="128"/>
                    </a:lnTo>
                    <a:lnTo>
                      <a:pt x="489" y="131"/>
                    </a:lnTo>
                    <a:lnTo>
                      <a:pt x="512" y="137"/>
                    </a:lnTo>
                    <a:lnTo>
                      <a:pt x="533" y="142"/>
                    </a:lnTo>
                    <a:lnTo>
                      <a:pt x="552" y="148"/>
                    </a:lnTo>
                    <a:lnTo>
                      <a:pt x="569" y="155"/>
                    </a:lnTo>
                    <a:lnTo>
                      <a:pt x="586" y="161"/>
                    </a:lnTo>
                    <a:lnTo>
                      <a:pt x="597" y="166"/>
                    </a:lnTo>
                    <a:lnTo>
                      <a:pt x="607" y="169"/>
                    </a:lnTo>
                    <a:lnTo>
                      <a:pt x="618" y="173"/>
                    </a:lnTo>
                    <a:lnTo>
                      <a:pt x="628" y="177"/>
                    </a:lnTo>
                    <a:lnTo>
                      <a:pt x="623" y="163"/>
                    </a:lnTo>
                    <a:lnTo>
                      <a:pt x="616" y="148"/>
                    </a:lnTo>
                    <a:lnTo>
                      <a:pt x="610" y="136"/>
                    </a:lnTo>
                    <a:lnTo>
                      <a:pt x="604" y="123"/>
                    </a:lnTo>
                    <a:lnTo>
                      <a:pt x="597" y="111"/>
                    </a:lnTo>
                    <a:lnTo>
                      <a:pt x="589" y="100"/>
                    </a:lnTo>
                    <a:lnTo>
                      <a:pt x="582" y="90"/>
                    </a:lnTo>
                    <a:lnTo>
                      <a:pt x="573" y="80"/>
                    </a:lnTo>
                    <a:lnTo>
                      <a:pt x="565" y="73"/>
                    </a:lnTo>
                    <a:lnTo>
                      <a:pt x="556" y="64"/>
                    </a:lnTo>
                    <a:lnTo>
                      <a:pt x="546" y="58"/>
                    </a:lnTo>
                    <a:lnTo>
                      <a:pt x="537" y="51"/>
                    </a:lnTo>
                    <a:lnTo>
                      <a:pt x="527" y="46"/>
                    </a:lnTo>
                    <a:lnTo>
                      <a:pt x="516" y="41"/>
                    </a:lnTo>
                    <a:lnTo>
                      <a:pt x="505" y="36"/>
                    </a:lnTo>
                    <a:lnTo>
                      <a:pt x="493" y="33"/>
                    </a:lnTo>
                    <a:lnTo>
                      <a:pt x="483" y="31"/>
                    </a:lnTo>
                    <a:lnTo>
                      <a:pt x="469" y="29"/>
                    </a:lnTo>
                    <a:lnTo>
                      <a:pt x="453" y="28"/>
                    </a:lnTo>
                    <a:lnTo>
                      <a:pt x="436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48"/>
              <p:cNvSpPr>
                <a:spLocks noEditPoints="1"/>
              </p:cNvSpPr>
              <p:nvPr userDrawn="1"/>
            </p:nvSpPr>
            <p:spPr bwMode="auto">
              <a:xfrm>
                <a:off x="1534" y="1914"/>
                <a:ext cx="307" cy="386"/>
              </a:xfrm>
              <a:custGeom>
                <a:avLst/>
                <a:gdLst>
                  <a:gd name="T0" fmla="*/ 374 w 922"/>
                  <a:gd name="T1" fmla="*/ 1156 h 1158"/>
                  <a:gd name="T2" fmla="*/ 271 w 922"/>
                  <a:gd name="T3" fmla="*/ 1129 h 1158"/>
                  <a:gd name="T4" fmla="*/ 175 w 922"/>
                  <a:gd name="T5" fmla="*/ 1068 h 1158"/>
                  <a:gd name="T6" fmla="*/ 96 w 922"/>
                  <a:gd name="T7" fmla="*/ 979 h 1158"/>
                  <a:gd name="T8" fmla="*/ 38 w 922"/>
                  <a:gd name="T9" fmla="*/ 863 h 1158"/>
                  <a:gd name="T10" fmla="*/ 7 w 922"/>
                  <a:gd name="T11" fmla="*/ 734 h 1158"/>
                  <a:gd name="T12" fmla="*/ 1 w 922"/>
                  <a:gd name="T13" fmla="*/ 595 h 1158"/>
                  <a:gd name="T14" fmla="*/ 24 w 922"/>
                  <a:gd name="T15" fmla="*/ 455 h 1158"/>
                  <a:gd name="T16" fmla="*/ 67 w 922"/>
                  <a:gd name="T17" fmla="*/ 333 h 1158"/>
                  <a:gd name="T18" fmla="*/ 127 w 922"/>
                  <a:gd name="T19" fmla="*/ 226 h 1158"/>
                  <a:gd name="T20" fmla="*/ 203 w 922"/>
                  <a:gd name="T21" fmla="*/ 136 h 1158"/>
                  <a:gd name="T22" fmla="*/ 289 w 922"/>
                  <a:gd name="T23" fmla="*/ 66 h 1158"/>
                  <a:gd name="T24" fmla="*/ 387 w 922"/>
                  <a:gd name="T25" fmla="*/ 20 h 1158"/>
                  <a:gd name="T26" fmla="*/ 488 w 922"/>
                  <a:gd name="T27" fmla="*/ 1 h 1158"/>
                  <a:gd name="T28" fmla="*/ 586 w 922"/>
                  <a:gd name="T29" fmla="*/ 8 h 1158"/>
                  <a:gd name="T30" fmla="*/ 693 w 922"/>
                  <a:gd name="T31" fmla="*/ 50 h 1158"/>
                  <a:gd name="T32" fmla="*/ 783 w 922"/>
                  <a:gd name="T33" fmla="*/ 124 h 1158"/>
                  <a:gd name="T34" fmla="*/ 852 w 922"/>
                  <a:gd name="T35" fmla="*/ 222 h 1158"/>
                  <a:gd name="T36" fmla="*/ 898 w 922"/>
                  <a:gd name="T37" fmla="*/ 341 h 1158"/>
                  <a:gd name="T38" fmla="*/ 921 w 922"/>
                  <a:gd name="T39" fmla="*/ 474 h 1158"/>
                  <a:gd name="T40" fmla="*/ 916 w 922"/>
                  <a:gd name="T41" fmla="*/ 617 h 1158"/>
                  <a:gd name="T42" fmla="*/ 883 w 922"/>
                  <a:gd name="T43" fmla="*/ 753 h 1158"/>
                  <a:gd name="T44" fmla="*/ 834 w 922"/>
                  <a:gd name="T45" fmla="*/ 870 h 1158"/>
                  <a:gd name="T46" fmla="*/ 767 w 922"/>
                  <a:gd name="T47" fmla="*/ 970 h 1158"/>
                  <a:gd name="T48" fmla="*/ 686 w 922"/>
                  <a:gd name="T49" fmla="*/ 1052 h 1158"/>
                  <a:gd name="T50" fmla="*/ 595 w 922"/>
                  <a:gd name="T51" fmla="*/ 1112 h 1158"/>
                  <a:gd name="T52" fmla="*/ 496 w 922"/>
                  <a:gd name="T53" fmla="*/ 1149 h 1158"/>
                  <a:gd name="T54" fmla="*/ 510 w 922"/>
                  <a:gd name="T55" fmla="*/ 27 h 1158"/>
                  <a:gd name="T56" fmla="*/ 431 w 922"/>
                  <a:gd name="T57" fmla="*/ 35 h 1158"/>
                  <a:gd name="T58" fmla="*/ 338 w 922"/>
                  <a:gd name="T59" fmla="*/ 70 h 1158"/>
                  <a:gd name="T60" fmla="*/ 252 w 922"/>
                  <a:gd name="T61" fmla="*/ 128 h 1158"/>
                  <a:gd name="T62" fmla="*/ 175 w 922"/>
                  <a:gd name="T63" fmla="*/ 207 h 1158"/>
                  <a:gd name="T64" fmla="*/ 111 w 922"/>
                  <a:gd name="T65" fmla="*/ 303 h 1158"/>
                  <a:gd name="T66" fmla="*/ 64 w 922"/>
                  <a:gd name="T67" fmla="*/ 414 h 1158"/>
                  <a:gd name="T68" fmla="*/ 34 w 922"/>
                  <a:gd name="T69" fmla="*/ 543 h 1158"/>
                  <a:gd name="T70" fmla="*/ 28 w 922"/>
                  <a:gd name="T71" fmla="*/ 677 h 1158"/>
                  <a:gd name="T72" fmla="*/ 48 w 922"/>
                  <a:gd name="T73" fmla="*/ 806 h 1158"/>
                  <a:gd name="T74" fmla="*/ 93 w 922"/>
                  <a:gd name="T75" fmla="*/ 922 h 1158"/>
                  <a:gd name="T76" fmla="*/ 160 w 922"/>
                  <a:gd name="T77" fmla="*/ 1017 h 1158"/>
                  <a:gd name="T78" fmla="*/ 244 w 922"/>
                  <a:gd name="T79" fmla="*/ 1084 h 1158"/>
                  <a:gd name="T80" fmla="*/ 341 w 922"/>
                  <a:gd name="T81" fmla="*/ 1123 h 1158"/>
                  <a:gd name="T82" fmla="*/ 433 w 922"/>
                  <a:gd name="T83" fmla="*/ 1131 h 1158"/>
                  <a:gd name="T84" fmla="*/ 529 w 922"/>
                  <a:gd name="T85" fmla="*/ 1111 h 1158"/>
                  <a:gd name="T86" fmla="*/ 620 w 922"/>
                  <a:gd name="T87" fmla="*/ 1067 h 1158"/>
                  <a:gd name="T88" fmla="*/ 703 w 922"/>
                  <a:gd name="T89" fmla="*/ 1000 h 1158"/>
                  <a:gd name="T90" fmla="*/ 774 w 922"/>
                  <a:gd name="T91" fmla="*/ 915 h 1158"/>
                  <a:gd name="T92" fmla="*/ 832 w 922"/>
                  <a:gd name="T93" fmla="*/ 812 h 1158"/>
                  <a:gd name="T94" fmla="*/ 873 w 922"/>
                  <a:gd name="T95" fmla="*/ 695 h 1158"/>
                  <a:gd name="T96" fmla="*/ 894 w 922"/>
                  <a:gd name="T97" fmla="*/ 559 h 1158"/>
                  <a:gd name="T98" fmla="*/ 889 w 922"/>
                  <a:gd name="T99" fmla="*/ 426 h 1158"/>
                  <a:gd name="T100" fmla="*/ 859 w 922"/>
                  <a:gd name="T101" fmla="*/ 304 h 1158"/>
                  <a:gd name="T102" fmla="*/ 807 w 922"/>
                  <a:gd name="T103" fmla="*/ 197 h 1158"/>
                  <a:gd name="T104" fmla="*/ 733 w 922"/>
                  <a:gd name="T105" fmla="*/ 113 h 1158"/>
                  <a:gd name="T106" fmla="*/ 643 w 922"/>
                  <a:gd name="T107" fmla="*/ 55 h 1158"/>
                  <a:gd name="T108" fmla="*/ 545 w 922"/>
                  <a:gd name="T109" fmla="*/ 29 h 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22" h="1158">
                    <a:moveTo>
                      <a:pt x="413" y="1158"/>
                    </a:moveTo>
                    <a:lnTo>
                      <a:pt x="413" y="1158"/>
                    </a:lnTo>
                    <a:lnTo>
                      <a:pt x="413" y="1158"/>
                    </a:lnTo>
                    <a:lnTo>
                      <a:pt x="393" y="1158"/>
                    </a:lnTo>
                    <a:lnTo>
                      <a:pt x="374" y="1156"/>
                    </a:lnTo>
                    <a:lnTo>
                      <a:pt x="355" y="1153"/>
                    </a:lnTo>
                    <a:lnTo>
                      <a:pt x="336" y="1149"/>
                    </a:lnTo>
                    <a:lnTo>
                      <a:pt x="314" y="1144"/>
                    </a:lnTo>
                    <a:lnTo>
                      <a:pt x="293" y="1137"/>
                    </a:lnTo>
                    <a:lnTo>
                      <a:pt x="271" y="1129"/>
                    </a:lnTo>
                    <a:lnTo>
                      <a:pt x="251" y="1119"/>
                    </a:lnTo>
                    <a:lnTo>
                      <a:pt x="231" y="1108"/>
                    </a:lnTo>
                    <a:lnTo>
                      <a:pt x="212" y="1096"/>
                    </a:lnTo>
                    <a:lnTo>
                      <a:pt x="192" y="1083"/>
                    </a:lnTo>
                    <a:lnTo>
                      <a:pt x="175" y="1068"/>
                    </a:lnTo>
                    <a:lnTo>
                      <a:pt x="158" y="1053"/>
                    </a:lnTo>
                    <a:lnTo>
                      <a:pt x="140" y="1036"/>
                    </a:lnTo>
                    <a:lnTo>
                      <a:pt x="125" y="1019"/>
                    </a:lnTo>
                    <a:lnTo>
                      <a:pt x="110" y="999"/>
                    </a:lnTo>
                    <a:lnTo>
                      <a:pt x="96" y="979"/>
                    </a:lnTo>
                    <a:lnTo>
                      <a:pt x="82" y="958"/>
                    </a:lnTo>
                    <a:lnTo>
                      <a:pt x="70" y="935"/>
                    </a:lnTo>
                    <a:lnTo>
                      <a:pt x="58" y="912"/>
                    </a:lnTo>
                    <a:lnTo>
                      <a:pt x="48" y="888"/>
                    </a:lnTo>
                    <a:lnTo>
                      <a:pt x="38" y="863"/>
                    </a:lnTo>
                    <a:lnTo>
                      <a:pt x="29" y="838"/>
                    </a:lnTo>
                    <a:lnTo>
                      <a:pt x="22" y="813"/>
                    </a:lnTo>
                    <a:lnTo>
                      <a:pt x="15" y="786"/>
                    </a:lnTo>
                    <a:lnTo>
                      <a:pt x="11" y="761"/>
                    </a:lnTo>
                    <a:lnTo>
                      <a:pt x="7" y="734"/>
                    </a:lnTo>
                    <a:lnTo>
                      <a:pt x="3" y="707"/>
                    </a:lnTo>
                    <a:lnTo>
                      <a:pt x="1" y="679"/>
                    </a:lnTo>
                    <a:lnTo>
                      <a:pt x="0" y="652"/>
                    </a:lnTo>
                    <a:lnTo>
                      <a:pt x="0" y="623"/>
                    </a:lnTo>
                    <a:lnTo>
                      <a:pt x="1" y="595"/>
                    </a:lnTo>
                    <a:lnTo>
                      <a:pt x="3" y="567"/>
                    </a:lnTo>
                    <a:lnTo>
                      <a:pt x="8" y="538"/>
                    </a:lnTo>
                    <a:lnTo>
                      <a:pt x="12" y="510"/>
                    </a:lnTo>
                    <a:lnTo>
                      <a:pt x="17" y="481"/>
                    </a:lnTo>
                    <a:lnTo>
                      <a:pt x="24" y="455"/>
                    </a:lnTo>
                    <a:lnTo>
                      <a:pt x="30" y="430"/>
                    </a:lnTo>
                    <a:lnTo>
                      <a:pt x="39" y="405"/>
                    </a:lnTo>
                    <a:lnTo>
                      <a:pt x="48" y="381"/>
                    </a:lnTo>
                    <a:lnTo>
                      <a:pt x="56" y="357"/>
                    </a:lnTo>
                    <a:lnTo>
                      <a:pt x="67" y="333"/>
                    </a:lnTo>
                    <a:lnTo>
                      <a:pt x="78" y="310"/>
                    </a:lnTo>
                    <a:lnTo>
                      <a:pt x="89" y="289"/>
                    </a:lnTo>
                    <a:lnTo>
                      <a:pt x="101" y="267"/>
                    </a:lnTo>
                    <a:lnTo>
                      <a:pt x="113" y="246"/>
                    </a:lnTo>
                    <a:lnTo>
                      <a:pt x="127" y="226"/>
                    </a:lnTo>
                    <a:lnTo>
                      <a:pt x="142" y="207"/>
                    </a:lnTo>
                    <a:lnTo>
                      <a:pt x="156" y="187"/>
                    </a:lnTo>
                    <a:lnTo>
                      <a:pt x="171" y="170"/>
                    </a:lnTo>
                    <a:lnTo>
                      <a:pt x="187" y="153"/>
                    </a:lnTo>
                    <a:lnTo>
                      <a:pt x="203" y="136"/>
                    </a:lnTo>
                    <a:lnTo>
                      <a:pt x="219" y="120"/>
                    </a:lnTo>
                    <a:lnTo>
                      <a:pt x="237" y="105"/>
                    </a:lnTo>
                    <a:lnTo>
                      <a:pt x="254" y="91"/>
                    </a:lnTo>
                    <a:lnTo>
                      <a:pt x="272" y="78"/>
                    </a:lnTo>
                    <a:lnTo>
                      <a:pt x="289" y="66"/>
                    </a:lnTo>
                    <a:lnTo>
                      <a:pt x="309" y="56"/>
                    </a:lnTo>
                    <a:lnTo>
                      <a:pt x="327" y="45"/>
                    </a:lnTo>
                    <a:lnTo>
                      <a:pt x="347" y="36"/>
                    </a:lnTo>
                    <a:lnTo>
                      <a:pt x="366" y="28"/>
                    </a:lnTo>
                    <a:lnTo>
                      <a:pt x="387" y="20"/>
                    </a:lnTo>
                    <a:lnTo>
                      <a:pt x="406" y="15"/>
                    </a:lnTo>
                    <a:lnTo>
                      <a:pt x="427" y="9"/>
                    </a:lnTo>
                    <a:lnTo>
                      <a:pt x="447" y="5"/>
                    </a:lnTo>
                    <a:lnTo>
                      <a:pt x="468" y="2"/>
                    </a:lnTo>
                    <a:lnTo>
                      <a:pt x="488" y="1"/>
                    </a:lnTo>
                    <a:lnTo>
                      <a:pt x="510" y="0"/>
                    </a:lnTo>
                    <a:lnTo>
                      <a:pt x="529" y="1"/>
                    </a:lnTo>
                    <a:lnTo>
                      <a:pt x="549" y="2"/>
                    </a:lnTo>
                    <a:lnTo>
                      <a:pt x="567" y="5"/>
                    </a:lnTo>
                    <a:lnTo>
                      <a:pt x="586" y="8"/>
                    </a:lnTo>
                    <a:lnTo>
                      <a:pt x="609" y="14"/>
                    </a:lnTo>
                    <a:lnTo>
                      <a:pt x="631" y="21"/>
                    </a:lnTo>
                    <a:lnTo>
                      <a:pt x="652" y="30"/>
                    </a:lnTo>
                    <a:lnTo>
                      <a:pt x="673" y="39"/>
                    </a:lnTo>
                    <a:lnTo>
                      <a:pt x="693" y="50"/>
                    </a:lnTo>
                    <a:lnTo>
                      <a:pt x="713" y="63"/>
                    </a:lnTo>
                    <a:lnTo>
                      <a:pt x="731" y="76"/>
                    </a:lnTo>
                    <a:lnTo>
                      <a:pt x="749" y="91"/>
                    </a:lnTo>
                    <a:lnTo>
                      <a:pt x="767" y="106"/>
                    </a:lnTo>
                    <a:lnTo>
                      <a:pt x="783" y="124"/>
                    </a:lnTo>
                    <a:lnTo>
                      <a:pt x="798" y="141"/>
                    </a:lnTo>
                    <a:lnTo>
                      <a:pt x="813" y="160"/>
                    </a:lnTo>
                    <a:lnTo>
                      <a:pt x="827" y="180"/>
                    </a:lnTo>
                    <a:lnTo>
                      <a:pt x="840" y="200"/>
                    </a:lnTo>
                    <a:lnTo>
                      <a:pt x="852" y="222"/>
                    </a:lnTo>
                    <a:lnTo>
                      <a:pt x="863" y="245"/>
                    </a:lnTo>
                    <a:lnTo>
                      <a:pt x="874" y="267"/>
                    </a:lnTo>
                    <a:lnTo>
                      <a:pt x="883" y="291"/>
                    </a:lnTo>
                    <a:lnTo>
                      <a:pt x="892" y="316"/>
                    </a:lnTo>
                    <a:lnTo>
                      <a:pt x="898" y="341"/>
                    </a:lnTo>
                    <a:lnTo>
                      <a:pt x="905" y="367"/>
                    </a:lnTo>
                    <a:lnTo>
                      <a:pt x="910" y="392"/>
                    </a:lnTo>
                    <a:lnTo>
                      <a:pt x="916" y="419"/>
                    </a:lnTo>
                    <a:lnTo>
                      <a:pt x="919" y="446"/>
                    </a:lnTo>
                    <a:lnTo>
                      <a:pt x="921" y="474"/>
                    </a:lnTo>
                    <a:lnTo>
                      <a:pt x="922" y="503"/>
                    </a:lnTo>
                    <a:lnTo>
                      <a:pt x="922" y="531"/>
                    </a:lnTo>
                    <a:lnTo>
                      <a:pt x="921" y="560"/>
                    </a:lnTo>
                    <a:lnTo>
                      <a:pt x="919" y="588"/>
                    </a:lnTo>
                    <a:lnTo>
                      <a:pt x="916" y="617"/>
                    </a:lnTo>
                    <a:lnTo>
                      <a:pt x="910" y="647"/>
                    </a:lnTo>
                    <a:lnTo>
                      <a:pt x="905" y="676"/>
                    </a:lnTo>
                    <a:lnTo>
                      <a:pt x="898" y="702"/>
                    </a:lnTo>
                    <a:lnTo>
                      <a:pt x="892" y="727"/>
                    </a:lnTo>
                    <a:lnTo>
                      <a:pt x="883" y="753"/>
                    </a:lnTo>
                    <a:lnTo>
                      <a:pt x="875" y="777"/>
                    </a:lnTo>
                    <a:lnTo>
                      <a:pt x="866" y="801"/>
                    </a:lnTo>
                    <a:lnTo>
                      <a:pt x="856" y="824"/>
                    </a:lnTo>
                    <a:lnTo>
                      <a:pt x="846" y="847"/>
                    </a:lnTo>
                    <a:lnTo>
                      <a:pt x="834" y="870"/>
                    </a:lnTo>
                    <a:lnTo>
                      <a:pt x="822" y="891"/>
                    </a:lnTo>
                    <a:lnTo>
                      <a:pt x="809" y="912"/>
                    </a:lnTo>
                    <a:lnTo>
                      <a:pt x="795" y="932"/>
                    </a:lnTo>
                    <a:lnTo>
                      <a:pt x="781" y="952"/>
                    </a:lnTo>
                    <a:lnTo>
                      <a:pt x="767" y="970"/>
                    </a:lnTo>
                    <a:lnTo>
                      <a:pt x="752" y="988"/>
                    </a:lnTo>
                    <a:lnTo>
                      <a:pt x="735" y="1006"/>
                    </a:lnTo>
                    <a:lnTo>
                      <a:pt x="720" y="1022"/>
                    </a:lnTo>
                    <a:lnTo>
                      <a:pt x="703" y="1037"/>
                    </a:lnTo>
                    <a:lnTo>
                      <a:pt x="686" y="1052"/>
                    </a:lnTo>
                    <a:lnTo>
                      <a:pt x="668" y="1066"/>
                    </a:lnTo>
                    <a:lnTo>
                      <a:pt x="651" y="1079"/>
                    </a:lnTo>
                    <a:lnTo>
                      <a:pt x="633" y="1091"/>
                    </a:lnTo>
                    <a:lnTo>
                      <a:pt x="613" y="1103"/>
                    </a:lnTo>
                    <a:lnTo>
                      <a:pt x="595" y="1112"/>
                    </a:lnTo>
                    <a:lnTo>
                      <a:pt x="576" y="1122"/>
                    </a:lnTo>
                    <a:lnTo>
                      <a:pt x="556" y="1130"/>
                    </a:lnTo>
                    <a:lnTo>
                      <a:pt x="536" y="1137"/>
                    </a:lnTo>
                    <a:lnTo>
                      <a:pt x="516" y="1144"/>
                    </a:lnTo>
                    <a:lnTo>
                      <a:pt x="496" y="1149"/>
                    </a:lnTo>
                    <a:lnTo>
                      <a:pt x="475" y="1152"/>
                    </a:lnTo>
                    <a:lnTo>
                      <a:pt x="455" y="1156"/>
                    </a:lnTo>
                    <a:lnTo>
                      <a:pt x="434" y="1158"/>
                    </a:lnTo>
                    <a:lnTo>
                      <a:pt x="413" y="1158"/>
                    </a:lnTo>
                    <a:close/>
                    <a:moveTo>
                      <a:pt x="510" y="27"/>
                    </a:moveTo>
                    <a:lnTo>
                      <a:pt x="510" y="27"/>
                    </a:lnTo>
                    <a:lnTo>
                      <a:pt x="489" y="28"/>
                    </a:lnTo>
                    <a:lnTo>
                      <a:pt x="470" y="29"/>
                    </a:lnTo>
                    <a:lnTo>
                      <a:pt x="450" y="32"/>
                    </a:lnTo>
                    <a:lnTo>
                      <a:pt x="431" y="35"/>
                    </a:lnTo>
                    <a:lnTo>
                      <a:pt x="413" y="41"/>
                    </a:lnTo>
                    <a:lnTo>
                      <a:pt x="393" y="46"/>
                    </a:lnTo>
                    <a:lnTo>
                      <a:pt x="375" y="54"/>
                    </a:lnTo>
                    <a:lnTo>
                      <a:pt x="356" y="61"/>
                    </a:lnTo>
                    <a:lnTo>
                      <a:pt x="338" y="70"/>
                    </a:lnTo>
                    <a:lnTo>
                      <a:pt x="320" y="79"/>
                    </a:lnTo>
                    <a:lnTo>
                      <a:pt x="302" y="90"/>
                    </a:lnTo>
                    <a:lnTo>
                      <a:pt x="285" y="102"/>
                    </a:lnTo>
                    <a:lnTo>
                      <a:pt x="268" y="115"/>
                    </a:lnTo>
                    <a:lnTo>
                      <a:pt x="252" y="128"/>
                    </a:lnTo>
                    <a:lnTo>
                      <a:pt x="235" y="142"/>
                    </a:lnTo>
                    <a:lnTo>
                      <a:pt x="219" y="157"/>
                    </a:lnTo>
                    <a:lnTo>
                      <a:pt x="204" y="172"/>
                    </a:lnTo>
                    <a:lnTo>
                      <a:pt x="189" y="190"/>
                    </a:lnTo>
                    <a:lnTo>
                      <a:pt x="175" y="207"/>
                    </a:lnTo>
                    <a:lnTo>
                      <a:pt x="161" y="224"/>
                    </a:lnTo>
                    <a:lnTo>
                      <a:pt x="148" y="243"/>
                    </a:lnTo>
                    <a:lnTo>
                      <a:pt x="135" y="262"/>
                    </a:lnTo>
                    <a:lnTo>
                      <a:pt x="123" y="282"/>
                    </a:lnTo>
                    <a:lnTo>
                      <a:pt x="111" y="303"/>
                    </a:lnTo>
                    <a:lnTo>
                      <a:pt x="101" y="324"/>
                    </a:lnTo>
                    <a:lnTo>
                      <a:pt x="91" y="346"/>
                    </a:lnTo>
                    <a:lnTo>
                      <a:pt x="81" y="368"/>
                    </a:lnTo>
                    <a:lnTo>
                      <a:pt x="72" y="391"/>
                    </a:lnTo>
                    <a:lnTo>
                      <a:pt x="64" y="414"/>
                    </a:lnTo>
                    <a:lnTo>
                      <a:pt x="56" y="438"/>
                    </a:lnTo>
                    <a:lnTo>
                      <a:pt x="50" y="463"/>
                    </a:lnTo>
                    <a:lnTo>
                      <a:pt x="44" y="487"/>
                    </a:lnTo>
                    <a:lnTo>
                      <a:pt x="39" y="514"/>
                    </a:lnTo>
                    <a:lnTo>
                      <a:pt x="34" y="543"/>
                    </a:lnTo>
                    <a:lnTo>
                      <a:pt x="30" y="569"/>
                    </a:lnTo>
                    <a:lnTo>
                      <a:pt x="28" y="596"/>
                    </a:lnTo>
                    <a:lnTo>
                      <a:pt x="27" y="623"/>
                    </a:lnTo>
                    <a:lnTo>
                      <a:pt x="27" y="650"/>
                    </a:lnTo>
                    <a:lnTo>
                      <a:pt x="28" y="677"/>
                    </a:lnTo>
                    <a:lnTo>
                      <a:pt x="30" y="703"/>
                    </a:lnTo>
                    <a:lnTo>
                      <a:pt x="32" y="729"/>
                    </a:lnTo>
                    <a:lnTo>
                      <a:pt x="37" y="755"/>
                    </a:lnTo>
                    <a:lnTo>
                      <a:pt x="42" y="781"/>
                    </a:lnTo>
                    <a:lnTo>
                      <a:pt x="48" y="806"/>
                    </a:lnTo>
                    <a:lnTo>
                      <a:pt x="55" y="830"/>
                    </a:lnTo>
                    <a:lnTo>
                      <a:pt x="63" y="854"/>
                    </a:lnTo>
                    <a:lnTo>
                      <a:pt x="72" y="877"/>
                    </a:lnTo>
                    <a:lnTo>
                      <a:pt x="82" y="901"/>
                    </a:lnTo>
                    <a:lnTo>
                      <a:pt x="93" y="922"/>
                    </a:lnTo>
                    <a:lnTo>
                      <a:pt x="105" y="943"/>
                    </a:lnTo>
                    <a:lnTo>
                      <a:pt x="118" y="964"/>
                    </a:lnTo>
                    <a:lnTo>
                      <a:pt x="131" y="982"/>
                    </a:lnTo>
                    <a:lnTo>
                      <a:pt x="145" y="1000"/>
                    </a:lnTo>
                    <a:lnTo>
                      <a:pt x="160" y="1017"/>
                    </a:lnTo>
                    <a:lnTo>
                      <a:pt x="175" y="1033"/>
                    </a:lnTo>
                    <a:lnTo>
                      <a:pt x="191" y="1048"/>
                    </a:lnTo>
                    <a:lnTo>
                      <a:pt x="208" y="1061"/>
                    </a:lnTo>
                    <a:lnTo>
                      <a:pt x="226" y="1074"/>
                    </a:lnTo>
                    <a:lnTo>
                      <a:pt x="244" y="1084"/>
                    </a:lnTo>
                    <a:lnTo>
                      <a:pt x="262" y="1095"/>
                    </a:lnTo>
                    <a:lnTo>
                      <a:pt x="282" y="1104"/>
                    </a:lnTo>
                    <a:lnTo>
                      <a:pt x="301" y="1111"/>
                    </a:lnTo>
                    <a:lnTo>
                      <a:pt x="321" y="1118"/>
                    </a:lnTo>
                    <a:lnTo>
                      <a:pt x="341" y="1123"/>
                    </a:lnTo>
                    <a:lnTo>
                      <a:pt x="360" y="1127"/>
                    </a:lnTo>
                    <a:lnTo>
                      <a:pt x="377" y="1129"/>
                    </a:lnTo>
                    <a:lnTo>
                      <a:pt x="395" y="1131"/>
                    </a:lnTo>
                    <a:lnTo>
                      <a:pt x="413" y="1131"/>
                    </a:lnTo>
                    <a:lnTo>
                      <a:pt x="433" y="1131"/>
                    </a:lnTo>
                    <a:lnTo>
                      <a:pt x="453" y="1129"/>
                    </a:lnTo>
                    <a:lnTo>
                      <a:pt x="472" y="1125"/>
                    </a:lnTo>
                    <a:lnTo>
                      <a:pt x="491" y="1122"/>
                    </a:lnTo>
                    <a:lnTo>
                      <a:pt x="510" y="1117"/>
                    </a:lnTo>
                    <a:lnTo>
                      <a:pt x="529" y="1111"/>
                    </a:lnTo>
                    <a:lnTo>
                      <a:pt x="548" y="1104"/>
                    </a:lnTo>
                    <a:lnTo>
                      <a:pt x="567" y="1096"/>
                    </a:lnTo>
                    <a:lnTo>
                      <a:pt x="584" y="1088"/>
                    </a:lnTo>
                    <a:lnTo>
                      <a:pt x="603" y="1078"/>
                    </a:lnTo>
                    <a:lnTo>
                      <a:pt x="620" y="1067"/>
                    </a:lnTo>
                    <a:lnTo>
                      <a:pt x="637" y="1055"/>
                    </a:lnTo>
                    <a:lnTo>
                      <a:pt x="654" y="1043"/>
                    </a:lnTo>
                    <a:lnTo>
                      <a:pt x="671" y="1029"/>
                    </a:lnTo>
                    <a:lnTo>
                      <a:pt x="687" y="1015"/>
                    </a:lnTo>
                    <a:lnTo>
                      <a:pt x="703" y="1000"/>
                    </a:lnTo>
                    <a:lnTo>
                      <a:pt x="718" y="985"/>
                    </a:lnTo>
                    <a:lnTo>
                      <a:pt x="733" y="969"/>
                    </a:lnTo>
                    <a:lnTo>
                      <a:pt x="747" y="952"/>
                    </a:lnTo>
                    <a:lnTo>
                      <a:pt x="761" y="933"/>
                    </a:lnTo>
                    <a:lnTo>
                      <a:pt x="774" y="915"/>
                    </a:lnTo>
                    <a:lnTo>
                      <a:pt x="787" y="895"/>
                    </a:lnTo>
                    <a:lnTo>
                      <a:pt x="799" y="875"/>
                    </a:lnTo>
                    <a:lnTo>
                      <a:pt x="811" y="854"/>
                    </a:lnTo>
                    <a:lnTo>
                      <a:pt x="822" y="834"/>
                    </a:lnTo>
                    <a:lnTo>
                      <a:pt x="832" y="812"/>
                    </a:lnTo>
                    <a:lnTo>
                      <a:pt x="841" y="790"/>
                    </a:lnTo>
                    <a:lnTo>
                      <a:pt x="850" y="767"/>
                    </a:lnTo>
                    <a:lnTo>
                      <a:pt x="859" y="743"/>
                    </a:lnTo>
                    <a:lnTo>
                      <a:pt x="866" y="720"/>
                    </a:lnTo>
                    <a:lnTo>
                      <a:pt x="873" y="695"/>
                    </a:lnTo>
                    <a:lnTo>
                      <a:pt x="878" y="670"/>
                    </a:lnTo>
                    <a:lnTo>
                      <a:pt x="884" y="642"/>
                    </a:lnTo>
                    <a:lnTo>
                      <a:pt x="889" y="615"/>
                    </a:lnTo>
                    <a:lnTo>
                      <a:pt x="892" y="587"/>
                    </a:lnTo>
                    <a:lnTo>
                      <a:pt x="894" y="559"/>
                    </a:lnTo>
                    <a:lnTo>
                      <a:pt x="895" y="532"/>
                    </a:lnTo>
                    <a:lnTo>
                      <a:pt x="895" y="505"/>
                    </a:lnTo>
                    <a:lnTo>
                      <a:pt x="894" y="478"/>
                    </a:lnTo>
                    <a:lnTo>
                      <a:pt x="892" y="452"/>
                    </a:lnTo>
                    <a:lnTo>
                      <a:pt x="889" y="426"/>
                    </a:lnTo>
                    <a:lnTo>
                      <a:pt x="884" y="400"/>
                    </a:lnTo>
                    <a:lnTo>
                      <a:pt x="880" y="375"/>
                    </a:lnTo>
                    <a:lnTo>
                      <a:pt x="874" y="350"/>
                    </a:lnTo>
                    <a:lnTo>
                      <a:pt x="867" y="327"/>
                    </a:lnTo>
                    <a:lnTo>
                      <a:pt x="859" y="304"/>
                    </a:lnTo>
                    <a:lnTo>
                      <a:pt x="850" y="281"/>
                    </a:lnTo>
                    <a:lnTo>
                      <a:pt x="840" y="259"/>
                    </a:lnTo>
                    <a:lnTo>
                      <a:pt x="830" y="238"/>
                    </a:lnTo>
                    <a:lnTo>
                      <a:pt x="819" y="218"/>
                    </a:lnTo>
                    <a:lnTo>
                      <a:pt x="807" y="197"/>
                    </a:lnTo>
                    <a:lnTo>
                      <a:pt x="794" y="179"/>
                    </a:lnTo>
                    <a:lnTo>
                      <a:pt x="780" y="160"/>
                    </a:lnTo>
                    <a:lnTo>
                      <a:pt x="765" y="144"/>
                    </a:lnTo>
                    <a:lnTo>
                      <a:pt x="749" y="128"/>
                    </a:lnTo>
                    <a:lnTo>
                      <a:pt x="733" y="113"/>
                    </a:lnTo>
                    <a:lnTo>
                      <a:pt x="717" y="99"/>
                    </a:lnTo>
                    <a:lnTo>
                      <a:pt x="700" y="86"/>
                    </a:lnTo>
                    <a:lnTo>
                      <a:pt x="681" y="75"/>
                    </a:lnTo>
                    <a:lnTo>
                      <a:pt x="662" y="64"/>
                    </a:lnTo>
                    <a:lnTo>
                      <a:pt x="643" y="55"/>
                    </a:lnTo>
                    <a:lnTo>
                      <a:pt x="623" y="47"/>
                    </a:lnTo>
                    <a:lnTo>
                      <a:pt x="602" y="39"/>
                    </a:lnTo>
                    <a:lnTo>
                      <a:pt x="581" y="34"/>
                    </a:lnTo>
                    <a:lnTo>
                      <a:pt x="563" y="31"/>
                    </a:lnTo>
                    <a:lnTo>
                      <a:pt x="545" y="29"/>
                    </a:lnTo>
                    <a:lnTo>
                      <a:pt x="527" y="28"/>
                    </a:lnTo>
                    <a:lnTo>
                      <a:pt x="5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49"/>
              <p:cNvSpPr>
                <a:spLocks/>
              </p:cNvSpPr>
              <p:nvPr userDrawn="1"/>
            </p:nvSpPr>
            <p:spPr bwMode="auto">
              <a:xfrm>
                <a:off x="2732" y="3401"/>
                <a:ext cx="433" cy="60"/>
              </a:xfrm>
              <a:custGeom>
                <a:avLst/>
                <a:gdLst>
                  <a:gd name="T0" fmla="*/ 11 w 1299"/>
                  <a:gd name="T1" fmla="*/ 181 h 181"/>
                  <a:gd name="T2" fmla="*/ 4 w 1299"/>
                  <a:gd name="T3" fmla="*/ 178 h 181"/>
                  <a:gd name="T4" fmla="*/ 0 w 1299"/>
                  <a:gd name="T5" fmla="*/ 171 h 181"/>
                  <a:gd name="T6" fmla="*/ 2 w 1299"/>
                  <a:gd name="T7" fmla="*/ 161 h 181"/>
                  <a:gd name="T8" fmla="*/ 11 w 1299"/>
                  <a:gd name="T9" fmla="*/ 153 h 181"/>
                  <a:gd name="T10" fmla="*/ 52 w 1299"/>
                  <a:gd name="T11" fmla="*/ 130 h 181"/>
                  <a:gd name="T12" fmla="*/ 108 w 1299"/>
                  <a:gd name="T13" fmla="*/ 104 h 181"/>
                  <a:gd name="T14" fmla="*/ 159 w 1299"/>
                  <a:gd name="T15" fmla="*/ 83 h 181"/>
                  <a:gd name="T16" fmla="*/ 218 w 1299"/>
                  <a:gd name="T17" fmla="*/ 63 h 181"/>
                  <a:gd name="T18" fmla="*/ 288 w 1299"/>
                  <a:gd name="T19" fmla="*/ 44 h 181"/>
                  <a:gd name="T20" fmla="*/ 368 w 1299"/>
                  <a:gd name="T21" fmla="*/ 27 h 181"/>
                  <a:gd name="T22" fmla="*/ 458 w 1299"/>
                  <a:gd name="T23" fmla="*/ 13 h 181"/>
                  <a:gd name="T24" fmla="*/ 558 w 1299"/>
                  <a:gd name="T25" fmla="*/ 4 h 181"/>
                  <a:gd name="T26" fmla="*/ 668 w 1299"/>
                  <a:gd name="T27" fmla="*/ 0 h 181"/>
                  <a:gd name="T28" fmla="*/ 788 w 1299"/>
                  <a:gd name="T29" fmla="*/ 4 h 181"/>
                  <a:gd name="T30" fmla="*/ 919 w 1299"/>
                  <a:gd name="T31" fmla="*/ 15 h 181"/>
                  <a:gd name="T32" fmla="*/ 1059 w 1299"/>
                  <a:gd name="T33" fmla="*/ 37 h 181"/>
                  <a:gd name="T34" fmla="*/ 1209 w 1299"/>
                  <a:gd name="T35" fmla="*/ 68 h 181"/>
                  <a:gd name="T36" fmla="*/ 1293 w 1299"/>
                  <a:gd name="T37" fmla="*/ 91 h 181"/>
                  <a:gd name="T38" fmla="*/ 1299 w 1299"/>
                  <a:gd name="T39" fmla="*/ 99 h 181"/>
                  <a:gd name="T40" fmla="*/ 1296 w 1299"/>
                  <a:gd name="T41" fmla="*/ 110 h 181"/>
                  <a:gd name="T42" fmla="*/ 1287 w 1299"/>
                  <a:gd name="T43" fmla="*/ 114 h 181"/>
                  <a:gd name="T44" fmla="*/ 1204 w 1299"/>
                  <a:gd name="T45" fmla="*/ 95 h 181"/>
                  <a:gd name="T46" fmla="*/ 1056 w 1299"/>
                  <a:gd name="T47" fmla="*/ 64 h 181"/>
                  <a:gd name="T48" fmla="*/ 918 w 1299"/>
                  <a:gd name="T49" fmla="*/ 42 h 181"/>
                  <a:gd name="T50" fmla="*/ 789 w 1299"/>
                  <a:gd name="T51" fmla="*/ 31 h 181"/>
                  <a:gd name="T52" fmla="*/ 672 w 1299"/>
                  <a:gd name="T53" fmla="*/ 27 h 181"/>
                  <a:gd name="T54" fmla="*/ 564 w 1299"/>
                  <a:gd name="T55" fmla="*/ 30 h 181"/>
                  <a:gd name="T56" fmla="*/ 465 w 1299"/>
                  <a:gd name="T57" fmla="*/ 39 h 181"/>
                  <a:gd name="T58" fmla="*/ 377 w 1299"/>
                  <a:gd name="T59" fmla="*/ 53 h 181"/>
                  <a:gd name="T60" fmla="*/ 298 w 1299"/>
                  <a:gd name="T61" fmla="*/ 69 h 181"/>
                  <a:gd name="T62" fmla="*/ 230 w 1299"/>
                  <a:gd name="T63" fmla="*/ 87 h 181"/>
                  <a:gd name="T64" fmla="*/ 170 w 1299"/>
                  <a:gd name="T65" fmla="*/ 107 h 181"/>
                  <a:gd name="T66" fmla="*/ 122 w 1299"/>
                  <a:gd name="T67" fmla="*/ 126 h 181"/>
                  <a:gd name="T68" fmla="*/ 67 w 1299"/>
                  <a:gd name="T69" fmla="*/ 152 h 181"/>
                  <a:gd name="T70" fmla="*/ 27 w 1299"/>
                  <a:gd name="T71" fmla="*/ 175 h 181"/>
                  <a:gd name="T72" fmla="*/ 17 w 1299"/>
                  <a:gd name="T73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99" h="181">
                    <a:moveTo>
                      <a:pt x="13" y="181"/>
                    </a:moveTo>
                    <a:lnTo>
                      <a:pt x="11" y="181"/>
                    </a:lnTo>
                    <a:lnTo>
                      <a:pt x="7" y="180"/>
                    </a:lnTo>
                    <a:lnTo>
                      <a:pt x="4" y="178"/>
                    </a:lnTo>
                    <a:lnTo>
                      <a:pt x="2" y="176"/>
                    </a:lnTo>
                    <a:lnTo>
                      <a:pt x="0" y="171"/>
                    </a:lnTo>
                    <a:lnTo>
                      <a:pt x="0" y="166"/>
                    </a:lnTo>
                    <a:lnTo>
                      <a:pt x="2" y="161"/>
                    </a:lnTo>
                    <a:lnTo>
                      <a:pt x="5" y="158"/>
                    </a:lnTo>
                    <a:lnTo>
                      <a:pt x="11" y="153"/>
                    </a:lnTo>
                    <a:lnTo>
                      <a:pt x="27" y="144"/>
                    </a:lnTo>
                    <a:lnTo>
                      <a:pt x="52" y="130"/>
                    </a:lnTo>
                    <a:lnTo>
                      <a:pt x="87" y="112"/>
                    </a:lnTo>
                    <a:lnTo>
                      <a:pt x="108" y="104"/>
                    </a:lnTo>
                    <a:lnTo>
                      <a:pt x="132" y="93"/>
                    </a:lnTo>
                    <a:lnTo>
                      <a:pt x="159" y="83"/>
                    </a:lnTo>
                    <a:lnTo>
                      <a:pt x="187" y="73"/>
                    </a:lnTo>
                    <a:lnTo>
                      <a:pt x="218" y="63"/>
                    </a:lnTo>
                    <a:lnTo>
                      <a:pt x="251" y="53"/>
                    </a:lnTo>
                    <a:lnTo>
                      <a:pt x="288" y="44"/>
                    </a:lnTo>
                    <a:lnTo>
                      <a:pt x="327" y="35"/>
                    </a:lnTo>
                    <a:lnTo>
                      <a:pt x="368" y="27"/>
                    </a:lnTo>
                    <a:lnTo>
                      <a:pt x="411" y="19"/>
                    </a:lnTo>
                    <a:lnTo>
                      <a:pt x="458" y="13"/>
                    </a:lnTo>
                    <a:lnTo>
                      <a:pt x="506" y="8"/>
                    </a:lnTo>
                    <a:lnTo>
                      <a:pt x="558" y="4"/>
                    </a:lnTo>
                    <a:lnTo>
                      <a:pt x="612" y="1"/>
                    </a:lnTo>
                    <a:lnTo>
                      <a:pt x="668" y="0"/>
                    </a:lnTo>
                    <a:lnTo>
                      <a:pt x="727" y="1"/>
                    </a:lnTo>
                    <a:lnTo>
                      <a:pt x="788" y="4"/>
                    </a:lnTo>
                    <a:lnTo>
                      <a:pt x="852" y="9"/>
                    </a:lnTo>
                    <a:lnTo>
                      <a:pt x="919" y="15"/>
                    </a:lnTo>
                    <a:lnTo>
                      <a:pt x="987" y="25"/>
                    </a:lnTo>
                    <a:lnTo>
                      <a:pt x="1059" y="37"/>
                    </a:lnTo>
                    <a:lnTo>
                      <a:pt x="1133" y="51"/>
                    </a:lnTo>
                    <a:lnTo>
                      <a:pt x="1209" y="68"/>
                    </a:lnTo>
                    <a:lnTo>
                      <a:pt x="1288" y="89"/>
                    </a:lnTo>
                    <a:lnTo>
                      <a:pt x="1293" y="91"/>
                    </a:lnTo>
                    <a:lnTo>
                      <a:pt x="1297" y="95"/>
                    </a:lnTo>
                    <a:lnTo>
                      <a:pt x="1299" y="99"/>
                    </a:lnTo>
                    <a:lnTo>
                      <a:pt x="1298" y="105"/>
                    </a:lnTo>
                    <a:lnTo>
                      <a:pt x="1296" y="110"/>
                    </a:lnTo>
                    <a:lnTo>
                      <a:pt x="1291" y="113"/>
                    </a:lnTo>
                    <a:lnTo>
                      <a:pt x="1287" y="114"/>
                    </a:lnTo>
                    <a:lnTo>
                      <a:pt x="1282" y="114"/>
                    </a:lnTo>
                    <a:lnTo>
                      <a:pt x="1204" y="95"/>
                    </a:lnTo>
                    <a:lnTo>
                      <a:pt x="1128" y="78"/>
                    </a:lnTo>
                    <a:lnTo>
                      <a:pt x="1056" y="64"/>
                    </a:lnTo>
                    <a:lnTo>
                      <a:pt x="985" y="52"/>
                    </a:lnTo>
                    <a:lnTo>
                      <a:pt x="918" y="42"/>
                    </a:lnTo>
                    <a:lnTo>
                      <a:pt x="852" y="36"/>
                    </a:lnTo>
                    <a:lnTo>
                      <a:pt x="789" y="31"/>
                    </a:lnTo>
                    <a:lnTo>
                      <a:pt x="729" y="28"/>
                    </a:lnTo>
                    <a:lnTo>
                      <a:pt x="672" y="27"/>
                    </a:lnTo>
                    <a:lnTo>
                      <a:pt x="616" y="28"/>
                    </a:lnTo>
                    <a:lnTo>
                      <a:pt x="564" y="30"/>
                    </a:lnTo>
                    <a:lnTo>
                      <a:pt x="513" y="35"/>
                    </a:lnTo>
                    <a:lnTo>
                      <a:pt x="465" y="39"/>
                    </a:lnTo>
                    <a:lnTo>
                      <a:pt x="420" y="45"/>
                    </a:lnTo>
                    <a:lnTo>
                      <a:pt x="377" y="53"/>
                    </a:lnTo>
                    <a:lnTo>
                      <a:pt x="337" y="60"/>
                    </a:lnTo>
                    <a:lnTo>
                      <a:pt x="298" y="69"/>
                    </a:lnTo>
                    <a:lnTo>
                      <a:pt x="263" y="78"/>
                    </a:lnTo>
                    <a:lnTo>
                      <a:pt x="230" y="87"/>
                    </a:lnTo>
                    <a:lnTo>
                      <a:pt x="200" y="97"/>
                    </a:lnTo>
                    <a:lnTo>
                      <a:pt x="170" y="107"/>
                    </a:lnTo>
                    <a:lnTo>
                      <a:pt x="146" y="117"/>
                    </a:lnTo>
                    <a:lnTo>
                      <a:pt x="122" y="126"/>
                    </a:lnTo>
                    <a:lnTo>
                      <a:pt x="101" y="136"/>
                    </a:lnTo>
                    <a:lnTo>
                      <a:pt x="67" y="152"/>
                    </a:lnTo>
                    <a:lnTo>
                      <a:pt x="42" y="166"/>
                    </a:lnTo>
                    <a:lnTo>
                      <a:pt x="27" y="175"/>
                    </a:lnTo>
                    <a:lnTo>
                      <a:pt x="21" y="179"/>
                    </a:lnTo>
                    <a:lnTo>
                      <a:pt x="17" y="181"/>
                    </a:lnTo>
                    <a:lnTo>
                      <a:pt x="13" y="1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0"/>
              <p:cNvSpPr>
                <a:spLocks/>
              </p:cNvSpPr>
              <p:nvPr userDrawn="1"/>
            </p:nvSpPr>
            <p:spPr bwMode="auto">
              <a:xfrm>
                <a:off x="2781" y="3468"/>
                <a:ext cx="471" cy="87"/>
              </a:xfrm>
              <a:custGeom>
                <a:avLst/>
                <a:gdLst>
                  <a:gd name="T0" fmla="*/ 1399 w 1415"/>
                  <a:gd name="T1" fmla="*/ 261 h 261"/>
                  <a:gd name="T2" fmla="*/ 1390 w 1415"/>
                  <a:gd name="T3" fmla="*/ 258 h 261"/>
                  <a:gd name="T4" fmla="*/ 1351 w 1415"/>
                  <a:gd name="T5" fmla="*/ 241 h 261"/>
                  <a:gd name="T6" fmla="*/ 1280 w 1415"/>
                  <a:gd name="T7" fmla="*/ 211 h 261"/>
                  <a:gd name="T8" fmla="*/ 1181 w 1415"/>
                  <a:gd name="T9" fmla="*/ 175 h 261"/>
                  <a:gd name="T10" fmla="*/ 1059 w 1415"/>
                  <a:gd name="T11" fmla="*/ 135 h 261"/>
                  <a:gd name="T12" fmla="*/ 918 w 1415"/>
                  <a:gd name="T13" fmla="*/ 96 h 261"/>
                  <a:gd name="T14" fmla="*/ 805 w 1415"/>
                  <a:gd name="T15" fmla="*/ 69 h 261"/>
                  <a:gd name="T16" fmla="*/ 726 w 1415"/>
                  <a:gd name="T17" fmla="*/ 54 h 261"/>
                  <a:gd name="T18" fmla="*/ 645 w 1415"/>
                  <a:gd name="T19" fmla="*/ 42 h 261"/>
                  <a:gd name="T20" fmla="*/ 563 w 1415"/>
                  <a:gd name="T21" fmla="*/ 32 h 261"/>
                  <a:gd name="T22" fmla="*/ 494 w 1415"/>
                  <a:gd name="T23" fmla="*/ 27 h 261"/>
                  <a:gd name="T24" fmla="*/ 442 w 1415"/>
                  <a:gd name="T25" fmla="*/ 27 h 261"/>
                  <a:gd name="T26" fmla="*/ 392 w 1415"/>
                  <a:gd name="T27" fmla="*/ 29 h 261"/>
                  <a:gd name="T28" fmla="*/ 344 w 1415"/>
                  <a:gd name="T29" fmla="*/ 33 h 261"/>
                  <a:gd name="T30" fmla="*/ 277 w 1415"/>
                  <a:gd name="T31" fmla="*/ 44 h 261"/>
                  <a:gd name="T32" fmla="*/ 198 w 1415"/>
                  <a:gd name="T33" fmla="*/ 62 h 261"/>
                  <a:gd name="T34" fmla="*/ 131 w 1415"/>
                  <a:gd name="T35" fmla="*/ 84 h 261"/>
                  <a:gd name="T36" fmla="*/ 78 w 1415"/>
                  <a:gd name="T37" fmla="*/ 105 h 261"/>
                  <a:gd name="T38" fmla="*/ 30 w 1415"/>
                  <a:gd name="T39" fmla="*/ 128 h 261"/>
                  <a:gd name="T40" fmla="*/ 15 w 1415"/>
                  <a:gd name="T41" fmla="*/ 136 h 261"/>
                  <a:gd name="T42" fmla="*/ 5 w 1415"/>
                  <a:gd name="T43" fmla="*/ 134 h 261"/>
                  <a:gd name="T44" fmla="*/ 0 w 1415"/>
                  <a:gd name="T45" fmla="*/ 124 h 261"/>
                  <a:gd name="T46" fmla="*/ 2 w 1415"/>
                  <a:gd name="T47" fmla="*/ 114 h 261"/>
                  <a:gd name="T48" fmla="*/ 18 w 1415"/>
                  <a:gd name="T49" fmla="*/ 104 h 261"/>
                  <a:gd name="T50" fmla="*/ 70 w 1415"/>
                  <a:gd name="T51" fmla="*/ 79 h 261"/>
                  <a:gd name="T52" fmla="*/ 124 w 1415"/>
                  <a:gd name="T53" fmla="*/ 57 h 261"/>
                  <a:gd name="T54" fmla="*/ 192 w 1415"/>
                  <a:gd name="T55" fmla="*/ 35 h 261"/>
                  <a:gd name="T56" fmla="*/ 273 w 1415"/>
                  <a:gd name="T57" fmla="*/ 17 h 261"/>
                  <a:gd name="T58" fmla="*/ 342 w 1415"/>
                  <a:gd name="T59" fmla="*/ 6 h 261"/>
                  <a:gd name="T60" fmla="*/ 390 w 1415"/>
                  <a:gd name="T61" fmla="*/ 2 h 261"/>
                  <a:gd name="T62" fmla="*/ 442 w 1415"/>
                  <a:gd name="T63" fmla="*/ 0 h 261"/>
                  <a:gd name="T64" fmla="*/ 495 w 1415"/>
                  <a:gd name="T65" fmla="*/ 0 h 261"/>
                  <a:gd name="T66" fmla="*/ 565 w 1415"/>
                  <a:gd name="T67" fmla="*/ 5 h 261"/>
                  <a:gd name="T68" fmla="*/ 649 w 1415"/>
                  <a:gd name="T69" fmla="*/ 15 h 261"/>
                  <a:gd name="T70" fmla="*/ 731 w 1415"/>
                  <a:gd name="T71" fmla="*/ 28 h 261"/>
                  <a:gd name="T72" fmla="*/ 810 w 1415"/>
                  <a:gd name="T73" fmla="*/ 43 h 261"/>
                  <a:gd name="T74" fmla="*/ 925 w 1415"/>
                  <a:gd name="T75" fmla="*/ 70 h 261"/>
                  <a:gd name="T76" fmla="*/ 1066 w 1415"/>
                  <a:gd name="T77" fmla="*/ 109 h 261"/>
                  <a:gd name="T78" fmla="*/ 1191 w 1415"/>
                  <a:gd name="T79" fmla="*/ 150 h 261"/>
                  <a:gd name="T80" fmla="*/ 1290 w 1415"/>
                  <a:gd name="T81" fmla="*/ 187 h 261"/>
                  <a:gd name="T82" fmla="*/ 1362 w 1415"/>
                  <a:gd name="T83" fmla="*/ 216 h 261"/>
                  <a:gd name="T84" fmla="*/ 1401 w 1415"/>
                  <a:gd name="T85" fmla="*/ 233 h 261"/>
                  <a:gd name="T86" fmla="*/ 1412 w 1415"/>
                  <a:gd name="T87" fmla="*/ 238 h 261"/>
                  <a:gd name="T88" fmla="*/ 1415 w 1415"/>
                  <a:gd name="T89" fmla="*/ 248 h 261"/>
                  <a:gd name="T90" fmla="*/ 1412 w 1415"/>
                  <a:gd name="T91" fmla="*/ 257 h 261"/>
                  <a:gd name="T92" fmla="*/ 1405 w 1415"/>
                  <a:gd name="T93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5" h="261">
                    <a:moveTo>
                      <a:pt x="1401" y="261"/>
                    </a:moveTo>
                    <a:lnTo>
                      <a:pt x="1399" y="261"/>
                    </a:lnTo>
                    <a:lnTo>
                      <a:pt x="1396" y="260"/>
                    </a:lnTo>
                    <a:lnTo>
                      <a:pt x="1390" y="258"/>
                    </a:lnTo>
                    <a:lnTo>
                      <a:pt x="1375" y="250"/>
                    </a:lnTo>
                    <a:lnTo>
                      <a:pt x="1351" y="241"/>
                    </a:lnTo>
                    <a:lnTo>
                      <a:pt x="1319" y="228"/>
                    </a:lnTo>
                    <a:lnTo>
                      <a:pt x="1280" y="211"/>
                    </a:lnTo>
                    <a:lnTo>
                      <a:pt x="1234" y="194"/>
                    </a:lnTo>
                    <a:lnTo>
                      <a:pt x="1181" y="175"/>
                    </a:lnTo>
                    <a:lnTo>
                      <a:pt x="1123" y="155"/>
                    </a:lnTo>
                    <a:lnTo>
                      <a:pt x="1059" y="135"/>
                    </a:lnTo>
                    <a:lnTo>
                      <a:pt x="991" y="115"/>
                    </a:lnTo>
                    <a:lnTo>
                      <a:pt x="918" y="96"/>
                    </a:lnTo>
                    <a:lnTo>
                      <a:pt x="844" y="78"/>
                    </a:lnTo>
                    <a:lnTo>
                      <a:pt x="805" y="69"/>
                    </a:lnTo>
                    <a:lnTo>
                      <a:pt x="765" y="61"/>
                    </a:lnTo>
                    <a:lnTo>
                      <a:pt x="726" y="54"/>
                    </a:lnTo>
                    <a:lnTo>
                      <a:pt x="685" y="47"/>
                    </a:lnTo>
                    <a:lnTo>
                      <a:pt x="645" y="42"/>
                    </a:lnTo>
                    <a:lnTo>
                      <a:pt x="604" y="37"/>
                    </a:lnTo>
                    <a:lnTo>
                      <a:pt x="563" y="32"/>
                    </a:lnTo>
                    <a:lnTo>
                      <a:pt x="521" y="29"/>
                    </a:lnTo>
                    <a:lnTo>
                      <a:pt x="494" y="27"/>
                    </a:lnTo>
                    <a:lnTo>
                      <a:pt x="468" y="27"/>
                    </a:lnTo>
                    <a:lnTo>
                      <a:pt x="442" y="27"/>
                    </a:lnTo>
                    <a:lnTo>
                      <a:pt x="416" y="27"/>
                    </a:lnTo>
                    <a:lnTo>
                      <a:pt x="392" y="29"/>
                    </a:lnTo>
                    <a:lnTo>
                      <a:pt x="368" y="31"/>
                    </a:lnTo>
                    <a:lnTo>
                      <a:pt x="344" y="33"/>
                    </a:lnTo>
                    <a:lnTo>
                      <a:pt x="321" y="37"/>
                    </a:lnTo>
                    <a:lnTo>
                      <a:pt x="277" y="44"/>
                    </a:lnTo>
                    <a:lnTo>
                      <a:pt x="236" y="53"/>
                    </a:lnTo>
                    <a:lnTo>
                      <a:pt x="198" y="62"/>
                    </a:lnTo>
                    <a:lnTo>
                      <a:pt x="163" y="73"/>
                    </a:lnTo>
                    <a:lnTo>
                      <a:pt x="131" y="84"/>
                    </a:lnTo>
                    <a:lnTo>
                      <a:pt x="103" y="95"/>
                    </a:lnTo>
                    <a:lnTo>
                      <a:pt x="78" y="105"/>
                    </a:lnTo>
                    <a:lnTo>
                      <a:pt x="58" y="114"/>
                    </a:lnTo>
                    <a:lnTo>
                      <a:pt x="30" y="128"/>
                    </a:lnTo>
                    <a:lnTo>
                      <a:pt x="20" y="134"/>
                    </a:lnTo>
                    <a:lnTo>
                      <a:pt x="15" y="136"/>
                    </a:lnTo>
                    <a:lnTo>
                      <a:pt x="9" y="136"/>
                    </a:lnTo>
                    <a:lnTo>
                      <a:pt x="5" y="134"/>
                    </a:lnTo>
                    <a:lnTo>
                      <a:pt x="2" y="129"/>
                    </a:lnTo>
                    <a:lnTo>
                      <a:pt x="0" y="124"/>
                    </a:lnTo>
                    <a:lnTo>
                      <a:pt x="0" y="120"/>
                    </a:lnTo>
                    <a:lnTo>
                      <a:pt x="2" y="114"/>
                    </a:lnTo>
                    <a:lnTo>
                      <a:pt x="6" y="111"/>
                    </a:lnTo>
                    <a:lnTo>
                      <a:pt x="18" y="104"/>
                    </a:lnTo>
                    <a:lnTo>
                      <a:pt x="48" y="88"/>
                    </a:lnTo>
                    <a:lnTo>
                      <a:pt x="70" y="79"/>
                    </a:lnTo>
                    <a:lnTo>
                      <a:pt x="95" y="69"/>
                    </a:lnTo>
                    <a:lnTo>
                      <a:pt x="124" y="57"/>
                    </a:lnTo>
                    <a:lnTo>
                      <a:pt x="156" y="46"/>
                    </a:lnTo>
                    <a:lnTo>
                      <a:pt x="192" y="35"/>
                    </a:lnTo>
                    <a:lnTo>
                      <a:pt x="231" y="26"/>
                    </a:lnTo>
                    <a:lnTo>
                      <a:pt x="273" y="17"/>
                    </a:lnTo>
                    <a:lnTo>
                      <a:pt x="318" y="10"/>
                    </a:lnTo>
                    <a:lnTo>
                      <a:pt x="342" y="6"/>
                    </a:lnTo>
                    <a:lnTo>
                      <a:pt x="366" y="3"/>
                    </a:lnTo>
                    <a:lnTo>
                      <a:pt x="390" y="2"/>
                    </a:lnTo>
                    <a:lnTo>
                      <a:pt x="415" y="0"/>
                    </a:lnTo>
                    <a:lnTo>
                      <a:pt x="442" y="0"/>
                    </a:lnTo>
                    <a:lnTo>
                      <a:pt x="468" y="0"/>
                    </a:lnTo>
                    <a:lnTo>
                      <a:pt x="495" y="0"/>
                    </a:lnTo>
                    <a:lnTo>
                      <a:pt x="523" y="2"/>
                    </a:lnTo>
                    <a:lnTo>
                      <a:pt x="565" y="5"/>
                    </a:lnTo>
                    <a:lnTo>
                      <a:pt x="606" y="10"/>
                    </a:lnTo>
                    <a:lnTo>
                      <a:pt x="649" y="15"/>
                    </a:lnTo>
                    <a:lnTo>
                      <a:pt x="690" y="20"/>
                    </a:lnTo>
                    <a:lnTo>
                      <a:pt x="731" y="28"/>
                    </a:lnTo>
                    <a:lnTo>
                      <a:pt x="771" y="34"/>
                    </a:lnTo>
                    <a:lnTo>
                      <a:pt x="810" y="43"/>
                    </a:lnTo>
                    <a:lnTo>
                      <a:pt x="849" y="52"/>
                    </a:lnTo>
                    <a:lnTo>
                      <a:pt x="925" y="70"/>
                    </a:lnTo>
                    <a:lnTo>
                      <a:pt x="998" y="89"/>
                    </a:lnTo>
                    <a:lnTo>
                      <a:pt x="1066" y="109"/>
                    </a:lnTo>
                    <a:lnTo>
                      <a:pt x="1131" y="129"/>
                    </a:lnTo>
                    <a:lnTo>
                      <a:pt x="1191" y="150"/>
                    </a:lnTo>
                    <a:lnTo>
                      <a:pt x="1243" y="169"/>
                    </a:lnTo>
                    <a:lnTo>
                      <a:pt x="1290" y="187"/>
                    </a:lnTo>
                    <a:lnTo>
                      <a:pt x="1330" y="203"/>
                    </a:lnTo>
                    <a:lnTo>
                      <a:pt x="1362" y="216"/>
                    </a:lnTo>
                    <a:lnTo>
                      <a:pt x="1386" y="227"/>
                    </a:lnTo>
                    <a:lnTo>
                      <a:pt x="1401" y="233"/>
                    </a:lnTo>
                    <a:lnTo>
                      <a:pt x="1408" y="235"/>
                    </a:lnTo>
                    <a:lnTo>
                      <a:pt x="1412" y="238"/>
                    </a:lnTo>
                    <a:lnTo>
                      <a:pt x="1414" y="243"/>
                    </a:lnTo>
                    <a:lnTo>
                      <a:pt x="1415" y="248"/>
                    </a:lnTo>
                    <a:lnTo>
                      <a:pt x="1414" y="254"/>
                    </a:lnTo>
                    <a:lnTo>
                      <a:pt x="1412" y="257"/>
                    </a:lnTo>
                    <a:lnTo>
                      <a:pt x="1409" y="259"/>
                    </a:lnTo>
                    <a:lnTo>
                      <a:pt x="1405" y="261"/>
                    </a:lnTo>
                    <a:lnTo>
                      <a:pt x="1401" y="2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51"/>
              <p:cNvSpPr>
                <a:spLocks/>
              </p:cNvSpPr>
              <p:nvPr userDrawn="1"/>
            </p:nvSpPr>
            <p:spPr bwMode="auto">
              <a:xfrm>
                <a:off x="2822" y="3524"/>
                <a:ext cx="462" cy="103"/>
              </a:xfrm>
              <a:custGeom>
                <a:avLst/>
                <a:gdLst>
                  <a:gd name="T0" fmla="*/ 1371 w 1387"/>
                  <a:gd name="T1" fmla="*/ 310 h 310"/>
                  <a:gd name="T2" fmla="*/ 1336 w 1387"/>
                  <a:gd name="T3" fmla="*/ 296 h 310"/>
                  <a:gd name="T4" fmla="*/ 1264 w 1387"/>
                  <a:gd name="T5" fmla="*/ 260 h 310"/>
                  <a:gd name="T6" fmla="*/ 1146 w 1387"/>
                  <a:gd name="T7" fmla="*/ 200 h 310"/>
                  <a:gd name="T8" fmla="*/ 1021 w 1387"/>
                  <a:gd name="T9" fmla="*/ 140 h 310"/>
                  <a:gd name="T10" fmla="*/ 932 w 1387"/>
                  <a:gd name="T11" fmla="*/ 104 h 310"/>
                  <a:gd name="T12" fmla="*/ 838 w 1387"/>
                  <a:gd name="T13" fmla="*/ 71 h 310"/>
                  <a:gd name="T14" fmla="*/ 764 w 1387"/>
                  <a:gd name="T15" fmla="*/ 52 h 310"/>
                  <a:gd name="T16" fmla="*/ 714 w 1387"/>
                  <a:gd name="T17" fmla="*/ 42 h 310"/>
                  <a:gd name="T18" fmla="*/ 664 w 1387"/>
                  <a:gd name="T19" fmla="*/ 35 h 310"/>
                  <a:gd name="T20" fmla="*/ 613 w 1387"/>
                  <a:gd name="T21" fmla="*/ 29 h 310"/>
                  <a:gd name="T22" fmla="*/ 561 w 1387"/>
                  <a:gd name="T23" fmla="*/ 28 h 310"/>
                  <a:gd name="T24" fmla="*/ 509 w 1387"/>
                  <a:gd name="T25" fmla="*/ 29 h 310"/>
                  <a:gd name="T26" fmla="*/ 434 w 1387"/>
                  <a:gd name="T27" fmla="*/ 37 h 310"/>
                  <a:gd name="T28" fmla="*/ 340 w 1387"/>
                  <a:gd name="T29" fmla="*/ 51 h 310"/>
                  <a:gd name="T30" fmla="*/ 256 w 1387"/>
                  <a:gd name="T31" fmla="*/ 67 h 310"/>
                  <a:gd name="T32" fmla="*/ 182 w 1387"/>
                  <a:gd name="T33" fmla="*/ 84 h 310"/>
                  <a:gd name="T34" fmla="*/ 95 w 1387"/>
                  <a:gd name="T35" fmla="*/ 108 h 310"/>
                  <a:gd name="T36" fmla="*/ 28 w 1387"/>
                  <a:gd name="T37" fmla="*/ 130 h 310"/>
                  <a:gd name="T38" fmla="*/ 13 w 1387"/>
                  <a:gd name="T39" fmla="*/ 134 h 310"/>
                  <a:gd name="T40" fmla="*/ 4 w 1387"/>
                  <a:gd name="T41" fmla="*/ 131 h 310"/>
                  <a:gd name="T42" fmla="*/ 0 w 1387"/>
                  <a:gd name="T43" fmla="*/ 121 h 310"/>
                  <a:gd name="T44" fmla="*/ 4 w 1387"/>
                  <a:gd name="T45" fmla="*/ 111 h 310"/>
                  <a:gd name="T46" fmla="*/ 18 w 1387"/>
                  <a:gd name="T47" fmla="*/ 105 h 310"/>
                  <a:gd name="T48" fmla="*/ 86 w 1387"/>
                  <a:gd name="T49" fmla="*/ 82 h 310"/>
                  <a:gd name="T50" fmla="*/ 175 w 1387"/>
                  <a:gd name="T51" fmla="*/ 58 h 310"/>
                  <a:gd name="T52" fmla="*/ 249 w 1387"/>
                  <a:gd name="T53" fmla="*/ 41 h 310"/>
                  <a:gd name="T54" fmla="*/ 334 w 1387"/>
                  <a:gd name="T55" fmla="*/ 25 h 310"/>
                  <a:gd name="T56" fmla="*/ 429 w 1387"/>
                  <a:gd name="T57" fmla="*/ 11 h 310"/>
                  <a:gd name="T58" fmla="*/ 507 w 1387"/>
                  <a:gd name="T59" fmla="*/ 2 h 310"/>
                  <a:gd name="T60" fmla="*/ 561 w 1387"/>
                  <a:gd name="T61" fmla="*/ 0 h 310"/>
                  <a:gd name="T62" fmla="*/ 614 w 1387"/>
                  <a:gd name="T63" fmla="*/ 2 h 310"/>
                  <a:gd name="T64" fmla="*/ 666 w 1387"/>
                  <a:gd name="T65" fmla="*/ 8 h 310"/>
                  <a:gd name="T66" fmla="*/ 718 w 1387"/>
                  <a:gd name="T67" fmla="*/ 15 h 310"/>
                  <a:gd name="T68" fmla="*/ 768 w 1387"/>
                  <a:gd name="T69" fmla="*/ 25 h 310"/>
                  <a:gd name="T70" fmla="*/ 843 w 1387"/>
                  <a:gd name="T71" fmla="*/ 45 h 310"/>
                  <a:gd name="T72" fmla="*/ 939 w 1387"/>
                  <a:gd name="T73" fmla="*/ 78 h 310"/>
                  <a:gd name="T74" fmla="*/ 1031 w 1387"/>
                  <a:gd name="T75" fmla="*/ 116 h 310"/>
                  <a:gd name="T76" fmla="*/ 1157 w 1387"/>
                  <a:gd name="T77" fmla="*/ 176 h 310"/>
                  <a:gd name="T78" fmla="*/ 1276 w 1387"/>
                  <a:gd name="T79" fmla="*/ 235 h 310"/>
                  <a:gd name="T80" fmla="*/ 1347 w 1387"/>
                  <a:gd name="T81" fmla="*/ 271 h 310"/>
                  <a:gd name="T82" fmla="*/ 1384 w 1387"/>
                  <a:gd name="T83" fmla="*/ 287 h 310"/>
                  <a:gd name="T84" fmla="*/ 1387 w 1387"/>
                  <a:gd name="T85" fmla="*/ 297 h 310"/>
                  <a:gd name="T86" fmla="*/ 1384 w 1387"/>
                  <a:gd name="T87" fmla="*/ 306 h 310"/>
                  <a:gd name="T88" fmla="*/ 1377 w 1387"/>
                  <a:gd name="T89" fmla="*/ 31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87" h="310">
                    <a:moveTo>
                      <a:pt x="1374" y="310"/>
                    </a:moveTo>
                    <a:lnTo>
                      <a:pt x="1371" y="310"/>
                    </a:lnTo>
                    <a:lnTo>
                      <a:pt x="1369" y="310"/>
                    </a:lnTo>
                    <a:lnTo>
                      <a:pt x="1336" y="296"/>
                    </a:lnTo>
                    <a:lnTo>
                      <a:pt x="1302" y="279"/>
                    </a:lnTo>
                    <a:lnTo>
                      <a:pt x="1264" y="260"/>
                    </a:lnTo>
                    <a:lnTo>
                      <a:pt x="1223" y="239"/>
                    </a:lnTo>
                    <a:lnTo>
                      <a:pt x="1146" y="200"/>
                    </a:lnTo>
                    <a:lnTo>
                      <a:pt x="1064" y="161"/>
                    </a:lnTo>
                    <a:lnTo>
                      <a:pt x="1021" y="140"/>
                    </a:lnTo>
                    <a:lnTo>
                      <a:pt x="977" y="122"/>
                    </a:lnTo>
                    <a:lnTo>
                      <a:pt x="932" y="104"/>
                    </a:lnTo>
                    <a:lnTo>
                      <a:pt x="885" y="88"/>
                    </a:lnTo>
                    <a:lnTo>
                      <a:pt x="838" y="71"/>
                    </a:lnTo>
                    <a:lnTo>
                      <a:pt x="789" y="58"/>
                    </a:lnTo>
                    <a:lnTo>
                      <a:pt x="764" y="52"/>
                    </a:lnTo>
                    <a:lnTo>
                      <a:pt x="739" y="47"/>
                    </a:lnTo>
                    <a:lnTo>
                      <a:pt x="714" y="42"/>
                    </a:lnTo>
                    <a:lnTo>
                      <a:pt x="690" y="38"/>
                    </a:lnTo>
                    <a:lnTo>
                      <a:pt x="664" y="35"/>
                    </a:lnTo>
                    <a:lnTo>
                      <a:pt x="639" y="31"/>
                    </a:lnTo>
                    <a:lnTo>
                      <a:pt x="613" y="29"/>
                    </a:lnTo>
                    <a:lnTo>
                      <a:pt x="587" y="28"/>
                    </a:lnTo>
                    <a:lnTo>
                      <a:pt x="561" y="28"/>
                    </a:lnTo>
                    <a:lnTo>
                      <a:pt x="535" y="28"/>
                    </a:lnTo>
                    <a:lnTo>
                      <a:pt x="509" y="29"/>
                    </a:lnTo>
                    <a:lnTo>
                      <a:pt x="483" y="31"/>
                    </a:lnTo>
                    <a:lnTo>
                      <a:pt x="434" y="37"/>
                    </a:lnTo>
                    <a:lnTo>
                      <a:pt x="385" y="44"/>
                    </a:lnTo>
                    <a:lnTo>
                      <a:pt x="340" y="51"/>
                    </a:lnTo>
                    <a:lnTo>
                      <a:pt x="296" y="59"/>
                    </a:lnTo>
                    <a:lnTo>
                      <a:pt x="256" y="67"/>
                    </a:lnTo>
                    <a:lnTo>
                      <a:pt x="217" y="76"/>
                    </a:lnTo>
                    <a:lnTo>
                      <a:pt x="182" y="84"/>
                    </a:lnTo>
                    <a:lnTo>
                      <a:pt x="150" y="93"/>
                    </a:lnTo>
                    <a:lnTo>
                      <a:pt x="95" y="108"/>
                    </a:lnTo>
                    <a:lnTo>
                      <a:pt x="54" y="121"/>
                    </a:lnTo>
                    <a:lnTo>
                      <a:pt x="28" y="130"/>
                    </a:lnTo>
                    <a:lnTo>
                      <a:pt x="18" y="134"/>
                    </a:lnTo>
                    <a:lnTo>
                      <a:pt x="13" y="134"/>
                    </a:lnTo>
                    <a:lnTo>
                      <a:pt x="8" y="133"/>
                    </a:lnTo>
                    <a:lnTo>
                      <a:pt x="4" y="131"/>
                    </a:lnTo>
                    <a:lnTo>
                      <a:pt x="1" y="125"/>
                    </a:lnTo>
                    <a:lnTo>
                      <a:pt x="0" y="121"/>
                    </a:lnTo>
                    <a:lnTo>
                      <a:pt x="1" y="116"/>
                    </a:lnTo>
                    <a:lnTo>
                      <a:pt x="4" y="111"/>
                    </a:lnTo>
                    <a:lnTo>
                      <a:pt x="8" y="108"/>
                    </a:lnTo>
                    <a:lnTo>
                      <a:pt x="18" y="105"/>
                    </a:lnTo>
                    <a:lnTo>
                      <a:pt x="44" y="96"/>
                    </a:lnTo>
                    <a:lnTo>
                      <a:pt x="86" y="82"/>
                    </a:lnTo>
                    <a:lnTo>
                      <a:pt x="142" y="67"/>
                    </a:lnTo>
                    <a:lnTo>
                      <a:pt x="175" y="58"/>
                    </a:lnTo>
                    <a:lnTo>
                      <a:pt x="210" y="50"/>
                    </a:lnTo>
                    <a:lnTo>
                      <a:pt x="249" y="41"/>
                    </a:lnTo>
                    <a:lnTo>
                      <a:pt x="291" y="32"/>
                    </a:lnTo>
                    <a:lnTo>
                      <a:pt x="334" y="25"/>
                    </a:lnTo>
                    <a:lnTo>
                      <a:pt x="381" y="17"/>
                    </a:lnTo>
                    <a:lnTo>
                      <a:pt x="429" y="11"/>
                    </a:lnTo>
                    <a:lnTo>
                      <a:pt x="480" y="4"/>
                    </a:lnTo>
                    <a:lnTo>
                      <a:pt x="507" y="2"/>
                    </a:lnTo>
                    <a:lnTo>
                      <a:pt x="534" y="1"/>
                    </a:lnTo>
                    <a:lnTo>
                      <a:pt x="561" y="0"/>
                    </a:lnTo>
                    <a:lnTo>
                      <a:pt x="587" y="1"/>
                    </a:lnTo>
                    <a:lnTo>
                      <a:pt x="614" y="2"/>
                    </a:lnTo>
                    <a:lnTo>
                      <a:pt x="640" y="4"/>
                    </a:lnTo>
                    <a:lnTo>
                      <a:pt x="666" y="8"/>
                    </a:lnTo>
                    <a:lnTo>
                      <a:pt x="692" y="11"/>
                    </a:lnTo>
                    <a:lnTo>
                      <a:pt x="718" y="15"/>
                    </a:lnTo>
                    <a:lnTo>
                      <a:pt x="743" y="20"/>
                    </a:lnTo>
                    <a:lnTo>
                      <a:pt x="768" y="25"/>
                    </a:lnTo>
                    <a:lnTo>
                      <a:pt x="793" y="31"/>
                    </a:lnTo>
                    <a:lnTo>
                      <a:pt x="843" y="45"/>
                    </a:lnTo>
                    <a:lnTo>
                      <a:pt x="892" y="61"/>
                    </a:lnTo>
                    <a:lnTo>
                      <a:pt x="939" y="78"/>
                    </a:lnTo>
                    <a:lnTo>
                      <a:pt x="986" y="96"/>
                    </a:lnTo>
                    <a:lnTo>
                      <a:pt x="1031" y="116"/>
                    </a:lnTo>
                    <a:lnTo>
                      <a:pt x="1074" y="135"/>
                    </a:lnTo>
                    <a:lnTo>
                      <a:pt x="1157" y="176"/>
                    </a:lnTo>
                    <a:lnTo>
                      <a:pt x="1235" y="215"/>
                    </a:lnTo>
                    <a:lnTo>
                      <a:pt x="1276" y="235"/>
                    </a:lnTo>
                    <a:lnTo>
                      <a:pt x="1313" y="255"/>
                    </a:lnTo>
                    <a:lnTo>
                      <a:pt x="1347" y="271"/>
                    </a:lnTo>
                    <a:lnTo>
                      <a:pt x="1379" y="284"/>
                    </a:lnTo>
                    <a:lnTo>
                      <a:pt x="1384" y="287"/>
                    </a:lnTo>
                    <a:lnTo>
                      <a:pt x="1386" y="292"/>
                    </a:lnTo>
                    <a:lnTo>
                      <a:pt x="1387" y="297"/>
                    </a:lnTo>
                    <a:lnTo>
                      <a:pt x="1386" y="302"/>
                    </a:lnTo>
                    <a:lnTo>
                      <a:pt x="1384" y="306"/>
                    </a:lnTo>
                    <a:lnTo>
                      <a:pt x="1382" y="308"/>
                    </a:lnTo>
                    <a:lnTo>
                      <a:pt x="1377" y="310"/>
                    </a:lnTo>
                    <a:lnTo>
                      <a:pt x="1374" y="3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52"/>
              <p:cNvSpPr>
                <a:spLocks/>
              </p:cNvSpPr>
              <p:nvPr userDrawn="1"/>
            </p:nvSpPr>
            <p:spPr bwMode="auto">
              <a:xfrm>
                <a:off x="3260" y="3882"/>
                <a:ext cx="479" cy="438"/>
              </a:xfrm>
              <a:custGeom>
                <a:avLst/>
                <a:gdLst>
                  <a:gd name="T0" fmla="*/ 1372 w 1438"/>
                  <a:gd name="T1" fmla="*/ 1260 h 1313"/>
                  <a:gd name="T2" fmla="*/ 1300 w 1438"/>
                  <a:gd name="T3" fmla="*/ 1154 h 1313"/>
                  <a:gd name="T4" fmla="*/ 1223 w 1438"/>
                  <a:gd name="T5" fmla="*/ 1049 h 1313"/>
                  <a:gd name="T6" fmla="*/ 1143 w 1438"/>
                  <a:gd name="T7" fmla="*/ 943 h 1313"/>
                  <a:gd name="T8" fmla="*/ 1061 w 1438"/>
                  <a:gd name="T9" fmla="*/ 839 h 1313"/>
                  <a:gd name="T10" fmla="*/ 977 w 1438"/>
                  <a:gd name="T11" fmla="*/ 738 h 1313"/>
                  <a:gd name="T12" fmla="*/ 853 w 1438"/>
                  <a:gd name="T13" fmla="*/ 593 h 1313"/>
                  <a:gd name="T14" fmla="*/ 693 w 1438"/>
                  <a:gd name="T15" fmla="*/ 416 h 1313"/>
                  <a:gd name="T16" fmla="*/ 550 w 1438"/>
                  <a:gd name="T17" fmla="*/ 264 h 1313"/>
                  <a:gd name="T18" fmla="*/ 433 w 1438"/>
                  <a:gd name="T19" fmla="*/ 143 h 1313"/>
                  <a:gd name="T20" fmla="*/ 352 w 1438"/>
                  <a:gd name="T21" fmla="*/ 62 h 1313"/>
                  <a:gd name="T22" fmla="*/ 28 w 1438"/>
                  <a:gd name="T23" fmla="*/ 705 h 1313"/>
                  <a:gd name="T24" fmla="*/ 34 w 1438"/>
                  <a:gd name="T25" fmla="*/ 770 h 1313"/>
                  <a:gd name="T26" fmla="*/ 49 w 1438"/>
                  <a:gd name="T27" fmla="*/ 903 h 1313"/>
                  <a:gd name="T28" fmla="*/ 73 w 1438"/>
                  <a:gd name="T29" fmla="*/ 1090 h 1313"/>
                  <a:gd name="T30" fmla="*/ 105 w 1438"/>
                  <a:gd name="T31" fmla="*/ 1313 h 1313"/>
                  <a:gd name="T32" fmla="*/ 59 w 1438"/>
                  <a:gd name="T33" fmla="*/ 1190 h 1313"/>
                  <a:gd name="T34" fmla="*/ 31 w 1438"/>
                  <a:gd name="T35" fmla="*/ 974 h 1313"/>
                  <a:gd name="T36" fmla="*/ 12 w 1438"/>
                  <a:gd name="T37" fmla="*/ 810 h 1313"/>
                  <a:gd name="T38" fmla="*/ 2 w 1438"/>
                  <a:gd name="T39" fmla="*/ 717 h 1313"/>
                  <a:gd name="T40" fmla="*/ 0 w 1438"/>
                  <a:gd name="T41" fmla="*/ 701 h 1313"/>
                  <a:gd name="T42" fmla="*/ 310 w 1438"/>
                  <a:gd name="T43" fmla="*/ 9 h 1313"/>
                  <a:gd name="T44" fmla="*/ 314 w 1438"/>
                  <a:gd name="T45" fmla="*/ 4 h 1313"/>
                  <a:gd name="T46" fmla="*/ 319 w 1438"/>
                  <a:gd name="T47" fmla="*/ 0 h 1313"/>
                  <a:gd name="T48" fmla="*/ 326 w 1438"/>
                  <a:gd name="T49" fmla="*/ 1 h 1313"/>
                  <a:gd name="T50" fmla="*/ 331 w 1438"/>
                  <a:gd name="T51" fmla="*/ 5 h 1313"/>
                  <a:gd name="T52" fmla="*/ 366 w 1438"/>
                  <a:gd name="T53" fmla="*/ 37 h 1313"/>
                  <a:gd name="T54" fmla="*/ 454 w 1438"/>
                  <a:gd name="T55" fmla="*/ 126 h 1313"/>
                  <a:gd name="T56" fmla="*/ 584 w 1438"/>
                  <a:gd name="T57" fmla="*/ 259 h 1313"/>
                  <a:gd name="T58" fmla="*/ 744 w 1438"/>
                  <a:gd name="T59" fmla="*/ 431 h 1313"/>
                  <a:gd name="T60" fmla="*/ 922 w 1438"/>
                  <a:gd name="T61" fmla="*/ 631 h 1313"/>
                  <a:gd name="T62" fmla="*/ 1013 w 1438"/>
                  <a:gd name="T63" fmla="*/ 739 h 1313"/>
                  <a:gd name="T64" fmla="*/ 1104 w 1438"/>
                  <a:gd name="T65" fmla="*/ 850 h 1313"/>
                  <a:gd name="T66" fmla="*/ 1194 w 1438"/>
                  <a:gd name="T67" fmla="*/ 964 h 1313"/>
                  <a:gd name="T68" fmla="*/ 1280 w 1438"/>
                  <a:gd name="T69" fmla="*/ 1081 h 1313"/>
                  <a:gd name="T70" fmla="*/ 1363 w 1438"/>
                  <a:gd name="T71" fmla="*/ 1197 h 1313"/>
                  <a:gd name="T72" fmla="*/ 1438 w 1438"/>
                  <a:gd name="T7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38" h="1313">
                    <a:moveTo>
                      <a:pt x="1407" y="1313"/>
                    </a:moveTo>
                    <a:lnTo>
                      <a:pt x="1372" y="1260"/>
                    </a:lnTo>
                    <a:lnTo>
                      <a:pt x="1337" y="1207"/>
                    </a:lnTo>
                    <a:lnTo>
                      <a:pt x="1300" y="1154"/>
                    </a:lnTo>
                    <a:lnTo>
                      <a:pt x="1262" y="1101"/>
                    </a:lnTo>
                    <a:lnTo>
                      <a:pt x="1223" y="1049"/>
                    </a:lnTo>
                    <a:lnTo>
                      <a:pt x="1183" y="996"/>
                    </a:lnTo>
                    <a:lnTo>
                      <a:pt x="1143" y="943"/>
                    </a:lnTo>
                    <a:lnTo>
                      <a:pt x="1102" y="891"/>
                    </a:lnTo>
                    <a:lnTo>
                      <a:pt x="1061" y="839"/>
                    </a:lnTo>
                    <a:lnTo>
                      <a:pt x="1019" y="788"/>
                    </a:lnTo>
                    <a:lnTo>
                      <a:pt x="977" y="738"/>
                    </a:lnTo>
                    <a:lnTo>
                      <a:pt x="936" y="689"/>
                    </a:lnTo>
                    <a:lnTo>
                      <a:pt x="853" y="593"/>
                    </a:lnTo>
                    <a:lnTo>
                      <a:pt x="772" y="501"/>
                    </a:lnTo>
                    <a:lnTo>
                      <a:pt x="693" y="416"/>
                    </a:lnTo>
                    <a:lnTo>
                      <a:pt x="620" y="336"/>
                    </a:lnTo>
                    <a:lnTo>
                      <a:pt x="550" y="264"/>
                    </a:lnTo>
                    <a:lnTo>
                      <a:pt x="488" y="199"/>
                    </a:lnTo>
                    <a:lnTo>
                      <a:pt x="433" y="143"/>
                    </a:lnTo>
                    <a:lnTo>
                      <a:pt x="387" y="98"/>
                    </a:lnTo>
                    <a:lnTo>
                      <a:pt x="352" y="62"/>
                    </a:lnTo>
                    <a:lnTo>
                      <a:pt x="327" y="37"/>
                    </a:lnTo>
                    <a:lnTo>
                      <a:pt x="28" y="705"/>
                    </a:lnTo>
                    <a:lnTo>
                      <a:pt x="30" y="728"/>
                    </a:lnTo>
                    <a:lnTo>
                      <a:pt x="34" y="770"/>
                    </a:lnTo>
                    <a:lnTo>
                      <a:pt x="41" y="828"/>
                    </a:lnTo>
                    <a:lnTo>
                      <a:pt x="49" y="903"/>
                    </a:lnTo>
                    <a:lnTo>
                      <a:pt x="60" y="990"/>
                    </a:lnTo>
                    <a:lnTo>
                      <a:pt x="73" y="1090"/>
                    </a:lnTo>
                    <a:lnTo>
                      <a:pt x="87" y="1197"/>
                    </a:lnTo>
                    <a:lnTo>
                      <a:pt x="105" y="1313"/>
                    </a:lnTo>
                    <a:lnTo>
                      <a:pt x="78" y="1313"/>
                    </a:lnTo>
                    <a:lnTo>
                      <a:pt x="59" y="1190"/>
                    </a:lnTo>
                    <a:lnTo>
                      <a:pt x="44" y="1077"/>
                    </a:lnTo>
                    <a:lnTo>
                      <a:pt x="31" y="974"/>
                    </a:lnTo>
                    <a:lnTo>
                      <a:pt x="20" y="883"/>
                    </a:lnTo>
                    <a:lnTo>
                      <a:pt x="12" y="810"/>
                    </a:lnTo>
                    <a:lnTo>
                      <a:pt x="5" y="754"/>
                    </a:lnTo>
                    <a:lnTo>
                      <a:pt x="2" y="717"/>
                    </a:lnTo>
                    <a:lnTo>
                      <a:pt x="0" y="704"/>
                    </a:lnTo>
                    <a:lnTo>
                      <a:pt x="0" y="701"/>
                    </a:lnTo>
                    <a:lnTo>
                      <a:pt x="1" y="698"/>
                    </a:lnTo>
                    <a:lnTo>
                      <a:pt x="310" y="9"/>
                    </a:lnTo>
                    <a:lnTo>
                      <a:pt x="312" y="6"/>
                    </a:lnTo>
                    <a:lnTo>
                      <a:pt x="314" y="4"/>
                    </a:lnTo>
                    <a:lnTo>
                      <a:pt x="316" y="1"/>
                    </a:lnTo>
                    <a:lnTo>
                      <a:pt x="319" y="0"/>
                    </a:lnTo>
                    <a:lnTo>
                      <a:pt x="323" y="0"/>
                    </a:lnTo>
                    <a:lnTo>
                      <a:pt x="326" y="1"/>
                    </a:lnTo>
                    <a:lnTo>
                      <a:pt x="329" y="3"/>
                    </a:lnTo>
                    <a:lnTo>
                      <a:pt x="331" y="5"/>
                    </a:lnTo>
                    <a:lnTo>
                      <a:pt x="341" y="13"/>
                    </a:lnTo>
                    <a:lnTo>
                      <a:pt x="366" y="37"/>
                    </a:lnTo>
                    <a:lnTo>
                      <a:pt x="404" y="75"/>
                    </a:lnTo>
                    <a:lnTo>
                      <a:pt x="454" y="126"/>
                    </a:lnTo>
                    <a:lnTo>
                      <a:pt x="515" y="187"/>
                    </a:lnTo>
                    <a:lnTo>
                      <a:pt x="584" y="259"/>
                    </a:lnTo>
                    <a:lnTo>
                      <a:pt x="661" y="341"/>
                    </a:lnTo>
                    <a:lnTo>
                      <a:pt x="744" y="431"/>
                    </a:lnTo>
                    <a:lnTo>
                      <a:pt x="831" y="528"/>
                    </a:lnTo>
                    <a:lnTo>
                      <a:pt x="922" y="631"/>
                    </a:lnTo>
                    <a:lnTo>
                      <a:pt x="967" y="684"/>
                    </a:lnTo>
                    <a:lnTo>
                      <a:pt x="1013" y="739"/>
                    </a:lnTo>
                    <a:lnTo>
                      <a:pt x="1059" y="794"/>
                    </a:lnTo>
                    <a:lnTo>
                      <a:pt x="1104" y="850"/>
                    </a:lnTo>
                    <a:lnTo>
                      <a:pt x="1150" y="907"/>
                    </a:lnTo>
                    <a:lnTo>
                      <a:pt x="1194" y="964"/>
                    </a:lnTo>
                    <a:lnTo>
                      <a:pt x="1238" y="1023"/>
                    </a:lnTo>
                    <a:lnTo>
                      <a:pt x="1280" y="1081"/>
                    </a:lnTo>
                    <a:lnTo>
                      <a:pt x="1323" y="1139"/>
                    </a:lnTo>
                    <a:lnTo>
                      <a:pt x="1363" y="1197"/>
                    </a:lnTo>
                    <a:lnTo>
                      <a:pt x="1401" y="1255"/>
                    </a:lnTo>
                    <a:lnTo>
                      <a:pt x="1438" y="1313"/>
                    </a:lnTo>
                    <a:lnTo>
                      <a:pt x="1407" y="13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53"/>
              <p:cNvSpPr>
                <a:spLocks/>
              </p:cNvSpPr>
              <p:nvPr userDrawn="1"/>
            </p:nvSpPr>
            <p:spPr bwMode="auto">
              <a:xfrm>
                <a:off x="1383" y="1496"/>
                <a:ext cx="1254" cy="1824"/>
              </a:xfrm>
              <a:custGeom>
                <a:avLst/>
                <a:gdLst>
                  <a:gd name="T0" fmla="*/ 3672 w 3761"/>
                  <a:gd name="T1" fmla="*/ 5422 h 5474"/>
                  <a:gd name="T2" fmla="*/ 3199 w 3761"/>
                  <a:gd name="T3" fmla="*/ 5291 h 5474"/>
                  <a:gd name="T4" fmla="*/ 2480 w 3761"/>
                  <a:gd name="T5" fmla="*/ 5217 h 5474"/>
                  <a:gd name="T6" fmla="*/ 1696 w 3761"/>
                  <a:gd name="T7" fmla="*/ 5206 h 5474"/>
                  <a:gd name="T8" fmla="*/ 1029 w 3761"/>
                  <a:gd name="T9" fmla="*/ 5263 h 5474"/>
                  <a:gd name="T10" fmla="*/ 807 w 3761"/>
                  <a:gd name="T11" fmla="*/ 5301 h 5474"/>
                  <a:gd name="T12" fmla="*/ 641 w 3761"/>
                  <a:gd name="T13" fmla="*/ 5278 h 5474"/>
                  <a:gd name="T14" fmla="*/ 394 w 3761"/>
                  <a:gd name="T15" fmla="*/ 5171 h 5474"/>
                  <a:gd name="T16" fmla="*/ 250 w 3761"/>
                  <a:gd name="T17" fmla="*/ 5060 h 5474"/>
                  <a:gd name="T18" fmla="*/ 126 w 3761"/>
                  <a:gd name="T19" fmla="*/ 4909 h 5474"/>
                  <a:gd name="T20" fmla="*/ 38 w 3761"/>
                  <a:gd name="T21" fmla="*/ 4740 h 5474"/>
                  <a:gd name="T22" fmla="*/ 0 w 3761"/>
                  <a:gd name="T23" fmla="*/ 4580 h 5474"/>
                  <a:gd name="T24" fmla="*/ 25 w 3761"/>
                  <a:gd name="T25" fmla="*/ 4476 h 5474"/>
                  <a:gd name="T26" fmla="*/ 108 w 3761"/>
                  <a:gd name="T27" fmla="*/ 4439 h 5474"/>
                  <a:gd name="T28" fmla="*/ 402 w 3761"/>
                  <a:gd name="T29" fmla="*/ 4360 h 5474"/>
                  <a:gd name="T30" fmla="*/ 726 w 3761"/>
                  <a:gd name="T31" fmla="*/ 4270 h 5474"/>
                  <a:gd name="T32" fmla="*/ 935 w 3761"/>
                  <a:gd name="T33" fmla="*/ 4158 h 5474"/>
                  <a:gd name="T34" fmla="*/ 1115 w 3761"/>
                  <a:gd name="T35" fmla="*/ 3980 h 5474"/>
                  <a:gd name="T36" fmla="*/ 1210 w 3761"/>
                  <a:gd name="T37" fmla="*/ 3782 h 5474"/>
                  <a:gd name="T38" fmla="*/ 1231 w 3761"/>
                  <a:gd name="T39" fmla="*/ 3579 h 5474"/>
                  <a:gd name="T40" fmla="*/ 1188 w 3761"/>
                  <a:gd name="T41" fmla="*/ 3389 h 5474"/>
                  <a:gd name="T42" fmla="*/ 1014 w 3761"/>
                  <a:gd name="T43" fmla="*/ 3132 h 5474"/>
                  <a:gd name="T44" fmla="*/ 773 w 3761"/>
                  <a:gd name="T45" fmla="*/ 2835 h 5474"/>
                  <a:gd name="T46" fmla="*/ 623 w 3761"/>
                  <a:gd name="T47" fmla="*/ 2608 h 5474"/>
                  <a:gd name="T48" fmla="*/ 465 w 3761"/>
                  <a:gd name="T49" fmla="*/ 2193 h 5474"/>
                  <a:gd name="T50" fmla="*/ 351 w 3761"/>
                  <a:gd name="T51" fmla="*/ 1636 h 5474"/>
                  <a:gd name="T52" fmla="*/ 337 w 3761"/>
                  <a:gd name="T53" fmla="*/ 1127 h 5474"/>
                  <a:gd name="T54" fmla="*/ 434 w 3761"/>
                  <a:gd name="T55" fmla="*/ 790 h 5474"/>
                  <a:gd name="T56" fmla="*/ 620 w 3761"/>
                  <a:gd name="T57" fmla="*/ 486 h 5474"/>
                  <a:gd name="T58" fmla="*/ 881 w 3761"/>
                  <a:gd name="T59" fmla="*/ 229 h 5474"/>
                  <a:gd name="T60" fmla="*/ 1203 w 3761"/>
                  <a:gd name="T61" fmla="*/ 40 h 5474"/>
                  <a:gd name="T62" fmla="*/ 1321 w 3761"/>
                  <a:gd name="T63" fmla="*/ 14 h 5474"/>
                  <a:gd name="T64" fmla="*/ 1118 w 3761"/>
                  <a:gd name="T65" fmla="*/ 110 h 5474"/>
                  <a:gd name="T66" fmla="*/ 817 w 3761"/>
                  <a:gd name="T67" fmla="*/ 316 h 5474"/>
                  <a:gd name="T68" fmla="*/ 581 w 3761"/>
                  <a:gd name="T69" fmla="*/ 583 h 5474"/>
                  <a:gd name="T70" fmla="*/ 422 w 3761"/>
                  <a:gd name="T71" fmla="*/ 892 h 5474"/>
                  <a:gd name="T72" fmla="*/ 354 w 3761"/>
                  <a:gd name="T73" fmla="*/ 1226 h 5474"/>
                  <a:gd name="T74" fmla="*/ 400 w 3761"/>
                  <a:gd name="T75" fmla="*/ 1792 h 5474"/>
                  <a:gd name="T76" fmla="*/ 540 w 3761"/>
                  <a:gd name="T77" fmla="*/ 2339 h 5474"/>
                  <a:gd name="T78" fmla="*/ 684 w 3761"/>
                  <a:gd name="T79" fmla="*/ 2661 h 5474"/>
                  <a:gd name="T80" fmla="*/ 839 w 3761"/>
                  <a:gd name="T81" fmla="*/ 2877 h 5474"/>
                  <a:gd name="T82" fmla="*/ 1099 w 3761"/>
                  <a:gd name="T83" fmla="*/ 3197 h 5474"/>
                  <a:gd name="T84" fmla="*/ 1232 w 3761"/>
                  <a:gd name="T85" fmla="*/ 3432 h 5474"/>
                  <a:gd name="T86" fmla="*/ 1259 w 3761"/>
                  <a:gd name="T87" fmla="*/ 3636 h 5474"/>
                  <a:gd name="T88" fmla="*/ 1217 w 3761"/>
                  <a:gd name="T89" fmla="*/ 3849 h 5474"/>
                  <a:gd name="T90" fmla="*/ 1095 w 3761"/>
                  <a:gd name="T91" fmla="*/ 4050 h 5474"/>
                  <a:gd name="T92" fmla="*/ 880 w 3761"/>
                  <a:gd name="T93" fmla="*/ 4226 h 5474"/>
                  <a:gd name="T94" fmla="*/ 679 w 3761"/>
                  <a:gd name="T95" fmla="*/ 4315 h 5474"/>
                  <a:gd name="T96" fmla="*/ 324 w 3761"/>
                  <a:gd name="T97" fmla="*/ 4406 h 5474"/>
                  <a:gd name="T98" fmla="*/ 73 w 3761"/>
                  <a:gd name="T99" fmla="*/ 4481 h 5474"/>
                  <a:gd name="T100" fmla="*/ 34 w 3761"/>
                  <a:gd name="T101" fmla="*/ 4509 h 5474"/>
                  <a:gd name="T102" fmla="*/ 32 w 3761"/>
                  <a:gd name="T103" fmla="*/ 4623 h 5474"/>
                  <a:gd name="T104" fmla="*/ 85 w 3761"/>
                  <a:gd name="T105" fmla="*/ 4780 h 5474"/>
                  <a:gd name="T106" fmla="*/ 182 w 3761"/>
                  <a:gd name="T107" fmla="*/ 4939 h 5474"/>
                  <a:gd name="T108" fmla="*/ 307 w 3761"/>
                  <a:gd name="T109" fmla="*/ 5076 h 5474"/>
                  <a:gd name="T110" fmla="*/ 480 w 3761"/>
                  <a:gd name="T111" fmla="*/ 5184 h 5474"/>
                  <a:gd name="T112" fmla="*/ 703 w 3761"/>
                  <a:gd name="T113" fmla="*/ 5266 h 5474"/>
                  <a:gd name="T114" fmla="*/ 864 w 3761"/>
                  <a:gd name="T115" fmla="*/ 5268 h 5474"/>
                  <a:gd name="T116" fmla="*/ 1358 w 3761"/>
                  <a:gd name="T117" fmla="*/ 5200 h 5474"/>
                  <a:gd name="T118" fmla="*/ 2114 w 3761"/>
                  <a:gd name="T119" fmla="*/ 5181 h 5474"/>
                  <a:gd name="T120" fmla="*/ 2897 w 3761"/>
                  <a:gd name="T121" fmla="*/ 5225 h 5474"/>
                  <a:gd name="T122" fmla="*/ 3519 w 3761"/>
                  <a:gd name="T123" fmla="*/ 5334 h 5474"/>
                  <a:gd name="T124" fmla="*/ 3761 w 3761"/>
                  <a:gd name="T125" fmla="*/ 5461 h 5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761" h="5474">
                    <a:moveTo>
                      <a:pt x="3748" y="5474"/>
                    </a:moveTo>
                    <a:lnTo>
                      <a:pt x="3745" y="5474"/>
                    </a:lnTo>
                    <a:lnTo>
                      <a:pt x="3742" y="5473"/>
                    </a:lnTo>
                    <a:lnTo>
                      <a:pt x="3740" y="5472"/>
                    </a:lnTo>
                    <a:lnTo>
                      <a:pt x="3738" y="5470"/>
                    </a:lnTo>
                    <a:lnTo>
                      <a:pt x="3710" y="5445"/>
                    </a:lnTo>
                    <a:lnTo>
                      <a:pt x="3672" y="5422"/>
                    </a:lnTo>
                    <a:lnTo>
                      <a:pt x="3627" y="5400"/>
                    </a:lnTo>
                    <a:lnTo>
                      <a:pt x="3573" y="5379"/>
                    </a:lnTo>
                    <a:lnTo>
                      <a:pt x="3511" y="5359"/>
                    </a:lnTo>
                    <a:lnTo>
                      <a:pt x="3442" y="5340"/>
                    </a:lnTo>
                    <a:lnTo>
                      <a:pt x="3368" y="5323"/>
                    </a:lnTo>
                    <a:lnTo>
                      <a:pt x="3286" y="5307"/>
                    </a:lnTo>
                    <a:lnTo>
                      <a:pt x="3199" y="5291"/>
                    </a:lnTo>
                    <a:lnTo>
                      <a:pt x="3107" y="5277"/>
                    </a:lnTo>
                    <a:lnTo>
                      <a:pt x="3010" y="5264"/>
                    </a:lnTo>
                    <a:lnTo>
                      <a:pt x="2910" y="5252"/>
                    </a:lnTo>
                    <a:lnTo>
                      <a:pt x="2806" y="5242"/>
                    </a:lnTo>
                    <a:lnTo>
                      <a:pt x="2700" y="5232"/>
                    </a:lnTo>
                    <a:lnTo>
                      <a:pt x="2591" y="5225"/>
                    </a:lnTo>
                    <a:lnTo>
                      <a:pt x="2480" y="5217"/>
                    </a:lnTo>
                    <a:lnTo>
                      <a:pt x="2368" y="5212"/>
                    </a:lnTo>
                    <a:lnTo>
                      <a:pt x="2254" y="5208"/>
                    </a:lnTo>
                    <a:lnTo>
                      <a:pt x="2141" y="5205"/>
                    </a:lnTo>
                    <a:lnTo>
                      <a:pt x="2029" y="5203"/>
                    </a:lnTo>
                    <a:lnTo>
                      <a:pt x="1916" y="5203"/>
                    </a:lnTo>
                    <a:lnTo>
                      <a:pt x="1805" y="5204"/>
                    </a:lnTo>
                    <a:lnTo>
                      <a:pt x="1696" y="5206"/>
                    </a:lnTo>
                    <a:lnTo>
                      <a:pt x="1589" y="5211"/>
                    </a:lnTo>
                    <a:lnTo>
                      <a:pt x="1486" y="5215"/>
                    </a:lnTo>
                    <a:lnTo>
                      <a:pt x="1385" y="5222"/>
                    </a:lnTo>
                    <a:lnTo>
                      <a:pt x="1289" y="5230"/>
                    </a:lnTo>
                    <a:lnTo>
                      <a:pt x="1197" y="5239"/>
                    </a:lnTo>
                    <a:lnTo>
                      <a:pt x="1110" y="5250"/>
                    </a:lnTo>
                    <a:lnTo>
                      <a:pt x="1029" y="5263"/>
                    </a:lnTo>
                    <a:lnTo>
                      <a:pt x="953" y="5276"/>
                    </a:lnTo>
                    <a:lnTo>
                      <a:pt x="884" y="5292"/>
                    </a:lnTo>
                    <a:lnTo>
                      <a:pt x="869" y="5295"/>
                    </a:lnTo>
                    <a:lnTo>
                      <a:pt x="853" y="5297"/>
                    </a:lnTo>
                    <a:lnTo>
                      <a:pt x="838" y="5299"/>
                    </a:lnTo>
                    <a:lnTo>
                      <a:pt x="823" y="5300"/>
                    </a:lnTo>
                    <a:lnTo>
                      <a:pt x="807" y="5301"/>
                    </a:lnTo>
                    <a:lnTo>
                      <a:pt x="791" y="5303"/>
                    </a:lnTo>
                    <a:lnTo>
                      <a:pt x="776" y="5301"/>
                    </a:lnTo>
                    <a:lnTo>
                      <a:pt x="761" y="5301"/>
                    </a:lnTo>
                    <a:lnTo>
                      <a:pt x="731" y="5298"/>
                    </a:lnTo>
                    <a:lnTo>
                      <a:pt x="701" y="5293"/>
                    </a:lnTo>
                    <a:lnTo>
                      <a:pt x="670" y="5286"/>
                    </a:lnTo>
                    <a:lnTo>
                      <a:pt x="641" y="5278"/>
                    </a:lnTo>
                    <a:lnTo>
                      <a:pt x="612" y="5268"/>
                    </a:lnTo>
                    <a:lnTo>
                      <a:pt x="583" y="5258"/>
                    </a:lnTo>
                    <a:lnTo>
                      <a:pt x="554" y="5246"/>
                    </a:lnTo>
                    <a:lnTo>
                      <a:pt x="526" y="5235"/>
                    </a:lnTo>
                    <a:lnTo>
                      <a:pt x="469" y="5209"/>
                    </a:lnTo>
                    <a:lnTo>
                      <a:pt x="415" y="5182"/>
                    </a:lnTo>
                    <a:lnTo>
                      <a:pt x="394" y="5171"/>
                    </a:lnTo>
                    <a:lnTo>
                      <a:pt x="372" y="5158"/>
                    </a:lnTo>
                    <a:lnTo>
                      <a:pt x="352" y="5145"/>
                    </a:lnTo>
                    <a:lnTo>
                      <a:pt x="330" y="5130"/>
                    </a:lnTo>
                    <a:lnTo>
                      <a:pt x="310" y="5114"/>
                    </a:lnTo>
                    <a:lnTo>
                      <a:pt x="289" y="5096"/>
                    </a:lnTo>
                    <a:lnTo>
                      <a:pt x="270" y="5078"/>
                    </a:lnTo>
                    <a:lnTo>
                      <a:pt x="250" y="5060"/>
                    </a:lnTo>
                    <a:lnTo>
                      <a:pt x="231" y="5040"/>
                    </a:lnTo>
                    <a:lnTo>
                      <a:pt x="211" y="5020"/>
                    </a:lnTo>
                    <a:lnTo>
                      <a:pt x="193" y="4998"/>
                    </a:lnTo>
                    <a:lnTo>
                      <a:pt x="176" y="4977"/>
                    </a:lnTo>
                    <a:lnTo>
                      <a:pt x="158" y="4954"/>
                    </a:lnTo>
                    <a:lnTo>
                      <a:pt x="142" y="4931"/>
                    </a:lnTo>
                    <a:lnTo>
                      <a:pt x="126" y="4909"/>
                    </a:lnTo>
                    <a:lnTo>
                      <a:pt x="111" y="4885"/>
                    </a:lnTo>
                    <a:lnTo>
                      <a:pt x="97" y="4861"/>
                    </a:lnTo>
                    <a:lnTo>
                      <a:pt x="83" y="4837"/>
                    </a:lnTo>
                    <a:lnTo>
                      <a:pt x="71" y="4812"/>
                    </a:lnTo>
                    <a:lnTo>
                      <a:pt x="59" y="4789"/>
                    </a:lnTo>
                    <a:lnTo>
                      <a:pt x="48" y="4765"/>
                    </a:lnTo>
                    <a:lnTo>
                      <a:pt x="38" y="4740"/>
                    </a:lnTo>
                    <a:lnTo>
                      <a:pt x="29" y="4716"/>
                    </a:lnTo>
                    <a:lnTo>
                      <a:pt x="21" y="4693"/>
                    </a:lnTo>
                    <a:lnTo>
                      <a:pt x="15" y="4669"/>
                    </a:lnTo>
                    <a:lnTo>
                      <a:pt x="9" y="4646"/>
                    </a:lnTo>
                    <a:lnTo>
                      <a:pt x="5" y="4624"/>
                    </a:lnTo>
                    <a:lnTo>
                      <a:pt x="2" y="4602"/>
                    </a:lnTo>
                    <a:lnTo>
                      <a:pt x="0" y="4580"/>
                    </a:lnTo>
                    <a:lnTo>
                      <a:pt x="0" y="4559"/>
                    </a:lnTo>
                    <a:lnTo>
                      <a:pt x="1" y="4539"/>
                    </a:lnTo>
                    <a:lnTo>
                      <a:pt x="3" y="4520"/>
                    </a:lnTo>
                    <a:lnTo>
                      <a:pt x="5" y="4508"/>
                    </a:lnTo>
                    <a:lnTo>
                      <a:pt x="11" y="4496"/>
                    </a:lnTo>
                    <a:lnTo>
                      <a:pt x="17" y="4485"/>
                    </a:lnTo>
                    <a:lnTo>
                      <a:pt x="25" y="4476"/>
                    </a:lnTo>
                    <a:lnTo>
                      <a:pt x="33" y="4467"/>
                    </a:lnTo>
                    <a:lnTo>
                      <a:pt x="44" y="4461"/>
                    </a:lnTo>
                    <a:lnTo>
                      <a:pt x="49" y="4458"/>
                    </a:lnTo>
                    <a:lnTo>
                      <a:pt x="55" y="4456"/>
                    </a:lnTo>
                    <a:lnTo>
                      <a:pt x="61" y="4455"/>
                    </a:lnTo>
                    <a:lnTo>
                      <a:pt x="68" y="4454"/>
                    </a:lnTo>
                    <a:lnTo>
                      <a:pt x="108" y="4439"/>
                    </a:lnTo>
                    <a:lnTo>
                      <a:pt x="150" y="4425"/>
                    </a:lnTo>
                    <a:lnTo>
                      <a:pt x="191" y="4412"/>
                    </a:lnTo>
                    <a:lnTo>
                      <a:pt x="233" y="4400"/>
                    </a:lnTo>
                    <a:lnTo>
                      <a:pt x="275" y="4389"/>
                    </a:lnTo>
                    <a:lnTo>
                      <a:pt x="318" y="4380"/>
                    </a:lnTo>
                    <a:lnTo>
                      <a:pt x="360" y="4370"/>
                    </a:lnTo>
                    <a:lnTo>
                      <a:pt x="402" y="4360"/>
                    </a:lnTo>
                    <a:lnTo>
                      <a:pt x="462" y="4346"/>
                    </a:lnTo>
                    <a:lnTo>
                      <a:pt x="521" y="4332"/>
                    </a:lnTo>
                    <a:lnTo>
                      <a:pt x="581" y="4317"/>
                    </a:lnTo>
                    <a:lnTo>
                      <a:pt x="640" y="4300"/>
                    </a:lnTo>
                    <a:lnTo>
                      <a:pt x="669" y="4290"/>
                    </a:lnTo>
                    <a:lnTo>
                      <a:pt x="698" y="4280"/>
                    </a:lnTo>
                    <a:lnTo>
                      <a:pt x="726" y="4270"/>
                    </a:lnTo>
                    <a:lnTo>
                      <a:pt x="756" y="4258"/>
                    </a:lnTo>
                    <a:lnTo>
                      <a:pt x="784" y="4246"/>
                    </a:lnTo>
                    <a:lnTo>
                      <a:pt x="812" y="4232"/>
                    </a:lnTo>
                    <a:lnTo>
                      <a:pt x="839" y="4218"/>
                    </a:lnTo>
                    <a:lnTo>
                      <a:pt x="867" y="4203"/>
                    </a:lnTo>
                    <a:lnTo>
                      <a:pt x="901" y="4181"/>
                    </a:lnTo>
                    <a:lnTo>
                      <a:pt x="935" y="4158"/>
                    </a:lnTo>
                    <a:lnTo>
                      <a:pt x="966" y="4135"/>
                    </a:lnTo>
                    <a:lnTo>
                      <a:pt x="996" y="4111"/>
                    </a:lnTo>
                    <a:lnTo>
                      <a:pt x="1023" y="4086"/>
                    </a:lnTo>
                    <a:lnTo>
                      <a:pt x="1049" y="4060"/>
                    </a:lnTo>
                    <a:lnTo>
                      <a:pt x="1073" y="4034"/>
                    </a:lnTo>
                    <a:lnTo>
                      <a:pt x="1095" y="4007"/>
                    </a:lnTo>
                    <a:lnTo>
                      <a:pt x="1115" y="3980"/>
                    </a:lnTo>
                    <a:lnTo>
                      <a:pt x="1134" y="3953"/>
                    </a:lnTo>
                    <a:lnTo>
                      <a:pt x="1151" y="3925"/>
                    </a:lnTo>
                    <a:lnTo>
                      <a:pt x="1166" y="3897"/>
                    </a:lnTo>
                    <a:lnTo>
                      <a:pt x="1179" y="3868"/>
                    </a:lnTo>
                    <a:lnTo>
                      <a:pt x="1191" y="3839"/>
                    </a:lnTo>
                    <a:lnTo>
                      <a:pt x="1202" y="3811"/>
                    </a:lnTo>
                    <a:lnTo>
                      <a:pt x="1210" y="3782"/>
                    </a:lnTo>
                    <a:lnTo>
                      <a:pt x="1217" y="3752"/>
                    </a:lnTo>
                    <a:lnTo>
                      <a:pt x="1223" y="3723"/>
                    </a:lnTo>
                    <a:lnTo>
                      <a:pt x="1227" y="3694"/>
                    </a:lnTo>
                    <a:lnTo>
                      <a:pt x="1230" y="3665"/>
                    </a:lnTo>
                    <a:lnTo>
                      <a:pt x="1232" y="3636"/>
                    </a:lnTo>
                    <a:lnTo>
                      <a:pt x="1232" y="3607"/>
                    </a:lnTo>
                    <a:lnTo>
                      <a:pt x="1231" y="3579"/>
                    </a:lnTo>
                    <a:lnTo>
                      <a:pt x="1227" y="3549"/>
                    </a:lnTo>
                    <a:lnTo>
                      <a:pt x="1224" y="3521"/>
                    </a:lnTo>
                    <a:lnTo>
                      <a:pt x="1219" y="3494"/>
                    </a:lnTo>
                    <a:lnTo>
                      <a:pt x="1213" y="3467"/>
                    </a:lnTo>
                    <a:lnTo>
                      <a:pt x="1206" y="3440"/>
                    </a:lnTo>
                    <a:lnTo>
                      <a:pt x="1197" y="3415"/>
                    </a:lnTo>
                    <a:lnTo>
                      <a:pt x="1188" y="3389"/>
                    </a:lnTo>
                    <a:lnTo>
                      <a:pt x="1178" y="3364"/>
                    </a:lnTo>
                    <a:lnTo>
                      <a:pt x="1166" y="3339"/>
                    </a:lnTo>
                    <a:lnTo>
                      <a:pt x="1138" y="3296"/>
                    </a:lnTo>
                    <a:lnTo>
                      <a:pt x="1108" y="3254"/>
                    </a:lnTo>
                    <a:lnTo>
                      <a:pt x="1077" y="3213"/>
                    </a:lnTo>
                    <a:lnTo>
                      <a:pt x="1046" y="3172"/>
                    </a:lnTo>
                    <a:lnTo>
                      <a:pt x="1014" y="3132"/>
                    </a:lnTo>
                    <a:lnTo>
                      <a:pt x="982" y="3092"/>
                    </a:lnTo>
                    <a:lnTo>
                      <a:pt x="950" y="3053"/>
                    </a:lnTo>
                    <a:lnTo>
                      <a:pt x="918" y="3014"/>
                    </a:lnTo>
                    <a:lnTo>
                      <a:pt x="869" y="2956"/>
                    </a:lnTo>
                    <a:lnTo>
                      <a:pt x="820" y="2896"/>
                    </a:lnTo>
                    <a:lnTo>
                      <a:pt x="796" y="2866"/>
                    </a:lnTo>
                    <a:lnTo>
                      <a:pt x="773" y="2835"/>
                    </a:lnTo>
                    <a:lnTo>
                      <a:pt x="749" y="2805"/>
                    </a:lnTo>
                    <a:lnTo>
                      <a:pt x="726" y="2773"/>
                    </a:lnTo>
                    <a:lnTo>
                      <a:pt x="704" y="2741"/>
                    </a:lnTo>
                    <a:lnTo>
                      <a:pt x="682" y="2709"/>
                    </a:lnTo>
                    <a:lnTo>
                      <a:pt x="662" y="2676"/>
                    </a:lnTo>
                    <a:lnTo>
                      <a:pt x="641" y="2643"/>
                    </a:lnTo>
                    <a:lnTo>
                      <a:pt x="623" y="2608"/>
                    </a:lnTo>
                    <a:lnTo>
                      <a:pt x="604" y="2574"/>
                    </a:lnTo>
                    <a:lnTo>
                      <a:pt x="587" y="2537"/>
                    </a:lnTo>
                    <a:lnTo>
                      <a:pt x="571" y="2501"/>
                    </a:lnTo>
                    <a:lnTo>
                      <a:pt x="542" y="2425"/>
                    </a:lnTo>
                    <a:lnTo>
                      <a:pt x="514" y="2348"/>
                    </a:lnTo>
                    <a:lnTo>
                      <a:pt x="489" y="2270"/>
                    </a:lnTo>
                    <a:lnTo>
                      <a:pt x="465" y="2193"/>
                    </a:lnTo>
                    <a:lnTo>
                      <a:pt x="442" y="2115"/>
                    </a:lnTo>
                    <a:lnTo>
                      <a:pt x="423" y="2036"/>
                    </a:lnTo>
                    <a:lnTo>
                      <a:pt x="405" y="1956"/>
                    </a:lnTo>
                    <a:lnTo>
                      <a:pt x="388" y="1876"/>
                    </a:lnTo>
                    <a:lnTo>
                      <a:pt x="374" y="1796"/>
                    </a:lnTo>
                    <a:lnTo>
                      <a:pt x="361" y="1717"/>
                    </a:lnTo>
                    <a:lnTo>
                      <a:pt x="351" y="1636"/>
                    </a:lnTo>
                    <a:lnTo>
                      <a:pt x="342" y="1555"/>
                    </a:lnTo>
                    <a:lnTo>
                      <a:pt x="336" y="1473"/>
                    </a:lnTo>
                    <a:lnTo>
                      <a:pt x="331" y="1391"/>
                    </a:lnTo>
                    <a:lnTo>
                      <a:pt x="328" y="1309"/>
                    </a:lnTo>
                    <a:lnTo>
                      <a:pt x="327" y="1226"/>
                    </a:lnTo>
                    <a:lnTo>
                      <a:pt x="330" y="1176"/>
                    </a:lnTo>
                    <a:lnTo>
                      <a:pt x="337" y="1127"/>
                    </a:lnTo>
                    <a:lnTo>
                      <a:pt x="344" y="1077"/>
                    </a:lnTo>
                    <a:lnTo>
                      <a:pt x="354" y="1029"/>
                    </a:lnTo>
                    <a:lnTo>
                      <a:pt x="366" y="980"/>
                    </a:lnTo>
                    <a:lnTo>
                      <a:pt x="380" y="932"/>
                    </a:lnTo>
                    <a:lnTo>
                      <a:pt x="396" y="884"/>
                    </a:lnTo>
                    <a:lnTo>
                      <a:pt x="413" y="837"/>
                    </a:lnTo>
                    <a:lnTo>
                      <a:pt x="434" y="790"/>
                    </a:lnTo>
                    <a:lnTo>
                      <a:pt x="454" y="745"/>
                    </a:lnTo>
                    <a:lnTo>
                      <a:pt x="478" y="700"/>
                    </a:lnTo>
                    <a:lnTo>
                      <a:pt x="503" y="655"/>
                    </a:lnTo>
                    <a:lnTo>
                      <a:pt x="530" y="611"/>
                    </a:lnTo>
                    <a:lnTo>
                      <a:pt x="558" y="568"/>
                    </a:lnTo>
                    <a:lnTo>
                      <a:pt x="588" y="527"/>
                    </a:lnTo>
                    <a:lnTo>
                      <a:pt x="620" y="486"/>
                    </a:lnTo>
                    <a:lnTo>
                      <a:pt x="653" y="446"/>
                    </a:lnTo>
                    <a:lnTo>
                      <a:pt x="688" y="407"/>
                    </a:lnTo>
                    <a:lnTo>
                      <a:pt x="723" y="368"/>
                    </a:lnTo>
                    <a:lnTo>
                      <a:pt x="761" y="332"/>
                    </a:lnTo>
                    <a:lnTo>
                      <a:pt x="800" y="297"/>
                    </a:lnTo>
                    <a:lnTo>
                      <a:pt x="840" y="262"/>
                    </a:lnTo>
                    <a:lnTo>
                      <a:pt x="881" y="229"/>
                    </a:lnTo>
                    <a:lnTo>
                      <a:pt x="924" y="198"/>
                    </a:lnTo>
                    <a:lnTo>
                      <a:pt x="967" y="167"/>
                    </a:lnTo>
                    <a:lnTo>
                      <a:pt x="1013" y="139"/>
                    </a:lnTo>
                    <a:lnTo>
                      <a:pt x="1058" y="112"/>
                    </a:lnTo>
                    <a:lnTo>
                      <a:pt x="1105" y="87"/>
                    </a:lnTo>
                    <a:lnTo>
                      <a:pt x="1154" y="63"/>
                    </a:lnTo>
                    <a:lnTo>
                      <a:pt x="1203" y="40"/>
                    </a:lnTo>
                    <a:lnTo>
                      <a:pt x="1253" y="20"/>
                    </a:lnTo>
                    <a:lnTo>
                      <a:pt x="1304" y="1"/>
                    </a:lnTo>
                    <a:lnTo>
                      <a:pt x="1310" y="0"/>
                    </a:lnTo>
                    <a:lnTo>
                      <a:pt x="1314" y="1"/>
                    </a:lnTo>
                    <a:lnTo>
                      <a:pt x="1318" y="4"/>
                    </a:lnTo>
                    <a:lnTo>
                      <a:pt x="1321" y="9"/>
                    </a:lnTo>
                    <a:lnTo>
                      <a:pt x="1321" y="14"/>
                    </a:lnTo>
                    <a:lnTo>
                      <a:pt x="1320" y="20"/>
                    </a:lnTo>
                    <a:lnTo>
                      <a:pt x="1317" y="24"/>
                    </a:lnTo>
                    <a:lnTo>
                      <a:pt x="1313" y="26"/>
                    </a:lnTo>
                    <a:lnTo>
                      <a:pt x="1263" y="44"/>
                    </a:lnTo>
                    <a:lnTo>
                      <a:pt x="1213" y="65"/>
                    </a:lnTo>
                    <a:lnTo>
                      <a:pt x="1165" y="87"/>
                    </a:lnTo>
                    <a:lnTo>
                      <a:pt x="1118" y="110"/>
                    </a:lnTo>
                    <a:lnTo>
                      <a:pt x="1072" y="135"/>
                    </a:lnTo>
                    <a:lnTo>
                      <a:pt x="1027" y="162"/>
                    </a:lnTo>
                    <a:lnTo>
                      <a:pt x="982" y="190"/>
                    </a:lnTo>
                    <a:lnTo>
                      <a:pt x="939" y="219"/>
                    </a:lnTo>
                    <a:lnTo>
                      <a:pt x="898" y="251"/>
                    </a:lnTo>
                    <a:lnTo>
                      <a:pt x="857" y="283"/>
                    </a:lnTo>
                    <a:lnTo>
                      <a:pt x="817" y="316"/>
                    </a:lnTo>
                    <a:lnTo>
                      <a:pt x="779" y="351"/>
                    </a:lnTo>
                    <a:lnTo>
                      <a:pt x="743" y="387"/>
                    </a:lnTo>
                    <a:lnTo>
                      <a:pt x="708" y="424"/>
                    </a:lnTo>
                    <a:lnTo>
                      <a:pt x="674" y="462"/>
                    </a:lnTo>
                    <a:lnTo>
                      <a:pt x="641" y="502"/>
                    </a:lnTo>
                    <a:lnTo>
                      <a:pt x="610" y="542"/>
                    </a:lnTo>
                    <a:lnTo>
                      <a:pt x="581" y="583"/>
                    </a:lnTo>
                    <a:lnTo>
                      <a:pt x="553" y="625"/>
                    </a:lnTo>
                    <a:lnTo>
                      <a:pt x="527" y="667"/>
                    </a:lnTo>
                    <a:lnTo>
                      <a:pt x="502" y="712"/>
                    </a:lnTo>
                    <a:lnTo>
                      <a:pt x="479" y="756"/>
                    </a:lnTo>
                    <a:lnTo>
                      <a:pt x="459" y="800"/>
                    </a:lnTo>
                    <a:lnTo>
                      <a:pt x="439" y="846"/>
                    </a:lnTo>
                    <a:lnTo>
                      <a:pt x="422" y="892"/>
                    </a:lnTo>
                    <a:lnTo>
                      <a:pt x="406" y="939"/>
                    </a:lnTo>
                    <a:lnTo>
                      <a:pt x="392" y="986"/>
                    </a:lnTo>
                    <a:lnTo>
                      <a:pt x="381" y="1033"/>
                    </a:lnTo>
                    <a:lnTo>
                      <a:pt x="371" y="1082"/>
                    </a:lnTo>
                    <a:lnTo>
                      <a:pt x="363" y="1129"/>
                    </a:lnTo>
                    <a:lnTo>
                      <a:pt x="357" y="1178"/>
                    </a:lnTo>
                    <a:lnTo>
                      <a:pt x="354" y="1226"/>
                    </a:lnTo>
                    <a:lnTo>
                      <a:pt x="355" y="1309"/>
                    </a:lnTo>
                    <a:lnTo>
                      <a:pt x="358" y="1389"/>
                    </a:lnTo>
                    <a:lnTo>
                      <a:pt x="363" y="1472"/>
                    </a:lnTo>
                    <a:lnTo>
                      <a:pt x="369" y="1551"/>
                    </a:lnTo>
                    <a:lnTo>
                      <a:pt x="378" y="1632"/>
                    </a:lnTo>
                    <a:lnTo>
                      <a:pt x="388" y="1712"/>
                    </a:lnTo>
                    <a:lnTo>
                      <a:pt x="400" y="1792"/>
                    </a:lnTo>
                    <a:lnTo>
                      <a:pt x="414" y="1872"/>
                    </a:lnTo>
                    <a:lnTo>
                      <a:pt x="431" y="1951"/>
                    </a:lnTo>
                    <a:lnTo>
                      <a:pt x="449" y="2030"/>
                    </a:lnTo>
                    <a:lnTo>
                      <a:pt x="468" y="2107"/>
                    </a:lnTo>
                    <a:lnTo>
                      <a:pt x="491" y="2185"/>
                    </a:lnTo>
                    <a:lnTo>
                      <a:pt x="514" y="2263"/>
                    </a:lnTo>
                    <a:lnTo>
                      <a:pt x="540" y="2339"/>
                    </a:lnTo>
                    <a:lnTo>
                      <a:pt x="567" y="2415"/>
                    </a:lnTo>
                    <a:lnTo>
                      <a:pt x="596" y="2491"/>
                    </a:lnTo>
                    <a:lnTo>
                      <a:pt x="612" y="2526"/>
                    </a:lnTo>
                    <a:lnTo>
                      <a:pt x="628" y="2561"/>
                    </a:lnTo>
                    <a:lnTo>
                      <a:pt x="647" y="2595"/>
                    </a:lnTo>
                    <a:lnTo>
                      <a:pt x="665" y="2629"/>
                    </a:lnTo>
                    <a:lnTo>
                      <a:pt x="684" y="2661"/>
                    </a:lnTo>
                    <a:lnTo>
                      <a:pt x="704" y="2693"/>
                    </a:lnTo>
                    <a:lnTo>
                      <a:pt x="725" y="2725"/>
                    </a:lnTo>
                    <a:lnTo>
                      <a:pt x="747" y="2756"/>
                    </a:lnTo>
                    <a:lnTo>
                      <a:pt x="770" y="2786"/>
                    </a:lnTo>
                    <a:lnTo>
                      <a:pt x="792" y="2817"/>
                    </a:lnTo>
                    <a:lnTo>
                      <a:pt x="815" y="2847"/>
                    </a:lnTo>
                    <a:lnTo>
                      <a:pt x="839" y="2877"/>
                    </a:lnTo>
                    <a:lnTo>
                      <a:pt x="888" y="2936"/>
                    </a:lnTo>
                    <a:lnTo>
                      <a:pt x="938" y="2997"/>
                    </a:lnTo>
                    <a:lnTo>
                      <a:pt x="970" y="3036"/>
                    </a:lnTo>
                    <a:lnTo>
                      <a:pt x="1003" y="3075"/>
                    </a:lnTo>
                    <a:lnTo>
                      <a:pt x="1035" y="3114"/>
                    </a:lnTo>
                    <a:lnTo>
                      <a:pt x="1068" y="3155"/>
                    </a:lnTo>
                    <a:lnTo>
                      <a:pt x="1099" y="3197"/>
                    </a:lnTo>
                    <a:lnTo>
                      <a:pt x="1130" y="3239"/>
                    </a:lnTo>
                    <a:lnTo>
                      <a:pt x="1161" y="3282"/>
                    </a:lnTo>
                    <a:lnTo>
                      <a:pt x="1190" y="3326"/>
                    </a:lnTo>
                    <a:lnTo>
                      <a:pt x="1202" y="3351"/>
                    </a:lnTo>
                    <a:lnTo>
                      <a:pt x="1212" y="3378"/>
                    </a:lnTo>
                    <a:lnTo>
                      <a:pt x="1222" y="3405"/>
                    </a:lnTo>
                    <a:lnTo>
                      <a:pt x="1232" y="3432"/>
                    </a:lnTo>
                    <a:lnTo>
                      <a:pt x="1239" y="3460"/>
                    </a:lnTo>
                    <a:lnTo>
                      <a:pt x="1246" y="3488"/>
                    </a:lnTo>
                    <a:lnTo>
                      <a:pt x="1250" y="3517"/>
                    </a:lnTo>
                    <a:lnTo>
                      <a:pt x="1254" y="3546"/>
                    </a:lnTo>
                    <a:lnTo>
                      <a:pt x="1257" y="3575"/>
                    </a:lnTo>
                    <a:lnTo>
                      <a:pt x="1259" y="3606"/>
                    </a:lnTo>
                    <a:lnTo>
                      <a:pt x="1259" y="3636"/>
                    </a:lnTo>
                    <a:lnTo>
                      <a:pt x="1257" y="3666"/>
                    </a:lnTo>
                    <a:lnTo>
                      <a:pt x="1254" y="3696"/>
                    </a:lnTo>
                    <a:lnTo>
                      <a:pt x="1250" y="3727"/>
                    </a:lnTo>
                    <a:lnTo>
                      <a:pt x="1244" y="3757"/>
                    </a:lnTo>
                    <a:lnTo>
                      <a:pt x="1236" y="3788"/>
                    </a:lnTo>
                    <a:lnTo>
                      <a:pt x="1227" y="3818"/>
                    </a:lnTo>
                    <a:lnTo>
                      <a:pt x="1217" y="3849"/>
                    </a:lnTo>
                    <a:lnTo>
                      <a:pt x="1205" y="3878"/>
                    </a:lnTo>
                    <a:lnTo>
                      <a:pt x="1191" y="3908"/>
                    </a:lnTo>
                    <a:lnTo>
                      <a:pt x="1175" y="3937"/>
                    </a:lnTo>
                    <a:lnTo>
                      <a:pt x="1157" y="3966"/>
                    </a:lnTo>
                    <a:lnTo>
                      <a:pt x="1139" y="3995"/>
                    </a:lnTo>
                    <a:lnTo>
                      <a:pt x="1117" y="4023"/>
                    </a:lnTo>
                    <a:lnTo>
                      <a:pt x="1095" y="4050"/>
                    </a:lnTo>
                    <a:lnTo>
                      <a:pt x="1070" y="4077"/>
                    </a:lnTo>
                    <a:lnTo>
                      <a:pt x="1043" y="4104"/>
                    </a:lnTo>
                    <a:lnTo>
                      <a:pt x="1015" y="4130"/>
                    </a:lnTo>
                    <a:lnTo>
                      <a:pt x="985" y="4155"/>
                    </a:lnTo>
                    <a:lnTo>
                      <a:pt x="951" y="4180"/>
                    </a:lnTo>
                    <a:lnTo>
                      <a:pt x="916" y="4204"/>
                    </a:lnTo>
                    <a:lnTo>
                      <a:pt x="880" y="4226"/>
                    </a:lnTo>
                    <a:lnTo>
                      <a:pt x="853" y="4241"/>
                    </a:lnTo>
                    <a:lnTo>
                      <a:pt x="824" y="4257"/>
                    </a:lnTo>
                    <a:lnTo>
                      <a:pt x="796" y="4270"/>
                    </a:lnTo>
                    <a:lnTo>
                      <a:pt x="766" y="4282"/>
                    </a:lnTo>
                    <a:lnTo>
                      <a:pt x="737" y="4294"/>
                    </a:lnTo>
                    <a:lnTo>
                      <a:pt x="708" y="4305"/>
                    </a:lnTo>
                    <a:lnTo>
                      <a:pt x="679" y="4315"/>
                    </a:lnTo>
                    <a:lnTo>
                      <a:pt x="649" y="4325"/>
                    </a:lnTo>
                    <a:lnTo>
                      <a:pt x="589" y="4342"/>
                    </a:lnTo>
                    <a:lnTo>
                      <a:pt x="529" y="4358"/>
                    </a:lnTo>
                    <a:lnTo>
                      <a:pt x="468" y="4372"/>
                    </a:lnTo>
                    <a:lnTo>
                      <a:pt x="408" y="4386"/>
                    </a:lnTo>
                    <a:lnTo>
                      <a:pt x="366" y="4396"/>
                    </a:lnTo>
                    <a:lnTo>
                      <a:pt x="324" y="4406"/>
                    </a:lnTo>
                    <a:lnTo>
                      <a:pt x="282" y="4416"/>
                    </a:lnTo>
                    <a:lnTo>
                      <a:pt x="239" y="4427"/>
                    </a:lnTo>
                    <a:lnTo>
                      <a:pt x="197" y="4439"/>
                    </a:lnTo>
                    <a:lnTo>
                      <a:pt x="156" y="4451"/>
                    </a:lnTo>
                    <a:lnTo>
                      <a:pt x="115" y="4465"/>
                    </a:lnTo>
                    <a:lnTo>
                      <a:pt x="75" y="4480"/>
                    </a:lnTo>
                    <a:lnTo>
                      <a:pt x="73" y="4481"/>
                    </a:lnTo>
                    <a:lnTo>
                      <a:pt x="70" y="4481"/>
                    </a:lnTo>
                    <a:lnTo>
                      <a:pt x="62" y="4482"/>
                    </a:lnTo>
                    <a:lnTo>
                      <a:pt x="56" y="4485"/>
                    </a:lnTo>
                    <a:lnTo>
                      <a:pt x="49" y="4490"/>
                    </a:lnTo>
                    <a:lnTo>
                      <a:pt x="44" y="4495"/>
                    </a:lnTo>
                    <a:lnTo>
                      <a:pt x="39" y="4502"/>
                    </a:lnTo>
                    <a:lnTo>
                      <a:pt x="34" y="4509"/>
                    </a:lnTo>
                    <a:lnTo>
                      <a:pt x="31" y="4517"/>
                    </a:lnTo>
                    <a:lnTo>
                      <a:pt x="30" y="4524"/>
                    </a:lnTo>
                    <a:lnTo>
                      <a:pt x="28" y="4542"/>
                    </a:lnTo>
                    <a:lnTo>
                      <a:pt x="27" y="4561"/>
                    </a:lnTo>
                    <a:lnTo>
                      <a:pt x="27" y="4580"/>
                    </a:lnTo>
                    <a:lnTo>
                      <a:pt x="29" y="4601"/>
                    </a:lnTo>
                    <a:lnTo>
                      <a:pt x="32" y="4623"/>
                    </a:lnTo>
                    <a:lnTo>
                      <a:pt x="36" y="4644"/>
                    </a:lnTo>
                    <a:lnTo>
                      <a:pt x="42" y="4666"/>
                    </a:lnTo>
                    <a:lnTo>
                      <a:pt x="48" y="4688"/>
                    </a:lnTo>
                    <a:lnTo>
                      <a:pt x="56" y="4711"/>
                    </a:lnTo>
                    <a:lnTo>
                      <a:pt x="65" y="4734"/>
                    </a:lnTo>
                    <a:lnTo>
                      <a:pt x="74" y="4756"/>
                    </a:lnTo>
                    <a:lnTo>
                      <a:pt x="85" y="4780"/>
                    </a:lnTo>
                    <a:lnTo>
                      <a:pt x="97" y="4803"/>
                    </a:lnTo>
                    <a:lnTo>
                      <a:pt x="109" y="4827"/>
                    </a:lnTo>
                    <a:lnTo>
                      <a:pt x="122" y="4849"/>
                    </a:lnTo>
                    <a:lnTo>
                      <a:pt x="136" y="4872"/>
                    </a:lnTo>
                    <a:lnTo>
                      <a:pt x="151" y="4895"/>
                    </a:lnTo>
                    <a:lnTo>
                      <a:pt x="166" y="4917"/>
                    </a:lnTo>
                    <a:lnTo>
                      <a:pt x="182" y="4939"/>
                    </a:lnTo>
                    <a:lnTo>
                      <a:pt x="198" y="4960"/>
                    </a:lnTo>
                    <a:lnTo>
                      <a:pt x="216" y="4982"/>
                    </a:lnTo>
                    <a:lnTo>
                      <a:pt x="233" y="5001"/>
                    </a:lnTo>
                    <a:lnTo>
                      <a:pt x="251" y="5022"/>
                    </a:lnTo>
                    <a:lnTo>
                      <a:pt x="270" y="5040"/>
                    </a:lnTo>
                    <a:lnTo>
                      <a:pt x="289" y="5059"/>
                    </a:lnTo>
                    <a:lnTo>
                      <a:pt x="307" y="5076"/>
                    </a:lnTo>
                    <a:lnTo>
                      <a:pt x="327" y="5092"/>
                    </a:lnTo>
                    <a:lnTo>
                      <a:pt x="347" y="5108"/>
                    </a:lnTo>
                    <a:lnTo>
                      <a:pt x="367" y="5122"/>
                    </a:lnTo>
                    <a:lnTo>
                      <a:pt x="387" y="5135"/>
                    </a:lnTo>
                    <a:lnTo>
                      <a:pt x="407" y="5147"/>
                    </a:lnTo>
                    <a:lnTo>
                      <a:pt x="427" y="5158"/>
                    </a:lnTo>
                    <a:lnTo>
                      <a:pt x="480" y="5184"/>
                    </a:lnTo>
                    <a:lnTo>
                      <a:pt x="534" y="5209"/>
                    </a:lnTo>
                    <a:lnTo>
                      <a:pt x="561" y="5221"/>
                    </a:lnTo>
                    <a:lnTo>
                      <a:pt x="589" y="5231"/>
                    </a:lnTo>
                    <a:lnTo>
                      <a:pt x="617" y="5242"/>
                    </a:lnTo>
                    <a:lnTo>
                      <a:pt x="645" y="5251"/>
                    </a:lnTo>
                    <a:lnTo>
                      <a:pt x="675" y="5259"/>
                    </a:lnTo>
                    <a:lnTo>
                      <a:pt x="703" y="5266"/>
                    </a:lnTo>
                    <a:lnTo>
                      <a:pt x="732" y="5270"/>
                    </a:lnTo>
                    <a:lnTo>
                      <a:pt x="761" y="5273"/>
                    </a:lnTo>
                    <a:lnTo>
                      <a:pt x="790" y="5275"/>
                    </a:lnTo>
                    <a:lnTo>
                      <a:pt x="819" y="5275"/>
                    </a:lnTo>
                    <a:lnTo>
                      <a:pt x="833" y="5272"/>
                    </a:lnTo>
                    <a:lnTo>
                      <a:pt x="848" y="5271"/>
                    </a:lnTo>
                    <a:lnTo>
                      <a:pt x="864" y="5268"/>
                    </a:lnTo>
                    <a:lnTo>
                      <a:pt x="878" y="5265"/>
                    </a:lnTo>
                    <a:lnTo>
                      <a:pt x="941" y="5251"/>
                    </a:lnTo>
                    <a:lnTo>
                      <a:pt x="1013" y="5238"/>
                    </a:lnTo>
                    <a:lnTo>
                      <a:pt x="1090" y="5227"/>
                    </a:lnTo>
                    <a:lnTo>
                      <a:pt x="1175" y="5216"/>
                    </a:lnTo>
                    <a:lnTo>
                      <a:pt x="1263" y="5208"/>
                    </a:lnTo>
                    <a:lnTo>
                      <a:pt x="1358" y="5200"/>
                    </a:lnTo>
                    <a:lnTo>
                      <a:pt x="1457" y="5194"/>
                    </a:lnTo>
                    <a:lnTo>
                      <a:pt x="1560" y="5188"/>
                    </a:lnTo>
                    <a:lnTo>
                      <a:pt x="1666" y="5184"/>
                    </a:lnTo>
                    <a:lnTo>
                      <a:pt x="1775" y="5182"/>
                    </a:lnTo>
                    <a:lnTo>
                      <a:pt x="1886" y="5181"/>
                    </a:lnTo>
                    <a:lnTo>
                      <a:pt x="2000" y="5180"/>
                    </a:lnTo>
                    <a:lnTo>
                      <a:pt x="2114" y="5181"/>
                    </a:lnTo>
                    <a:lnTo>
                      <a:pt x="2228" y="5184"/>
                    </a:lnTo>
                    <a:lnTo>
                      <a:pt x="2343" y="5187"/>
                    </a:lnTo>
                    <a:lnTo>
                      <a:pt x="2457" y="5192"/>
                    </a:lnTo>
                    <a:lnTo>
                      <a:pt x="2570" y="5199"/>
                    </a:lnTo>
                    <a:lnTo>
                      <a:pt x="2682" y="5206"/>
                    </a:lnTo>
                    <a:lnTo>
                      <a:pt x="2791" y="5215"/>
                    </a:lnTo>
                    <a:lnTo>
                      <a:pt x="2897" y="5225"/>
                    </a:lnTo>
                    <a:lnTo>
                      <a:pt x="3001" y="5237"/>
                    </a:lnTo>
                    <a:lnTo>
                      <a:pt x="3100" y="5250"/>
                    </a:lnTo>
                    <a:lnTo>
                      <a:pt x="3195" y="5264"/>
                    </a:lnTo>
                    <a:lnTo>
                      <a:pt x="3285" y="5279"/>
                    </a:lnTo>
                    <a:lnTo>
                      <a:pt x="3369" y="5296"/>
                    </a:lnTo>
                    <a:lnTo>
                      <a:pt x="3448" y="5314"/>
                    </a:lnTo>
                    <a:lnTo>
                      <a:pt x="3519" y="5334"/>
                    </a:lnTo>
                    <a:lnTo>
                      <a:pt x="3583" y="5354"/>
                    </a:lnTo>
                    <a:lnTo>
                      <a:pt x="3640" y="5377"/>
                    </a:lnTo>
                    <a:lnTo>
                      <a:pt x="3688" y="5400"/>
                    </a:lnTo>
                    <a:lnTo>
                      <a:pt x="3727" y="5425"/>
                    </a:lnTo>
                    <a:lnTo>
                      <a:pt x="3757" y="5452"/>
                    </a:lnTo>
                    <a:lnTo>
                      <a:pt x="3761" y="5456"/>
                    </a:lnTo>
                    <a:lnTo>
                      <a:pt x="3761" y="5461"/>
                    </a:lnTo>
                    <a:lnTo>
                      <a:pt x="3760" y="5466"/>
                    </a:lnTo>
                    <a:lnTo>
                      <a:pt x="3756" y="5470"/>
                    </a:lnTo>
                    <a:lnTo>
                      <a:pt x="3752" y="5473"/>
                    </a:lnTo>
                    <a:lnTo>
                      <a:pt x="3748" y="54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54"/>
              <p:cNvSpPr>
                <a:spLocks/>
              </p:cNvSpPr>
              <p:nvPr userDrawn="1"/>
            </p:nvSpPr>
            <p:spPr bwMode="auto">
              <a:xfrm>
                <a:off x="2513" y="1822"/>
                <a:ext cx="160" cy="1249"/>
              </a:xfrm>
              <a:custGeom>
                <a:avLst/>
                <a:gdLst>
                  <a:gd name="T0" fmla="*/ 225 w 482"/>
                  <a:gd name="T1" fmla="*/ 3717 h 3747"/>
                  <a:gd name="T2" fmla="*/ 161 w 482"/>
                  <a:gd name="T3" fmla="*/ 3637 h 3747"/>
                  <a:gd name="T4" fmla="*/ 118 w 482"/>
                  <a:gd name="T5" fmla="*/ 3545 h 3747"/>
                  <a:gd name="T6" fmla="*/ 85 w 482"/>
                  <a:gd name="T7" fmla="*/ 3425 h 3747"/>
                  <a:gd name="T8" fmla="*/ 62 w 482"/>
                  <a:gd name="T9" fmla="*/ 3140 h 3747"/>
                  <a:gd name="T10" fmla="*/ 46 w 482"/>
                  <a:gd name="T11" fmla="*/ 2890 h 3747"/>
                  <a:gd name="T12" fmla="*/ 23 w 482"/>
                  <a:gd name="T13" fmla="*/ 2663 h 3747"/>
                  <a:gd name="T14" fmla="*/ 6 w 482"/>
                  <a:gd name="T15" fmla="*/ 2464 h 3747"/>
                  <a:gd name="T16" fmla="*/ 3 w 482"/>
                  <a:gd name="T17" fmla="*/ 2278 h 3747"/>
                  <a:gd name="T18" fmla="*/ 34 w 482"/>
                  <a:gd name="T19" fmla="*/ 2108 h 3747"/>
                  <a:gd name="T20" fmla="*/ 95 w 482"/>
                  <a:gd name="T21" fmla="*/ 1951 h 3747"/>
                  <a:gd name="T22" fmla="*/ 189 w 482"/>
                  <a:gd name="T23" fmla="*/ 1794 h 3747"/>
                  <a:gd name="T24" fmla="*/ 321 w 482"/>
                  <a:gd name="T25" fmla="*/ 1581 h 3747"/>
                  <a:gd name="T26" fmla="*/ 400 w 482"/>
                  <a:gd name="T27" fmla="*/ 1420 h 3747"/>
                  <a:gd name="T28" fmla="*/ 448 w 482"/>
                  <a:gd name="T29" fmla="*/ 1245 h 3747"/>
                  <a:gd name="T30" fmla="*/ 454 w 482"/>
                  <a:gd name="T31" fmla="*/ 1123 h 3747"/>
                  <a:gd name="T32" fmla="*/ 434 w 482"/>
                  <a:gd name="T33" fmla="*/ 1008 h 3747"/>
                  <a:gd name="T34" fmla="*/ 386 w 482"/>
                  <a:gd name="T35" fmla="*/ 846 h 3747"/>
                  <a:gd name="T36" fmla="*/ 347 w 482"/>
                  <a:gd name="T37" fmla="*/ 701 h 3747"/>
                  <a:gd name="T38" fmla="*/ 325 w 482"/>
                  <a:gd name="T39" fmla="*/ 578 h 3747"/>
                  <a:gd name="T40" fmla="*/ 263 w 482"/>
                  <a:gd name="T41" fmla="*/ 393 h 3747"/>
                  <a:gd name="T42" fmla="*/ 206 w 482"/>
                  <a:gd name="T43" fmla="*/ 270 h 3747"/>
                  <a:gd name="T44" fmla="*/ 145 w 482"/>
                  <a:gd name="T45" fmla="*/ 162 h 3747"/>
                  <a:gd name="T46" fmla="*/ 112 w 482"/>
                  <a:gd name="T47" fmla="*/ 83 h 3747"/>
                  <a:gd name="T48" fmla="*/ 112 w 482"/>
                  <a:gd name="T49" fmla="*/ 22 h 3747"/>
                  <a:gd name="T50" fmla="*/ 130 w 482"/>
                  <a:gd name="T51" fmla="*/ 0 h 3747"/>
                  <a:gd name="T52" fmla="*/ 145 w 482"/>
                  <a:gd name="T53" fmla="*/ 16 h 3747"/>
                  <a:gd name="T54" fmla="*/ 136 w 482"/>
                  <a:gd name="T55" fmla="*/ 39 h 3747"/>
                  <a:gd name="T56" fmla="*/ 146 w 482"/>
                  <a:gd name="T57" fmla="*/ 101 h 3747"/>
                  <a:gd name="T58" fmla="*/ 211 w 482"/>
                  <a:gd name="T59" fmla="*/ 225 h 3747"/>
                  <a:gd name="T60" fmla="*/ 252 w 482"/>
                  <a:gd name="T61" fmla="*/ 301 h 3747"/>
                  <a:gd name="T62" fmla="*/ 334 w 482"/>
                  <a:gd name="T63" fmla="*/ 506 h 3747"/>
                  <a:gd name="T64" fmla="*/ 363 w 482"/>
                  <a:gd name="T65" fmla="*/ 637 h 3747"/>
                  <a:gd name="T66" fmla="*/ 394 w 482"/>
                  <a:gd name="T67" fmla="*/ 783 h 3747"/>
                  <a:gd name="T68" fmla="*/ 448 w 482"/>
                  <a:gd name="T69" fmla="*/ 956 h 3747"/>
                  <a:gd name="T70" fmla="*/ 474 w 482"/>
                  <a:gd name="T71" fmla="*/ 1072 h 3747"/>
                  <a:gd name="T72" fmla="*/ 481 w 482"/>
                  <a:gd name="T73" fmla="*/ 1196 h 3747"/>
                  <a:gd name="T74" fmla="*/ 449 w 482"/>
                  <a:gd name="T75" fmla="*/ 1358 h 3747"/>
                  <a:gd name="T76" fmla="*/ 380 w 482"/>
                  <a:gd name="T77" fmla="*/ 1528 h 3747"/>
                  <a:gd name="T78" fmla="*/ 270 w 482"/>
                  <a:gd name="T79" fmla="*/ 1717 h 3747"/>
                  <a:gd name="T80" fmla="*/ 152 w 482"/>
                  <a:gd name="T81" fmla="*/ 1903 h 3747"/>
                  <a:gd name="T82" fmla="*/ 79 w 482"/>
                  <a:gd name="T83" fmla="*/ 2053 h 3747"/>
                  <a:gd name="T84" fmla="*/ 38 w 482"/>
                  <a:gd name="T85" fmla="*/ 2213 h 3747"/>
                  <a:gd name="T86" fmla="*/ 28 w 482"/>
                  <a:gd name="T87" fmla="*/ 2386 h 3747"/>
                  <a:gd name="T88" fmla="*/ 42 w 482"/>
                  <a:gd name="T89" fmla="*/ 2581 h 3747"/>
                  <a:gd name="T90" fmla="*/ 63 w 482"/>
                  <a:gd name="T91" fmla="*/ 2788 h 3747"/>
                  <a:gd name="T92" fmla="*/ 84 w 482"/>
                  <a:gd name="T93" fmla="*/ 3039 h 3747"/>
                  <a:gd name="T94" fmla="*/ 101 w 482"/>
                  <a:gd name="T95" fmla="*/ 3337 h 3747"/>
                  <a:gd name="T96" fmla="*/ 130 w 482"/>
                  <a:gd name="T97" fmla="*/ 3494 h 3747"/>
                  <a:gd name="T98" fmla="*/ 164 w 482"/>
                  <a:gd name="T99" fmla="*/ 3586 h 3747"/>
                  <a:gd name="T100" fmla="*/ 216 w 482"/>
                  <a:gd name="T101" fmla="*/ 3668 h 3747"/>
                  <a:gd name="T102" fmla="*/ 277 w 482"/>
                  <a:gd name="T103" fmla="*/ 3728 h 3747"/>
                  <a:gd name="T104" fmla="*/ 270 w 482"/>
                  <a:gd name="T105" fmla="*/ 3746 h 3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2" h="3747">
                    <a:moveTo>
                      <a:pt x="265" y="3747"/>
                    </a:moveTo>
                    <a:lnTo>
                      <a:pt x="260" y="3747"/>
                    </a:lnTo>
                    <a:lnTo>
                      <a:pt x="256" y="3745"/>
                    </a:lnTo>
                    <a:lnTo>
                      <a:pt x="240" y="3731"/>
                    </a:lnTo>
                    <a:lnTo>
                      <a:pt x="225" y="3717"/>
                    </a:lnTo>
                    <a:lnTo>
                      <a:pt x="210" y="3702"/>
                    </a:lnTo>
                    <a:lnTo>
                      <a:pt x="197" y="3687"/>
                    </a:lnTo>
                    <a:lnTo>
                      <a:pt x="184" y="3670"/>
                    </a:lnTo>
                    <a:lnTo>
                      <a:pt x="172" y="3653"/>
                    </a:lnTo>
                    <a:lnTo>
                      <a:pt x="161" y="3637"/>
                    </a:lnTo>
                    <a:lnTo>
                      <a:pt x="151" y="3619"/>
                    </a:lnTo>
                    <a:lnTo>
                      <a:pt x="142" y="3601"/>
                    </a:lnTo>
                    <a:lnTo>
                      <a:pt x="133" y="3583"/>
                    </a:lnTo>
                    <a:lnTo>
                      <a:pt x="125" y="3564"/>
                    </a:lnTo>
                    <a:lnTo>
                      <a:pt x="118" y="3545"/>
                    </a:lnTo>
                    <a:lnTo>
                      <a:pt x="111" y="3526"/>
                    </a:lnTo>
                    <a:lnTo>
                      <a:pt x="105" y="3506"/>
                    </a:lnTo>
                    <a:lnTo>
                      <a:pt x="100" y="3486"/>
                    </a:lnTo>
                    <a:lnTo>
                      <a:pt x="94" y="3466"/>
                    </a:lnTo>
                    <a:lnTo>
                      <a:pt x="85" y="3425"/>
                    </a:lnTo>
                    <a:lnTo>
                      <a:pt x="79" y="3384"/>
                    </a:lnTo>
                    <a:lnTo>
                      <a:pt x="74" y="3343"/>
                    </a:lnTo>
                    <a:lnTo>
                      <a:pt x="70" y="3301"/>
                    </a:lnTo>
                    <a:lnTo>
                      <a:pt x="65" y="3219"/>
                    </a:lnTo>
                    <a:lnTo>
                      <a:pt x="62" y="3140"/>
                    </a:lnTo>
                    <a:lnTo>
                      <a:pt x="60" y="3091"/>
                    </a:lnTo>
                    <a:lnTo>
                      <a:pt x="57" y="3040"/>
                    </a:lnTo>
                    <a:lnTo>
                      <a:pt x="54" y="2990"/>
                    </a:lnTo>
                    <a:lnTo>
                      <a:pt x="50" y="2940"/>
                    </a:lnTo>
                    <a:lnTo>
                      <a:pt x="46" y="2890"/>
                    </a:lnTo>
                    <a:lnTo>
                      <a:pt x="40" y="2840"/>
                    </a:lnTo>
                    <a:lnTo>
                      <a:pt x="36" y="2791"/>
                    </a:lnTo>
                    <a:lnTo>
                      <a:pt x="30" y="2742"/>
                    </a:lnTo>
                    <a:lnTo>
                      <a:pt x="26" y="2702"/>
                    </a:lnTo>
                    <a:lnTo>
                      <a:pt x="23" y="2663"/>
                    </a:lnTo>
                    <a:lnTo>
                      <a:pt x="19" y="2623"/>
                    </a:lnTo>
                    <a:lnTo>
                      <a:pt x="15" y="2583"/>
                    </a:lnTo>
                    <a:lnTo>
                      <a:pt x="11" y="2543"/>
                    </a:lnTo>
                    <a:lnTo>
                      <a:pt x="8" y="2503"/>
                    </a:lnTo>
                    <a:lnTo>
                      <a:pt x="6" y="2464"/>
                    </a:lnTo>
                    <a:lnTo>
                      <a:pt x="2" y="2424"/>
                    </a:lnTo>
                    <a:lnTo>
                      <a:pt x="1" y="2386"/>
                    </a:lnTo>
                    <a:lnTo>
                      <a:pt x="0" y="2349"/>
                    </a:lnTo>
                    <a:lnTo>
                      <a:pt x="1" y="2314"/>
                    </a:lnTo>
                    <a:lnTo>
                      <a:pt x="3" y="2278"/>
                    </a:lnTo>
                    <a:lnTo>
                      <a:pt x="7" y="2242"/>
                    </a:lnTo>
                    <a:lnTo>
                      <a:pt x="12" y="2209"/>
                    </a:lnTo>
                    <a:lnTo>
                      <a:pt x="17" y="2174"/>
                    </a:lnTo>
                    <a:lnTo>
                      <a:pt x="25" y="2141"/>
                    </a:lnTo>
                    <a:lnTo>
                      <a:pt x="34" y="2108"/>
                    </a:lnTo>
                    <a:lnTo>
                      <a:pt x="43" y="2076"/>
                    </a:lnTo>
                    <a:lnTo>
                      <a:pt x="54" y="2044"/>
                    </a:lnTo>
                    <a:lnTo>
                      <a:pt x="66" y="2012"/>
                    </a:lnTo>
                    <a:lnTo>
                      <a:pt x="80" y="1981"/>
                    </a:lnTo>
                    <a:lnTo>
                      <a:pt x="95" y="1951"/>
                    </a:lnTo>
                    <a:lnTo>
                      <a:pt x="111" y="1919"/>
                    </a:lnTo>
                    <a:lnTo>
                      <a:pt x="130" y="1889"/>
                    </a:lnTo>
                    <a:lnTo>
                      <a:pt x="149" y="1857"/>
                    </a:lnTo>
                    <a:lnTo>
                      <a:pt x="169" y="1826"/>
                    </a:lnTo>
                    <a:lnTo>
                      <a:pt x="189" y="1794"/>
                    </a:lnTo>
                    <a:lnTo>
                      <a:pt x="209" y="1763"/>
                    </a:lnTo>
                    <a:lnTo>
                      <a:pt x="247" y="1704"/>
                    </a:lnTo>
                    <a:lnTo>
                      <a:pt x="285" y="1642"/>
                    </a:lnTo>
                    <a:lnTo>
                      <a:pt x="304" y="1612"/>
                    </a:lnTo>
                    <a:lnTo>
                      <a:pt x="321" y="1581"/>
                    </a:lnTo>
                    <a:lnTo>
                      <a:pt x="338" y="1549"/>
                    </a:lnTo>
                    <a:lnTo>
                      <a:pt x="355" y="1518"/>
                    </a:lnTo>
                    <a:lnTo>
                      <a:pt x="371" y="1486"/>
                    </a:lnTo>
                    <a:lnTo>
                      <a:pt x="386" y="1452"/>
                    </a:lnTo>
                    <a:lnTo>
                      <a:pt x="400" y="1420"/>
                    </a:lnTo>
                    <a:lnTo>
                      <a:pt x="412" y="1385"/>
                    </a:lnTo>
                    <a:lnTo>
                      <a:pt x="423" y="1352"/>
                    </a:lnTo>
                    <a:lnTo>
                      <a:pt x="433" y="1317"/>
                    </a:lnTo>
                    <a:lnTo>
                      <a:pt x="442" y="1282"/>
                    </a:lnTo>
                    <a:lnTo>
                      <a:pt x="448" y="1245"/>
                    </a:lnTo>
                    <a:lnTo>
                      <a:pt x="452" y="1220"/>
                    </a:lnTo>
                    <a:lnTo>
                      <a:pt x="454" y="1195"/>
                    </a:lnTo>
                    <a:lnTo>
                      <a:pt x="455" y="1170"/>
                    </a:lnTo>
                    <a:lnTo>
                      <a:pt x="455" y="1147"/>
                    </a:lnTo>
                    <a:lnTo>
                      <a:pt x="454" y="1123"/>
                    </a:lnTo>
                    <a:lnTo>
                      <a:pt x="452" y="1099"/>
                    </a:lnTo>
                    <a:lnTo>
                      <a:pt x="448" y="1076"/>
                    </a:lnTo>
                    <a:lnTo>
                      <a:pt x="444" y="1054"/>
                    </a:lnTo>
                    <a:lnTo>
                      <a:pt x="440" y="1031"/>
                    </a:lnTo>
                    <a:lnTo>
                      <a:pt x="434" y="1008"/>
                    </a:lnTo>
                    <a:lnTo>
                      <a:pt x="429" y="986"/>
                    </a:lnTo>
                    <a:lnTo>
                      <a:pt x="422" y="964"/>
                    </a:lnTo>
                    <a:lnTo>
                      <a:pt x="409" y="919"/>
                    </a:lnTo>
                    <a:lnTo>
                      <a:pt x="395" y="875"/>
                    </a:lnTo>
                    <a:lnTo>
                      <a:pt x="386" y="846"/>
                    </a:lnTo>
                    <a:lnTo>
                      <a:pt x="377" y="818"/>
                    </a:lnTo>
                    <a:lnTo>
                      <a:pt x="368" y="789"/>
                    </a:lnTo>
                    <a:lnTo>
                      <a:pt x="361" y="760"/>
                    </a:lnTo>
                    <a:lnTo>
                      <a:pt x="353" y="731"/>
                    </a:lnTo>
                    <a:lnTo>
                      <a:pt x="347" y="701"/>
                    </a:lnTo>
                    <a:lnTo>
                      <a:pt x="341" y="671"/>
                    </a:lnTo>
                    <a:lnTo>
                      <a:pt x="337" y="640"/>
                    </a:lnTo>
                    <a:lnTo>
                      <a:pt x="334" y="619"/>
                    </a:lnTo>
                    <a:lnTo>
                      <a:pt x="330" y="598"/>
                    </a:lnTo>
                    <a:lnTo>
                      <a:pt x="325" y="578"/>
                    </a:lnTo>
                    <a:lnTo>
                      <a:pt x="321" y="556"/>
                    </a:lnTo>
                    <a:lnTo>
                      <a:pt x="309" y="515"/>
                    </a:lnTo>
                    <a:lnTo>
                      <a:pt x="295" y="474"/>
                    </a:lnTo>
                    <a:lnTo>
                      <a:pt x="279" y="433"/>
                    </a:lnTo>
                    <a:lnTo>
                      <a:pt x="263" y="393"/>
                    </a:lnTo>
                    <a:lnTo>
                      <a:pt x="245" y="353"/>
                    </a:lnTo>
                    <a:lnTo>
                      <a:pt x="228" y="313"/>
                    </a:lnTo>
                    <a:lnTo>
                      <a:pt x="220" y="296"/>
                    </a:lnTo>
                    <a:lnTo>
                      <a:pt x="214" y="284"/>
                    </a:lnTo>
                    <a:lnTo>
                      <a:pt x="206" y="270"/>
                    </a:lnTo>
                    <a:lnTo>
                      <a:pt x="198" y="255"/>
                    </a:lnTo>
                    <a:lnTo>
                      <a:pt x="188" y="239"/>
                    </a:lnTo>
                    <a:lnTo>
                      <a:pt x="171" y="210"/>
                    </a:lnTo>
                    <a:lnTo>
                      <a:pt x="152" y="178"/>
                    </a:lnTo>
                    <a:lnTo>
                      <a:pt x="145" y="162"/>
                    </a:lnTo>
                    <a:lnTo>
                      <a:pt x="136" y="146"/>
                    </a:lnTo>
                    <a:lnTo>
                      <a:pt x="129" y="131"/>
                    </a:lnTo>
                    <a:lnTo>
                      <a:pt x="122" y="115"/>
                    </a:lnTo>
                    <a:lnTo>
                      <a:pt x="117" y="99"/>
                    </a:lnTo>
                    <a:lnTo>
                      <a:pt x="112" y="83"/>
                    </a:lnTo>
                    <a:lnTo>
                      <a:pt x="110" y="69"/>
                    </a:lnTo>
                    <a:lnTo>
                      <a:pt x="108" y="55"/>
                    </a:lnTo>
                    <a:lnTo>
                      <a:pt x="108" y="41"/>
                    </a:lnTo>
                    <a:lnTo>
                      <a:pt x="110" y="28"/>
                    </a:lnTo>
                    <a:lnTo>
                      <a:pt x="112" y="22"/>
                    </a:lnTo>
                    <a:lnTo>
                      <a:pt x="115" y="16"/>
                    </a:lnTo>
                    <a:lnTo>
                      <a:pt x="118" y="11"/>
                    </a:lnTo>
                    <a:lnTo>
                      <a:pt x="121" y="6"/>
                    </a:lnTo>
                    <a:lnTo>
                      <a:pt x="125" y="1"/>
                    </a:lnTo>
                    <a:lnTo>
                      <a:pt x="130" y="0"/>
                    </a:lnTo>
                    <a:lnTo>
                      <a:pt x="135" y="0"/>
                    </a:lnTo>
                    <a:lnTo>
                      <a:pt x="139" y="2"/>
                    </a:lnTo>
                    <a:lnTo>
                      <a:pt x="144" y="7"/>
                    </a:lnTo>
                    <a:lnTo>
                      <a:pt x="146" y="11"/>
                    </a:lnTo>
                    <a:lnTo>
                      <a:pt x="145" y="16"/>
                    </a:lnTo>
                    <a:lnTo>
                      <a:pt x="143" y="21"/>
                    </a:lnTo>
                    <a:lnTo>
                      <a:pt x="141" y="25"/>
                    </a:lnTo>
                    <a:lnTo>
                      <a:pt x="138" y="29"/>
                    </a:lnTo>
                    <a:lnTo>
                      <a:pt x="137" y="34"/>
                    </a:lnTo>
                    <a:lnTo>
                      <a:pt x="136" y="39"/>
                    </a:lnTo>
                    <a:lnTo>
                      <a:pt x="135" y="50"/>
                    </a:lnTo>
                    <a:lnTo>
                      <a:pt x="136" y="61"/>
                    </a:lnTo>
                    <a:lnTo>
                      <a:pt x="138" y="74"/>
                    </a:lnTo>
                    <a:lnTo>
                      <a:pt x="142" y="87"/>
                    </a:lnTo>
                    <a:lnTo>
                      <a:pt x="146" y="101"/>
                    </a:lnTo>
                    <a:lnTo>
                      <a:pt x="151" y="114"/>
                    </a:lnTo>
                    <a:lnTo>
                      <a:pt x="164" y="143"/>
                    </a:lnTo>
                    <a:lnTo>
                      <a:pt x="179" y="171"/>
                    </a:lnTo>
                    <a:lnTo>
                      <a:pt x="196" y="199"/>
                    </a:lnTo>
                    <a:lnTo>
                      <a:pt x="211" y="225"/>
                    </a:lnTo>
                    <a:lnTo>
                      <a:pt x="222" y="242"/>
                    </a:lnTo>
                    <a:lnTo>
                      <a:pt x="230" y="258"/>
                    </a:lnTo>
                    <a:lnTo>
                      <a:pt x="239" y="272"/>
                    </a:lnTo>
                    <a:lnTo>
                      <a:pt x="244" y="285"/>
                    </a:lnTo>
                    <a:lnTo>
                      <a:pt x="252" y="301"/>
                    </a:lnTo>
                    <a:lnTo>
                      <a:pt x="269" y="341"/>
                    </a:lnTo>
                    <a:lnTo>
                      <a:pt x="287" y="381"/>
                    </a:lnTo>
                    <a:lnTo>
                      <a:pt x="304" y="422"/>
                    </a:lnTo>
                    <a:lnTo>
                      <a:pt x="320" y="464"/>
                    </a:lnTo>
                    <a:lnTo>
                      <a:pt x="334" y="506"/>
                    </a:lnTo>
                    <a:lnTo>
                      <a:pt x="347" y="550"/>
                    </a:lnTo>
                    <a:lnTo>
                      <a:pt x="352" y="571"/>
                    </a:lnTo>
                    <a:lnTo>
                      <a:pt x="357" y="593"/>
                    </a:lnTo>
                    <a:lnTo>
                      <a:pt x="361" y="615"/>
                    </a:lnTo>
                    <a:lnTo>
                      <a:pt x="363" y="637"/>
                    </a:lnTo>
                    <a:lnTo>
                      <a:pt x="367" y="666"/>
                    </a:lnTo>
                    <a:lnTo>
                      <a:pt x="373" y="696"/>
                    </a:lnTo>
                    <a:lnTo>
                      <a:pt x="379" y="726"/>
                    </a:lnTo>
                    <a:lnTo>
                      <a:pt x="387" y="755"/>
                    </a:lnTo>
                    <a:lnTo>
                      <a:pt x="394" y="783"/>
                    </a:lnTo>
                    <a:lnTo>
                      <a:pt x="403" y="811"/>
                    </a:lnTo>
                    <a:lnTo>
                      <a:pt x="412" y="839"/>
                    </a:lnTo>
                    <a:lnTo>
                      <a:pt x="420" y="866"/>
                    </a:lnTo>
                    <a:lnTo>
                      <a:pt x="435" y="910"/>
                    </a:lnTo>
                    <a:lnTo>
                      <a:pt x="448" y="956"/>
                    </a:lnTo>
                    <a:lnTo>
                      <a:pt x="455" y="978"/>
                    </a:lnTo>
                    <a:lnTo>
                      <a:pt x="460" y="1002"/>
                    </a:lnTo>
                    <a:lnTo>
                      <a:pt x="466" y="1025"/>
                    </a:lnTo>
                    <a:lnTo>
                      <a:pt x="471" y="1048"/>
                    </a:lnTo>
                    <a:lnTo>
                      <a:pt x="474" y="1072"/>
                    </a:lnTo>
                    <a:lnTo>
                      <a:pt x="477" y="1096"/>
                    </a:lnTo>
                    <a:lnTo>
                      <a:pt x="480" y="1121"/>
                    </a:lnTo>
                    <a:lnTo>
                      <a:pt x="482" y="1146"/>
                    </a:lnTo>
                    <a:lnTo>
                      <a:pt x="482" y="1171"/>
                    </a:lnTo>
                    <a:lnTo>
                      <a:pt x="481" y="1196"/>
                    </a:lnTo>
                    <a:lnTo>
                      <a:pt x="479" y="1223"/>
                    </a:lnTo>
                    <a:lnTo>
                      <a:pt x="474" y="1249"/>
                    </a:lnTo>
                    <a:lnTo>
                      <a:pt x="468" y="1287"/>
                    </a:lnTo>
                    <a:lnTo>
                      <a:pt x="459" y="1323"/>
                    </a:lnTo>
                    <a:lnTo>
                      <a:pt x="449" y="1358"/>
                    </a:lnTo>
                    <a:lnTo>
                      <a:pt x="437" y="1394"/>
                    </a:lnTo>
                    <a:lnTo>
                      <a:pt x="425" y="1428"/>
                    </a:lnTo>
                    <a:lnTo>
                      <a:pt x="412" y="1462"/>
                    </a:lnTo>
                    <a:lnTo>
                      <a:pt x="396" y="1495"/>
                    </a:lnTo>
                    <a:lnTo>
                      <a:pt x="380" y="1528"/>
                    </a:lnTo>
                    <a:lnTo>
                      <a:pt x="363" y="1560"/>
                    </a:lnTo>
                    <a:lnTo>
                      <a:pt x="346" y="1592"/>
                    </a:lnTo>
                    <a:lnTo>
                      <a:pt x="327" y="1624"/>
                    </a:lnTo>
                    <a:lnTo>
                      <a:pt x="309" y="1655"/>
                    </a:lnTo>
                    <a:lnTo>
                      <a:pt x="270" y="1717"/>
                    </a:lnTo>
                    <a:lnTo>
                      <a:pt x="231" y="1778"/>
                    </a:lnTo>
                    <a:lnTo>
                      <a:pt x="212" y="1808"/>
                    </a:lnTo>
                    <a:lnTo>
                      <a:pt x="191" y="1840"/>
                    </a:lnTo>
                    <a:lnTo>
                      <a:pt x="172" y="1872"/>
                    </a:lnTo>
                    <a:lnTo>
                      <a:pt x="152" y="1903"/>
                    </a:lnTo>
                    <a:lnTo>
                      <a:pt x="135" y="1932"/>
                    </a:lnTo>
                    <a:lnTo>
                      <a:pt x="119" y="1963"/>
                    </a:lnTo>
                    <a:lnTo>
                      <a:pt x="105" y="1993"/>
                    </a:lnTo>
                    <a:lnTo>
                      <a:pt x="92" y="2023"/>
                    </a:lnTo>
                    <a:lnTo>
                      <a:pt x="79" y="2053"/>
                    </a:lnTo>
                    <a:lnTo>
                      <a:pt x="68" y="2085"/>
                    </a:lnTo>
                    <a:lnTo>
                      <a:pt x="60" y="2116"/>
                    </a:lnTo>
                    <a:lnTo>
                      <a:pt x="51" y="2148"/>
                    </a:lnTo>
                    <a:lnTo>
                      <a:pt x="44" y="2180"/>
                    </a:lnTo>
                    <a:lnTo>
                      <a:pt x="38" y="2213"/>
                    </a:lnTo>
                    <a:lnTo>
                      <a:pt x="34" y="2247"/>
                    </a:lnTo>
                    <a:lnTo>
                      <a:pt x="30" y="2280"/>
                    </a:lnTo>
                    <a:lnTo>
                      <a:pt x="28" y="2315"/>
                    </a:lnTo>
                    <a:lnTo>
                      <a:pt x="27" y="2350"/>
                    </a:lnTo>
                    <a:lnTo>
                      <a:pt x="28" y="2386"/>
                    </a:lnTo>
                    <a:lnTo>
                      <a:pt x="29" y="2423"/>
                    </a:lnTo>
                    <a:lnTo>
                      <a:pt x="33" y="2462"/>
                    </a:lnTo>
                    <a:lnTo>
                      <a:pt x="35" y="2502"/>
                    </a:lnTo>
                    <a:lnTo>
                      <a:pt x="38" y="2541"/>
                    </a:lnTo>
                    <a:lnTo>
                      <a:pt x="42" y="2581"/>
                    </a:lnTo>
                    <a:lnTo>
                      <a:pt x="46" y="2621"/>
                    </a:lnTo>
                    <a:lnTo>
                      <a:pt x="50" y="2661"/>
                    </a:lnTo>
                    <a:lnTo>
                      <a:pt x="53" y="2700"/>
                    </a:lnTo>
                    <a:lnTo>
                      <a:pt x="57" y="2739"/>
                    </a:lnTo>
                    <a:lnTo>
                      <a:pt x="63" y="2788"/>
                    </a:lnTo>
                    <a:lnTo>
                      <a:pt x="67" y="2838"/>
                    </a:lnTo>
                    <a:lnTo>
                      <a:pt x="73" y="2888"/>
                    </a:lnTo>
                    <a:lnTo>
                      <a:pt x="77" y="2937"/>
                    </a:lnTo>
                    <a:lnTo>
                      <a:pt x="81" y="2988"/>
                    </a:lnTo>
                    <a:lnTo>
                      <a:pt x="84" y="3039"/>
                    </a:lnTo>
                    <a:lnTo>
                      <a:pt x="87" y="3090"/>
                    </a:lnTo>
                    <a:lnTo>
                      <a:pt x="89" y="3139"/>
                    </a:lnTo>
                    <a:lnTo>
                      <a:pt x="92" y="3217"/>
                    </a:lnTo>
                    <a:lnTo>
                      <a:pt x="96" y="3296"/>
                    </a:lnTo>
                    <a:lnTo>
                      <a:pt x="101" y="3337"/>
                    </a:lnTo>
                    <a:lnTo>
                      <a:pt x="105" y="3377"/>
                    </a:lnTo>
                    <a:lnTo>
                      <a:pt x="111" y="3417"/>
                    </a:lnTo>
                    <a:lnTo>
                      <a:pt x="120" y="3456"/>
                    </a:lnTo>
                    <a:lnTo>
                      <a:pt x="124" y="3475"/>
                    </a:lnTo>
                    <a:lnTo>
                      <a:pt x="130" y="3494"/>
                    </a:lnTo>
                    <a:lnTo>
                      <a:pt x="135" y="3514"/>
                    </a:lnTo>
                    <a:lnTo>
                      <a:pt x="142" y="3532"/>
                    </a:lnTo>
                    <a:lnTo>
                      <a:pt x="149" y="3551"/>
                    </a:lnTo>
                    <a:lnTo>
                      <a:pt x="157" y="3569"/>
                    </a:lnTo>
                    <a:lnTo>
                      <a:pt x="164" y="3586"/>
                    </a:lnTo>
                    <a:lnTo>
                      <a:pt x="174" y="3603"/>
                    </a:lnTo>
                    <a:lnTo>
                      <a:pt x="183" y="3621"/>
                    </a:lnTo>
                    <a:lnTo>
                      <a:pt x="193" y="3637"/>
                    </a:lnTo>
                    <a:lnTo>
                      <a:pt x="204" y="3652"/>
                    </a:lnTo>
                    <a:lnTo>
                      <a:pt x="216" y="3668"/>
                    </a:lnTo>
                    <a:lnTo>
                      <a:pt x="229" y="3682"/>
                    </a:lnTo>
                    <a:lnTo>
                      <a:pt x="243" y="3696"/>
                    </a:lnTo>
                    <a:lnTo>
                      <a:pt x="257" y="3710"/>
                    </a:lnTo>
                    <a:lnTo>
                      <a:pt x="272" y="3723"/>
                    </a:lnTo>
                    <a:lnTo>
                      <a:pt x="277" y="3728"/>
                    </a:lnTo>
                    <a:lnTo>
                      <a:pt x="278" y="3732"/>
                    </a:lnTo>
                    <a:lnTo>
                      <a:pt x="278" y="3737"/>
                    </a:lnTo>
                    <a:lnTo>
                      <a:pt x="274" y="3743"/>
                    </a:lnTo>
                    <a:lnTo>
                      <a:pt x="272" y="3745"/>
                    </a:lnTo>
                    <a:lnTo>
                      <a:pt x="270" y="3746"/>
                    </a:lnTo>
                    <a:lnTo>
                      <a:pt x="267" y="3747"/>
                    </a:lnTo>
                    <a:lnTo>
                      <a:pt x="265" y="37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55"/>
              <p:cNvSpPr>
                <a:spLocks noEditPoints="1"/>
              </p:cNvSpPr>
              <p:nvPr userDrawn="1"/>
            </p:nvSpPr>
            <p:spPr bwMode="auto">
              <a:xfrm>
                <a:off x="2402" y="2509"/>
                <a:ext cx="227" cy="639"/>
              </a:xfrm>
              <a:custGeom>
                <a:avLst/>
                <a:gdLst>
                  <a:gd name="T0" fmla="*/ 35 w 681"/>
                  <a:gd name="T1" fmla="*/ 1914 h 1917"/>
                  <a:gd name="T2" fmla="*/ 22 w 681"/>
                  <a:gd name="T3" fmla="*/ 1849 h 1917"/>
                  <a:gd name="T4" fmla="*/ 2 w 681"/>
                  <a:gd name="T5" fmla="*/ 1646 h 1917"/>
                  <a:gd name="T6" fmla="*/ 2 w 681"/>
                  <a:gd name="T7" fmla="*/ 1394 h 1917"/>
                  <a:gd name="T8" fmla="*/ 19 w 681"/>
                  <a:gd name="T9" fmla="*/ 1165 h 1917"/>
                  <a:gd name="T10" fmla="*/ 49 w 681"/>
                  <a:gd name="T11" fmla="*/ 943 h 1917"/>
                  <a:gd name="T12" fmla="*/ 90 w 681"/>
                  <a:gd name="T13" fmla="*/ 734 h 1917"/>
                  <a:gd name="T14" fmla="*/ 141 w 681"/>
                  <a:gd name="T15" fmla="*/ 539 h 1917"/>
                  <a:gd name="T16" fmla="*/ 198 w 681"/>
                  <a:gd name="T17" fmla="*/ 363 h 1917"/>
                  <a:gd name="T18" fmla="*/ 261 w 681"/>
                  <a:gd name="T19" fmla="*/ 209 h 1917"/>
                  <a:gd name="T20" fmla="*/ 325 w 681"/>
                  <a:gd name="T21" fmla="*/ 81 h 1917"/>
                  <a:gd name="T22" fmla="*/ 376 w 681"/>
                  <a:gd name="T23" fmla="*/ 2 h 1917"/>
                  <a:gd name="T24" fmla="*/ 395 w 681"/>
                  <a:gd name="T25" fmla="*/ 4 h 1917"/>
                  <a:gd name="T26" fmla="*/ 394 w 681"/>
                  <a:gd name="T27" fmla="*/ 28 h 1917"/>
                  <a:gd name="T28" fmla="*/ 379 w 681"/>
                  <a:gd name="T29" fmla="*/ 79 h 1917"/>
                  <a:gd name="T30" fmla="*/ 365 w 681"/>
                  <a:gd name="T31" fmla="*/ 167 h 1917"/>
                  <a:gd name="T32" fmla="*/ 359 w 681"/>
                  <a:gd name="T33" fmla="*/ 297 h 1917"/>
                  <a:gd name="T34" fmla="*/ 374 w 681"/>
                  <a:gd name="T35" fmla="*/ 496 h 1917"/>
                  <a:gd name="T36" fmla="*/ 399 w 681"/>
                  <a:gd name="T37" fmla="*/ 720 h 1917"/>
                  <a:gd name="T38" fmla="*/ 419 w 681"/>
                  <a:gd name="T39" fmla="*/ 1021 h 1917"/>
                  <a:gd name="T40" fmla="*/ 428 w 681"/>
                  <a:gd name="T41" fmla="*/ 1215 h 1917"/>
                  <a:gd name="T42" fmla="*/ 444 w 681"/>
                  <a:gd name="T43" fmla="*/ 1332 h 1917"/>
                  <a:gd name="T44" fmla="*/ 470 w 681"/>
                  <a:gd name="T45" fmla="*/ 1429 h 1917"/>
                  <a:gd name="T46" fmla="*/ 504 w 681"/>
                  <a:gd name="T47" fmla="*/ 1509 h 1917"/>
                  <a:gd name="T48" fmla="*/ 542 w 681"/>
                  <a:gd name="T49" fmla="*/ 1575 h 1917"/>
                  <a:gd name="T50" fmla="*/ 614 w 681"/>
                  <a:gd name="T51" fmla="*/ 1660 h 1917"/>
                  <a:gd name="T52" fmla="*/ 678 w 681"/>
                  <a:gd name="T53" fmla="*/ 1713 h 1917"/>
                  <a:gd name="T54" fmla="*/ 680 w 681"/>
                  <a:gd name="T55" fmla="*/ 1727 h 1917"/>
                  <a:gd name="T56" fmla="*/ 643 w 681"/>
                  <a:gd name="T57" fmla="*/ 1743 h 1917"/>
                  <a:gd name="T58" fmla="*/ 529 w 681"/>
                  <a:gd name="T59" fmla="*/ 1769 h 1917"/>
                  <a:gd name="T60" fmla="*/ 395 w 681"/>
                  <a:gd name="T61" fmla="*/ 1792 h 1917"/>
                  <a:gd name="T62" fmla="*/ 272 w 681"/>
                  <a:gd name="T63" fmla="*/ 1817 h 1917"/>
                  <a:gd name="T64" fmla="*/ 173 w 681"/>
                  <a:gd name="T65" fmla="*/ 1849 h 1917"/>
                  <a:gd name="T66" fmla="*/ 76 w 681"/>
                  <a:gd name="T67" fmla="*/ 1899 h 1917"/>
                  <a:gd name="T68" fmla="*/ 346 w 681"/>
                  <a:gd name="T69" fmla="*/ 98 h 1917"/>
                  <a:gd name="T70" fmla="*/ 303 w 681"/>
                  <a:gd name="T71" fmla="*/ 182 h 1917"/>
                  <a:gd name="T72" fmla="*/ 247 w 681"/>
                  <a:gd name="T73" fmla="*/ 315 h 1917"/>
                  <a:gd name="T74" fmla="*/ 193 w 681"/>
                  <a:gd name="T75" fmla="*/ 466 h 1917"/>
                  <a:gd name="T76" fmla="*/ 144 w 681"/>
                  <a:gd name="T77" fmla="*/ 634 h 1917"/>
                  <a:gd name="T78" fmla="*/ 102 w 681"/>
                  <a:gd name="T79" fmla="*/ 815 h 1917"/>
                  <a:gd name="T80" fmla="*/ 68 w 681"/>
                  <a:gd name="T81" fmla="*/ 1005 h 1917"/>
                  <a:gd name="T82" fmla="*/ 43 w 681"/>
                  <a:gd name="T83" fmla="*/ 1201 h 1917"/>
                  <a:gd name="T84" fmla="*/ 29 w 681"/>
                  <a:gd name="T85" fmla="*/ 1402 h 1917"/>
                  <a:gd name="T86" fmla="*/ 29 w 681"/>
                  <a:gd name="T87" fmla="*/ 1637 h 1917"/>
                  <a:gd name="T88" fmla="*/ 47 w 681"/>
                  <a:gd name="T89" fmla="*/ 1830 h 1917"/>
                  <a:gd name="T90" fmla="*/ 128 w 681"/>
                  <a:gd name="T91" fmla="*/ 1840 h 1917"/>
                  <a:gd name="T92" fmla="*/ 225 w 681"/>
                  <a:gd name="T93" fmla="*/ 1803 h 1917"/>
                  <a:gd name="T94" fmla="*/ 393 w 681"/>
                  <a:gd name="T95" fmla="*/ 1764 h 1917"/>
                  <a:gd name="T96" fmla="*/ 514 w 681"/>
                  <a:gd name="T97" fmla="*/ 1744 h 1917"/>
                  <a:gd name="T98" fmla="*/ 613 w 681"/>
                  <a:gd name="T99" fmla="*/ 1723 h 1917"/>
                  <a:gd name="T100" fmla="*/ 587 w 681"/>
                  <a:gd name="T101" fmla="*/ 1673 h 1917"/>
                  <a:gd name="T102" fmla="*/ 520 w 681"/>
                  <a:gd name="T103" fmla="*/ 1590 h 1917"/>
                  <a:gd name="T104" fmla="*/ 481 w 681"/>
                  <a:gd name="T105" fmla="*/ 1524 h 1917"/>
                  <a:gd name="T106" fmla="*/ 448 w 681"/>
                  <a:gd name="T107" fmla="*/ 1441 h 1917"/>
                  <a:gd name="T108" fmla="*/ 420 w 681"/>
                  <a:gd name="T109" fmla="*/ 1341 h 1917"/>
                  <a:gd name="T110" fmla="*/ 401 w 681"/>
                  <a:gd name="T111" fmla="*/ 1221 h 1917"/>
                  <a:gd name="T112" fmla="*/ 392 w 681"/>
                  <a:gd name="T113" fmla="*/ 1022 h 1917"/>
                  <a:gd name="T114" fmla="*/ 372 w 681"/>
                  <a:gd name="T115" fmla="*/ 722 h 1917"/>
                  <a:gd name="T116" fmla="*/ 347 w 681"/>
                  <a:gd name="T117" fmla="*/ 499 h 1917"/>
                  <a:gd name="T118" fmla="*/ 332 w 681"/>
                  <a:gd name="T119" fmla="*/ 296 h 1917"/>
                  <a:gd name="T120" fmla="*/ 338 w 681"/>
                  <a:gd name="T121" fmla="*/ 164 h 1917"/>
                  <a:gd name="T122" fmla="*/ 345 w 681"/>
                  <a:gd name="T123" fmla="*/ 108 h 1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81" h="1917">
                    <a:moveTo>
                      <a:pt x="44" y="1917"/>
                    </a:moveTo>
                    <a:lnTo>
                      <a:pt x="42" y="1916"/>
                    </a:lnTo>
                    <a:lnTo>
                      <a:pt x="38" y="1916"/>
                    </a:lnTo>
                    <a:lnTo>
                      <a:pt x="35" y="1914"/>
                    </a:lnTo>
                    <a:lnTo>
                      <a:pt x="33" y="1912"/>
                    </a:lnTo>
                    <a:lnTo>
                      <a:pt x="32" y="1908"/>
                    </a:lnTo>
                    <a:lnTo>
                      <a:pt x="31" y="1905"/>
                    </a:lnTo>
                    <a:lnTo>
                      <a:pt x="22" y="1849"/>
                    </a:lnTo>
                    <a:lnTo>
                      <a:pt x="16" y="1798"/>
                    </a:lnTo>
                    <a:lnTo>
                      <a:pt x="10" y="1749"/>
                    </a:lnTo>
                    <a:lnTo>
                      <a:pt x="5" y="1699"/>
                    </a:lnTo>
                    <a:lnTo>
                      <a:pt x="2" y="1646"/>
                    </a:lnTo>
                    <a:lnTo>
                      <a:pt x="0" y="1589"/>
                    </a:lnTo>
                    <a:lnTo>
                      <a:pt x="0" y="1525"/>
                    </a:lnTo>
                    <a:lnTo>
                      <a:pt x="1" y="1451"/>
                    </a:lnTo>
                    <a:lnTo>
                      <a:pt x="2" y="1394"/>
                    </a:lnTo>
                    <a:lnTo>
                      <a:pt x="5" y="1335"/>
                    </a:lnTo>
                    <a:lnTo>
                      <a:pt x="8" y="1278"/>
                    </a:lnTo>
                    <a:lnTo>
                      <a:pt x="14" y="1222"/>
                    </a:lnTo>
                    <a:lnTo>
                      <a:pt x="19" y="1165"/>
                    </a:lnTo>
                    <a:lnTo>
                      <a:pt x="26" y="1109"/>
                    </a:lnTo>
                    <a:lnTo>
                      <a:pt x="32" y="1053"/>
                    </a:lnTo>
                    <a:lnTo>
                      <a:pt x="41" y="998"/>
                    </a:lnTo>
                    <a:lnTo>
                      <a:pt x="49" y="943"/>
                    </a:lnTo>
                    <a:lnTo>
                      <a:pt x="58" y="890"/>
                    </a:lnTo>
                    <a:lnTo>
                      <a:pt x="69" y="838"/>
                    </a:lnTo>
                    <a:lnTo>
                      <a:pt x="79" y="785"/>
                    </a:lnTo>
                    <a:lnTo>
                      <a:pt x="90" y="734"/>
                    </a:lnTo>
                    <a:lnTo>
                      <a:pt x="102" y="683"/>
                    </a:lnTo>
                    <a:lnTo>
                      <a:pt x="115" y="635"/>
                    </a:lnTo>
                    <a:lnTo>
                      <a:pt x="128" y="586"/>
                    </a:lnTo>
                    <a:lnTo>
                      <a:pt x="141" y="539"/>
                    </a:lnTo>
                    <a:lnTo>
                      <a:pt x="155" y="493"/>
                    </a:lnTo>
                    <a:lnTo>
                      <a:pt x="169" y="448"/>
                    </a:lnTo>
                    <a:lnTo>
                      <a:pt x="184" y="405"/>
                    </a:lnTo>
                    <a:lnTo>
                      <a:pt x="198" y="363"/>
                    </a:lnTo>
                    <a:lnTo>
                      <a:pt x="213" y="322"/>
                    </a:lnTo>
                    <a:lnTo>
                      <a:pt x="230" y="283"/>
                    </a:lnTo>
                    <a:lnTo>
                      <a:pt x="245" y="245"/>
                    </a:lnTo>
                    <a:lnTo>
                      <a:pt x="261" y="209"/>
                    </a:lnTo>
                    <a:lnTo>
                      <a:pt x="277" y="175"/>
                    </a:lnTo>
                    <a:lnTo>
                      <a:pt x="292" y="141"/>
                    </a:lnTo>
                    <a:lnTo>
                      <a:pt x="308" y="111"/>
                    </a:lnTo>
                    <a:lnTo>
                      <a:pt x="325" y="81"/>
                    </a:lnTo>
                    <a:lnTo>
                      <a:pt x="341" y="54"/>
                    </a:lnTo>
                    <a:lnTo>
                      <a:pt x="357" y="28"/>
                    </a:lnTo>
                    <a:lnTo>
                      <a:pt x="373" y="5"/>
                    </a:lnTo>
                    <a:lnTo>
                      <a:pt x="376" y="2"/>
                    </a:lnTo>
                    <a:lnTo>
                      <a:pt x="381" y="0"/>
                    </a:lnTo>
                    <a:lnTo>
                      <a:pt x="386" y="0"/>
                    </a:lnTo>
                    <a:lnTo>
                      <a:pt x="390" y="1"/>
                    </a:lnTo>
                    <a:lnTo>
                      <a:pt x="395" y="4"/>
                    </a:lnTo>
                    <a:lnTo>
                      <a:pt x="397" y="9"/>
                    </a:lnTo>
                    <a:lnTo>
                      <a:pt x="398" y="13"/>
                    </a:lnTo>
                    <a:lnTo>
                      <a:pt x="397" y="17"/>
                    </a:lnTo>
                    <a:lnTo>
                      <a:pt x="394" y="28"/>
                    </a:lnTo>
                    <a:lnTo>
                      <a:pt x="389" y="38"/>
                    </a:lnTo>
                    <a:lnTo>
                      <a:pt x="387" y="47"/>
                    </a:lnTo>
                    <a:lnTo>
                      <a:pt x="384" y="57"/>
                    </a:lnTo>
                    <a:lnTo>
                      <a:pt x="379" y="79"/>
                    </a:lnTo>
                    <a:lnTo>
                      <a:pt x="374" y="99"/>
                    </a:lnTo>
                    <a:lnTo>
                      <a:pt x="370" y="119"/>
                    </a:lnTo>
                    <a:lnTo>
                      <a:pt x="368" y="139"/>
                    </a:lnTo>
                    <a:lnTo>
                      <a:pt x="365" y="167"/>
                    </a:lnTo>
                    <a:lnTo>
                      <a:pt x="362" y="194"/>
                    </a:lnTo>
                    <a:lnTo>
                      <a:pt x="360" y="220"/>
                    </a:lnTo>
                    <a:lnTo>
                      <a:pt x="360" y="246"/>
                    </a:lnTo>
                    <a:lnTo>
                      <a:pt x="359" y="297"/>
                    </a:lnTo>
                    <a:lnTo>
                      <a:pt x="360" y="345"/>
                    </a:lnTo>
                    <a:lnTo>
                      <a:pt x="363" y="395"/>
                    </a:lnTo>
                    <a:lnTo>
                      <a:pt x="369" y="445"/>
                    </a:lnTo>
                    <a:lnTo>
                      <a:pt x="374" y="496"/>
                    </a:lnTo>
                    <a:lnTo>
                      <a:pt x="381" y="552"/>
                    </a:lnTo>
                    <a:lnTo>
                      <a:pt x="386" y="603"/>
                    </a:lnTo>
                    <a:lnTo>
                      <a:pt x="393" y="659"/>
                    </a:lnTo>
                    <a:lnTo>
                      <a:pt x="399" y="720"/>
                    </a:lnTo>
                    <a:lnTo>
                      <a:pt x="405" y="786"/>
                    </a:lnTo>
                    <a:lnTo>
                      <a:pt x="410" y="857"/>
                    </a:lnTo>
                    <a:lnTo>
                      <a:pt x="415" y="936"/>
                    </a:lnTo>
                    <a:lnTo>
                      <a:pt x="419" y="1021"/>
                    </a:lnTo>
                    <a:lnTo>
                      <a:pt x="422" y="1115"/>
                    </a:lnTo>
                    <a:lnTo>
                      <a:pt x="423" y="1151"/>
                    </a:lnTo>
                    <a:lnTo>
                      <a:pt x="425" y="1184"/>
                    </a:lnTo>
                    <a:lnTo>
                      <a:pt x="428" y="1215"/>
                    </a:lnTo>
                    <a:lnTo>
                      <a:pt x="432" y="1247"/>
                    </a:lnTo>
                    <a:lnTo>
                      <a:pt x="435" y="1276"/>
                    </a:lnTo>
                    <a:lnTo>
                      <a:pt x="440" y="1305"/>
                    </a:lnTo>
                    <a:lnTo>
                      <a:pt x="444" y="1332"/>
                    </a:lnTo>
                    <a:lnTo>
                      <a:pt x="451" y="1358"/>
                    </a:lnTo>
                    <a:lnTo>
                      <a:pt x="456" y="1383"/>
                    </a:lnTo>
                    <a:lnTo>
                      <a:pt x="464" y="1406"/>
                    </a:lnTo>
                    <a:lnTo>
                      <a:pt x="470" y="1429"/>
                    </a:lnTo>
                    <a:lnTo>
                      <a:pt x="478" y="1451"/>
                    </a:lnTo>
                    <a:lnTo>
                      <a:pt x="487" y="1471"/>
                    </a:lnTo>
                    <a:lnTo>
                      <a:pt x="495" y="1491"/>
                    </a:lnTo>
                    <a:lnTo>
                      <a:pt x="504" y="1509"/>
                    </a:lnTo>
                    <a:lnTo>
                      <a:pt x="512" y="1527"/>
                    </a:lnTo>
                    <a:lnTo>
                      <a:pt x="522" y="1544"/>
                    </a:lnTo>
                    <a:lnTo>
                      <a:pt x="532" y="1560"/>
                    </a:lnTo>
                    <a:lnTo>
                      <a:pt x="542" y="1575"/>
                    </a:lnTo>
                    <a:lnTo>
                      <a:pt x="551" y="1590"/>
                    </a:lnTo>
                    <a:lnTo>
                      <a:pt x="572" y="1616"/>
                    </a:lnTo>
                    <a:lnTo>
                      <a:pt x="593" y="1640"/>
                    </a:lnTo>
                    <a:lnTo>
                      <a:pt x="614" y="1660"/>
                    </a:lnTo>
                    <a:lnTo>
                      <a:pt x="635" y="1680"/>
                    </a:lnTo>
                    <a:lnTo>
                      <a:pt x="655" y="1696"/>
                    </a:lnTo>
                    <a:lnTo>
                      <a:pt x="676" y="1710"/>
                    </a:lnTo>
                    <a:lnTo>
                      <a:pt x="678" y="1713"/>
                    </a:lnTo>
                    <a:lnTo>
                      <a:pt x="680" y="1716"/>
                    </a:lnTo>
                    <a:lnTo>
                      <a:pt x="681" y="1720"/>
                    </a:lnTo>
                    <a:lnTo>
                      <a:pt x="681" y="1724"/>
                    </a:lnTo>
                    <a:lnTo>
                      <a:pt x="680" y="1727"/>
                    </a:lnTo>
                    <a:lnTo>
                      <a:pt x="678" y="1730"/>
                    </a:lnTo>
                    <a:lnTo>
                      <a:pt x="676" y="1732"/>
                    </a:lnTo>
                    <a:lnTo>
                      <a:pt x="672" y="1735"/>
                    </a:lnTo>
                    <a:lnTo>
                      <a:pt x="643" y="1743"/>
                    </a:lnTo>
                    <a:lnTo>
                      <a:pt x="614" y="1751"/>
                    </a:lnTo>
                    <a:lnTo>
                      <a:pt x="586" y="1757"/>
                    </a:lnTo>
                    <a:lnTo>
                      <a:pt x="558" y="1764"/>
                    </a:lnTo>
                    <a:lnTo>
                      <a:pt x="529" y="1769"/>
                    </a:lnTo>
                    <a:lnTo>
                      <a:pt x="501" y="1773"/>
                    </a:lnTo>
                    <a:lnTo>
                      <a:pt x="473" y="1779"/>
                    </a:lnTo>
                    <a:lnTo>
                      <a:pt x="444" y="1783"/>
                    </a:lnTo>
                    <a:lnTo>
                      <a:pt x="395" y="1792"/>
                    </a:lnTo>
                    <a:lnTo>
                      <a:pt x="345" y="1800"/>
                    </a:lnTo>
                    <a:lnTo>
                      <a:pt x="320" y="1805"/>
                    </a:lnTo>
                    <a:lnTo>
                      <a:pt x="295" y="1811"/>
                    </a:lnTo>
                    <a:lnTo>
                      <a:pt x="272" y="1817"/>
                    </a:lnTo>
                    <a:lnTo>
                      <a:pt x="247" y="1823"/>
                    </a:lnTo>
                    <a:lnTo>
                      <a:pt x="222" y="1831"/>
                    </a:lnTo>
                    <a:lnTo>
                      <a:pt x="198" y="1839"/>
                    </a:lnTo>
                    <a:lnTo>
                      <a:pt x="173" y="1849"/>
                    </a:lnTo>
                    <a:lnTo>
                      <a:pt x="150" y="1860"/>
                    </a:lnTo>
                    <a:lnTo>
                      <a:pt x="125" y="1871"/>
                    </a:lnTo>
                    <a:lnTo>
                      <a:pt x="101" y="1884"/>
                    </a:lnTo>
                    <a:lnTo>
                      <a:pt x="76" y="1899"/>
                    </a:lnTo>
                    <a:lnTo>
                      <a:pt x="51" y="1915"/>
                    </a:lnTo>
                    <a:lnTo>
                      <a:pt x="48" y="1916"/>
                    </a:lnTo>
                    <a:lnTo>
                      <a:pt x="44" y="1917"/>
                    </a:lnTo>
                    <a:close/>
                    <a:moveTo>
                      <a:pt x="346" y="98"/>
                    </a:moveTo>
                    <a:lnTo>
                      <a:pt x="346" y="98"/>
                    </a:lnTo>
                    <a:lnTo>
                      <a:pt x="332" y="125"/>
                    </a:lnTo>
                    <a:lnTo>
                      <a:pt x="317" y="153"/>
                    </a:lnTo>
                    <a:lnTo>
                      <a:pt x="303" y="182"/>
                    </a:lnTo>
                    <a:lnTo>
                      <a:pt x="289" y="214"/>
                    </a:lnTo>
                    <a:lnTo>
                      <a:pt x="275" y="246"/>
                    </a:lnTo>
                    <a:lnTo>
                      <a:pt x="260" y="279"/>
                    </a:lnTo>
                    <a:lnTo>
                      <a:pt x="247" y="315"/>
                    </a:lnTo>
                    <a:lnTo>
                      <a:pt x="233" y="351"/>
                    </a:lnTo>
                    <a:lnTo>
                      <a:pt x="219" y="389"/>
                    </a:lnTo>
                    <a:lnTo>
                      <a:pt x="206" y="426"/>
                    </a:lnTo>
                    <a:lnTo>
                      <a:pt x="193" y="466"/>
                    </a:lnTo>
                    <a:lnTo>
                      <a:pt x="180" y="507"/>
                    </a:lnTo>
                    <a:lnTo>
                      <a:pt x="168" y="548"/>
                    </a:lnTo>
                    <a:lnTo>
                      <a:pt x="156" y="590"/>
                    </a:lnTo>
                    <a:lnTo>
                      <a:pt x="144" y="634"/>
                    </a:lnTo>
                    <a:lnTo>
                      <a:pt x="132" y="678"/>
                    </a:lnTo>
                    <a:lnTo>
                      <a:pt x="122" y="723"/>
                    </a:lnTo>
                    <a:lnTo>
                      <a:pt x="112" y="768"/>
                    </a:lnTo>
                    <a:lnTo>
                      <a:pt x="102" y="815"/>
                    </a:lnTo>
                    <a:lnTo>
                      <a:pt x="92" y="861"/>
                    </a:lnTo>
                    <a:lnTo>
                      <a:pt x="84" y="909"/>
                    </a:lnTo>
                    <a:lnTo>
                      <a:pt x="75" y="956"/>
                    </a:lnTo>
                    <a:lnTo>
                      <a:pt x="68" y="1005"/>
                    </a:lnTo>
                    <a:lnTo>
                      <a:pt x="60" y="1053"/>
                    </a:lnTo>
                    <a:lnTo>
                      <a:pt x="54" y="1102"/>
                    </a:lnTo>
                    <a:lnTo>
                      <a:pt x="48" y="1152"/>
                    </a:lnTo>
                    <a:lnTo>
                      <a:pt x="43" y="1201"/>
                    </a:lnTo>
                    <a:lnTo>
                      <a:pt x="38" y="1251"/>
                    </a:lnTo>
                    <a:lnTo>
                      <a:pt x="34" y="1302"/>
                    </a:lnTo>
                    <a:lnTo>
                      <a:pt x="31" y="1351"/>
                    </a:lnTo>
                    <a:lnTo>
                      <a:pt x="29" y="1402"/>
                    </a:lnTo>
                    <a:lnTo>
                      <a:pt x="28" y="1452"/>
                    </a:lnTo>
                    <a:lnTo>
                      <a:pt x="27" y="1522"/>
                    </a:lnTo>
                    <a:lnTo>
                      <a:pt x="27" y="1582"/>
                    </a:lnTo>
                    <a:lnTo>
                      <a:pt x="29" y="1637"/>
                    </a:lnTo>
                    <a:lnTo>
                      <a:pt x="32" y="1687"/>
                    </a:lnTo>
                    <a:lnTo>
                      <a:pt x="36" y="1735"/>
                    </a:lnTo>
                    <a:lnTo>
                      <a:pt x="41" y="1781"/>
                    </a:lnTo>
                    <a:lnTo>
                      <a:pt x="47" y="1830"/>
                    </a:lnTo>
                    <a:lnTo>
                      <a:pt x="55" y="1880"/>
                    </a:lnTo>
                    <a:lnTo>
                      <a:pt x="78" y="1865"/>
                    </a:lnTo>
                    <a:lnTo>
                      <a:pt x="103" y="1852"/>
                    </a:lnTo>
                    <a:lnTo>
                      <a:pt x="128" y="1840"/>
                    </a:lnTo>
                    <a:lnTo>
                      <a:pt x="152" y="1829"/>
                    </a:lnTo>
                    <a:lnTo>
                      <a:pt x="177" y="1819"/>
                    </a:lnTo>
                    <a:lnTo>
                      <a:pt x="200" y="1810"/>
                    </a:lnTo>
                    <a:lnTo>
                      <a:pt x="225" y="1803"/>
                    </a:lnTo>
                    <a:lnTo>
                      <a:pt x="249" y="1795"/>
                    </a:lnTo>
                    <a:lnTo>
                      <a:pt x="298" y="1783"/>
                    </a:lnTo>
                    <a:lnTo>
                      <a:pt x="345" y="1772"/>
                    </a:lnTo>
                    <a:lnTo>
                      <a:pt x="393" y="1764"/>
                    </a:lnTo>
                    <a:lnTo>
                      <a:pt x="440" y="1756"/>
                    </a:lnTo>
                    <a:lnTo>
                      <a:pt x="465" y="1753"/>
                    </a:lnTo>
                    <a:lnTo>
                      <a:pt x="490" y="1749"/>
                    </a:lnTo>
                    <a:lnTo>
                      <a:pt x="514" y="1744"/>
                    </a:lnTo>
                    <a:lnTo>
                      <a:pt x="538" y="1740"/>
                    </a:lnTo>
                    <a:lnTo>
                      <a:pt x="563" y="1735"/>
                    </a:lnTo>
                    <a:lnTo>
                      <a:pt x="588" y="1729"/>
                    </a:lnTo>
                    <a:lnTo>
                      <a:pt x="613" y="1723"/>
                    </a:lnTo>
                    <a:lnTo>
                      <a:pt x="638" y="1716"/>
                    </a:lnTo>
                    <a:lnTo>
                      <a:pt x="623" y="1704"/>
                    </a:lnTo>
                    <a:lnTo>
                      <a:pt x="605" y="1690"/>
                    </a:lnTo>
                    <a:lnTo>
                      <a:pt x="587" y="1673"/>
                    </a:lnTo>
                    <a:lnTo>
                      <a:pt x="569" y="1654"/>
                    </a:lnTo>
                    <a:lnTo>
                      <a:pt x="549" y="1631"/>
                    </a:lnTo>
                    <a:lnTo>
                      <a:pt x="530" y="1604"/>
                    </a:lnTo>
                    <a:lnTo>
                      <a:pt x="520" y="1590"/>
                    </a:lnTo>
                    <a:lnTo>
                      <a:pt x="510" y="1575"/>
                    </a:lnTo>
                    <a:lnTo>
                      <a:pt x="501" y="1559"/>
                    </a:lnTo>
                    <a:lnTo>
                      <a:pt x="491" y="1541"/>
                    </a:lnTo>
                    <a:lnTo>
                      <a:pt x="481" y="1524"/>
                    </a:lnTo>
                    <a:lnTo>
                      <a:pt x="473" y="1505"/>
                    </a:lnTo>
                    <a:lnTo>
                      <a:pt x="464" y="1484"/>
                    </a:lnTo>
                    <a:lnTo>
                      <a:pt x="455" y="1464"/>
                    </a:lnTo>
                    <a:lnTo>
                      <a:pt x="448" y="1441"/>
                    </a:lnTo>
                    <a:lnTo>
                      <a:pt x="440" y="1418"/>
                    </a:lnTo>
                    <a:lnTo>
                      <a:pt x="433" y="1394"/>
                    </a:lnTo>
                    <a:lnTo>
                      <a:pt x="426" y="1368"/>
                    </a:lnTo>
                    <a:lnTo>
                      <a:pt x="420" y="1341"/>
                    </a:lnTo>
                    <a:lnTo>
                      <a:pt x="414" y="1313"/>
                    </a:lnTo>
                    <a:lnTo>
                      <a:pt x="409" y="1283"/>
                    </a:lnTo>
                    <a:lnTo>
                      <a:pt x="405" y="1252"/>
                    </a:lnTo>
                    <a:lnTo>
                      <a:pt x="401" y="1221"/>
                    </a:lnTo>
                    <a:lnTo>
                      <a:pt x="398" y="1187"/>
                    </a:lnTo>
                    <a:lnTo>
                      <a:pt x="396" y="1152"/>
                    </a:lnTo>
                    <a:lnTo>
                      <a:pt x="395" y="1116"/>
                    </a:lnTo>
                    <a:lnTo>
                      <a:pt x="392" y="1022"/>
                    </a:lnTo>
                    <a:lnTo>
                      <a:pt x="388" y="937"/>
                    </a:lnTo>
                    <a:lnTo>
                      <a:pt x="383" y="859"/>
                    </a:lnTo>
                    <a:lnTo>
                      <a:pt x="378" y="788"/>
                    </a:lnTo>
                    <a:lnTo>
                      <a:pt x="372" y="722"/>
                    </a:lnTo>
                    <a:lnTo>
                      <a:pt x="366" y="663"/>
                    </a:lnTo>
                    <a:lnTo>
                      <a:pt x="359" y="607"/>
                    </a:lnTo>
                    <a:lnTo>
                      <a:pt x="354" y="555"/>
                    </a:lnTo>
                    <a:lnTo>
                      <a:pt x="347" y="499"/>
                    </a:lnTo>
                    <a:lnTo>
                      <a:pt x="342" y="447"/>
                    </a:lnTo>
                    <a:lnTo>
                      <a:pt x="336" y="396"/>
                    </a:lnTo>
                    <a:lnTo>
                      <a:pt x="333" y="346"/>
                    </a:lnTo>
                    <a:lnTo>
                      <a:pt x="332" y="296"/>
                    </a:lnTo>
                    <a:lnTo>
                      <a:pt x="332" y="245"/>
                    </a:lnTo>
                    <a:lnTo>
                      <a:pt x="333" y="219"/>
                    </a:lnTo>
                    <a:lnTo>
                      <a:pt x="335" y="192"/>
                    </a:lnTo>
                    <a:lnTo>
                      <a:pt x="338" y="164"/>
                    </a:lnTo>
                    <a:lnTo>
                      <a:pt x="341" y="136"/>
                    </a:lnTo>
                    <a:lnTo>
                      <a:pt x="342" y="126"/>
                    </a:lnTo>
                    <a:lnTo>
                      <a:pt x="343" y="118"/>
                    </a:lnTo>
                    <a:lnTo>
                      <a:pt x="345" y="108"/>
                    </a:lnTo>
                    <a:lnTo>
                      <a:pt x="346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56"/>
              <p:cNvSpPr>
                <a:spLocks/>
              </p:cNvSpPr>
              <p:nvPr userDrawn="1"/>
            </p:nvSpPr>
            <p:spPr bwMode="auto">
              <a:xfrm>
                <a:off x="1387" y="1416"/>
                <a:ext cx="982" cy="1880"/>
              </a:xfrm>
              <a:custGeom>
                <a:avLst/>
                <a:gdLst>
                  <a:gd name="T0" fmla="*/ 1430 w 2945"/>
                  <a:gd name="T1" fmla="*/ 5582 h 5641"/>
                  <a:gd name="T2" fmla="*/ 460 w 2945"/>
                  <a:gd name="T3" fmla="*/ 5454 h 5641"/>
                  <a:gd name="T4" fmla="*/ 164 w 2945"/>
                  <a:gd name="T5" fmla="*/ 5267 h 5641"/>
                  <a:gd name="T6" fmla="*/ 23 w 2945"/>
                  <a:gd name="T7" fmla="*/ 4981 h 5641"/>
                  <a:gd name="T8" fmla="*/ 2 w 2945"/>
                  <a:gd name="T9" fmla="*/ 4723 h 5641"/>
                  <a:gd name="T10" fmla="*/ 403 w 2945"/>
                  <a:gd name="T11" fmla="*/ 4622 h 5641"/>
                  <a:gd name="T12" fmla="*/ 899 w 2945"/>
                  <a:gd name="T13" fmla="*/ 4439 h 5641"/>
                  <a:gd name="T14" fmla="*/ 1142 w 2945"/>
                  <a:gd name="T15" fmla="*/ 4209 h 5641"/>
                  <a:gd name="T16" fmla="*/ 1218 w 2945"/>
                  <a:gd name="T17" fmla="*/ 3983 h 5641"/>
                  <a:gd name="T18" fmla="*/ 1204 w 2945"/>
                  <a:gd name="T19" fmla="*/ 3719 h 5641"/>
                  <a:gd name="T20" fmla="*/ 1112 w 2945"/>
                  <a:gd name="T21" fmla="*/ 3496 h 5641"/>
                  <a:gd name="T22" fmla="*/ 922 w 2945"/>
                  <a:gd name="T23" fmla="*/ 3278 h 5641"/>
                  <a:gd name="T24" fmla="*/ 629 w 2945"/>
                  <a:gd name="T25" fmla="*/ 2872 h 5641"/>
                  <a:gd name="T26" fmla="*/ 435 w 2945"/>
                  <a:gd name="T27" fmla="*/ 2317 h 5641"/>
                  <a:gd name="T28" fmla="*/ 365 w 2945"/>
                  <a:gd name="T29" fmla="*/ 1912 h 5641"/>
                  <a:gd name="T30" fmla="*/ 317 w 2945"/>
                  <a:gd name="T31" fmla="*/ 1455 h 5641"/>
                  <a:gd name="T32" fmla="*/ 373 w 2945"/>
                  <a:gd name="T33" fmla="*/ 1146 h 5641"/>
                  <a:gd name="T34" fmla="*/ 516 w 2945"/>
                  <a:gd name="T35" fmla="*/ 850 h 5641"/>
                  <a:gd name="T36" fmla="*/ 692 w 2945"/>
                  <a:gd name="T37" fmla="*/ 621 h 5641"/>
                  <a:gd name="T38" fmla="*/ 920 w 2945"/>
                  <a:gd name="T39" fmla="*/ 428 h 5641"/>
                  <a:gd name="T40" fmla="*/ 1177 w 2945"/>
                  <a:gd name="T41" fmla="*/ 290 h 5641"/>
                  <a:gd name="T42" fmla="*/ 1626 w 2945"/>
                  <a:gd name="T43" fmla="*/ 111 h 5641"/>
                  <a:gd name="T44" fmla="*/ 2026 w 2945"/>
                  <a:gd name="T45" fmla="*/ 0 h 5641"/>
                  <a:gd name="T46" fmla="*/ 1901 w 2945"/>
                  <a:gd name="T47" fmla="*/ 56 h 5641"/>
                  <a:gd name="T48" fmla="*/ 1399 w 2945"/>
                  <a:gd name="T49" fmla="*/ 225 h 5641"/>
                  <a:gd name="T50" fmla="*/ 1089 w 2945"/>
                  <a:gd name="T51" fmla="*/ 361 h 5641"/>
                  <a:gd name="T52" fmla="*/ 840 w 2945"/>
                  <a:gd name="T53" fmla="*/ 521 h 5641"/>
                  <a:gd name="T54" fmla="*/ 638 w 2945"/>
                  <a:gd name="T55" fmla="*/ 725 h 5641"/>
                  <a:gd name="T56" fmla="*/ 480 w 2945"/>
                  <a:gd name="T57" fmla="*/ 967 h 5641"/>
                  <a:gd name="T58" fmla="*/ 365 w 2945"/>
                  <a:gd name="T59" fmla="*/ 1277 h 5641"/>
                  <a:gd name="T60" fmla="*/ 344 w 2945"/>
                  <a:gd name="T61" fmla="*/ 1569 h 5641"/>
                  <a:gd name="T62" fmla="*/ 422 w 2945"/>
                  <a:gd name="T63" fmla="*/ 2074 h 5641"/>
                  <a:gd name="T64" fmla="*/ 517 w 2945"/>
                  <a:gd name="T65" fmla="*/ 2541 h 5641"/>
                  <a:gd name="T66" fmla="*/ 781 w 2945"/>
                  <a:gd name="T67" fmla="*/ 3060 h 5641"/>
                  <a:gd name="T68" fmla="*/ 1026 w 2945"/>
                  <a:gd name="T69" fmla="*/ 3355 h 5641"/>
                  <a:gd name="T70" fmla="*/ 1186 w 2945"/>
                  <a:gd name="T71" fmla="*/ 3564 h 5641"/>
                  <a:gd name="T72" fmla="*/ 1251 w 2945"/>
                  <a:gd name="T73" fmla="*/ 3859 h 5641"/>
                  <a:gd name="T74" fmla="*/ 1225 w 2945"/>
                  <a:gd name="T75" fmla="*/ 4078 h 5641"/>
                  <a:gd name="T76" fmla="*/ 1103 w 2945"/>
                  <a:gd name="T77" fmla="*/ 4322 h 5641"/>
                  <a:gd name="T78" fmla="*/ 773 w 2945"/>
                  <a:gd name="T79" fmla="*/ 4527 h 5641"/>
                  <a:gd name="T80" fmla="*/ 154 w 2945"/>
                  <a:gd name="T81" fmla="*/ 4714 h 5641"/>
                  <a:gd name="T82" fmla="*/ 37 w 2945"/>
                  <a:gd name="T83" fmla="*/ 4914 h 5641"/>
                  <a:gd name="T84" fmla="*/ 125 w 2945"/>
                  <a:gd name="T85" fmla="*/ 5165 h 5641"/>
                  <a:gd name="T86" fmla="*/ 358 w 2945"/>
                  <a:gd name="T87" fmla="*/ 5388 h 5641"/>
                  <a:gd name="T88" fmla="*/ 817 w 2945"/>
                  <a:gd name="T89" fmla="*/ 5488 h 5641"/>
                  <a:gd name="T90" fmla="*/ 2084 w 2945"/>
                  <a:gd name="T91" fmla="*/ 5598 h 5641"/>
                  <a:gd name="T92" fmla="*/ 2918 w 2945"/>
                  <a:gd name="T93" fmla="*/ 5576 h 5641"/>
                  <a:gd name="T94" fmla="*/ 2800 w 2945"/>
                  <a:gd name="T95" fmla="*/ 5132 h 5641"/>
                  <a:gd name="T96" fmla="*/ 2492 w 2945"/>
                  <a:gd name="T97" fmla="*/ 4547 h 5641"/>
                  <a:gd name="T98" fmla="*/ 2118 w 2945"/>
                  <a:gd name="T99" fmla="*/ 3949 h 5641"/>
                  <a:gd name="T100" fmla="*/ 1873 w 2945"/>
                  <a:gd name="T101" fmla="*/ 3531 h 5641"/>
                  <a:gd name="T102" fmla="*/ 1555 w 2945"/>
                  <a:gd name="T103" fmla="*/ 3036 h 5641"/>
                  <a:gd name="T104" fmla="*/ 1204 w 2945"/>
                  <a:gd name="T105" fmla="*/ 2458 h 5641"/>
                  <a:gd name="T106" fmla="*/ 1116 w 2945"/>
                  <a:gd name="T107" fmla="*/ 2194 h 5641"/>
                  <a:gd name="T108" fmla="*/ 1286 w 2945"/>
                  <a:gd name="T109" fmla="*/ 2552 h 5641"/>
                  <a:gd name="T110" fmla="*/ 1648 w 2945"/>
                  <a:gd name="T111" fmla="*/ 3130 h 5641"/>
                  <a:gd name="T112" fmla="*/ 1958 w 2945"/>
                  <a:gd name="T113" fmla="*/ 3618 h 5641"/>
                  <a:gd name="T114" fmla="*/ 2173 w 2945"/>
                  <a:gd name="T115" fmla="*/ 3987 h 5641"/>
                  <a:gd name="T116" fmla="*/ 2621 w 2945"/>
                  <a:gd name="T117" fmla="*/ 4717 h 5641"/>
                  <a:gd name="T118" fmla="*/ 2875 w 2945"/>
                  <a:gd name="T119" fmla="*/ 5247 h 5641"/>
                  <a:gd name="T120" fmla="*/ 2940 w 2945"/>
                  <a:gd name="T121" fmla="*/ 5630 h 5641"/>
                  <a:gd name="T122" fmla="*/ 2703 w 2945"/>
                  <a:gd name="T123" fmla="*/ 5641 h 5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45" h="5641">
                    <a:moveTo>
                      <a:pt x="2670" y="5641"/>
                    </a:moveTo>
                    <a:lnTo>
                      <a:pt x="2586" y="5641"/>
                    </a:lnTo>
                    <a:lnTo>
                      <a:pt x="2499" y="5640"/>
                    </a:lnTo>
                    <a:lnTo>
                      <a:pt x="2412" y="5638"/>
                    </a:lnTo>
                    <a:lnTo>
                      <a:pt x="2323" y="5635"/>
                    </a:lnTo>
                    <a:lnTo>
                      <a:pt x="2144" y="5629"/>
                    </a:lnTo>
                    <a:lnTo>
                      <a:pt x="1963" y="5619"/>
                    </a:lnTo>
                    <a:lnTo>
                      <a:pt x="1782" y="5608"/>
                    </a:lnTo>
                    <a:lnTo>
                      <a:pt x="1604" y="5597"/>
                    </a:lnTo>
                    <a:lnTo>
                      <a:pt x="1430" y="5582"/>
                    </a:lnTo>
                    <a:lnTo>
                      <a:pt x="1262" y="5566"/>
                    </a:lnTo>
                    <a:lnTo>
                      <a:pt x="1102" y="5550"/>
                    </a:lnTo>
                    <a:lnTo>
                      <a:pt x="953" y="5533"/>
                    </a:lnTo>
                    <a:lnTo>
                      <a:pt x="816" y="5516"/>
                    </a:lnTo>
                    <a:lnTo>
                      <a:pt x="693" y="5498"/>
                    </a:lnTo>
                    <a:lnTo>
                      <a:pt x="637" y="5489"/>
                    </a:lnTo>
                    <a:lnTo>
                      <a:pt x="586" y="5480"/>
                    </a:lnTo>
                    <a:lnTo>
                      <a:pt x="540" y="5471"/>
                    </a:lnTo>
                    <a:lnTo>
                      <a:pt x="497" y="5463"/>
                    </a:lnTo>
                    <a:lnTo>
                      <a:pt x="460" y="5454"/>
                    </a:lnTo>
                    <a:lnTo>
                      <a:pt x="428" y="5445"/>
                    </a:lnTo>
                    <a:lnTo>
                      <a:pt x="402" y="5438"/>
                    </a:lnTo>
                    <a:lnTo>
                      <a:pt x="382" y="5429"/>
                    </a:lnTo>
                    <a:lnTo>
                      <a:pt x="343" y="5411"/>
                    </a:lnTo>
                    <a:lnTo>
                      <a:pt x="307" y="5390"/>
                    </a:lnTo>
                    <a:lnTo>
                      <a:pt x="274" y="5368"/>
                    </a:lnTo>
                    <a:lnTo>
                      <a:pt x="243" y="5345"/>
                    </a:lnTo>
                    <a:lnTo>
                      <a:pt x="214" y="5320"/>
                    </a:lnTo>
                    <a:lnTo>
                      <a:pt x="187" y="5294"/>
                    </a:lnTo>
                    <a:lnTo>
                      <a:pt x="164" y="5267"/>
                    </a:lnTo>
                    <a:lnTo>
                      <a:pt x="142" y="5240"/>
                    </a:lnTo>
                    <a:lnTo>
                      <a:pt x="122" y="5212"/>
                    </a:lnTo>
                    <a:lnTo>
                      <a:pt x="104" y="5183"/>
                    </a:lnTo>
                    <a:lnTo>
                      <a:pt x="88" y="5154"/>
                    </a:lnTo>
                    <a:lnTo>
                      <a:pt x="73" y="5125"/>
                    </a:lnTo>
                    <a:lnTo>
                      <a:pt x="61" y="5096"/>
                    </a:lnTo>
                    <a:lnTo>
                      <a:pt x="49" y="5067"/>
                    </a:lnTo>
                    <a:lnTo>
                      <a:pt x="40" y="5037"/>
                    </a:lnTo>
                    <a:lnTo>
                      <a:pt x="31" y="5009"/>
                    </a:lnTo>
                    <a:lnTo>
                      <a:pt x="23" y="4981"/>
                    </a:lnTo>
                    <a:lnTo>
                      <a:pt x="18" y="4953"/>
                    </a:lnTo>
                    <a:lnTo>
                      <a:pt x="13" y="4927"/>
                    </a:lnTo>
                    <a:lnTo>
                      <a:pt x="8" y="4901"/>
                    </a:lnTo>
                    <a:lnTo>
                      <a:pt x="5" y="4878"/>
                    </a:lnTo>
                    <a:lnTo>
                      <a:pt x="3" y="4854"/>
                    </a:lnTo>
                    <a:lnTo>
                      <a:pt x="2" y="4832"/>
                    </a:lnTo>
                    <a:lnTo>
                      <a:pt x="0" y="4813"/>
                    </a:lnTo>
                    <a:lnTo>
                      <a:pt x="0" y="4751"/>
                    </a:lnTo>
                    <a:lnTo>
                      <a:pt x="1" y="4728"/>
                    </a:lnTo>
                    <a:lnTo>
                      <a:pt x="2" y="4723"/>
                    </a:lnTo>
                    <a:lnTo>
                      <a:pt x="4" y="4720"/>
                    </a:lnTo>
                    <a:lnTo>
                      <a:pt x="7" y="4718"/>
                    </a:lnTo>
                    <a:lnTo>
                      <a:pt x="11" y="4716"/>
                    </a:lnTo>
                    <a:lnTo>
                      <a:pt x="23" y="4714"/>
                    </a:lnTo>
                    <a:lnTo>
                      <a:pt x="55" y="4707"/>
                    </a:lnTo>
                    <a:lnTo>
                      <a:pt x="101" y="4697"/>
                    </a:lnTo>
                    <a:lnTo>
                      <a:pt x="162" y="4683"/>
                    </a:lnTo>
                    <a:lnTo>
                      <a:pt x="234" y="4667"/>
                    </a:lnTo>
                    <a:lnTo>
                      <a:pt x="315" y="4647"/>
                    </a:lnTo>
                    <a:lnTo>
                      <a:pt x="403" y="4622"/>
                    </a:lnTo>
                    <a:lnTo>
                      <a:pt x="495" y="4595"/>
                    </a:lnTo>
                    <a:lnTo>
                      <a:pt x="543" y="4581"/>
                    </a:lnTo>
                    <a:lnTo>
                      <a:pt x="589" y="4566"/>
                    </a:lnTo>
                    <a:lnTo>
                      <a:pt x="637" y="4550"/>
                    </a:lnTo>
                    <a:lnTo>
                      <a:pt x="683" y="4532"/>
                    </a:lnTo>
                    <a:lnTo>
                      <a:pt x="730" y="4515"/>
                    </a:lnTo>
                    <a:lnTo>
                      <a:pt x="774" y="4497"/>
                    </a:lnTo>
                    <a:lnTo>
                      <a:pt x="817" y="4478"/>
                    </a:lnTo>
                    <a:lnTo>
                      <a:pt x="859" y="4459"/>
                    </a:lnTo>
                    <a:lnTo>
                      <a:pt x="899" y="4439"/>
                    </a:lnTo>
                    <a:lnTo>
                      <a:pt x="937" y="4418"/>
                    </a:lnTo>
                    <a:lnTo>
                      <a:pt x="971" y="4397"/>
                    </a:lnTo>
                    <a:lnTo>
                      <a:pt x="1004" y="4376"/>
                    </a:lnTo>
                    <a:lnTo>
                      <a:pt x="1033" y="4353"/>
                    </a:lnTo>
                    <a:lnTo>
                      <a:pt x="1059" y="4330"/>
                    </a:lnTo>
                    <a:lnTo>
                      <a:pt x="1080" y="4307"/>
                    </a:lnTo>
                    <a:lnTo>
                      <a:pt x="1099" y="4283"/>
                    </a:lnTo>
                    <a:lnTo>
                      <a:pt x="1114" y="4258"/>
                    </a:lnTo>
                    <a:lnTo>
                      <a:pt x="1129" y="4233"/>
                    </a:lnTo>
                    <a:lnTo>
                      <a:pt x="1142" y="4209"/>
                    </a:lnTo>
                    <a:lnTo>
                      <a:pt x="1154" y="4186"/>
                    </a:lnTo>
                    <a:lnTo>
                      <a:pt x="1166" y="4162"/>
                    </a:lnTo>
                    <a:lnTo>
                      <a:pt x="1176" y="4138"/>
                    </a:lnTo>
                    <a:lnTo>
                      <a:pt x="1184" y="4116"/>
                    </a:lnTo>
                    <a:lnTo>
                      <a:pt x="1192" y="4093"/>
                    </a:lnTo>
                    <a:lnTo>
                      <a:pt x="1199" y="4070"/>
                    </a:lnTo>
                    <a:lnTo>
                      <a:pt x="1205" y="4049"/>
                    </a:lnTo>
                    <a:lnTo>
                      <a:pt x="1210" y="4026"/>
                    </a:lnTo>
                    <a:lnTo>
                      <a:pt x="1214" y="4004"/>
                    </a:lnTo>
                    <a:lnTo>
                      <a:pt x="1218" y="3983"/>
                    </a:lnTo>
                    <a:lnTo>
                      <a:pt x="1221" y="3962"/>
                    </a:lnTo>
                    <a:lnTo>
                      <a:pt x="1223" y="3941"/>
                    </a:lnTo>
                    <a:lnTo>
                      <a:pt x="1224" y="3920"/>
                    </a:lnTo>
                    <a:lnTo>
                      <a:pt x="1224" y="3900"/>
                    </a:lnTo>
                    <a:lnTo>
                      <a:pt x="1224" y="3879"/>
                    </a:lnTo>
                    <a:lnTo>
                      <a:pt x="1223" y="3859"/>
                    </a:lnTo>
                    <a:lnTo>
                      <a:pt x="1222" y="3838"/>
                    </a:lnTo>
                    <a:lnTo>
                      <a:pt x="1218" y="3798"/>
                    </a:lnTo>
                    <a:lnTo>
                      <a:pt x="1211" y="3758"/>
                    </a:lnTo>
                    <a:lnTo>
                      <a:pt x="1204" y="3719"/>
                    </a:lnTo>
                    <a:lnTo>
                      <a:pt x="1195" y="3681"/>
                    </a:lnTo>
                    <a:lnTo>
                      <a:pt x="1184" y="3642"/>
                    </a:lnTo>
                    <a:lnTo>
                      <a:pt x="1173" y="3604"/>
                    </a:lnTo>
                    <a:lnTo>
                      <a:pt x="1170" y="3594"/>
                    </a:lnTo>
                    <a:lnTo>
                      <a:pt x="1166" y="3583"/>
                    </a:lnTo>
                    <a:lnTo>
                      <a:pt x="1161" y="3574"/>
                    </a:lnTo>
                    <a:lnTo>
                      <a:pt x="1156" y="3563"/>
                    </a:lnTo>
                    <a:lnTo>
                      <a:pt x="1144" y="3541"/>
                    </a:lnTo>
                    <a:lnTo>
                      <a:pt x="1129" y="3520"/>
                    </a:lnTo>
                    <a:lnTo>
                      <a:pt x="1112" y="3496"/>
                    </a:lnTo>
                    <a:lnTo>
                      <a:pt x="1092" y="3471"/>
                    </a:lnTo>
                    <a:lnTo>
                      <a:pt x="1071" y="3445"/>
                    </a:lnTo>
                    <a:lnTo>
                      <a:pt x="1047" y="3417"/>
                    </a:lnTo>
                    <a:lnTo>
                      <a:pt x="1034" y="3403"/>
                    </a:lnTo>
                    <a:lnTo>
                      <a:pt x="1020" y="3388"/>
                    </a:lnTo>
                    <a:lnTo>
                      <a:pt x="1006" y="3372"/>
                    </a:lnTo>
                    <a:lnTo>
                      <a:pt x="992" y="3357"/>
                    </a:lnTo>
                    <a:lnTo>
                      <a:pt x="969" y="3331"/>
                    </a:lnTo>
                    <a:lnTo>
                      <a:pt x="946" y="3305"/>
                    </a:lnTo>
                    <a:lnTo>
                      <a:pt x="922" y="3278"/>
                    </a:lnTo>
                    <a:lnTo>
                      <a:pt x="898" y="3250"/>
                    </a:lnTo>
                    <a:lnTo>
                      <a:pt x="872" y="3221"/>
                    </a:lnTo>
                    <a:lnTo>
                      <a:pt x="847" y="3190"/>
                    </a:lnTo>
                    <a:lnTo>
                      <a:pt x="822" y="3158"/>
                    </a:lnTo>
                    <a:lnTo>
                      <a:pt x="796" y="3126"/>
                    </a:lnTo>
                    <a:lnTo>
                      <a:pt x="759" y="3075"/>
                    </a:lnTo>
                    <a:lnTo>
                      <a:pt x="724" y="3025"/>
                    </a:lnTo>
                    <a:lnTo>
                      <a:pt x="691" y="2975"/>
                    </a:lnTo>
                    <a:lnTo>
                      <a:pt x="659" y="2924"/>
                    </a:lnTo>
                    <a:lnTo>
                      <a:pt x="629" y="2872"/>
                    </a:lnTo>
                    <a:lnTo>
                      <a:pt x="602" y="2820"/>
                    </a:lnTo>
                    <a:lnTo>
                      <a:pt x="576" y="2767"/>
                    </a:lnTo>
                    <a:lnTo>
                      <a:pt x="552" y="2713"/>
                    </a:lnTo>
                    <a:lnTo>
                      <a:pt x="530" y="2659"/>
                    </a:lnTo>
                    <a:lnTo>
                      <a:pt x="510" y="2604"/>
                    </a:lnTo>
                    <a:lnTo>
                      <a:pt x="491" y="2549"/>
                    </a:lnTo>
                    <a:lnTo>
                      <a:pt x="475" y="2493"/>
                    </a:lnTo>
                    <a:lnTo>
                      <a:pt x="460" y="2435"/>
                    </a:lnTo>
                    <a:lnTo>
                      <a:pt x="447" y="2377"/>
                    </a:lnTo>
                    <a:lnTo>
                      <a:pt x="435" y="2317"/>
                    </a:lnTo>
                    <a:lnTo>
                      <a:pt x="425" y="2257"/>
                    </a:lnTo>
                    <a:lnTo>
                      <a:pt x="419" y="2220"/>
                    </a:lnTo>
                    <a:lnTo>
                      <a:pt x="413" y="2183"/>
                    </a:lnTo>
                    <a:lnTo>
                      <a:pt x="407" y="2148"/>
                    </a:lnTo>
                    <a:lnTo>
                      <a:pt x="401" y="2113"/>
                    </a:lnTo>
                    <a:lnTo>
                      <a:pt x="395" y="2079"/>
                    </a:lnTo>
                    <a:lnTo>
                      <a:pt x="388" y="2045"/>
                    </a:lnTo>
                    <a:lnTo>
                      <a:pt x="383" y="2012"/>
                    </a:lnTo>
                    <a:lnTo>
                      <a:pt x="376" y="1978"/>
                    </a:lnTo>
                    <a:lnTo>
                      <a:pt x="365" y="1912"/>
                    </a:lnTo>
                    <a:lnTo>
                      <a:pt x="353" y="1849"/>
                    </a:lnTo>
                    <a:lnTo>
                      <a:pt x="343" y="1786"/>
                    </a:lnTo>
                    <a:lnTo>
                      <a:pt x="333" y="1725"/>
                    </a:lnTo>
                    <a:lnTo>
                      <a:pt x="326" y="1664"/>
                    </a:lnTo>
                    <a:lnTo>
                      <a:pt x="320" y="1604"/>
                    </a:lnTo>
                    <a:lnTo>
                      <a:pt x="318" y="1573"/>
                    </a:lnTo>
                    <a:lnTo>
                      <a:pt x="317" y="1544"/>
                    </a:lnTo>
                    <a:lnTo>
                      <a:pt x="316" y="1514"/>
                    </a:lnTo>
                    <a:lnTo>
                      <a:pt x="316" y="1484"/>
                    </a:lnTo>
                    <a:lnTo>
                      <a:pt x="317" y="1455"/>
                    </a:lnTo>
                    <a:lnTo>
                      <a:pt x="318" y="1424"/>
                    </a:lnTo>
                    <a:lnTo>
                      <a:pt x="320" y="1394"/>
                    </a:lnTo>
                    <a:lnTo>
                      <a:pt x="324" y="1364"/>
                    </a:lnTo>
                    <a:lnTo>
                      <a:pt x="328" y="1334"/>
                    </a:lnTo>
                    <a:lnTo>
                      <a:pt x="333" y="1304"/>
                    </a:lnTo>
                    <a:lnTo>
                      <a:pt x="339" y="1272"/>
                    </a:lnTo>
                    <a:lnTo>
                      <a:pt x="346" y="1241"/>
                    </a:lnTo>
                    <a:lnTo>
                      <a:pt x="354" y="1210"/>
                    </a:lnTo>
                    <a:lnTo>
                      <a:pt x="362" y="1178"/>
                    </a:lnTo>
                    <a:lnTo>
                      <a:pt x="373" y="1146"/>
                    </a:lnTo>
                    <a:lnTo>
                      <a:pt x="384" y="1114"/>
                    </a:lnTo>
                    <a:lnTo>
                      <a:pt x="397" y="1081"/>
                    </a:lnTo>
                    <a:lnTo>
                      <a:pt x="411" y="1048"/>
                    </a:lnTo>
                    <a:lnTo>
                      <a:pt x="426" y="1014"/>
                    </a:lnTo>
                    <a:lnTo>
                      <a:pt x="442" y="981"/>
                    </a:lnTo>
                    <a:lnTo>
                      <a:pt x="456" y="954"/>
                    </a:lnTo>
                    <a:lnTo>
                      <a:pt x="470" y="927"/>
                    </a:lnTo>
                    <a:lnTo>
                      <a:pt x="486" y="901"/>
                    </a:lnTo>
                    <a:lnTo>
                      <a:pt x="501" y="875"/>
                    </a:lnTo>
                    <a:lnTo>
                      <a:pt x="516" y="850"/>
                    </a:lnTo>
                    <a:lnTo>
                      <a:pt x="532" y="825"/>
                    </a:lnTo>
                    <a:lnTo>
                      <a:pt x="548" y="801"/>
                    </a:lnTo>
                    <a:lnTo>
                      <a:pt x="564" y="777"/>
                    </a:lnTo>
                    <a:lnTo>
                      <a:pt x="582" y="753"/>
                    </a:lnTo>
                    <a:lnTo>
                      <a:pt x="599" y="730"/>
                    </a:lnTo>
                    <a:lnTo>
                      <a:pt x="617" y="708"/>
                    </a:lnTo>
                    <a:lnTo>
                      <a:pt x="636" y="685"/>
                    </a:lnTo>
                    <a:lnTo>
                      <a:pt x="654" y="663"/>
                    </a:lnTo>
                    <a:lnTo>
                      <a:pt x="672" y="643"/>
                    </a:lnTo>
                    <a:lnTo>
                      <a:pt x="692" y="621"/>
                    </a:lnTo>
                    <a:lnTo>
                      <a:pt x="711" y="601"/>
                    </a:lnTo>
                    <a:lnTo>
                      <a:pt x="733" y="580"/>
                    </a:lnTo>
                    <a:lnTo>
                      <a:pt x="754" y="560"/>
                    </a:lnTo>
                    <a:lnTo>
                      <a:pt x="777" y="539"/>
                    </a:lnTo>
                    <a:lnTo>
                      <a:pt x="800" y="519"/>
                    </a:lnTo>
                    <a:lnTo>
                      <a:pt x="822" y="500"/>
                    </a:lnTo>
                    <a:lnTo>
                      <a:pt x="846" y="481"/>
                    </a:lnTo>
                    <a:lnTo>
                      <a:pt x="870" y="463"/>
                    </a:lnTo>
                    <a:lnTo>
                      <a:pt x="895" y="445"/>
                    </a:lnTo>
                    <a:lnTo>
                      <a:pt x="920" y="428"/>
                    </a:lnTo>
                    <a:lnTo>
                      <a:pt x="944" y="412"/>
                    </a:lnTo>
                    <a:lnTo>
                      <a:pt x="970" y="396"/>
                    </a:lnTo>
                    <a:lnTo>
                      <a:pt x="996" y="381"/>
                    </a:lnTo>
                    <a:lnTo>
                      <a:pt x="1023" y="365"/>
                    </a:lnTo>
                    <a:lnTo>
                      <a:pt x="1050" y="350"/>
                    </a:lnTo>
                    <a:lnTo>
                      <a:pt x="1077" y="336"/>
                    </a:lnTo>
                    <a:lnTo>
                      <a:pt x="1104" y="323"/>
                    </a:lnTo>
                    <a:lnTo>
                      <a:pt x="1129" y="311"/>
                    </a:lnTo>
                    <a:lnTo>
                      <a:pt x="1154" y="301"/>
                    </a:lnTo>
                    <a:lnTo>
                      <a:pt x="1177" y="290"/>
                    </a:lnTo>
                    <a:lnTo>
                      <a:pt x="1200" y="280"/>
                    </a:lnTo>
                    <a:lnTo>
                      <a:pt x="1223" y="269"/>
                    </a:lnTo>
                    <a:lnTo>
                      <a:pt x="1247" y="260"/>
                    </a:lnTo>
                    <a:lnTo>
                      <a:pt x="1268" y="250"/>
                    </a:lnTo>
                    <a:lnTo>
                      <a:pt x="1291" y="240"/>
                    </a:lnTo>
                    <a:lnTo>
                      <a:pt x="1389" y="199"/>
                    </a:lnTo>
                    <a:lnTo>
                      <a:pt x="1485" y="163"/>
                    </a:lnTo>
                    <a:lnTo>
                      <a:pt x="1532" y="144"/>
                    </a:lnTo>
                    <a:lnTo>
                      <a:pt x="1579" y="127"/>
                    </a:lnTo>
                    <a:lnTo>
                      <a:pt x="1626" y="111"/>
                    </a:lnTo>
                    <a:lnTo>
                      <a:pt x="1671" y="96"/>
                    </a:lnTo>
                    <a:lnTo>
                      <a:pt x="1718" y="80"/>
                    </a:lnTo>
                    <a:lnTo>
                      <a:pt x="1762" y="66"/>
                    </a:lnTo>
                    <a:lnTo>
                      <a:pt x="1806" y="54"/>
                    </a:lnTo>
                    <a:lnTo>
                      <a:pt x="1850" y="42"/>
                    </a:lnTo>
                    <a:lnTo>
                      <a:pt x="1894" y="30"/>
                    </a:lnTo>
                    <a:lnTo>
                      <a:pt x="1937" y="19"/>
                    </a:lnTo>
                    <a:lnTo>
                      <a:pt x="1979" y="8"/>
                    </a:lnTo>
                    <a:lnTo>
                      <a:pt x="2021" y="0"/>
                    </a:lnTo>
                    <a:lnTo>
                      <a:pt x="2026" y="0"/>
                    </a:lnTo>
                    <a:lnTo>
                      <a:pt x="2032" y="1"/>
                    </a:lnTo>
                    <a:lnTo>
                      <a:pt x="2035" y="5"/>
                    </a:lnTo>
                    <a:lnTo>
                      <a:pt x="2037" y="9"/>
                    </a:lnTo>
                    <a:lnTo>
                      <a:pt x="2037" y="15"/>
                    </a:lnTo>
                    <a:lnTo>
                      <a:pt x="2035" y="20"/>
                    </a:lnTo>
                    <a:lnTo>
                      <a:pt x="2032" y="23"/>
                    </a:lnTo>
                    <a:lnTo>
                      <a:pt x="2026" y="25"/>
                    </a:lnTo>
                    <a:lnTo>
                      <a:pt x="1985" y="35"/>
                    </a:lnTo>
                    <a:lnTo>
                      <a:pt x="1943" y="45"/>
                    </a:lnTo>
                    <a:lnTo>
                      <a:pt x="1901" y="56"/>
                    </a:lnTo>
                    <a:lnTo>
                      <a:pt x="1858" y="68"/>
                    </a:lnTo>
                    <a:lnTo>
                      <a:pt x="1814" y="79"/>
                    </a:lnTo>
                    <a:lnTo>
                      <a:pt x="1769" y="92"/>
                    </a:lnTo>
                    <a:lnTo>
                      <a:pt x="1725" y="106"/>
                    </a:lnTo>
                    <a:lnTo>
                      <a:pt x="1680" y="122"/>
                    </a:lnTo>
                    <a:lnTo>
                      <a:pt x="1634" y="137"/>
                    </a:lnTo>
                    <a:lnTo>
                      <a:pt x="1588" y="153"/>
                    </a:lnTo>
                    <a:lnTo>
                      <a:pt x="1542" y="170"/>
                    </a:lnTo>
                    <a:lnTo>
                      <a:pt x="1494" y="187"/>
                    </a:lnTo>
                    <a:lnTo>
                      <a:pt x="1399" y="225"/>
                    </a:lnTo>
                    <a:lnTo>
                      <a:pt x="1302" y="265"/>
                    </a:lnTo>
                    <a:lnTo>
                      <a:pt x="1279" y="275"/>
                    </a:lnTo>
                    <a:lnTo>
                      <a:pt x="1258" y="285"/>
                    </a:lnTo>
                    <a:lnTo>
                      <a:pt x="1235" y="294"/>
                    </a:lnTo>
                    <a:lnTo>
                      <a:pt x="1211" y="304"/>
                    </a:lnTo>
                    <a:lnTo>
                      <a:pt x="1188" y="315"/>
                    </a:lnTo>
                    <a:lnTo>
                      <a:pt x="1165" y="326"/>
                    </a:lnTo>
                    <a:lnTo>
                      <a:pt x="1141" y="336"/>
                    </a:lnTo>
                    <a:lnTo>
                      <a:pt x="1116" y="348"/>
                    </a:lnTo>
                    <a:lnTo>
                      <a:pt x="1089" y="361"/>
                    </a:lnTo>
                    <a:lnTo>
                      <a:pt x="1062" y="374"/>
                    </a:lnTo>
                    <a:lnTo>
                      <a:pt x="1036" y="389"/>
                    </a:lnTo>
                    <a:lnTo>
                      <a:pt x="1010" y="403"/>
                    </a:lnTo>
                    <a:lnTo>
                      <a:pt x="984" y="418"/>
                    </a:lnTo>
                    <a:lnTo>
                      <a:pt x="960" y="435"/>
                    </a:lnTo>
                    <a:lnTo>
                      <a:pt x="935" y="451"/>
                    </a:lnTo>
                    <a:lnTo>
                      <a:pt x="911" y="468"/>
                    </a:lnTo>
                    <a:lnTo>
                      <a:pt x="886" y="485"/>
                    </a:lnTo>
                    <a:lnTo>
                      <a:pt x="863" y="503"/>
                    </a:lnTo>
                    <a:lnTo>
                      <a:pt x="840" y="521"/>
                    </a:lnTo>
                    <a:lnTo>
                      <a:pt x="817" y="540"/>
                    </a:lnTo>
                    <a:lnTo>
                      <a:pt x="794" y="559"/>
                    </a:lnTo>
                    <a:lnTo>
                      <a:pt x="773" y="579"/>
                    </a:lnTo>
                    <a:lnTo>
                      <a:pt x="751" y="600"/>
                    </a:lnTo>
                    <a:lnTo>
                      <a:pt x="731" y="620"/>
                    </a:lnTo>
                    <a:lnTo>
                      <a:pt x="711" y="640"/>
                    </a:lnTo>
                    <a:lnTo>
                      <a:pt x="693" y="660"/>
                    </a:lnTo>
                    <a:lnTo>
                      <a:pt x="674" y="682"/>
                    </a:lnTo>
                    <a:lnTo>
                      <a:pt x="656" y="703"/>
                    </a:lnTo>
                    <a:lnTo>
                      <a:pt x="638" y="725"/>
                    </a:lnTo>
                    <a:lnTo>
                      <a:pt x="620" y="747"/>
                    </a:lnTo>
                    <a:lnTo>
                      <a:pt x="603" y="769"/>
                    </a:lnTo>
                    <a:lnTo>
                      <a:pt x="587" y="793"/>
                    </a:lnTo>
                    <a:lnTo>
                      <a:pt x="571" y="817"/>
                    </a:lnTo>
                    <a:lnTo>
                      <a:pt x="555" y="840"/>
                    </a:lnTo>
                    <a:lnTo>
                      <a:pt x="538" y="864"/>
                    </a:lnTo>
                    <a:lnTo>
                      <a:pt x="523" y="889"/>
                    </a:lnTo>
                    <a:lnTo>
                      <a:pt x="509" y="915"/>
                    </a:lnTo>
                    <a:lnTo>
                      <a:pt x="494" y="940"/>
                    </a:lnTo>
                    <a:lnTo>
                      <a:pt x="480" y="967"/>
                    </a:lnTo>
                    <a:lnTo>
                      <a:pt x="467" y="993"/>
                    </a:lnTo>
                    <a:lnTo>
                      <a:pt x="451" y="1026"/>
                    </a:lnTo>
                    <a:lnTo>
                      <a:pt x="436" y="1058"/>
                    </a:lnTo>
                    <a:lnTo>
                      <a:pt x="422" y="1091"/>
                    </a:lnTo>
                    <a:lnTo>
                      <a:pt x="410" y="1122"/>
                    </a:lnTo>
                    <a:lnTo>
                      <a:pt x="399" y="1155"/>
                    </a:lnTo>
                    <a:lnTo>
                      <a:pt x="388" y="1185"/>
                    </a:lnTo>
                    <a:lnTo>
                      <a:pt x="380" y="1216"/>
                    </a:lnTo>
                    <a:lnTo>
                      <a:pt x="372" y="1246"/>
                    </a:lnTo>
                    <a:lnTo>
                      <a:pt x="365" y="1277"/>
                    </a:lnTo>
                    <a:lnTo>
                      <a:pt x="359" y="1306"/>
                    </a:lnTo>
                    <a:lnTo>
                      <a:pt x="354" y="1336"/>
                    </a:lnTo>
                    <a:lnTo>
                      <a:pt x="351" y="1365"/>
                    </a:lnTo>
                    <a:lnTo>
                      <a:pt x="347" y="1394"/>
                    </a:lnTo>
                    <a:lnTo>
                      <a:pt x="345" y="1423"/>
                    </a:lnTo>
                    <a:lnTo>
                      <a:pt x="343" y="1453"/>
                    </a:lnTo>
                    <a:lnTo>
                      <a:pt x="343" y="1482"/>
                    </a:lnTo>
                    <a:lnTo>
                      <a:pt x="343" y="1511"/>
                    </a:lnTo>
                    <a:lnTo>
                      <a:pt x="343" y="1540"/>
                    </a:lnTo>
                    <a:lnTo>
                      <a:pt x="344" y="1569"/>
                    </a:lnTo>
                    <a:lnTo>
                      <a:pt x="346" y="1598"/>
                    </a:lnTo>
                    <a:lnTo>
                      <a:pt x="352" y="1658"/>
                    </a:lnTo>
                    <a:lnTo>
                      <a:pt x="359" y="1718"/>
                    </a:lnTo>
                    <a:lnTo>
                      <a:pt x="369" y="1780"/>
                    </a:lnTo>
                    <a:lnTo>
                      <a:pt x="380" y="1842"/>
                    </a:lnTo>
                    <a:lnTo>
                      <a:pt x="390" y="1907"/>
                    </a:lnTo>
                    <a:lnTo>
                      <a:pt x="403" y="1973"/>
                    </a:lnTo>
                    <a:lnTo>
                      <a:pt x="409" y="2006"/>
                    </a:lnTo>
                    <a:lnTo>
                      <a:pt x="415" y="2040"/>
                    </a:lnTo>
                    <a:lnTo>
                      <a:pt x="422" y="2074"/>
                    </a:lnTo>
                    <a:lnTo>
                      <a:pt x="428" y="2109"/>
                    </a:lnTo>
                    <a:lnTo>
                      <a:pt x="434" y="2143"/>
                    </a:lnTo>
                    <a:lnTo>
                      <a:pt x="440" y="2179"/>
                    </a:lnTo>
                    <a:lnTo>
                      <a:pt x="446" y="2216"/>
                    </a:lnTo>
                    <a:lnTo>
                      <a:pt x="451" y="2252"/>
                    </a:lnTo>
                    <a:lnTo>
                      <a:pt x="462" y="2313"/>
                    </a:lnTo>
                    <a:lnTo>
                      <a:pt x="473" y="2371"/>
                    </a:lnTo>
                    <a:lnTo>
                      <a:pt x="486" y="2428"/>
                    </a:lnTo>
                    <a:lnTo>
                      <a:pt x="501" y="2486"/>
                    </a:lnTo>
                    <a:lnTo>
                      <a:pt x="517" y="2541"/>
                    </a:lnTo>
                    <a:lnTo>
                      <a:pt x="535" y="2596"/>
                    </a:lnTo>
                    <a:lnTo>
                      <a:pt x="556" y="2650"/>
                    </a:lnTo>
                    <a:lnTo>
                      <a:pt x="577" y="2704"/>
                    </a:lnTo>
                    <a:lnTo>
                      <a:pt x="601" y="2755"/>
                    </a:lnTo>
                    <a:lnTo>
                      <a:pt x="626" y="2807"/>
                    </a:lnTo>
                    <a:lnTo>
                      <a:pt x="653" y="2859"/>
                    </a:lnTo>
                    <a:lnTo>
                      <a:pt x="682" y="2910"/>
                    </a:lnTo>
                    <a:lnTo>
                      <a:pt x="713" y="2961"/>
                    </a:lnTo>
                    <a:lnTo>
                      <a:pt x="746" y="3010"/>
                    </a:lnTo>
                    <a:lnTo>
                      <a:pt x="781" y="3060"/>
                    </a:lnTo>
                    <a:lnTo>
                      <a:pt x="818" y="3110"/>
                    </a:lnTo>
                    <a:lnTo>
                      <a:pt x="843" y="3142"/>
                    </a:lnTo>
                    <a:lnTo>
                      <a:pt x="869" y="3173"/>
                    </a:lnTo>
                    <a:lnTo>
                      <a:pt x="894" y="3203"/>
                    </a:lnTo>
                    <a:lnTo>
                      <a:pt x="919" y="3233"/>
                    </a:lnTo>
                    <a:lnTo>
                      <a:pt x="942" y="3261"/>
                    </a:lnTo>
                    <a:lnTo>
                      <a:pt x="966" y="3288"/>
                    </a:lnTo>
                    <a:lnTo>
                      <a:pt x="990" y="3314"/>
                    </a:lnTo>
                    <a:lnTo>
                      <a:pt x="1012" y="3338"/>
                    </a:lnTo>
                    <a:lnTo>
                      <a:pt x="1026" y="3355"/>
                    </a:lnTo>
                    <a:lnTo>
                      <a:pt x="1041" y="3370"/>
                    </a:lnTo>
                    <a:lnTo>
                      <a:pt x="1053" y="3385"/>
                    </a:lnTo>
                    <a:lnTo>
                      <a:pt x="1066" y="3400"/>
                    </a:lnTo>
                    <a:lnTo>
                      <a:pt x="1092" y="3428"/>
                    </a:lnTo>
                    <a:lnTo>
                      <a:pt x="1115" y="3456"/>
                    </a:lnTo>
                    <a:lnTo>
                      <a:pt x="1134" y="3482"/>
                    </a:lnTo>
                    <a:lnTo>
                      <a:pt x="1153" y="3506"/>
                    </a:lnTo>
                    <a:lnTo>
                      <a:pt x="1168" y="3529"/>
                    </a:lnTo>
                    <a:lnTo>
                      <a:pt x="1181" y="3552"/>
                    </a:lnTo>
                    <a:lnTo>
                      <a:pt x="1186" y="3564"/>
                    </a:lnTo>
                    <a:lnTo>
                      <a:pt x="1192" y="3575"/>
                    </a:lnTo>
                    <a:lnTo>
                      <a:pt x="1196" y="3586"/>
                    </a:lnTo>
                    <a:lnTo>
                      <a:pt x="1199" y="3596"/>
                    </a:lnTo>
                    <a:lnTo>
                      <a:pt x="1210" y="3635"/>
                    </a:lnTo>
                    <a:lnTo>
                      <a:pt x="1221" y="3675"/>
                    </a:lnTo>
                    <a:lnTo>
                      <a:pt x="1231" y="3715"/>
                    </a:lnTo>
                    <a:lnTo>
                      <a:pt x="1238" y="3756"/>
                    </a:lnTo>
                    <a:lnTo>
                      <a:pt x="1245" y="3797"/>
                    </a:lnTo>
                    <a:lnTo>
                      <a:pt x="1249" y="3838"/>
                    </a:lnTo>
                    <a:lnTo>
                      <a:pt x="1251" y="3859"/>
                    </a:lnTo>
                    <a:lnTo>
                      <a:pt x="1251" y="3880"/>
                    </a:lnTo>
                    <a:lnTo>
                      <a:pt x="1251" y="3901"/>
                    </a:lnTo>
                    <a:lnTo>
                      <a:pt x="1251" y="3922"/>
                    </a:lnTo>
                    <a:lnTo>
                      <a:pt x="1250" y="3944"/>
                    </a:lnTo>
                    <a:lnTo>
                      <a:pt x="1248" y="3966"/>
                    </a:lnTo>
                    <a:lnTo>
                      <a:pt x="1245" y="3987"/>
                    </a:lnTo>
                    <a:lnTo>
                      <a:pt x="1241" y="4010"/>
                    </a:lnTo>
                    <a:lnTo>
                      <a:pt x="1237" y="4032"/>
                    </a:lnTo>
                    <a:lnTo>
                      <a:pt x="1232" y="4055"/>
                    </a:lnTo>
                    <a:lnTo>
                      <a:pt x="1225" y="4078"/>
                    </a:lnTo>
                    <a:lnTo>
                      <a:pt x="1219" y="4100"/>
                    </a:lnTo>
                    <a:lnTo>
                      <a:pt x="1210" y="4124"/>
                    </a:lnTo>
                    <a:lnTo>
                      <a:pt x="1200" y="4148"/>
                    </a:lnTo>
                    <a:lnTo>
                      <a:pt x="1191" y="4172"/>
                    </a:lnTo>
                    <a:lnTo>
                      <a:pt x="1179" y="4197"/>
                    </a:lnTo>
                    <a:lnTo>
                      <a:pt x="1166" y="4221"/>
                    </a:lnTo>
                    <a:lnTo>
                      <a:pt x="1153" y="4246"/>
                    </a:lnTo>
                    <a:lnTo>
                      <a:pt x="1138" y="4272"/>
                    </a:lnTo>
                    <a:lnTo>
                      <a:pt x="1122" y="4298"/>
                    </a:lnTo>
                    <a:lnTo>
                      <a:pt x="1103" y="4322"/>
                    </a:lnTo>
                    <a:lnTo>
                      <a:pt x="1083" y="4344"/>
                    </a:lnTo>
                    <a:lnTo>
                      <a:pt x="1058" y="4367"/>
                    </a:lnTo>
                    <a:lnTo>
                      <a:pt x="1031" y="4389"/>
                    </a:lnTo>
                    <a:lnTo>
                      <a:pt x="1001" y="4410"/>
                    </a:lnTo>
                    <a:lnTo>
                      <a:pt x="967" y="4432"/>
                    </a:lnTo>
                    <a:lnTo>
                      <a:pt x="933" y="4451"/>
                    </a:lnTo>
                    <a:lnTo>
                      <a:pt x="895" y="4472"/>
                    </a:lnTo>
                    <a:lnTo>
                      <a:pt x="856" y="4490"/>
                    </a:lnTo>
                    <a:lnTo>
                      <a:pt x="815" y="4510"/>
                    </a:lnTo>
                    <a:lnTo>
                      <a:pt x="773" y="4527"/>
                    </a:lnTo>
                    <a:lnTo>
                      <a:pt x="730" y="4544"/>
                    </a:lnTo>
                    <a:lnTo>
                      <a:pt x="686" y="4561"/>
                    </a:lnTo>
                    <a:lnTo>
                      <a:pt x="642" y="4577"/>
                    </a:lnTo>
                    <a:lnTo>
                      <a:pt x="597" y="4593"/>
                    </a:lnTo>
                    <a:lnTo>
                      <a:pt x="551" y="4607"/>
                    </a:lnTo>
                    <a:lnTo>
                      <a:pt x="463" y="4634"/>
                    </a:lnTo>
                    <a:lnTo>
                      <a:pt x="376" y="4659"/>
                    </a:lnTo>
                    <a:lnTo>
                      <a:pt x="294" y="4680"/>
                    </a:lnTo>
                    <a:lnTo>
                      <a:pt x="220" y="4698"/>
                    </a:lnTo>
                    <a:lnTo>
                      <a:pt x="154" y="4714"/>
                    </a:lnTo>
                    <a:lnTo>
                      <a:pt x="98" y="4727"/>
                    </a:lnTo>
                    <a:lnTo>
                      <a:pt x="55" y="4735"/>
                    </a:lnTo>
                    <a:lnTo>
                      <a:pt x="27" y="4741"/>
                    </a:lnTo>
                    <a:lnTo>
                      <a:pt x="27" y="4758"/>
                    </a:lnTo>
                    <a:lnTo>
                      <a:pt x="27" y="4783"/>
                    </a:lnTo>
                    <a:lnTo>
                      <a:pt x="28" y="4814"/>
                    </a:lnTo>
                    <a:lnTo>
                      <a:pt x="30" y="4851"/>
                    </a:lnTo>
                    <a:lnTo>
                      <a:pt x="32" y="4871"/>
                    </a:lnTo>
                    <a:lnTo>
                      <a:pt x="34" y="4892"/>
                    </a:lnTo>
                    <a:lnTo>
                      <a:pt x="37" y="4914"/>
                    </a:lnTo>
                    <a:lnTo>
                      <a:pt x="42" y="4937"/>
                    </a:lnTo>
                    <a:lnTo>
                      <a:pt x="47" y="4961"/>
                    </a:lnTo>
                    <a:lnTo>
                      <a:pt x="53" y="4986"/>
                    </a:lnTo>
                    <a:lnTo>
                      <a:pt x="60" y="5010"/>
                    </a:lnTo>
                    <a:lnTo>
                      <a:pt x="68" y="5036"/>
                    </a:lnTo>
                    <a:lnTo>
                      <a:pt x="76" y="5061"/>
                    </a:lnTo>
                    <a:lnTo>
                      <a:pt x="87" y="5087"/>
                    </a:lnTo>
                    <a:lnTo>
                      <a:pt x="98" y="5113"/>
                    </a:lnTo>
                    <a:lnTo>
                      <a:pt x="111" y="5139"/>
                    </a:lnTo>
                    <a:lnTo>
                      <a:pt x="125" y="5165"/>
                    </a:lnTo>
                    <a:lnTo>
                      <a:pt x="140" y="5191"/>
                    </a:lnTo>
                    <a:lnTo>
                      <a:pt x="157" y="5216"/>
                    </a:lnTo>
                    <a:lnTo>
                      <a:pt x="177" y="5240"/>
                    </a:lnTo>
                    <a:lnTo>
                      <a:pt x="197" y="5264"/>
                    </a:lnTo>
                    <a:lnTo>
                      <a:pt x="219" y="5287"/>
                    </a:lnTo>
                    <a:lnTo>
                      <a:pt x="243" y="5309"/>
                    </a:lnTo>
                    <a:lnTo>
                      <a:pt x="268" y="5331"/>
                    </a:lnTo>
                    <a:lnTo>
                      <a:pt x="297" y="5352"/>
                    </a:lnTo>
                    <a:lnTo>
                      <a:pt x="327" y="5371"/>
                    </a:lnTo>
                    <a:lnTo>
                      <a:pt x="358" y="5388"/>
                    </a:lnTo>
                    <a:lnTo>
                      <a:pt x="393" y="5404"/>
                    </a:lnTo>
                    <a:lnTo>
                      <a:pt x="414" y="5413"/>
                    </a:lnTo>
                    <a:lnTo>
                      <a:pt x="443" y="5422"/>
                    </a:lnTo>
                    <a:lnTo>
                      <a:pt x="480" y="5431"/>
                    </a:lnTo>
                    <a:lnTo>
                      <a:pt x="522" y="5440"/>
                    </a:lnTo>
                    <a:lnTo>
                      <a:pt x="571" y="5450"/>
                    </a:lnTo>
                    <a:lnTo>
                      <a:pt x="625" y="5460"/>
                    </a:lnTo>
                    <a:lnTo>
                      <a:pt x="683" y="5469"/>
                    </a:lnTo>
                    <a:lnTo>
                      <a:pt x="748" y="5479"/>
                    </a:lnTo>
                    <a:lnTo>
                      <a:pt x="817" y="5488"/>
                    </a:lnTo>
                    <a:lnTo>
                      <a:pt x="890" y="5497"/>
                    </a:lnTo>
                    <a:lnTo>
                      <a:pt x="967" y="5507"/>
                    </a:lnTo>
                    <a:lnTo>
                      <a:pt x="1048" y="5517"/>
                    </a:lnTo>
                    <a:lnTo>
                      <a:pt x="1220" y="5534"/>
                    </a:lnTo>
                    <a:lnTo>
                      <a:pt x="1402" y="5551"/>
                    </a:lnTo>
                    <a:lnTo>
                      <a:pt x="1592" y="5567"/>
                    </a:lnTo>
                    <a:lnTo>
                      <a:pt x="1787" y="5580"/>
                    </a:lnTo>
                    <a:lnTo>
                      <a:pt x="1886" y="5587"/>
                    </a:lnTo>
                    <a:lnTo>
                      <a:pt x="1984" y="5592"/>
                    </a:lnTo>
                    <a:lnTo>
                      <a:pt x="2084" y="5598"/>
                    </a:lnTo>
                    <a:lnTo>
                      <a:pt x="2182" y="5602"/>
                    </a:lnTo>
                    <a:lnTo>
                      <a:pt x="2280" y="5606"/>
                    </a:lnTo>
                    <a:lnTo>
                      <a:pt x="2376" y="5610"/>
                    </a:lnTo>
                    <a:lnTo>
                      <a:pt x="2472" y="5612"/>
                    </a:lnTo>
                    <a:lnTo>
                      <a:pt x="2565" y="5613"/>
                    </a:lnTo>
                    <a:lnTo>
                      <a:pt x="2657" y="5614"/>
                    </a:lnTo>
                    <a:lnTo>
                      <a:pt x="2747" y="5613"/>
                    </a:lnTo>
                    <a:lnTo>
                      <a:pt x="2833" y="5612"/>
                    </a:lnTo>
                    <a:lnTo>
                      <a:pt x="2916" y="5610"/>
                    </a:lnTo>
                    <a:lnTo>
                      <a:pt x="2918" y="5576"/>
                    </a:lnTo>
                    <a:lnTo>
                      <a:pt x="2918" y="5540"/>
                    </a:lnTo>
                    <a:lnTo>
                      <a:pt x="2914" y="5503"/>
                    </a:lnTo>
                    <a:lnTo>
                      <a:pt x="2909" y="5462"/>
                    </a:lnTo>
                    <a:lnTo>
                      <a:pt x="2899" y="5420"/>
                    </a:lnTo>
                    <a:lnTo>
                      <a:pt x="2888" y="5375"/>
                    </a:lnTo>
                    <a:lnTo>
                      <a:pt x="2874" y="5330"/>
                    </a:lnTo>
                    <a:lnTo>
                      <a:pt x="2858" y="5282"/>
                    </a:lnTo>
                    <a:lnTo>
                      <a:pt x="2841" y="5233"/>
                    </a:lnTo>
                    <a:lnTo>
                      <a:pt x="2821" y="5183"/>
                    </a:lnTo>
                    <a:lnTo>
                      <a:pt x="2800" y="5132"/>
                    </a:lnTo>
                    <a:lnTo>
                      <a:pt x="2776" y="5081"/>
                    </a:lnTo>
                    <a:lnTo>
                      <a:pt x="2752" y="5028"/>
                    </a:lnTo>
                    <a:lnTo>
                      <a:pt x="2726" y="4975"/>
                    </a:lnTo>
                    <a:lnTo>
                      <a:pt x="2699" y="4921"/>
                    </a:lnTo>
                    <a:lnTo>
                      <a:pt x="2671" y="4867"/>
                    </a:lnTo>
                    <a:lnTo>
                      <a:pt x="2643" y="4813"/>
                    </a:lnTo>
                    <a:lnTo>
                      <a:pt x="2613" y="4759"/>
                    </a:lnTo>
                    <a:lnTo>
                      <a:pt x="2584" y="4706"/>
                    </a:lnTo>
                    <a:lnTo>
                      <a:pt x="2552" y="4652"/>
                    </a:lnTo>
                    <a:lnTo>
                      <a:pt x="2492" y="4547"/>
                    </a:lnTo>
                    <a:lnTo>
                      <a:pt x="2430" y="4446"/>
                    </a:lnTo>
                    <a:lnTo>
                      <a:pt x="2371" y="4349"/>
                    </a:lnTo>
                    <a:lnTo>
                      <a:pt x="2314" y="4257"/>
                    </a:lnTo>
                    <a:lnTo>
                      <a:pt x="2260" y="4173"/>
                    </a:lnTo>
                    <a:lnTo>
                      <a:pt x="2211" y="4097"/>
                    </a:lnTo>
                    <a:lnTo>
                      <a:pt x="2189" y="4063"/>
                    </a:lnTo>
                    <a:lnTo>
                      <a:pt x="2169" y="4031"/>
                    </a:lnTo>
                    <a:lnTo>
                      <a:pt x="2151" y="4001"/>
                    </a:lnTo>
                    <a:lnTo>
                      <a:pt x="2133" y="3974"/>
                    </a:lnTo>
                    <a:lnTo>
                      <a:pt x="2118" y="3949"/>
                    </a:lnTo>
                    <a:lnTo>
                      <a:pt x="2104" y="3928"/>
                    </a:lnTo>
                    <a:lnTo>
                      <a:pt x="2093" y="3908"/>
                    </a:lnTo>
                    <a:lnTo>
                      <a:pt x="2085" y="3892"/>
                    </a:lnTo>
                    <a:lnTo>
                      <a:pt x="2056" y="3840"/>
                    </a:lnTo>
                    <a:lnTo>
                      <a:pt x="2026" y="3787"/>
                    </a:lnTo>
                    <a:lnTo>
                      <a:pt x="1996" y="3736"/>
                    </a:lnTo>
                    <a:lnTo>
                      <a:pt x="1966" y="3684"/>
                    </a:lnTo>
                    <a:lnTo>
                      <a:pt x="1935" y="3632"/>
                    </a:lnTo>
                    <a:lnTo>
                      <a:pt x="1904" y="3581"/>
                    </a:lnTo>
                    <a:lnTo>
                      <a:pt x="1873" y="3531"/>
                    </a:lnTo>
                    <a:lnTo>
                      <a:pt x="1842" y="3480"/>
                    </a:lnTo>
                    <a:lnTo>
                      <a:pt x="1810" y="3430"/>
                    </a:lnTo>
                    <a:lnTo>
                      <a:pt x="1779" y="3382"/>
                    </a:lnTo>
                    <a:lnTo>
                      <a:pt x="1749" y="3333"/>
                    </a:lnTo>
                    <a:lnTo>
                      <a:pt x="1718" y="3285"/>
                    </a:lnTo>
                    <a:lnTo>
                      <a:pt x="1687" y="3238"/>
                    </a:lnTo>
                    <a:lnTo>
                      <a:pt x="1656" y="3192"/>
                    </a:lnTo>
                    <a:lnTo>
                      <a:pt x="1627" y="3145"/>
                    </a:lnTo>
                    <a:lnTo>
                      <a:pt x="1597" y="3100"/>
                    </a:lnTo>
                    <a:lnTo>
                      <a:pt x="1555" y="3036"/>
                    </a:lnTo>
                    <a:lnTo>
                      <a:pt x="1513" y="2973"/>
                    </a:lnTo>
                    <a:lnTo>
                      <a:pt x="1474" y="2912"/>
                    </a:lnTo>
                    <a:lnTo>
                      <a:pt x="1435" y="2850"/>
                    </a:lnTo>
                    <a:lnTo>
                      <a:pt x="1397" y="2791"/>
                    </a:lnTo>
                    <a:lnTo>
                      <a:pt x="1360" y="2733"/>
                    </a:lnTo>
                    <a:lnTo>
                      <a:pt x="1326" y="2676"/>
                    </a:lnTo>
                    <a:lnTo>
                      <a:pt x="1292" y="2619"/>
                    </a:lnTo>
                    <a:lnTo>
                      <a:pt x="1261" y="2564"/>
                    </a:lnTo>
                    <a:lnTo>
                      <a:pt x="1232" y="2510"/>
                    </a:lnTo>
                    <a:lnTo>
                      <a:pt x="1204" y="2458"/>
                    </a:lnTo>
                    <a:lnTo>
                      <a:pt x="1179" y="2407"/>
                    </a:lnTo>
                    <a:lnTo>
                      <a:pt x="1156" y="2356"/>
                    </a:lnTo>
                    <a:lnTo>
                      <a:pt x="1136" y="2306"/>
                    </a:lnTo>
                    <a:lnTo>
                      <a:pt x="1117" y="2259"/>
                    </a:lnTo>
                    <a:lnTo>
                      <a:pt x="1102" y="2211"/>
                    </a:lnTo>
                    <a:lnTo>
                      <a:pt x="1101" y="2206"/>
                    </a:lnTo>
                    <a:lnTo>
                      <a:pt x="1103" y="2202"/>
                    </a:lnTo>
                    <a:lnTo>
                      <a:pt x="1106" y="2197"/>
                    </a:lnTo>
                    <a:lnTo>
                      <a:pt x="1111" y="2195"/>
                    </a:lnTo>
                    <a:lnTo>
                      <a:pt x="1116" y="2194"/>
                    </a:lnTo>
                    <a:lnTo>
                      <a:pt x="1122" y="2196"/>
                    </a:lnTo>
                    <a:lnTo>
                      <a:pt x="1125" y="2200"/>
                    </a:lnTo>
                    <a:lnTo>
                      <a:pt x="1128" y="2204"/>
                    </a:lnTo>
                    <a:lnTo>
                      <a:pt x="1143" y="2250"/>
                    </a:lnTo>
                    <a:lnTo>
                      <a:pt x="1160" y="2298"/>
                    </a:lnTo>
                    <a:lnTo>
                      <a:pt x="1181" y="2346"/>
                    </a:lnTo>
                    <a:lnTo>
                      <a:pt x="1204" y="2396"/>
                    </a:lnTo>
                    <a:lnTo>
                      <a:pt x="1228" y="2448"/>
                    </a:lnTo>
                    <a:lnTo>
                      <a:pt x="1256" y="2500"/>
                    </a:lnTo>
                    <a:lnTo>
                      <a:pt x="1286" y="2552"/>
                    </a:lnTo>
                    <a:lnTo>
                      <a:pt x="1317" y="2608"/>
                    </a:lnTo>
                    <a:lnTo>
                      <a:pt x="1349" y="2664"/>
                    </a:lnTo>
                    <a:lnTo>
                      <a:pt x="1384" y="2720"/>
                    </a:lnTo>
                    <a:lnTo>
                      <a:pt x="1421" y="2778"/>
                    </a:lnTo>
                    <a:lnTo>
                      <a:pt x="1458" y="2837"/>
                    </a:lnTo>
                    <a:lnTo>
                      <a:pt x="1497" y="2898"/>
                    </a:lnTo>
                    <a:lnTo>
                      <a:pt x="1537" y="2959"/>
                    </a:lnTo>
                    <a:lnTo>
                      <a:pt x="1577" y="3022"/>
                    </a:lnTo>
                    <a:lnTo>
                      <a:pt x="1619" y="3085"/>
                    </a:lnTo>
                    <a:lnTo>
                      <a:pt x="1648" y="3130"/>
                    </a:lnTo>
                    <a:lnTo>
                      <a:pt x="1679" y="3176"/>
                    </a:lnTo>
                    <a:lnTo>
                      <a:pt x="1710" y="3223"/>
                    </a:lnTo>
                    <a:lnTo>
                      <a:pt x="1740" y="3270"/>
                    </a:lnTo>
                    <a:lnTo>
                      <a:pt x="1772" y="3319"/>
                    </a:lnTo>
                    <a:lnTo>
                      <a:pt x="1803" y="3368"/>
                    </a:lnTo>
                    <a:lnTo>
                      <a:pt x="1834" y="3416"/>
                    </a:lnTo>
                    <a:lnTo>
                      <a:pt x="1866" y="3466"/>
                    </a:lnTo>
                    <a:lnTo>
                      <a:pt x="1897" y="3516"/>
                    </a:lnTo>
                    <a:lnTo>
                      <a:pt x="1927" y="3567"/>
                    </a:lnTo>
                    <a:lnTo>
                      <a:pt x="1958" y="3618"/>
                    </a:lnTo>
                    <a:lnTo>
                      <a:pt x="1989" y="3670"/>
                    </a:lnTo>
                    <a:lnTo>
                      <a:pt x="2020" y="3722"/>
                    </a:lnTo>
                    <a:lnTo>
                      <a:pt x="2049" y="3774"/>
                    </a:lnTo>
                    <a:lnTo>
                      <a:pt x="2079" y="3826"/>
                    </a:lnTo>
                    <a:lnTo>
                      <a:pt x="2108" y="3879"/>
                    </a:lnTo>
                    <a:lnTo>
                      <a:pt x="2117" y="3895"/>
                    </a:lnTo>
                    <a:lnTo>
                      <a:pt x="2128" y="3914"/>
                    </a:lnTo>
                    <a:lnTo>
                      <a:pt x="2141" y="3936"/>
                    </a:lnTo>
                    <a:lnTo>
                      <a:pt x="2156" y="3960"/>
                    </a:lnTo>
                    <a:lnTo>
                      <a:pt x="2173" y="3987"/>
                    </a:lnTo>
                    <a:lnTo>
                      <a:pt x="2193" y="4017"/>
                    </a:lnTo>
                    <a:lnTo>
                      <a:pt x="2212" y="4049"/>
                    </a:lnTo>
                    <a:lnTo>
                      <a:pt x="2234" y="4082"/>
                    </a:lnTo>
                    <a:lnTo>
                      <a:pt x="2287" y="4165"/>
                    </a:lnTo>
                    <a:lnTo>
                      <a:pt x="2344" y="4255"/>
                    </a:lnTo>
                    <a:lnTo>
                      <a:pt x="2403" y="4350"/>
                    </a:lnTo>
                    <a:lnTo>
                      <a:pt x="2465" y="4450"/>
                    </a:lnTo>
                    <a:lnTo>
                      <a:pt x="2529" y="4555"/>
                    </a:lnTo>
                    <a:lnTo>
                      <a:pt x="2590" y="4662"/>
                    </a:lnTo>
                    <a:lnTo>
                      <a:pt x="2621" y="4717"/>
                    </a:lnTo>
                    <a:lnTo>
                      <a:pt x="2652" y="4771"/>
                    </a:lnTo>
                    <a:lnTo>
                      <a:pt x="2681" y="4826"/>
                    </a:lnTo>
                    <a:lnTo>
                      <a:pt x="2709" y="4880"/>
                    </a:lnTo>
                    <a:lnTo>
                      <a:pt x="2737" y="4934"/>
                    </a:lnTo>
                    <a:lnTo>
                      <a:pt x="2764" y="4988"/>
                    </a:lnTo>
                    <a:lnTo>
                      <a:pt x="2789" y="5042"/>
                    </a:lnTo>
                    <a:lnTo>
                      <a:pt x="2813" y="5095"/>
                    </a:lnTo>
                    <a:lnTo>
                      <a:pt x="2835" y="5146"/>
                    </a:lnTo>
                    <a:lnTo>
                      <a:pt x="2857" y="5197"/>
                    </a:lnTo>
                    <a:lnTo>
                      <a:pt x="2875" y="5247"/>
                    </a:lnTo>
                    <a:lnTo>
                      <a:pt x="2892" y="5297"/>
                    </a:lnTo>
                    <a:lnTo>
                      <a:pt x="2908" y="5344"/>
                    </a:lnTo>
                    <a:lnTo>
                      <a:pt x="2920" y="5389"/>
                    </a:lnTo>
                    <a:lnTo>
                      <a:pt x="2930" y="5434"/>
                    </a:lnTo>
                    <a:lnTo>
                      <a:pt x="2938" y="5477"/>
                    </a:lnTo>
                    <a:lnTo>
                      <a:pt x="2943" y="5517"/>
                    </a:lnTo>
                    <a:lnTo>
                      <a:pt x="2945" y="5556"/>
                    </a:lnTo>
                    <a:lnTo>
                      <a:pt x="2944" y="5591"/>
                    </a:lnTo>
                    <a:lnTo>
                      <a:pt x="2941" y="5626"/>
                    </a:lnTo>
                    <a:lnTo>
                      <a:pt x="2940" y="5630"/>
                    </a:lnTo>
                    <a:lnTo>
                      <a:pt x="2937" y="5633"/>
                    </a:lnTo>
                    <a:lnTo>
                      <a:pt x="2932" y="5635"/>
                    </a:lnTo>
                    <a:lnTo>
                      <a:pt x="2928" y="5637"/>
                    </a:lnTo>
                    <a:lnTo>
                      <a:pt x="2897" y="5638"/>
                    </a:lnTo>
                    <a:lnTo>
                      <a:pt x="2865" y="5639"/>
                    </a:lnTo>
                    <a:lnTo>
                      <a:pt x="2834" y="5639"/>
                    </a:lnTo>
                    <a:lnTo>
                      <a:pt x="2802" y="5640"/>
                    </a:lnTo>
                    <a:lnTo>
                      <a:pt x="2769" y="5640"/>
                    </a:lnTo>
                    <a:lnTo>
                      <a:pt x="2737" y="5641"/>
                    </a:lnTo>
                    <a:lnTo>
                      <a:pt x="2703" y="5641"/>
                    </a:lnTo>
                    <a:lnTo>
                      <a:pt x="2670" y="56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57"/>
              <p:cNvSpPr>
                <a:spLocks/>
              </p:cNvSpPr>
              <p:nvPr userDrawn="1"/>
            </p:nvSpPr>
            <p:spPr bwMode="auto">
              <a:xfrm>
                <a:off x="1743" y="1977"/>
                <a:ext cx="39" cy="179"/>
              </a:xfrm>
              <a:custGeom>
                <a:avLst/>
                <a:gdLst>
                  <a:gd name="T0" fmla="*/ 47 w 115"/>
                  <a:gd name="T1" fmla="*/ 537 h 537"/>
                  <a:gd name="T2" fmla="*/ 43 w 115"/>
                  <a:gd name="T3" fmla="*/ 537 h 537"/>
                  <a:gd name="T4" fmla="*/ 38 w 115"/>
                  <a:gd name="T5" fmla="*/ 535 h 537"/>
                  <a:gd name="T6" fmla="*/ 35 w 115"/>
                  <a:gd name="T7" fmla="*/ 532 h 537"/>
                  <a:gd name="T8" fmla="*/ 34 w 115"/>
                  <a:gd name="T9" fmla="*/ 527 h 537"/>
                  <a:gd name="T10" fmla="*/ 24 w 115"/>
                  <a:gd name="T11" fmla="*/ 495 h 537"/>
                  <a:gd name="T12" fmla="*/ 17 w 115"/>
                  <a:gd name="T13" fmla="*/ 460 h 537"/>
                  <a:gd name="T14" fmla="*/ 10 w 115"/>
                  <a:gd name="T15" fmla="*/ 426 h 537"/>
                  <a:gd name="T16" fmla="*/ 5 w 115"/>
                  <a:gd name="T17" fmla="*/ 390 h 537"/>
                  <a:gd name="T18" fmla="*/ 2 w 115"/>
                  <a:gd name="T19" fmla="*/ 355 h 537"/>
                  <a:gd name="T20" fmla="*/ 0 w 115"/>
                  <a:gd name="T21" fmla="*/ 318 h 537"/>
                  <a:gd name="T22" fmla="*/ 0 w 115"/>
                  <a:gd name="T23" fmla="*/ 282 h 537"/>
                  <a:gd name="T24" fmla="*/ 2 w 115"/>
                  <a:gd name="T25" fmla="*/ 247 h 537"/>
                  <a:gd name="T26" fmla="*/ 5 w 115"/>
                  <a:gd name="T27" fmla="*/ 212 h 537"/>
                  <a:gd name="T28" fmla="*/ 10 w 115"/>
                  <a:gd name="T29" fmla="*/ 178 h 537"/>
                  <a:gd name="T30" fmla="*/ 14 w 115"/>
                  <a:gd name="T31" fmla="*/ 161 h 537"/>
                  <a:gd name="T32" fmla="*/ 18 w 115"/>
                  <a:gd name="T33" fmla="*/ 144 h 537"/>
                  <a:gd name="T34" fmla="*/ 23 w 115"/>
                  <a:gd name="T35" fmla="*/ 128 h 537"/>
                  <a:gd name="T36" fmla="*/ 29 w 115"/>
                  <a:gd name="T37" fmla="*/ 113 h 537"/>
                  <a:gd name="T38" fmla="*/ 34 w 115"/>
                  <a:gd name="T39" fmla="*/ 98 h 537"/>
                  <a:gd name="T40" fmla="*/ 41 w 115"/>
                  <a:gd name="T41" fmla="*/ 83 h 537"/>
                  <a:gd name="T42" fmla="*/ 47 w 115"/>
                  <a:gd name="T43" fmla="*/ 68 h 537"/>
                  <a:gd name="T44" fmla="*/ 55 w 115"/>
                  <a:gd name="T45" fmla="*/ 55 h 537"/>
                  <a:gd name="T46" fmla="*/ 63 w 115"/>
                  <a:gd name="T47" fmla="*/ 41 h 537"/>
                  <a:gd name="T48" fmla="*/ 72 w 115"/>
                  <a:gd name="T49" fmla="*/ 28 h 537"/>
                  <a:gd name="T50" fmla="*/ 82 w 115"/>
                  <a:gd name="T51" fmla="*/ 16 h 537"/>
                  <a:gd name="T52" fmla="*/ 92 w 115"/>
                  <a:gd name="T53" fmla="*/ 4 h 537"/>
                  <a:gd name="T54" fmla="*/ 97 w 115"/>
                  <a:gd name="T55" fmla="*/ 1 h 537"/>
                  <a:gd name="T56" fmla="*/ 101 w 115"/>
                  <a:gd name="T57" fmla="*/ 0 h 537"/>
                  <a:gd name="T58" fmla="*/ 106 w 115"/>
                  <a:gd name="T59" fmla="*/ 0 h 537"/>
                  <a:gd name="T60" fmla="*/ 111 w 115"/>
                  <a:gd name="T61" fmla="*/ 3 h 537"/>
                  <a:gd name="T62" fmla="*/ 114 w 115"/>
                  <a:gd name="T63" fmla="*/ 7 h 537"/>
                  <a:gd name="T64" fmla="*/ 115 w 115"/>
                  <a:gd name="T65" fmla="*/ 12 h 537"/>
                  <a:gd name="T66" fmla="*/ 115 w 115"/>
                  <a:gd name="T67" fmla="*/ 17 h 537"/>
                  <a:gd name="T68" fmla="*/ 112 w 115"/>
                  <a:gd name="T69" fmla="*/ 22 h 537"/>
                  <a:gd name="T70" fmla="*/ 102 w 115"/>
                  <a:gd name="T71" fmla="*/ 33 h 537"/>
                  <a:gd name="T72" fmla="*/ 93 w 115"/>
                  <a:gd name="T73" fmla="*/ 45 h 537"/>
                  <a:gd name="T74" fmla="*/ 85 w 115"/>
                  <a:gd name="T75" fmla="*/ 57 h 537"/>
                  <a:gd name="T76" fmla="*/ 77 w 115"/>
                  <a:gd name="T77" fmla="*/ 70 h 537"/>
                  <a:gd name="T78" fmla="*/ 71 w 115"/>
                  <a:gd name="T79" fmla="*/ 83 h 537"/>
                  <a:gd name="T80" fmla="*/ 63 w 115"/>
                  <a:gd name="T81" fmla="*/ 96 h 537"/>
                  <a:gd name="T82" fmla="*/ 58 w 115"/>
                  <a:gd name="T83" fmla="*/ 111 h 537"/>
                  <a:gd name="T84" fmla="*/ 52 w 115"/>
                  <a:gd name="T85" fmla="*/ 125 h 537"/>
                  <a:gd name="T86" fmla="*/ 47 w 115"/>
                  <a:gd name="T87" fmla="*/ 140 h 537"/>
                  <a:gd name="T88" fmla="*/ 43 w 115"/>
                  <a:gd name="T89" fmla="*/ 155 h 537"/>
                  <a:gd name="T90" fmla="*/ 39 w 115"/>
                  <a:gd name="T91" fmla="*/ 170 h 537"/>
                  <a:gd name="T92" fmla="*/ 36 w 115"/>
                  <a:gd name="T93" fmla="*/ 186 h 537"/>
                  <a:gd name="T94" fmla="*/ 31 w 115"/>
                  <a:gd name="T95" fmla="*/ 219 h 537"/>
                  <a:gd name="T96" fmla="*/ 28 w 115"/>
                  <a:gd name="T97" fmla="*/ 252 h 537"/>
                  <a:gd name="T98" fmla="*/ 27 w 115"/>
                  <a:gd name="T99" fmla="*/ 286 h 537"/>
                  <a:gd name="T100" fmla="*/ 27 w 115"/>
                  <a:gd name="T101" fmla="*/ 320 h 537"/>
                  <a:gd name="T102" fmla="*/ 29 w 115"/>
                  <a:gd name="T103" fmla="*/ 355 h 537"/>
                  <a:gd name="T104" fmla="*/ 32 w 115"/>
                  <a:gd name="T105" fmla="*/ 388 h 537"/>
                  <a:gd name="T106" fmla="*/ 37 w 115"/>
                  <a:gd name="T107" fmla="*/ 423 h 537"/>
                  <a:gd name="T108" fmla="*/ 43 w 115"/>
                  <a:gd name="T109" fmla="*/ 456 h 537"/>
                  <a:gd name="T110" fmla="*/ 50 w 115"/>
                  <a:gd name="T111" fmla="*/ 489 h 537"/>
                  <a:gd name="T112" fmla="*/ 60 w 115"/>
                  <a:gd name="T113" fmla="*/ 520 h 537"/>
                  <a:gd name="T114" fmla="*/ 60 w 115"/>
                  <a:gd name="T115" fmla="*/ 525 h 537"/>
                  <a:gd name="T116" fmla="*/ 59 w 115"/>
                  <a:gd name="T117" fmla="*/ 531 h 537"/>
                  <a:gd name="T118" fmla="*/ 56 w 115"/>
                  <a:gd name="T119" fmla="*/ 534 h 537"/>
                  <a:gd name="T120" fmla="*/ 50 w 115"/>
                  <a:gd name="T121" fmla="*/ 537 h 537"/>
                  <a:gd name="T122" fmla="*/ 48 w 115"/>
                  <a:gd name="T123" fmla="*/ 537 h 537"/>
                  <a:gd name="T124" fmla="*/ 47 w 115"/>
                  <a:gd name="T125" fmla="*/ 537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" h="537">
                    <a:moveTo>
                      <a:pt x="47" y="537"/>
                    </a:moveTo>
                    <a:lnTo>
                      <a:pt x="43" y="537"/>
                    </a:lnTo>
                    <a:lnTo>
                      <a:pt x="38" y="535"/>
                    </a:lnTo>
                    <a:lnTo>
                      <a:pt x="35" y="532"/>
                    </a:lnTo>
                    <a:lnTo>
                      <a:pt x="34" y="527"/>
                    </a:lnTo>
                    <a:lnTo>
                      <a:pt x="24" y="495"/>
                    </a:lnTo>
                    <a:lnTo>
                      <a:pt x="17" y="460"/>
                    </a:lnTo>
                    <a:lnTo>
                      <a:pt x="10" y="426"/>
                    </a:lnTo>
                    <a:lnTo>
                      <a:pt x="5" y="390"/>
                    </a:lnTo>
                    <a:lnTo>
                      <a:pt x="2" y="355"/>
                    </a:lnTo>
                    <a:lnTo>
                      <a:pt x="0" y="318"/>
                    </a:lnTo>
                    <a:lnTo>
                      <a:pt x="0" y="282"/>
                    </a:lnTo>
                    <a:lnTo>
                      <a:pt x="2" y="247"/>
                    </a:lnTo>
                    <a:lnTo>
                      <a:pt x="5" y="212"/>
                    </a:lnTo>
                    <a:lnTo>
                      <a:pt x="10" y="178"/>
                    </a:lnTo>
                    <a:lnTo>
                      <a:pt x="14" y="161"/>
                    </a:lnTo>
                    <a:lnTo>
                      <a:pt x="18" y="144"/>
                    </a:lnTo>
                    <a:lnTo>
                      <a:pt x="23" y="128"/>
                    </a:lnTo>
                    <a:lnTo>
                      <a:pt x="29" y="113"/>
                    </a:lnTo>
                    <a:lnTo>
                      <a:pt x="34" y="98"/>
                    </a:lnTo>
                    <a:lnTo>
                      <a:pt x="41" y="83"/>
                    </a:lnTo>
                    <a:lnTo>
                      <a:pt x="47" y="68"/>
                    </a:lnTo>
                    <a:lnTo>
                      <a:pt x="55" y="55"/>
                    </a:lnTo>
                    <a:lnTo>
                      <a:pt x="63" y="41"/>
                    </a:lnTo>
                    <a:lnTo>
                      <a:pt x="72" y="28"/>
                    </a:lnTo>
                    <a:lnTo>
                      <a:pt x="82" y="16"/>
                    </a:lnTo>
                    <a:lnTo>
                      <a:pt x="92" y="4"/>
                    </a:lnTo>
                    <a:lnTo>
                      <a:pt x="97" y="1"/>
                    </a:lnTo>
                    <a:lnTo>
                      <a:pt x="101" y="0"/>
                    </a:lnTo>
                    <a:lnTo>
                      <a:pt x="106" y="0"/>
                    </a:lnTo>
                    <a:lnTo>
                      <a:pt x="111" y="3"/>
                    </a:lnTo>
                    <a:lnTo>
                      <a:pt x="114" y="7"/>
                    </a:lnTo>
                    <a:lnTo>
                      <a:pt x="115" y="12"/>
                    </a:lnTo>
                    <a:lnTo>
                      <a:pt x="115" y="17"/>
                    </a:lnTo>
                    <a:lnTo>
                      <a:pt x="112" y="22"/>
                    </a:lnTo>
                    <a:lnTo>
                      <a:pt x="102" y="33"/>
                    </a:lnTo>
                    <a:lnTo>
                      <a:pt x="93" y="45"/>
                    </a:lnTo>
                    <a:lnTo>
                      <a:pt x="85" y="57"/>
                    </a:lnTo>
                    <a:lnTo>
                      <a:pt x="77" y="70"/>
                    </a:lnTo>
                    <a:lnTo>
                      <a:pt x="71" y="83"/>
                    </a:lnTo>
                    <a:lnTo>
                      <a:pt x="63" y="96"/>
                    </a:lnTo>
                    <a:lnTo>
                      <a:pt x="58" y="111"/>
                    </a:lnTo>
                    <a:lnTo>
                      <a:pt x="52" y="125"/>
                    </a:lnTo>
                    <a:lnTo>
                      <a:pt x="47" y="140"/>
                    </a:lnTo>
                    <a:lnTo>
                      <a:pt x="43" y="155"/>
                    </a:lnTo>
                    <a:lnTo>
                      <a:pt x="39" y="170"/>
                    </a:lnTo>
                    <a:lnTo>
                      <a:pt x="36" y="186"/>
                    </a:lnTo>
                    <a:lnTo>
                      <a:pt x="31" y="219"/>
                    </a:lnTo>
                    <a:lnTo>
                      <a:pt x="28" y="252"/>
                    </a:lnTo>
                    <a:lnTo>
                      <a:pt x="27" y="286"/>
                    </a:lnTo>
                    <a:lnTo>
                      <a:pt x="27" y="320"/>
                    </a:lnTo>
                    <a:lnTo>
                      <a:pt x="29" y="355"/>
                    </a:lnTo>
                    <a:lnTo>
                      <a:pt x="32" y="388"/>
                    </a:lnTo>
                    <a:lnTo>
                      <a:pt x="37" y="423"/>
                    </a:lnTo>
                    <a:lnTo>
                      <a:pt x="43" y="456"/>
                    </a:lnTo>
                    <a:lnTo>
                      <a:pt x="50" y="489"/>
                    </a:lnTo>
                    <a:lnTo>
                      <a:pt x="60" y="520"/>
                    </a:lnTo>
                    <a:lnTo>
                      <a:pt x="60" y="525"/>
                    </a:lnTo>
                    <a:lnTo>
                      <a:pt x="59" y="531"/>
                    </a:lnTo>
                    <a:lnTo>
                      <a:pt x="56" y="534"/>
                    </a:lnTo>
                    <a:lnTo>
                      <a:pt x="50" y="537"/>
                    </a:lnTo>
                    <a:lnTo>
                      <a:pt x="48" y="537"/>
                    </a:lnTo>
                    <a:lnTo>
                      <a:pt x="47" y="5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58"/>
              <p:cNvSpPr>
                <a:spLocks/>
              </p:cNvSpPr>
              <p:nvPr userDrawn="1"/>
            </p:nvSpPr>
            <p:spPr bwMode="auto">
              <a:xfrm>
                <a:off x="2057" y="1399"/>
                <a:ext cx="387" cy="114"/>
              </a:xfrm>
              <a:custGeom>
                <a:avLst/>
                <a:gdLst>
                  <a:gd name="T0" fmla="*/ 1143 w 1160"/>
                  <a:gd name="T1" fmla="*/ 343 h 344"/>
                  <a:gd name="T2" fmla="*/ 1137 w 1160"/>
                  <a:gd name="T3" fmla="*/ 341 h 344"/>
                  <a:gd name="T4" fmla="*/ 1117 w 1160"/>
                  <a:gd name="T5" fmla="*/ 311 h 344"/>
                  <a:gd name="T6" fmla="*/ 1076 w 1160"/>
                  <a:gd name="T7" fmla="*/ 261 h 344"/>
                  <a:gd name="T8" fmla="*/ 1030 w 1160"/>
                  <a:gd name="T9" fmla="*/ 217 h 344"/>
                  <a:gd name="T10" fmla="*/ 981 w 1160"/>
                  <a:gd name="T11" fmla="*/ 176 h 344"/>
                  <a:gd name="T12" fmla="*/ 928 w 1160"/>
                  <a:gd name="T13" fmla="*/ 141 h 344"/>
                  <a:gd name="T14" fmla="*/ 871 w 1160"/>
                  <a:gd name="T15" fmla="*/ 110 h 344"/>
                  <a:gd name="T16" fmla="*/ 808 w 1160"/>
                  <a:gd name="T17" fmla="*/ 84 h 344"/>
                  <a:gd name="T18" fmla="*/ 742 w 1160"/>
                  <a:gd name="T19" fmla="*/ 63 h 344"/>
                  <a:gd name="T20" fmla="*/ 672 w 1160"/>
                  <a:gd name="T21" fmla="*/ 47 h 344"/>
                  <a:gd name="T22" fmla="*/ 598 w 1160"/>
                  <a:gd name="T23" fmla="*/ 35 h 344"/>
                  <a:gd name="T24" fmla="*/ 520 w 1160"/>
                  <a:gd name="T25" fmla="*/ 29 h 344"/>
                  <a:gd name="T26" fmla="*/ 438 w 1160"/>
                  <a:gd name="T27" fmla="*/ 27 h 344"/>
                  <a:gd name="T28" fmla="*/ 351 w 1160"/>
                  <a:gd name="T29" fmla="*/ 30 h 344"/>
                  <a:gd name="T30" fmla="*/ 260 w 1160"/>
                  <a:gd name="T31" fmla="*/ 37 h 344"/>
                  <a:gd name="T32" fmla="*/ 166 w 1160"/>
                  <a:gd name="T33" fmla="*/ 49 h 344"/>
                  <a:gd name="T34" fmla="*/ 67 w 1160"/>
                  <a:gd name="T35" fmla="*/ 67 h 344"/>
                  <a:gd name="T36" fmla="*/ 11 w 1160"/>
                  <a:gd name="T37" fmla="*/ 77 h 344"/>
                  <a:gd name="T38" fmla="*/ 3 w 1160"/>
                  <a:gd name="T39" fmla="*/ 72 h 344"/>
                  <a:gd name="T40" fmla="*/ 0 w 1160"/>
                  <a:gd name="T41" fmla="*/ 62 h 344"/>
                  <a:gd name="T42" fmla="*/ 7 w 1160"/>
                  <a:gd name="T43" fmla="*/ 54 h 344"/>
                  <a:gd name="T44" fmla="*/ 63 w 1160"/>
                  <a:gd name="T45" fmla="*/ 41 h 344"/>
                  <a:gd name="T46" fmla="*/ 163 w 1160"/>
                  <a:gd name="T47" fmla="*/ 22 h 344"/>
                  <a:gd name="T48" fmla="*/ 260 w 1160"/>
                  <a:gd name="T49" fmla="*/ 11 h 344"/>
                  <a:gd name="T50" fmla="*/ 353 w 1160"/>
                  <a:gd name="T51" fmla="*/ 2 h 344"/>
                  <a:gd name="T52" fmla="*/ 441 w 1160"/>
                  <a:gd name="T53" fmla="*/ 0 h 344"/>
                  <a:gd name="T54" fmla="*/ 526 w 1160"/>
                  <a:gd name="T55" fmla="*/ 2 h 344"/>
                  <a:gd name="T56" fmla="*/ 606 w 1160"/>
                  <a:gd name="T57" fmla="*/ 9 h 344"/>
                  <a:gd name="T58" fmla="*/ 682 w 1160"/>
                  <a:gd name="T59" fmla="*/ 21 h 344"/>
                  <a:gd name="T60" fmla="*/ 754 w 1160"/>
                  <a:gd name="T61" fmla="*/ 37 h 344"/>
                  <a:gd name="T62" fmla="*/ 821 w 1160"/>
                  <a:gd name="T63" fmla="*/ 60 h 344"/>
                  <a:gd name="T64" fmla="*/ 885 w 1160"/>
                  <a:gd name="T65" fmla="*/ 87 h 344"/>
                  <a:gd name="T66" fmla="*/ 944 w 1160"/>
                  <a:gd name="T67" fmla="*/ 118 h 344"/>
                  <a:gd name="T68" fmla="*/ 999 w 1160"/>
                  <a:gd name="T69" fmla="*/ 155 h 344"/>
                  <a:gd name="T70" fmla="*/ 1050 w 1160"/>
                  <a:gd name="T71" fmla="*/ 197 h 344"/>
                  <a:gd name="T72" fmla="*/ 1096 w 1160"/>
                  <a:gd name="T73" fmla="*/ 244 h 344"/>
                  <a:gd name="T74" fmla="*/ 1138 w 1160"/>
                  <a:gd name="T75" fmla="*/ 295 h 344"/>
                  <a:gd name="T76" fmla="*/ 1160 w 1160"/>
                  <a:gd name="T77" fmla="*/ 328 h 344"/>
                  <a:gd name="T78" fmla="*/ 1158 w 1160"/>
                  <a:gd name="T79" fmla="*/ 338 h 344"/>
                  <a:gd name="T80" fmla="*/ 1150 w 1160"/>
                  <a:gd name="T81" fmla="*/ 34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0" h="344">
                    <a:moveTo>
                      <a:pt x="1146" y="344"/>
                    </a:moveTo>
                    <a:lnTo>
                      <a:pt x="1143" y="343"/>
                    </a:lnTo>
                    <a:lnTo>
                      <a:pt x="1140" y="342"/>
                    </a:lnTo>
                    <a:lnTo>
                      <a:pt x="1137" y="341"/>
                    </a:lnTo>
                    <a:lnTo>
                      <a:pt x="1135" y="338"/>
                    </a:lnTo>
                    <a:lnTo>
                      <a:pt x="1117" y="311"/>
                    </a:lnTo>
                    <a:lnTo>
                      <a:pt x="1096" y="286"/>
                    </a:lnTo>
                    <a:lnTo>
                      <a:pt x="1076" y="261"/>
                    </a:lnTo>
                    <a:lnTo>
                      <a:pt x="1053" y="238"/>
                    </a:lnTo>
                    <a:lnTo>
                      <a:pt x="1030" y="217"/>
                    </a:lnTo>
                    <a:lnTo>
                      <a:pt x="1007" y="196"/>
                    </a:lnTo>
                    <a:lnTo>
                      <a:pt x="981" y="176"/>
                    </a:lnTo>
                    <a:lnTo>
                      <a:pt x="955" y="157"/>
                    </a:lnTo>
                    <a:lnTo>
                      <a:pt x="928" y="141"/>
                    </a:lnTo>
                    <a:lnTo>
                      <a:pt x="900" y="125"/>
                    </a:lnTo>
                    <a:lnTo>
                      <a:pt x="871" y="110"/>
                    </a:lnTo>
                    <a:lnTo>
                      <a:pt x="839" y="97"/>
                    </a:lnTo>
                    <a:lnTo>
                      <a:pt x="808" y="84"/>
                    </a:lnTo>
                    <a:lnTo>
                      <a:pt x="776" y="73"/>
                    </a:lnTo>
                    <a:lnTo>
                      <a:pt x="742" y="63"/>
                    </a:lnTo>
                    <a:lnTo>
                      <a:pt x="707" y="55"/>
                    </a:lnTo>
                    <a:lnTo>
                      <a:pt x="672" y="47"/>
                    </a:lnTo>
                    <a:lnTo>
                      <a:pt x="636" y="41"/>
                    </a:lnTo>
                    <a:lnTo>
                      <a:pt x="598" y="35"/>
                    </a:lnTo>
                    <a:lnTo>
                      <a:pt x="560" y="31"/>
                    </a:lnTo>
                    <a:lnTo>
                      <a:pt x="520" y="29"/>
                    </a:lnTo>
                    <a:lnTo>
                      <a:pt x="480" y="27"/>
                    </a:lnTo>
                    <a:lnTo>
                      <a:pt x="438" y="27"/>
                    </a:lnTo>
                    <a:lnTo>
                      <a:pt x="394" y="28"/>
                    </a:lnTo>
                    <a:lnTo>
                      <a:pt x="351" y="30"/>
                    </a:lnTo>
                    <a:lnTo>
                      <a:pt x="307" y="33"/>
                    </a:lnTo>
                    <a:lnTo>
                      <a:pt x="260" y="37"/>
                    </a:lnTo>
                    <a:lnTo>
                      <a:pt x="214" y="43"/>
                    </a:lnTo>
                    <a:lnTo>
                      <a:pt x="166" y="49"/>
                    </a:lnTo>
                    <a:lnTo>
                      <a:pt x="117" y="58"/>
                    </a:lnTo>
                    <a:lnTo>
                      <a:pt x="67" y="67"/>
                    </a:lnTo>
                    <a:lnTo>
                      <a:pt x="16" y="77"/>
                    </a:lnTo>
                    <a:lnTo>
                      <a:pt x="11" y="77"/>
                    </a:lnTo>
                    <a:lnTo>
                      <a:pt x="7" y="75"/>
                    </a:lnTo>
                    <a:lnTo>
                      <a:pt x="3" y="72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2" y="57"/>
                    </a:lnTo>
                    <a:lnTo>
                      <a:pt x="7" y="54"/>
                    </a:lnTo>
                    <a:lnTo>
                      <a:pt x="11" y="52"/>
                    </a:lnTo>
                    <a:lnTo>
                      <a:pt x="63" y="41"/>
                    </a:lnTo>
                    <a:lnTo>
                      <a:pt x="114" y="31"/>
                    </a:lnTo>
                    <a:lnTo>
                      <a:pt x="163" y="22"/>
                    </a:lnTo>
                    <a:lnTo>
                      <a:pt x="213" y="16"/>
                    </a:lnTo>
                    <a:lnTo>
                      <a:pt x="260" y="11"/>
                    </a:lnTo>
                    <a:lnTo>
                      <a:pt x="307" y="5"/>
                    </a:lnTo>
                    <a:lnTo>
                      <a:pt x="353" y="2"/>
                    </a:lnTo>
                    <a:lnTo>
                      <a:pt x="398" y="1"/>
                    </a:lnTo>
                    <a:lnTo>
                      <a:pt x="441" y="0"/>
                    </a:lnTo>
                    <a:lnTo>
                      <a:pt x="484" y="0"/>
                    </a:lnTo>
                    <a:lnTo>
                      <a:pt x="526" y="2"/>
                    </a:lnTo>
                    <a:lnTo>
                      <a:pt x="566" y="5"/>
                    </a:lnTo>
                    <a:lnTo>
                      <a:pt x="606" y="9"/>
                    </a:lnTo>
                    <a:lnTo>
                      <a:pt x="644" y="15"/>
                    </a:lnTo>
                    <a:lnTo>
                      <a:pt x="682" y="21"/>
                    </a:lnTo>
                    <a:lnTo>
                      <a:pt x="718" y="29"/>
                    </a:lnTo>
                    <a:lnTo>
                      <a:pt x="754" y="37"/>
                    </a:lnTo>
                    <a:lnTo>
                      <a:pt x="787" y="48"/>
                    </a:lnTo>
                    <a:lnTo>
                      <a:pt x="821" y="60"/>
                    </a:lnTo>
                    <a:lnTo>
                      <a:pt x="853" y="73"/>
                    </a:lnTo>
                    <a:lnTo>
                      <a:pt x="885" y="87"/>
                    </a:lnTo>
                    <a:lnTo>
                      <a:pt x="915" y="102"/>
                    </a:lnTo>
                    <a:lnTo>
                      <a:pt x="944" y="118"/>
                    </a:lnTo>
                    <a:lnTo>
                      <a:pt x="972" y="137"/>
                    </a:lnTo>
                    <a:lnTo>
                      <a:pt x="999" y="155"/>
                    </a:lnTo>
                    <a:lnTo>
                      <a:pt x="1025" y="176"/>
                    </a:lnTo>
                    <a:lnTo>
                      <a:pt x="1050" y="197"/>
                    </a:lnTo>
                    <a:lnTo>
                      <a:pt x="1074" y="220"/>
                    </a:lnTo>
                    <a:lnTo>
                      <a:pt x="1096" y="244"/>
                    </a:lnTo>
                    <a:lnTo>
                      <a:pt x="1118" y="269"/>
                    </a:lnTo>
                    <a:lnTo>
                      <a:pt x="1138" y="295"/>
                    </a:lnTo>
                    <a:lnTo>
                      <a:pt x="1158" y="322"/>
                    </a:lnTo>
                    <a:lnTo>
                      <a:pt x="1160" y="328"/>
                    </a:lnTo>
                    <a:lnTo>
                      <a:pt x="1160" y="333"/>
                    </a:lnTo>
                    <a:lnTo>
                      <a:pt x="1158" y="338"/>
                    </a:lnTo>
                    <a:lnTo>
                      <a:pt x="1153" y="342"/>
                    </a:lnTo>
                    <a:lnTo>
                      <a:pt x="1150" y="343"/>
                    </a:lnTo>
                    <a:lnTo>
                      <a:pt x="1146" y="3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59"/>
              <p:cNvSpPr>
                <a:spLocks noEditPoints="1"/>
              </p:cNvSpPr>
              <p:nvPr userDrawn="1"/>
            </p:nvSpPr>
            <p:spPr bwMode="auto">
              <a:xfrm>
                <a:off x="1514" y="1372"/>
                <a:ext cx="1162" cy="996"/>
              </a:xfrm>
              <a:custGeom>
                <a:avLst/>
                <a:gdLst>
                  <a:gd name="T0" fmla="*/ 1446 w 3484"/>
                  <a:gd name="T1" fmla="*/ 2952 h 2986"/>
                  <a:gd name="T2" fmla="*/ 1182 w 3484"/>
                  <a:gd name="T3" fmla="*/ 2797 h 2986"/>
                  <a:gd name="T4" fmla="*/ 789 w 3484"/>
                  <a:gd name="T5" fmla="*/ 2395 h 2986"/>
                  <a:gd name="T6" fmla="*/ 358 w 3484"/>
                  <a:gd name="T7" fmla="*/ 1822 h 2986"/>
                  <a:gd name="T8" fmla="*/ 87 w 3484"/>
                  <a:gd name="T9" fmla="*/ 1321 h 2986"/>
                  <a:gd name="T10" fmla="*/ 6 w 3484"/>
                  <a:gd name="T11" fmla="*/ 1042 h 2986"/>
                  <a:gd name="T12" fmla="*/ 157 w 3484"/>
                  <a:gd name="T13" fmla="*/ 781 h 2986"/>
                  <a:gd name="T14" fmla="*/ 476 w 3484"/>
                  <a:gd name="T15" fmla="*/ 436 h 2986"/>
                  <a:gd name="T16" fmla="*/ 749 w 3484"/>
                  <a:gd name="T17" fmla="*/ 240 h 2986"/>
                  <a:gd name="T18" fmla="*/ 1293 w 3484"/>
                  <a:gd name="T19" fmla="*/ 63 h 2986"/>
                  <a:gd name="T20" fmla="*/ 1832 w 3484"/>
                  <a:gd name="T21" fmla="*/ 0 h 2986"/>
                  <a:gd name="T22" fmla="*/ 2311 w 3484"/>
                  <a:gd name="T23" fmla="*/ 66 h 2986"/>
                  <a:gd name="T24" fmla="*/ 2628 w 3484"/>
                  <a:gd name="T25" fmla="*/ 233 h 2986"/>
                  <a:gd name="T26" fmla="*/ 2831 w 3484"/>
                  <a:gd name="T27" fmla="*/ 461 h 2986"/>
                  <a:gd name="T28" fmla="*/ 3043 w 3484"/>
                  <a:gd name="T29" fmla="*/ 747 h 2986"/>
                  <a:gd name="T30" fmla="*/ 3187 w 3484"/>
                  <a:gd name="T31" fmla="*/ 1003 h 2986"/>
                  <a:gd name="T32" fmla="*/ 3268 w 3484"/>
                  <a:gd name="T33" fmla="*/ 1212 h 2986"/>
                  <a:gd name="T34" fmla="*/ 3305 w 3484"/>
                  <a:gd name="T35" fmla="*/ 1464 h 2986"/>
                  <a:gd name="T36" fmla="*/ 3336 w 3484"/>
                  <a:gd name="T37" fmla="*/ 1815 h 2986"/>
                  <a:gd name="T38" fmla="*/ 3441 w 3484"/>
                  <a:gd name="T39" fmla="*/ 2207 h 2986"/>
                  <a:gd name="T40" fmla="*/ 3481 w 3484"/>
                  <a:gd name="T41" fmla="*/ 2460 h 2986"/>
                  <a:gd name="T42" fmla="*/ 3482 w 3484"/>
                  <a:gd name="T43" fmla="*/ 2502 h 2986"/>
                  <a:gd name="T44" fmla="*/ 3474 w 3484"/>
                  <a:gd name="T45" fmla="*/ 2569 h 2986"/>
                  <a:gd name="T46" fmla="*/ 3440 w 3484"/>
                  <a:gd name="T47" fmla="*/ 2660 h 2986"/>
                  <a:gd name="T48" fmla="*/ 3431 w 3484"/>
                  <a:gd name="T49" fmla="*/ 2522 h 2986"/>
                  <a:gd name="T50" fmla="*/ 3385 w 3484"/>
                  <a:gd name="T51" fmla="*/ 2369 h 2986"/>
                  <a:gd name="T52" fmla="*/ 3301 w 3484"/>
                  <a:gd name="T53" fmla="*/ 2310 h 2986"/>
                  <a:gd name="T54" fmla="*/ 3110 w 3484"/>
                  <a:gd name="T55" fmla="*/ 2301 h 2986"/>
                  <a:gd name="T56" fmla="*/ 2888 w 3484"/>
                  <a:gd name="T57" fmla="*/ 2383 h 2986"/>
                  <a:gd name="T58" fmla="*/ 2643 w 3484"/>
                  <a:gd name="T59" fmla="*/ 2573 h 2986"/>
                  <a:gd name="T60" fmla="*/ 2257 w 3484"/>
                  <a:gd name="T61" fmla="*/ 2829 h 2986"/>
                  <a:gd name="T62" fmla="*/ 1914 w 3484"/>
                  <a:gd name="T63" fmla="*/ 2951 h 2986"/>
                  <a:gd name="T64" fmla="*/ 1650 w 3484"/>
                  <a:gd name="T65" fmla="*/ 2986 h 2986"/>
                  <a:gd name="T66" fmla="*/ 80 w 3484"/>
                  <a:gd name="T67" fmla="*/ 1220 h 2986"/>
                  <a:gd name="T68" fmla="*/ 259 w 3484"/>
                  <a:gd name="T69" fmla="*/ 1614 h 2986"/>
                  <a:gd name="T70" fmla="*/ 669 w 3484"/>
                  <a:gd name="T71" fmla="*/ 2206 h 2986"/>
                  <a:gd name="T72" fmla="*/ 1081 w 3484"/>
                  <a:gd name="T73" fmla="*/ 2668 h 2986"/>
                  <a:gd name="T74" fmla="*/ 1369 w 3484"/>
                  <a:gd name="T75" fmla="*/ 2890 h 2986"/>
                  <a:gd name="T76" fmla="*/ 1625 w 3484"/>
                  <a:gd name="T77" fmla="*/ 2959 h 2986"/>
                  <a:gd name="T78" fmla="*/ 1896 w 3484"/>
                  <a:gd name="T79" fmla="*/ 2927 h 2986"/>
                  <a:gd name="T80" fmla="*/ 2245 w 3484"/>
                  <a:gd name="T81" fmla="*/ 2804 h 2986"/>
                  <a:gd name="T82" fmla="*/ 2626 w 3484"/>
                  <a:gd name="T83" fmla="*/ 2553 h 2986"/>
                  <a:gd name="T84" fmla="*/ 2876 w 3484"/>
                  <a:gd name="T85" fmla="*/ 2360 h 2986"/>
                  <a:gd name="T86" fmla="*/ 3107 w 3484"/>
                  <a:gd name="T87" fmla="*/ 2274 h 2986"/>
                  <a:gd name="T88" fmla="*/ 3309 w 3484"/>
                  <a:gd name="T89" fmla="*/ 2284 h 2986"/>
                  <a:gd name="T90" fmla="*/ 3422 w 3484"/>
                  <a:gd name="T91" fmla="*/ 2376 h 2986"/>
                  <a:gd name="T92" fmla="*/ 3453 w 3484"/>
                  <a:gd name="T93" fmla="*/ 2433 h 2986"/>
                  <a:gd name="T94" fmla="*/ 3373 w 3484"/>
                  <a:gd name="T95" fmla="*/ 2085 h 2986"/>
                  <a:gd name="T96" fmla="*/ 3290 w 3484"/>
                  <a:gd name="T97" fmla="*/ 1658 h 2986"/>
                  <a:gd name="T98" fmla="*/ 3274 w 3484"/>
                  <a:gd name="T99" fmla="*/ 1395 h 2986"/>
                  <a:gd name="T100" fmla="*/ 3208 w 3484"/>
                  <a:gd name="T101" fmla="*/ 1123 h 2986"/>
                  <a:gd name="T102" fmla="*/ 3127 w 3484"/>
                  <a:gd name="T103" fmla="*/ 935 h 2986"/>
                  <a:gd name="T104" fmla="*/ 2914 w 3484"/>
                  <a:gd name="T105" fmla="*/ 618 h 2986"/>
                  <a:gd name="T106" fmla="*/ 2736 w 3484"/>
                  <a:gd name="T107" fmla="*/ 382 h 2986"/>
                  <a:gd name="T108" fmla="*/ 2539 w 3484"/>
                  <a:gd name="T109" fmla="*/ 200 h 2986"/>
                  <a:gd name="T110" fmla="*/ 2157 w 3484"/>
                  <a:gd name="T111" fmla="*/ 55 h 2986"/>
                  <a:gd name="T112" fmla="*/ 1654 w 3484"/>
                  <a:gd name="T113" fmla="*/ 34 h 2986"/>
                  <a:gd name="T114" fmla="*/ 1121 w 3484"/>
                  <a:gd name="T115" fmla="*/ 135 h 2986"/>
                  <a:gd name="T116" fmla="*/ 676 w 3484"/>
                  <a:gd name="T117" fmla="*/ 311 h 2986"/>
                  <a:gd name="T118" fmla="*/ 407 w 3484"/>
                  <a:gd name="T119" fmla="*/ 541 h 2986"/>
                  <a:gd name="T120" fmla="*/ 36 w 3484"/>
                  <a:gd name="T121" fmla="*/ 993 h 2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84" h="2986">
                    <a:moveTo>
                      <a:pt x="1650" y="2986"/>
                    </a:moveTo>
                    <a:lnTo>
                      <a:pt x="1637" y="2986"/>
                    </a:lnTo>
                    <a:lnTo>
                      <a:pt x="1624" y="2986"/>
                    </a:lnTo>
                    <a:lnTo>
                      <a:pt x="1594" y="2984"/>
                    </a:lnTo>
                    <a:lnTo>
                      <a:pt x="1564" y="2980"/>
                    </a:lnTo>
                    <a:lnTo>
                      <a:pt x="1534" y="2976"/>
                    </a:lnTo>
                    <a:lnTo>
                      <a:pt x="1505" y="2970"/>
                    </a:lnTo>
                    <a:lnTo>
                      <a:pt x="1475" y="2962"/>
                    </a:lnTo>
                    <a:lnTo>
                      <a:pt x="1446" y="2952"/>
                    </a:lnTo>
                    <a:lnTo>
                      <a:pt x="1416" y="2941"/>
                    </a:lnTo>
                    <a:lnTo>
                      <a:pt x="1386" y="2929"/>
                    </a:lnTo>
                    <a:lnTo>
                      <a:pt x="1357" y="2915"/>
                    </a:lnTo>
                    <a:lnTo>
                      <a:pt x="1328" y="2899"/>
                    </a:lnTo>
                    <a:lnTo>
                      <a:pt x="1299" y="2882"/>
                    </a:lnTo>
                    <a:lnTo>
                      <a:pt x="1270" y="2863"/>
                    </a:lnTo>
                    <a:lnTo>
                      <a:pt x="1240" y="2843"/>
                    </a:lnTo>
                    <a:lnTo>
                      <a:pt x="1211" y="2821"/>
                    </a:lnTo>
                    <a:lnTo>
                      <a:pt x="1182" y="2797"/>
                    </a:lnTo>
                    <a:lnTo>
                      <a:pt x="1153" y="2772"/>
                    </a:lnTo>
                    <a:lnTo>
                      <a:pt x="1108" y="2731"/>
                    </a:lnTo>
                    <a:lnTo>
                      <a:pt x="1062" y="2688"/>
                    </a:lnTo>
                    <a:lnTo>
                      <a:pt x="1017" y="2644"/>
                    </a:lnTo>
                    <a:lnTo>
                      <a:pt x="972" y="2598"/>
                    </a:lnTo>
                    <a:lnTo>
                      <a:pt x="926" y="2550"/>
                    </a:lnTo>
                    <a:lnTo>
                      <a:pt x="881" y="2500"/>
                    </a:lnTo>
                    <a:lnTo>
                      <a:pt x="834" y="2449"/>
                    </a:lnTo>
                    <a:lnTo>
                      <a:pt x="789" y="2395"/>
                    </a:lnTo>
                    <a:lnTo>
                      <a:pt x="743" y="2340"/>
                    </a:lnTo>
                    <a:lnTo>
                      <a:pt x="695" y="2283"/>
                    </a:lnTo>
                    <a:lnTo>
                      <a:pt x="649" y="2224"/>
                    </a:lnTo>
                    <a:lnTo>
                      <a:pt x="601" y="2161"/>
                    </a:lnTo>
                    <a:lnTo>
                      <a:pt x="553" y="2097"/>
                    </a:lnTo>
                    <a:lnTo>
                      <a:pt x="504" y="2031"/>
                    </a:lnTo>
                    <a:lnTo>
                      <a:pt x="455" y="1962"/>
                    </a:lnTo>
                    <a:lnTo>
                      <a:pt x="406" y="1891"/>
                    </a:lnTo>
                    <a:lnTo>
                      <a:pt x="358" y="1822"/>
                    </a:lnTo>
                    <a:lnTo>
                      <a:pt x="314" y="1755"/>
                    </a:lnTo>
                    <a:lnTo>
                      <a:pt x="273" y="1689"/>
                    </a:lnTo>
                    <a:lnTo>
                      <a:pt x="236" y="1627"/>
                    </a:lnTo>
                    <a:lnTo>
                      <a:pt x="201" y="1564"/>
                    </a:lnTo>
                    <a:lnTo>
                      <a:pt x="169" y="1504"/>
                    </a:lnTo>
                    <a:lnTo>
                      <a:pt x="140" y="1444"/>
                    </a:lnTo>
                    <a:lnTo>
                      <a:pt x="113" y="1385"/>
                    </a:lnTo>
                    <a:lnTo>
                      <a:pt x="100" y="1354"/>
                    </a:lnTo>
                    <a:lnTo>
                      <a:pt x="87" y="1321"/>
                    </a:lnTo>
                    <a:lnTo>
                      <a:pt x="75" y="1290"/>
                    </a:lnTo>
                    <a:lnTo>
                      <a:pt x="65" y="1259"/>
                    </a:lnTo>
                    <a:lnTo>
                      <a:pt x="54" y="1228"/>
                    </a:lnTo>
                    <a:lnTo>
                      <a:pt x="44" y="1197"/>
                    </a:lnTo>
                    <a:lnTo>
                      <a:pt x="35" y="1167"/>
                    </a:lnTo>
                    <a:lnTo>
                      <a:pt x="27" y="1136"/>
                    </a:lnTo>
                    <a:lnTo>
                      <a:pt x="19" y="1104"/>
                    </a:lnTo>
                    <a:lnTo>
                      <a:pt x="12" y="1073"/>
                    </a:lnTo>
                    <a:lnTo>
                      <a:pt x="6" y="1042"/>
                    </a:lnTo>
                    <a:lnTo>
                      <a:pt x="0" y="1010"/>
                    </a:lnTo>
                    <a:lnTo>
                      <a:pt x="1" y="1005"/>
                    </a:lnTo>
                    <a:lnTo>
                      <a:pt x="4" y="996"/>
                    </a:lnTo>
                    <a:lnTo>
                      <a:pt x="11" y="984"/>
                    </a:lnTo>
                    <a:lnTo>
                      <a:pt x="18" y="970"/>
                    </a:lnTo>
                    <a:lnTo>
                      <a:pt x="42" y="935"/>
                    </a:lnTo>
                    <a:lnTo>
                      <a:pt x="73" y="890"/>
                    </a:lnTo>
                    <a:lnTo>
                      <a:pt x="112" y="839"/>
                    </a:lnTo>
                    <a:lnTo>
                      <a:pt x="157" y="781"/>
                    </a:lnTo>
                    <a:lnTo>
                      <a:pt x="207" y="721"/>
                    </a:lnTo>
                    <a:lnTo>
                      <a:pt x="262" y="657"/>
                    </a:lnTo>
                    <a:lnTo>
                      <a:pt x="291" y="625"/>
                    </a:lnTo>
                    <a:lnTo>
                      <a:pt x="320" y="593"/>
                    </a:lnTo>
                    <a:lnTo>
                      <a:pt x="351" y="560"/>
                    </a:lnTo>
                    <a:lnTo>
                      <a:pt x="382" y="528"/>
                    </a:lnTo>
                    <a:lnTo>
                      <a:pt x="413" y="496"/>
                    </a:lnTo>
                    <a:lnTo>
                      <a:pt x="445" y="466"/>
                    </a:lnTo>
                    <a:lnTo>
                      <a:pt x="476" y="436"/>
                    </a:lnTo>
                    <a:lnTo>
                      <a:pt x="507" y="408"/>
                    </a:lnTo>
                    <a:lnTo>
                      <a:pt x="540" y="380"/>
                    </a:lnTo>
                    <a:lnTo>
                      <a:pt x="571" y="354"/>
                    </a:lnTo>
                    <a:lnTo>
                      <a:pt x="602" y="330"/>
                    </a:lnTo>
                    <a:lnTo>
                      <a:pt x="633" y="308"/>
                    </a:lnTo>
                    <a:lnTo>
                      <a:pt x="663" y="287"/>
                    </a:lnTo>
                    <a:lnTo>
                      <a:pt x="692" y="269"/>
                    </a:lnTo>
                    <a:lnTo>
                      <a:pt x="721" y="254"/>
                    </a:lnTo>
                    <a:lnTo>
                      <a:pt x="749" y="240"/>
                    </a:lnTo>
                    <a:lnTo>
                      <a:pt x="810" y="215"/>
                    </a:lnTo>
                    <a:lnTo>
                      <a:pt x="870" y="191"/>
                    </a:lnTo>
                    <a:lnTo>
                      <a:pt x="931" y="168"/>
                    </a:lnTo>
                    <a:lnTo>
                      <a:pt x="992" y="147"/>
                    </a:lnTo>
                    <a:lnTo>
                      <a:pt x="1053" y="127"/>
                    </a:lnTo>
                    <a:lnTo>
                      <a:pt x="1113" y="109"/>
                    </a:lnTo>
                    <a:lnTo>
                      <a:pt x="1174" y="92"/>
                    </a:lnTo>
                    <a:lnTo>
                      <a:pt x="1234" y="77"/>
                    </a:lnTo>
                    <a:lnTo>
                      <a:pt x="1293" y="63"/>
                    </a:lnTo>
                    <a:lnTo>
                      <a:pt x="1354" y="50"/>
                    </a:lnTo>
                    <a:lnTo>
                      <a:pt x="1414" y="39"/>
                    </a:lnTo>
                    <a:lnTo>
                      <a:pt x="1474" y="28"/>
                    </a:lnTo>
                    <a:lnTo>
                      <a:pt x="1533" y="20"/>
                    </a:lnTo>
                    <a:lnTo>
                      <a:pt x="1592" y="13"/>
                    </a:lnTo>
                    <a:lnTo>
                      <a:pt x="1652" y="7"/>
                    </a:lnTo>
                    <a:lnTo>
                      <a:pt x="1711" y="3"/>
                    </a:lnTo>
                    <a:lnTo>
                      <a:pt x="1773" y="1"/>
                    </a:lnTo>
                    <a:lnTo>
                      <a:pt x="1832" y="0"/>
                    </a:lnTo>
                    <a:lnTo>
                      <a:pt x="1892" y="0"/>
                    </a:lnTo>
                    <a:lnTo>
                      <a:pt x="1949" y="2"/>
                    </a:lnTo>
                    <a:lnTo>
                      <a:pt x="2004" y="6"/>
                    </a:lnTo>
                    <a:lnTo>
                      <a:pt x="2059" y="12"/>
                    </a:lnTo>
                    <a:lnTo>
                      <a:pt x="2112" y="19"/>
                    </a:lnTo>
                    <a:lnTo>
                      <a:pt x="2164" y="29"/>
                    </a:lnTo>
                    <a:lnTo>
                      <a:pt x="2214" y="39"/>
                    </a:lnTo>
                    <a:lnTo>
                      <a:pt x="2263" y="52"/>
                    </a:lnTo>
                    <a:lnTo>
                      <a:pt x="2311" y="66"/>
                    </a:lnTo>
                    <a:lnTo>
                      <a:pt x="2357" y="81"/>
                    </a:lnTo>
                    <a:lnTo>
                      <a:pt x="2401" y="98"/>
                    </a:lnTo>
                    <a:lnTo>
                      <a:pt x="2444" y="118"/>
                    </a:lnTo>
                    <a:lnTo>
                      <a:pt x="2487" y="138"/>
                    </a:lnTo>
                    <a:lnTo>
                      <a:pt x="2527" y="161"/>
                    </a:lnTo>
                    <a:lnTo>
                      <a:pt x="2554" y="177"/>
                    </a:lnTo>
                    <a:lnTo>
                      <a:pt x="2579" y="195"/>
                    </a:lnTo>
                    <a:lnTo>
                      <a:pt x="2604" y="214"/>
                    </a:lnTo>
                    <a:lnTo>
                      <a:pt x="2628" y="233"/>
                    </a:lnTo>
                    <a:lnTo>
                      <a:pt x="2652" y="254"/>
                    </a:lnTo>
                    <a:lnTo>
                      <a:pt x="2673" y="274"/>
                    </a:lnTo>
                    <a:lnTo>
                      <a:pt x="2695" y="296"/>
                    </a:lnTo>
                    <a:lnTo>
                      <a:pt x="2715" y="318"/>
                    </a:lnTo>
                    <a:lnTo>
                      <a:pt x="2736" y="341"/>
                    </a:lnTo>
                    <a:lnTo>
                      <a:pt x="2755" y="364"/>
                    </a:lnTo>
                    <a:lnTo>
                      <a:pt x="2775" y="387"/>
                    </a:lnTo>
                    <a:lnTo>
                      <a:pt x="2794" y="412"/>
                    </a:lnTo>
                    <a:lnTo>
                      <a:pt x="2831" y="461"/>
                    </a:lnTo>
                    <a:lnTo>
                      <a:pt x="2869" y="512"/>
                    </a:lnTo>
                    <a:lnTo>
                      <a:pt x="2872" y="516"/>
                    </a:lnTo>
                    <a:lnTo>
                      <a:pt x="2887" y="537"/>
                    </a:lnTo>
                    <a:lnTo>
                      <a:pt x="2903" y="559"/>
                    </a:lnTo>
                    <a:lnTo>
                      <a:pt x="2920" y="581"/>
                    </a:lnTo>
                    <a:lnTo>
                      <a:pt x="2936" y="602"/>
                    </a:lnTo>
                    <a:lnTo>
                      <a:pt x="2971" y="650"/>
                    </a:lnTo>
                    <a:lnTo>
                      <a:pt x="3007" y="698"/>
                    </a:lnTo>
                    <a:lnTo>
                      <a:pt x="3043" y="747"/>
                    </a:lnTo>
                    <a:lnTo>
                      <a:pt x="3076" y="795"/>
                    </a:lnTo>
                    <a:lnTo>
                      <a:pt x="3092" y="821"/>
                    </a:lnTo>
                    <a:lnTo>
                      <a:pt x="3107" y="846"/>
                    </a:lnTo>
                    <a:lnTo>
                      <a:pt x="3123" y="872"/>
                    </a:lnTo>
                    <a:lnTo>
                      <a:pt x="3138" y="897"/>
                    </a:lnTo>
                    <a:lnTo>
                      <a:pt x="3152" y="923"/>
                    </a:lnTo>
                    <a:lnTo>
                      <a:pt x="3165" y="949"/>
                    </a:lnTo>
                    <a:lnTo>
                      <a:pt x="3177" y="976"/>
                    </a:lnTo>
                    <a:lnTo>
                      <a:pt x="3187" y="1003"/>
                    </a:lnTo>
                    <a:lnTo>
                      <a:pt x="3193" y="1014"/>
                    </a:lnTo>
                    <a:lnTo>
                      <a:pt x="3197" y="1025"/>
                    </a:lnTo>
                    <a:lnTo>
                      <a:pt x="3201" y="1036"/>
                    </a:lnTo>
                    <a:lnTo>
                      <a:pt x="3207" y="1048"/>
                    </a:lnTo>
                    <a:lnTo>
                      <a:pt x="3220" y="1080"/>
                    </a:lnTo>
                    <a:lnTo>
                      <a:pt x="3233" y="1114"/>
                    </a:lnTo>
                    <a:lnTo>
                      <a:pt x="3246" y="1146"/>
                    </a:lnTo>
                    <a:lnTo>
                      <a:pt x="3258" y="1179"/>
                    </a:lnTo>
                    <a:lnTo>
                      <a:pt x="3268" y="1212"/>
                    </a:lnTo>
                    <a:lnTo>
                      <a:pt x="3278" y="1247"/>
                    </a:lnTo>
                    <a:lnTo>
                      <a:pt x="3286" y="1282"/>
                    </a:lnTo>
                    <a:lnTo>
                      <a:pt x="3292" y="1319"/>
                    </a:lnTo>
                    <a:lnTo>
                      <a:pt x="3295" y="1343"/>
                    </a:lnTo>
                    <a:lnTo>
                      <a:pt x="3299" y="1368"/>
                    </a:lnTo>
                    <a:lnTo>
                      <a:pt x="3301" y="1391"/>
                    </a:lnTo>
                    <a:lnTo>
                      <a:pt x="3302" y="1415"/>
                    </a:lnTo>
                    <a:lnTo>
                      <a:pt x="3304" y="1440"/>
                    </a:lnTo>
                    <a:lnTo>
                      <a:pt x="3305" y="1464"/>
                    </a:lnTo>
                    <a:lnTo>
                      <a:pt x="3306" y="1487"/>
                    </a:lnTo>
                    <a:lnTo>
                      <a:pt x="3307" y="1511"/>
                    </a:lnTo>
                    <a:lnTo>
                      <a:pt x="3309" y="1547"/>
                    </a:lnTo>
                    <a:lnTo>
                      <a:pt x="3310" y="1584"/>
                    </a:lnTo>
                    <a:lnTo>
                      <a:pt x="3314" y="1619"/>
                    </a:lnTo>
                    <a:lnTo>
                      <a:pt x="3317" y="1655"/>
                    </a:lnTo>
                    <a:lnTo>
                      <a:pt x="3322" y="1705"/>
                    </a:lnTo>
                    <a:lnTo>
                      <a:pt x="3329" y="1758"/>
                    </a:lnTo>
                    <a:lnTo>
                      <a:pt x="3336" y="1815"/>
                    </a:lnTo>
                    <a:lnTo>
                      <a:pt x="3347" y="1872"/>
                    </a:lnTo>
                    <a:lnTo>
                      <a:pt x="3358" y="1930"/>
                    </a:lnTo>
                    <a:lnTo>
                      <a:pt x="3372" y="1989"/>
                    </a:lnTo>
                    <a:lnTo>
                      <a:pt x="3381" y="2019"/>
                    </a:lnTo>
                    <a:lnTo>
                      <a:pt x="3389" y="2048"/>
                    </a:lnTo>
                    <a:lnTo>
                      <a:pt x="3398" y="2077"/>
                    </a:lnTo>
                    <a:lnTo>
                      <a:pt x="3409" y="2106"/>
                    </a:lnTo>
                    <a:lnTo>
                      <a:pt x="3426" y="2158"/>
                    </a:lnTo>
                    <a:lnTo>
                      <a:pt x="3441" y="2207"/>
                    </a:lnTo>
                    <a:lnTo>
                      <a:pt x="3454" y="2255"/>
                    </a:lnTo>
                    <a:lnTo>
                      <a:pt x="3465" y="2302"/>
                    </a:lnTo>
                    <a:lnTo>
                      <a:pt x="3468" y="2326"/>
                    </a:lnTo>
                    <a:lnTo>
                      <a:pt x="3472" y="2349"/>
                    </a:lnTo>
                    <a:lnTo>
                      <a:pt x="3475" y="2372"/>
                    </a:lnTo>
                    <a:lnTo>
                      <a:pt x="3478" y="2393"/>
                    </a:lnTo>
                    <a:lnTo>
                      <a:pt x="3479" y="2416"/>
                    </a:lnTo>
                    <a:lnTo>
                      <a:pt x="3480" y="2437"/>
                    </a:lnTo>
                    <a:lnTo>
                      <a:pt x="3481" y="2460"/>
                    </a:lnTo>
                    <a:lnTo>
                      <a:pt x="3481" y="2482"/>
                    </a:lnTo>
                    <a:lnTo>
                      <a:pt x="3481" y="2482"/>
                    </a:lnTo>
                    <a:lnTo>
                      <a:pt x="3481" y="2482"/>
                    </a:lnTo>
                    <a:lnTo>
                      <a:pt x="3482" y="2483"/>
                    </a:lnTo>
                    <a:lnTo>
                      <a:pt x="3483" y="2485"/>
                    </a:lnTo>
                    <a:lnTo>
                      <a:pt x="3483" y="2487"/>
                    </a:lnTo>
                    <a:lnTo>
                      <a:pt x="3483" y="2492"/>
                    </a:lnTo>
                    <a:lnTo>
                      <a:pt x="3484" y="2492"/>
                    </a:lnTo>
                    <a:lnTo>
                      <a:pt x="3482" y="2502"/>
                    </a:lnTo>
                    <a:lnTo>
                      <a:pt x="3480" y="2525"/>
                    </a:lnTo>
                    <a:lnTo>
                      <a:pt x="3479" y="2532"/>
                    </a:lnTo>
                    <a:lnTo>
                      <a:pt x="3478" y="2541"/>
                    </a:lnTo>
                    <a:lnTo>
                      <a:pt x="3477" y="2551"/>
                    </a:lnTo>
                    <a:lnTo>
                      <a:pt x="3475" y="2562"/>
                    </a:lnTo>
                    <a:lnTo>
                      <a:pt x="3475" y="2563"/>
                    </a:lnTo>
                    <a:lnTo>
                      <a:pt x="3475" y="2564"/>
                    </a:lnTo>
                    <a:lnTo>
                      <a:pt x="3475" y="2567"/>
                    </a:lnTo>
                    <a:lnTo>
                      <a:pt x="3474" y="2569"/>
                    </a:lnTo>
                    <a:lnTo>
                      <a:pt x="3471" y="2590"/>
                    </a:lnTo>
                    <a:lnTo>
                      <a:pt x="3467" y="2609"/>
                    </a:lnTo>
                    <a:lnTo>
                      <a:pt x="3464" y="2630"/>
                    </a:lnTo>
                    <a:lnTo>
                      <a:pt x="3459" y="2650"/>
                    </a:lnTo>
                    <a:lnTo>
                      <a:pt x="3457" y="2655"/>
                    </a:lnTo>
                    <a:lnTo>
                      <a:pt x="3454" y="2659"/>
                    </a:lnTo>
                    <a:lnTo>
                      <a:pt x="3450" y="2661"/>
                    </a:lnTo>
                    <a:lnTo>
                      <a:pt x="3444" y="2661"/>
                    </a:lnTo>
                    <a:lnTo>
                      <a:pt x="3440" y="2660"/>
                    </a:lnTo>
                    <a:lnTo>
                      <a:pt x="3436" y="2657"/>
                    </a:lnTo>
                    <a:lnTo>
                      <a:pt x="3434" y="2652"/>
                    </a:lnTo>
                    <a:lnTo>
                      <a:pt x="3432" y="2648"/>
                    </a:lnTo>
                    <a:lnTo>
                      <a:pt x="3432" y="2639"/>
                    </a:lnTo>
                    <a:lnTo>
                      <a:pt x="3432" y="2632"/>
                    </a:lnTo>
                    <a:lnTo>
                      <a:pt x="3432" y="2623"/>
                    </a:lnTo>
                    <a:lnTo>
                      <a:pt x="3432" y="2614"/>
                    </a:lnTo>
                    <a:lnTo>
                      <a:pt x="3432" y="2568"/>
                    </a:lnTo>
                    <a:lnTo>
                      <a:pt x="3431" y="2522"/>
                    </a:lnTo>
                    <a:lnTo>
                      <a:pt x="3429" y="2499"/>
                    </a:lnTo>
                    <a:lnTo>
                      <a:pt x="3427" y="2476"/>
                    </a:lnTo>
                    <a:lnTo>
                      <a:pt x="3423" y="2455"/>
                    </a:lnTo>
                    <a:lnTo>
                      <a:pt x="3417" y="2434"/>
                    </a:lnTo>
                    <a:lnTo>
                      <a:pt x="3410" y="2414"/>
                    </a:lnTo>
                    <a:lnTo>
                      <a:pt x="3401" y="2395"/>
                    </a:lnTo>
                    <a:lnTo>
                      <a:pt x="3397" y="2387"/>
                    </a:lnTo>
                    <a:lnTo>
                      <a:pt x="3390" y="2377"/>
                    </a:lnTo>
                    <a:lnTo>
                      <a:pt x="3385" y="2369"/>
                    </a:lnTo>
                    <a:lnTo>
                      <a:pt x="3377" y="2361"/>
                    </a:lnTo>
                    <a:lnTo>
                      <a:pt x="3371" y="2353"/>
                    </a:lnTo>
                    <a:lnTo>
                      <a:pt x="3362" y="2346"/>
                    </a:lnTo>
                    <a:lnTo>
                      <a:pt x="3354" y="2339"/>
                    </a:lnTo>
                    <a:lnTo>
                      <a:pt x="3345" y="2332"/>
                    </a:lnTo>
                    <a:lnTo>
                      <a:pt x="3334" y="2326"/>
                    </a:lnTo>
                    <a:lnTo>
                      <a:pt x="3325" y="2320"/>
                    </a:lnTo>
                    <a:lnTo>
                      <a:pt x="3313" y="2314"/>
                    </a:lnTo>
                    <a:lnTo>
                      <a:pt x="3301" y="2310"/>
                    </a:lnTo>
                    <a:lnTo>
                      <a:pt x="3282" y="2304"/>
                    </a:lnTo>
                    <a:lnTo>
                      <a:pt x="3263" y="2299"/>
                    </a:lnTo>
                    <a:lnTo>
                      <a:pt x="3244" y="2295"/>
                    </a:lnTo>
                    <a:lnTo>
                      <a:pt x="3223" y="2293"/>
                    </a:lnTo>
                    <a:lnTo>
                      <a:pt x="3201" y="2292"/>
                    </a:lnTo>
                    <a:lnTo>
                      <a:pt x="3180" y="2293"/>
                    </a:lnTo>
                    <a:lnTo>
                      <a:pt x="3157" y="2294"/>
                    </a:lnTo>
                    <a:lnTo>
                      <a:pt x="3133" y="2297"/>
                    </a:lnTo>
                    <a:lnTo>
                      <a:pt x="3110" y="2301"/>
                    </a:lnTo>
                    <a:lnTo>
                      <a:pt x="3085" y="2307"/>
                    </a:lnTo>
                    <a:lnTo>
                      <a:pt x="3060" y="2313"/>
                    </a:lnTo>
                    <a:lnTo>
                      <a:pt x="3034" y="2321"/>
                    </a:lnTo>
                    <a:lnTo>
                      <a:pt x="3007" y="2331"/>
                    </a:lnTo>
                    <a:lnTo>
                      <a:pt x="2980" y="2340"/>
                    </a:lnTo>
                    <a:lnTo>
                      <a:pt x="2952" y="2352"/>
                    </a:lnTo>
                    <a:lnTo>
                      <a:pt x="2924" y="2365"/>
                    </a:lnTo>
                    <a:lnTo>
                      <a:pt x="2906" y="2374"/>
                    </a:lnTo>
                    <a:lnTo>
                      <a:pt x="2888" y="2383"/>
                    </a:lnTo>
                    <a:lnTo>
                      <a:pt x="2872" y="2393"/>
                    </a:lnTo>
                    <a:lnTo>
                      <a:pt x="2855" y="2403"/>
                    </a:lnTo>
                    <a:lnTo>
                      <a:pt x="2822" y="2424"/>
                    </a:lnTo>
                    <a:lnTo>
                      <a:pt x="2791" y="2447"/>
                    </a:lnTo>
                    <a:lnTo>
                      <a:pt x="2761" y="2472"/>
                    </a:lnTo>
                    <a:lnTo>
                      <a:pt x="2732" y="2497"/>
                    </a:lnTo>
                    <a:lnTo>
                      <a:pt x="2701" y="2522"/>
                    </a:lnTo>
                    <a:lnTo>
                      <a:pt x="2673" y="2547"/>
                    </a:lnTo>
                    <a:lnTo>
                      <a:pt x="2643" y="2573"/>
                    </a:lnTo>
                    <a:lnTo>
                      <a:pt x="2613" y="2599"/>
                    </a:lnTo>
                    <a:lnTo>
                      <a:pt x="2582" y="2625"/>
                    </a:lnTo>
                    <a:lnTo>
                      <a:pt x="2550" y="2650"/>
                    </a:lnTo>
                    <a:lnTo>
                      <a:pt x="2504" y="2685"/>
                    </a:lnTo>
                    <a:lnTo>
                      <a:pt x="2455" y="2717"/>
                    </a:lnTo>
                    <a:lnTo>
                      <a:pt x="2407" y="2747"/>
                    </a:lnTo>
                    <a:lnTo>
                      <a:pt x="2357" y="2776"/>
                    </a:lnTo>
                    <a:lnTo>
                      <a:pt x="2307" y="2803"/>
                    </a:lnTo>
                    <a:lnTo>
                      <a:pt x="2257" y="2829"/>
                    </a:lnTo>
                    <a:lnTo>
                      <a:pt x="2205" y="2853"/>
                    </a:lnTo>
                    <a:lnTo>
                      <a:pt x="2152" y="2873"/>
                    </a:lnTo>
                    <a:lnTo>
                      <a:pt x="2116" y="2888"/>
                    </a:lnTo>
                    <a:lnTo>
                      <a:pt x="2081" y="2900"/>
                    </a:lnTo>
                    <a:lnTo>
                      <a:pt x="2046" y="2912"/>
                    </a:lnTo>
                    <a:lnTo>
                      <a:pt x="2013" y="2923"/>
                    </a:lnTo>
                    <a:lnTo>
                      <a:pt x="1979" y="2933"/>
                    </a:lnTo>
                    <a:lnTo>
                      <a:pt x="1946" y="2943"/>
                    </a:lnTo>
                    <a:lnTo>
                      <a:pt x="1914" y="2951"/>
                    </a:lnTo>
                    <a:lnTo>
                      <a:pt x="1882" y="2958"/>
                    </a:lnTo>
                    <a:lnTo>
                      <a:pt x="1852" y="2964"/>
                    </a:lnTo>
                    <a:lnTo>
                      <a:pt x="1820" y="2971"/>
                    </a:lnTo>
                    <a:lnTo>
                      <a:pt x="1791" y="2975"/>
                    </a:lnTo>
                    <a:lnTo>
                      <a:pt x="1762" y="2979"/>
                    </a:lnTo>
                    <a:lnTo>
                      <a:pt x="1733" y="2983"/>
                    </a:lnTo>
                    <a:lnTo>
                      <a:pt x="1705" y="2985"/>
                    </a:lnTo>
                    <a:lnTo>
                      <a:pt x="1677" y="2986"/>
                    </a:lnTo>
                    <a:lnTo>
                      <a:pt x="1650" y="2986"/>
                    </a:lnTo>
                    <a:close/>
                    <a:moveTo>
                      <a:pt x="27" y="1008"/>
                    </a:moveTo>
                    <a:lnTo>
                      <a:pt x="27" y="1008"/>
                    </a:lnTo>
                    <a:lnTo>
                      <a:pt x="32" y="1038"/>
                    </a:lnTo>
                    <a:lnTo>
                      <a:pt x="39" y="1069"/>
                    </a:lnTo>
                    <a:lnTo>
                      <a:pt x="45" y="1099"/>
                    </a:lnTo>
                    <a:lnTo>
                      <a:pt x="53" y="1129"/>
                    </a:lnTo>
                    <a:lnTo>
                      <a:pt x="61" y="1159"/>
                    </a:lnTo>
                    <a:lnTo>
                      <a:pt x="70" y="1189"/>
                    </a:lnTo>
                    <a:lnTo>
                      <a:pt x="80" y="1220"/>
                    </a:lnTo>
                    <a:lnTo>
                      <a:pt x="90" y="1250"/>
                    </a:lnTo>
                    <a:lnTo>
                      <a:pt x="101" y="1281"/>
                    </a:lnTo>
                    <a:lnTo>
                      <a:pt x="113" y="1311"/>
                    </a:lnTo>
                    <a:lnTo>
                      <a:pt x="125" y="1343"/>
                    </a:lnTo>
                    <a:lnTo>
                      <a:pt x="138" y="1374"/>
                    </a:lnTo>
                    <a:lnTo>
                      <a:pt x="165" y="1432"/>
                    </a:lnTo>
                    <a:lnTo>
                      <a:pt x="194" y="1492"/>
                    </a:lnTo>
                    <a:lnTo>
                      <a:pt x="225" y="1552"/>
                    </a:lnTo>
                    <a:lnTo>
                      <a:pt x="259" y="1614"/>
                    </a:lnTo>
                    <a:lnTo>
                      <a:pt x="297" y="1676"/>
                    </a:lnTo>
                    <a:lnTo>
                      <a:pt x="337" y="1741"/>
                    </a:lnTo>
                    <a:lnTo>
                      <a:pt x="381" y="1807"/>
                    </a:lnTo>
                    <a:lnTo>
                      <a:pt x="427" y="1876"/>
                    </a:lnTo>
                    <a:lnTo>
                      <a:pt x="477" y="1947"/>
                    </a:lnTo>
                    <a:lnTo>
                      <a:pt x="526" y="2015"/>
                    </a:lnTo>
                    <a:lnTo>
                      <a:pt x="574" y="2081"/>
                    </a:lnTo>
                    <a:lnTo>
                      <a:pt x="622" y="2145"/>
                    </a:lnTo>
                    <a:lnTo>
                      <a:pt x="669" y="2206"/>
                    </a:lnTo>
                    <a:lnTo>
                      <a:pt x="717" y="2266"/>
                    </a:lnTo>
                    <a:lnTo>
                      <a:pt x="763" y="2323"/>
                    </a:lnTo>
                    <a:lnTo>
                      <a:pt x="809" y="2378"/>
                    </a:lnTo>
                    <a:lnTo>
                      <a:pt x="855" y="2431"/>
                    </a:lnTo>
                    <a:lnTo>
                      <a:pt x="900" y="2482"/>
                    </a:lnTo>
                    <a:lnTo>
                      <a:pt x="946" y="2531"/>
                    </a:lnTo>
                    <a:lnTo>
                      <a:pt x="991" y="2579"/>
                    </a:lnTo>
                    <a:lnTo>
                      <a:pt x="1035" y="2624"/>
                    </a:lnTo>
                    <a:lnTo>
                      <a:pt x="1081" y="2668"/>
                    </a:lnTo>
                    <a:lnTo>
                      <a:pt x="1126" y="2710"/>
                    </a:lnTo>
                    <a:lnTo>
                      <a:pt x="1171" y="2752"/>
                    </a:lnTo>
                    <a:lnTo>
                      <a:pt x="1199" y="2776"/>
                    </a:lnTo>
                    <a:lnTo>
                      <a:pt x="1228" y="2799"/>
                    </a:lnTo>
                    <a:lnTo>
                      <a:pt x="1256" y="2821"/>
                    </a:lnTo>
                    <a:lnTo>
                      <a:pt x="1284" y="2840"/>
                    </a:lnTo>
                    <a:lnTo>
                      <a:pt x="1312" y="2858"/>
                    </a:lnTo>
                    <a:lnTo>
                      <a:pt x="1340" y="2875"/>
                    </a:lnTo>
                    <a:lnTo>
                      <a:pt x="1369" y="2890"/>
                    </a:lnTo>
                    <a:lnTo>
                      <a:pt x="1397" y="2904"/>
                    </a:lnTo>
                    <a:lnTo>
                      <a:pt x="1425" y="2916"/>
                    </a:lnTo>
                    <a:lnTo>
                      <a:pt x="1453" y="2926"/>
                    </a:lnTo>
                    <a:lnTo>
                      <a:pt x="1481" y="2935"/>
                    </a:lnTo>
                    <a:lnTo>
                      <a:pt x="1510" y="2943"/>
                    </a:lnTo>
                    <a:lnTo>
                      <a:pt x="1539" y="2949"/>
                    </a:lnTo>
                    <a:lnTo>
                      <a:pt x="1568" y="2953"/>
                    </a:lnTo>
                    <a:lnTo>
                      <a:pt x="1596" y="2957"/>
                    </a:lnTo>
                    <a:lnTo>
                      <a:pt x="1625" y="2959"/>
                    </a:lnTo>
                    <a:lnTo>
                      <a:pt x="1653" y="2959"/>
                    </a:lnTo>
                    <a:lnTo>
                      <a:pt x="1681" y="2959"/>
                    </a:lnTo>
                    <a:lnTo>
                      <a:pt x="1710" y="2957"/>
                    </a:lnTo>
                    <a:lnTo>
                      <a:pt x="1739" y="2954"/>
                    </a:lnTo>
                    <a:lnTo>
                      <a:pt x="1770" y="2951"/>
                    </a:lnTo>
                    <a:lnTo>
                      <a:pt x="1801" y="2947"/>
                    </a:lnTo>
                    <a:lnTo>
                      <a:pt x="1832" y="2941"/>
                    </a:lnTo>
                    <a:lnTo>
                      <a:pt x="1864" y="2935"/>
                    </a:lnTo>
                    <a:lnTo>
                      <a:pt x="1896" y="2927"/>
                    </a:lnTo>
                    <a:lnTo>
                      <a:pt x="1929" y="2919"/>
                    </a:lnTo>
                    <a:lnTo>
                      <a:pt x="1963" y="2910"/>
                    </a:lnTo>
                    <a:lnTo>
                      <a:pt x="1997" y="2899"/>
                    </a:lnTo>
                    <a:lnTo>
                      <a:pt x="2032" y="2889"/>
                    </a:lnTo>
                    <a:lnTo>
                      <a:pt x="2069" y="2876"/>
                    </a:lnTo>
                    <a:lnTo>
                      <a:pt x="2105" y="2863"/>
                    </a:lnTo>
                    <a:lnTo>
                      <a:pt x="2142" y="2849"/>
                    </a:lnTo>
                    <a:lnTo>
                      <a:pt x="2194" y="2828"/>
                    </a:lnTo>
                    <a:lnTo>
                      <a:pt x="2245" y="2804"/>
                    </a:lnTo>
                    <a:lnTo>
                      <a:pt x="2294" y="2780"/>
                    </a:lnTo>
                    <a:lnTo>
                      <a:pt x="2344" y="2753"/>
                    </a:lnTo>
                    <a:lnTo>
                      <a:pt x="2393" y="2725"/>
                    </a:lnTo>
                    <a:lnTo>
                      <a:pt x="2441" y="2694"/>
                    </a:lnTo>
                    <a:lnTo>
                      <a:pt x="2488" y="2662"/>
                    </a:lnTo>
                    <a:lnTo>
                      <a:pt x="2534" y="2628"/>
                    </a:lnTo>
                    <a:lnTo>
                      <a:pt x="2565" y="2604"/>
                    </a:lnTo>
                    <a:lnTo>
                      <a:pt x="2596" y="2579"/>
                    </a:lnTo>
                    <a:lnTo>
                      <a:pt x="2626" y="2553"/>
                    </a:lnTo>
                    <a:lnTo>
                      <a:pt x="2655" y="2527"/>
                    </a:lnTo>
                    <a:lnTo>
                      <a:pt x="2684" y="2501"/>
                    </a:lnTo>
                    <a:lnTo>
                      <a:pt x="2714" y="2475"/>
                    </a:lnTo>
                    <a:lnTo>
                      <a:pt x="2745" y="2450"/>
                    </a:lnTo>
                    <a:lnTo>
                      <a:pt x="2776" y="2426"/>
                    </a:lnTo>
                    <a:lnTo>
                      <a:pt x="2808" y="2402"/>
                    </a:lnTo>
                    <a:lnTo>
                      <a:pt x="2842" y="2380"/>
                    </a:lnTo>
                    <a:lnTo>
                      <a:pt x="2858" y="2369"/>
                    </a:lnTo>
                    <a:lnTo>
                      <a:pt x="2876" y="2360"/>
                    </a:lnTo>
                    <a:lnTo>
                      <a:pt x="2894" y="2350"/>
                    </a:lnTo>
                    <a:lnTo>
                      <a:pt x="2912" y="2341"/>
                    </a:lnTo>
                    <a:lnTo>
                      <a:pt x="2942" y="2327"/>
                    </a:lnTo>
                    <a:lnTo>
                      <a:pt x="2971" y="2315"/>
                    </a:lnTo>
                    <a:lnTo>
                      <a:pt x="2999" y="2305"/>
                    </a:lnTo>
                    <a:lnTo>
                      <a:pt x="3028" y="2295"/>
                    </a:lnTo>
                    <a:lnTo>
                      <a:pt x="3055" y="2286"/>
                    </a:lnTo>
                    <a:lnTo>
                      <a:pt x="3082" y="2280"/>
                    </a:lnTo>
                    <a:lnTo>
                      <a:pt x="3107" y="2274"/>
                    </a:lnTo>
                    <a:lnTo>
                      <a:pt x="3132" y="2270"/>
                    </a:lnTo>
                    <a:lnTo>
                      <a:pt x="3157" y="2267"/>
                    </a:lnTo>
                    <a:lnTo>
                      <a:pt x="3181" y="2266"/>
                    </a:lnTo>
                    <a:lnTo>
                      <a:pt x="3205" y="2265"/>
                    </a:lnTo>
                    <a:lnTo>
                      <a:pt x="3227" y="2266"/>
                    </a:lnTo>
                    <a:lnTo>
                      <a:pt x="3249" y="2269"/>
                    </a:lnTo>
                    <a:lnTo>
                      <a:pt x="3271" y="2272"/>
                    </a:lnTo>
                    <a:lnTo>
                      <a:pt x="3290" y="2278"/>
                    </a:lnTo>
                    <a:lnTo>
                      <a:pt x="3309" y="2284"/>
                    </a:lnTo>
                    <a:lnTo>
                      <a:pt x="3328" y="2292"/>
                    </a:lnTo>
                    <a:lnTo>
                      <a:pt x="3344" y="2299"/>
                    </a:lnTo>
                    <a:lnTo>
                      <a:pt x="3358" y="2309"/>
                    </a:lnTo>
                    <a:lnTo>
                      <a:pt x="3372" y="2318"/>
                    </a:lnTo>
                    <a:lnTo>
                      <a:pt x="3384" y="2328"/>
                    </a:lnTo>
                    <a:lnTo>
                      <a:pt x="3395" y="2339"/>
                    </a:lnTo>
                    <a:lnTo>
                      <a:pt x="3404" y="2351"/>
                    </a:lnTo>
                    <a:lnTo>
                      <a:pt x="3414" y="2363"/>
                    </a:lnTo>
                    <a:lnTo>
                      <a:pt x="3422" y="2376"/>
                    </a:lnTo>
                    <a:lnTo>
                      <a:pt x="3428" y="2389"/>
                    </a:lnTo>
                    <a:lnTo>
                      <a:pt x="3435" y="2402"/>
                    </a:lnTo>
                    <a:lnTo>
                      <a:pt x="3440" y="2416"/>
                    </a:lnTo>
                    <a:lnTo>
                      <a:pt x="3444" y="2430"/>
                    </a:lnTo>
                    <a:lnTo>
                      <a:pt x="3448" y="2445"/>
                    </a:lnTo>
                    <a:lnTo>
                      <a:pt x="3451" y="2460"/>
                    </a:lnTo>
                    <a:lnTo>
                      <a:pt x="3454" y="2475"/>
                    </a:lnTo>
                    <a:lnTo>
                      <a:pt x="3454" y="2455"/>
                    </a:lnTo>
                    <a:lnTo>
                      <a:pt x="3453" y="2433"/>
                    </a:lnTo>
                    <a:lnTo>
                      <a:pt x="3452" y="2413"/>
                    </a:lnTo>
                    <a:lnTo>
                      <a:pt x="3450" y="2391"/>
                    </a:lnTo>
                    <a:lnTo>
                      <a:pt x="3444" y="2348"/>
                    </a:lnTo>
                    <a:lnTo>
                      <a:pt x="3437" y="2304"/>
                    </a:lnTo>
                    <a:lnTo>
                      <a:pt x="3427" y="2259"/>
                    </a:lnTo>
                    <a:lnTo>
                      <a:pt x="3415" y="2212"/>
                    </a:lnTo>
                    <a:lnTo>
                      <a:pt x="3400" y="2164"/>
                    </a:lnTo>
                    <a:lnTo>
                      <a:pt x="3383" y="2116"/>
                    </a:lnTo>
                    <a:lnTo>
                      <a:pt x="3373" y="2085"/>
                    </a:lnTo>
                    <a:lnTo>
                      <a:pt x="3363" y="2056"/>
                    </a:lnTo>
                    <a:lnTo>
                      <a:pt x="3355" y="2026"/>
                    </a:lnTo>
                    <a:lnTo>
                      <a:pt x="3346" y="1996"/>
                    </a:lnTo>
                    <a:lnTo>
                      <a:pt x="3332" y="1936"/>
                    </a:lnTo>
                    <a:lnTo>
                      <a:pt x="3320" y="1877"/>
                    </a:lnTo>
                    <a:lnTo>
                      <a:pt x="3310" y="1819"/>
                    </a:lnTo>
                    <a:lnTo>
                      <a:pt x="3302" y="1763"/>
                    </a:lnTo>
                    <a:lnTo>
                      <a:pt x="3295" y="1709"/>
                    </a:lnTo>
                    <a:lnTo>
                      <a:pt x="3290" y="1658"/>
                    </a:lnTo>
                    <a:lnTo>
                      <a:pt x="3287" y="1621"/>
                    </a:lnTo>
                    <a:lnTo>
                      <a:pt x="3283" y="1585"/>
                    </a:lnTo>
                    <a:lnTo>
                      <a:pt x="3282" y="1549"/>
                    </a:lnTo>
                    <a:lnTo>
                      <a:pt x="3280" y="1512"/>
                    </a:lnTo>
                    <a:lnTo>
                      <a:pt x="3279" y="1490"/>
                    </a:lnTo>
                    <a:lnTo>
                      <a:pt x="3278" y="1466"/>
                    </a:lnTo>
                    <a:lnTo>
                      <a:pt x="3277" y="1442"/>
                    </a:lnTo>
                    <a:lnTo>
                      <a:pt x="3275" y="1418"/>
                    </a:lnTo>
                    <a:lnTo>
                      <a:pt x="3274" y="1395"/>
                    </a:lnTo>
                    <a:lnTo>
                      <a:pt x="3272" y="1371"/>
                    </a:lnTo>
                    <a:lnTo>
                      <a:pt x="3268" y="1347"/>
                    </a:lnTo>
                    <a:lnTo>
                      <a:pt x="3265" y="1323"/>
                    </a:lnTo>
                    <a:lnTo>
                      <a:pt x="3259" y="1288"/>
                    </a:lnTo>
                    <a:lnTo>
                      <a:pt x="3251" y="1253"/>
                    </a:lnTo>
                    <a:lnTo>
                      <a:pt x="3242" y="1220"/>
                    </a:lnTo>
                    <a:lnTo>
                      <a:pt x="3232" y="1187"/>
                    </a:lnTo>
                    <a:lnTo>
                      <a:pt x="3220" y="1155"/>
                    </a:lnTo>
                    <a:lnTo>
                      <a:pt x="3208" y="1123"/>
                    </a:lnTo>
                    <a:lnTo>
                      <a:pt x="3195" y="1090"/>
                    </a:lnTo>
                    <a:lnTo>
                      <a:pt x="3182" y="1058"/>
                    </a:lnTo>
                    <a:lnTo>
                      <a:pt x="3177" y="1047"/>
                    </a:lnTo>
                    <a:lnTo>
                      <a:pt x="3172" y="1035"/>
                    </a:lnTo>
                    <a:lnTo>
                      <a:pt x="3168" y="1024"/>
                    </a:lnTo>
                    <a:lnTo>
                      <a:pt x="3163" y="1012"/>
                    </a:lnTo>
                    <a:lnTo>
                      <a:pt x="3152" y="987"/>
                    </a:lnTo>
                    <a:lnTo>
                      <a:pt x="3140" y="961"/>
                    </a:lnTo>
                    <a:lnTo>
                      <a:pt x="3127" y="935"/>
                    </a:lnTo>
                    <a:lnTo>
                      <a:pt x="3114" y="910"/>
                    </a:lnTo>
                    <a:lnTo>
                      <a:pt x="3099" y="884"/>
                    </a:lnTo>
                    <a:lnTo>
                      <a:pt x="3084" y="859"/>
                    </a:lnTo>
                    <a:lnTo>
                      <a:pt x="3069" y="834"/>
                    </a:lnTo>
                    <a:lnTo>
                      <a:pt x="3052" y="810"/>
                    </a:lnTo>
                    <a:lnTo>
                      <a:pt x="3020" y="761"/>
                    </a:lnTo>
                    <a:lnTo>
                      <a:pt x="2985" y="713"/>
                    </a:lnTo>
                    <a:lnTo>
                      <a:pt x="2950" y="666"/>
                    </a:lnTo>
                    <a:lnTo>
                      <a:pt x="2914" y="618"/>
                    </a:lnTo>
                    <a:lnTo>
                      <a:pt x="2898" y="597"/>
                    </a:lnTo>
                    <a:lnTo>
                      <a:pt x="2882" y="575"/>
                    </a:lnTo>
                    <a:lnTo>
                      <a:pt x="2866" y="554"/>
                    </a:lnTo>
                    <a:lnTo>
                      <a:pt x="2850" y="532"/>
                    </a:lnTo>
                    <a:lnTo>
                      <a:pt x="2846" y="528"/>
                    </a:lnTo>
                    <a:lnTo>
                      <a:pt x="2811" y="478"/>
                    </a:lnTo>
                    <a:lnTo>
                      <a:pt x="2774" y="430"/>
                    </a:lnTo>
                    <a:lnTo>
                      <a:pt x="2754" y="406"/>
                    </a:lnTo>
                    <a:lnTo>
                      <a:pt x="2736" y="382"/>
                    </a:lnTo>
                    <a:lnTo>
                      <a:pt x="2717" y="359"/>
                    </a:lnTo>
                    <a:lnTo>
                      <a:pt x="2697" y="338"/>
                    </a:lnTo>
                    <a:lnTo>
                      <a:pt x="2677" y="315"/>
                    </a:lnTo>
                    <a:lnTo>
                      <a:pt x="2656" y="295"/>
                    </a:lnTo>
                    <a:lnTo>
                      <a:pt x="2635" y="274"/>
                    </a:lnTo>
                    <a:lnTo>
                      <a:pt x="2612" y="255"/>
                    </a:lnTo>
                    <a:lnTo>
                      <a:pt x="2588" y="235"/>
                    </a:lnTo>
                    <a:lnTo>
                      <a:pt x="2564" y="217"/>
                    </a:lnTo>
                    <a:lnTo>
                      <a:pt x="2539" y="200"/>
                    </a:lnTo>
                    <a:lnTo>
                      <a:pt x="2512" y="183"/>
                    </a:lnTo>
                    <a:lnTo>
                      <a:pt x="2474" y="162"/>
                    </a:lnTo>
                    <a:lnTo>
                      <a:pt x="2433" y="142"/>
                    </a:lnTo>
                    <a:lnTo>
                      <a:pt x="2390" y="123"/>
                    </a:lnTo>
                    <a:lnTo>
                      <a:pt x="2347" y="107"/>
                    </a:lnTo>
                    <a:lnTo>
                      <a:pt x="2302" y="91"/>
                    </a:lnTo>
                    <a:lnTo>
                      <a:pt x="2255" y="78"/>
                    </a:lnTo>
                    <a:lnTo>
                      <a:pt x="2207" y="66"/>
                    </a:lnTo>
                    <a:lnTo>
                      <a:pt x="2157" y="55"/>
                    </a:lnTo>
                    <a:lnTo>
                      <a:pt x="2106" y="46"/>
                    </a:lnTo>
                    <a:lnTo>
                      <a:pt x="2055" y="39"/>
                    </a:lnTo>
                    <a:lnTo>
                      <a:pt x="2001" y="33"/>
                    </a:lnTo>
                    <a:lnTo>
                      <a:pt x="1946" y="29"/>
                    </a:lnTo>
                    <a:lnTo>
                      <a:pt x="1889" y="27"/>
                    </a:lnTo>
                    <a:lnTo>
                      <a:pt x="1832" y="27"/>
                    </a:lnTo>
                    <a:lnTo>
                      <a:pt x="1773" y="28"/>
                    </a:lnTo>
                    <a:lnTo>
                      <a:pt x="1712" y="30"/>
                    </a:lnTo>
                    <a:lnTo>
                      <a:pt x="1654" y="34"/>
                    </a:lnTo>
                    <a:lnTo>
                      <a:pt x="1596" y="40"/>
                    </a:lnTo>
                    <a:lnTo>
                      <a:pt x="1536" y="47"/>
                    </a:lnTo>
                    <a:lnTo>
                      <a:pt x="1478" y="55"/>
                    </a:lnTo>
                    <a:lnTo>
                      <a:pt x="1419" y="65"/>
                    </a:lnTo>
                    <a:lnTo>
                      <a:pt x="1359" y="77"/>
                    </a:lnTo>
                    <a:lnTo>
                      <a:pt x="1300" y="88"/>
                    </a:lnTo>
                    <a:lnTo>
                      <a:pt x="1239" y="102"/>
                    </a:lnTo>
                    <a:lnTo>
                      <a:pt x="1180" y="119"/>
                    </a:lnTo>
                    <a:lnTo>
                      <a:pt x="1121" y="135"/>
                    </a:lnTo>
                    <a:lnTo>
                      <a:pt x="1060" y="153"/>
                    </a:lnTo>
                    <a:lnTo>
                      <a:pt x="1000" y="173"/>
                    </a:lnTo>
                    <a:lnTo>
                      <a:pt x="940" y="194"/>
                    </a:lnTo>
                    <a:lnTo>
                      <a:pt x="880" y="216"/>
                    </a:lnTo>
                    <a:lnTo>
                      <a:pt x="819" y="240"/>
                    </a:lnTo>
                    <a:lnTo>
                      <a:pt x="759" y="264"/>
                    </a:lnTo>
                    <a:lnTo>
                      <a:pt x="732" y="277"/>
                    </a:lnTo>
                    <a:lnTo>
                      <a:pt x="704" y="294"/>
                    </a:lnTo>
                    <a:lnTo>
                      <a:pt x="676" y="311"/>
                    </a:lnTo>
                    <a:lnTo>
                      <a:pt x="647" y="330"/>
                    </a:lnTo>
                    <a:lnTo>
                      <a:pt x="616" y="352"/>
                    </a:lnTo>
                    <a:lnTo>
                      <a:pt x="587" y="374"/>
                    </a:lnTo>
                    <a:lnTo>
                      <a:pt x="557" y="399"/>
                    </a:lnTo>
                    <a:lnTo>
                      <a:pt x="527" y="426"/>
                    </a:lnTo>
                    <a:lnTo>
                      <a:pt x="496" y="453"/>
                    </a:lnTo>
                    <a:lnTo>
                      <a:pt x="466" y="481"/>
                    </a:lnTo>
                    <a:lnTo>
                      <a:pt x="436" y="512"/>
                    </a:lnTo>
                    <a:lnTo>
                      <a:pt x="407" y="541"/>
                    </a:lnTo>
                    <a:lnTo>
                      <a:pt x="349" y="602"/>
                    </a:lnTo>
                    <a:lnTo>
                      <a:pt x="293" y="664"/>
                    </a:lnTo>
                    <a:lnTo>
                      <a:pt x="242" y="725"/>
                    </a:lnTo>
                    <a:lnTo>
                      <a:pt x="193" y="784"/>
                    </a:lnTo>
                    <a:lnTo>
                      <a:pt x="149" y="839"/>
                    </a:lnTo>
                    <a:lnTo>
                      <a:pt x="110" y="888"/>
                    </a:lnTo>
                    <a:lnTo>
                      <a:pt x="79" y="932"/>
                    </a:lnTo>
                    <a:lnTo>
                      <a:pt x="54" y="967"/>
                    </a:lnTo>
                    <a:lnTo>
                      <a:pt x="36" y="993"/>
                    </a:lnTo>
                    <a:lnTo>
                      <a:pt x="27" y="10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60"/>
              <p:cNvSpPr>
                <a:spLocks/>
              </p:cNvSpPr>
              <p:nvPr userDrawn="1"/>
            </p:nvSpPr>
            <p:spPr bwMode="auto">
              <a:xfrm>
                <a:off x="1625" y="1657"/>
                <a:ext cx="1050" cy="713"/>
              </a:xfrm>
              <a:custGeom>
                <a:avLst/>
                <a:gdLst>
                  <a:gd name="T0" fmla="*/ 1172 w 3150"/>
                  <a:gd name="T1" fmla="*/ 2096 h 2140"/>
                  <a:gd name="T2" fmla="*/ 907 w 3150"/>
                  <a:gd name="T3" fmla="*/ 1938 h 2140"/>
                  <a:gd name="T4" fmla="*/ 607 w 3150"/>
                  <a:gd name="T5" fmla="*/ 1657 h 2140"/>
                  <a:gd name="T6" fmla="*/ 281 w 3150"/>
                  <a:gd name="T7" fmla="*/ 1280 h 2140"/>
                  <a:gd name="T8" fmla="*/ 35 w 3150"/>
                  <a:gd name="T9" fmla="*/ 981 h 2140"/>
                  <a:gd name="T10" fmla="*/ 22 w 3150"/>
                  <a:gd name="T11" fmla="*/ 4 h 2140"/>
                  <a:gd name="T12" fmla="*/ 212 w 3150"/>
                  <a:gd name="T13" fmla="*/ 1161 h 2140"/>
                  <a:gd name="T14" fmla="*/ 557 w 3150"/>
                  <a:gd name="T15" fmla="*/ 1562 h 2140"/>
                  <a:gd name="T16" fmla="*/ 939 w 3150"/>
                  <a:gd name="T17" fmla="*/ 1928 h 2140"/>
                  <a:gd name="T18" fmla="*/ 1219 w 3150"/>
                  <a:gd name="T19" fmla="*/ 2086 h 2140"/>
                  <a:gd name="T20" fmla="*/ 1429 w 3150"/>
                  <a:gd name="T21" fmla="*/ 2111 h 2140"/>
                  <a:gd name="T22" fmla="*/ 1700 w 3150"/>
                  <a:gd name="T23" fmla="*/ 2052 h 2140"/>
                  <a:gd name="T24" fmla="*/ 1966 w 3150"/>
                  <a:gd name="T25" fmla="*/ 1944 h 2140"/>
                  <a:gd name="T26" fmla="*/ 2203 w 3150"/>
                  <a:gd name="T27" fmla="*/ 1787 h 2140"/>
                  <a:gd name="T28" fmla="*/ 2417 w 3150"/>
                  <a:gd name="T29" fmla="*/ 1589 h 2140"/>
                  <a:gd name="T30" fmla="*/ 2626 w 3150"/>
                  <a:gd name="T31" fmla="*/ 1454 h 2140"/>
                  <a:gd name="T32" fmla="*/ 2835 w 3150"/>
                  <a:gd name="T33" fmla="*/ 1401 h 2140"/>
                  <a:gd name="T34" fmla="*/ 3005 w 3150"/>
                  <a:gd name="T35" fmla="*/ 1427 h 2140"/>
                  <a:gd name="T36" fmla="*/ 3114 w 3150"/>
                  <a:gd name="T37" fmla="*/ 1552 h 2140"/>
                  <a:gd name="T38" fmla="*/ 3094 w 3150"/>
                  <a:gd name="T39" fmla="*/ 1395 h 2140"/>
                  <a:gd name="T40" fmla="*/ 3038 w 3150"/>
                  <a:gd name="T41" fmla="*/ 1278 h 2140"/>
                  <a:gd name="T42" fmla="*/ 2902 w 3150"/>
                  <a:gd name="T43" fmla="*/ 1234 h 2140"/>
                  <a:gd name="T44" fmla="*/ 2737 w 3150"/>
                  <a:gd name="T45" fmla="*/ 1245 h 2140"/>
                  <a:gd name="T46" fmla="*/ 2487 w 3150"/>
                  <a:gd name="T47" fmla="*/ 1359 h 2140"/>
                  <a:gd name="T48" fmla="*/ 2111 w 3150"/>
                  <a:gd name="T49" fmla="*/ 1631 h 2140"/>
                  <a:gd name="T50" fmla="*/ 1839 w 3150"/>
                  <a:gd name="T51" fmla="*/ 1756 h 2140"/>
                  <a:gd name="T52" fmla="*/ 1449 w 3150"/>
                  <a:gd name="T53" fmla="*/ 1766 h 2140"/>
                  <a:gd name="T54" fmla="*/ 1106 w 3150"/>
                  <a:gd name="T55" fmla="*/ 1590 h 2140"/>
                  <a:gd name="T56" fmla="*/ 816 w 3150"/>
                  <a:gd name="T57" fmla="*/ 1231 h 2140"/>
                  <a:gd name="T58" fmla="*/ 619 w 3150"/>
                  <a:gd name="T59" fmla="*/ 779 h 2140"/>
                  <a:gd name="T60" fmla="*/ 573 w 3150"/>
                  <a:gd name="T61" fmla="*/ 454 h 2140"/>
                  <a:gd name="T62" fmla="*/ 606 w 3150"/>
                  <a:gd name="T63" fmla="*/ 244 h 2140"/>
                  <a:gd name="T64" fmla="*/ 649 w 3150"/>
                  <a:gd name="T65" fmla="*/ 208 h 2140"/>
                  <a:gd name="T66" fmla="*/ 605 w 3150"/>
                  <a:gd name="T67" fmla="*/ 378 h 2140"/>
                  <a:gd name="T68" fmla="*/ 613 w 3150"/>
                  <a:gd name="T69" fmla="*/ 617 h 2140"/>
                  <a:gd name="T70" fmla="*/ 741 w 3150"/>
                  <a:gd name="T71" fmla="*/ 1028 h 2140"/>
                  <a:gd name="T72" fmla="*/ 956 w 3150"/>
                  <a:gd name="T73" fmla="*/ 1391 h 2140"/>
                  <a:gd name="T74" fmla="*/ 1261 w 3150"/>
                  <a:gd name="T75" fmla="*/ 1664 h 2140"/>
                  <a:gd name="T76" fmla="*/ 1671 w 3150"/>
                  <a:gd name="T77" fmla="*/ 1755 h 2140"/>
                  <a:gd name="T78" fmla="*/ 2014 w 3150"/>
                  <a:gd name="T79" fmla="*/ 1657 h 2140"/>
                  <a:gd name="T80" fmla="*/ 2345 w 3150"/>
                  <a:gd name="T81" fmla="*/ 1426 h 2140"/>
                  <a:gd name="T82" fmla="*/ 2675 w 3150"/>
                  <a:gd name="T83" fmla="*/ 1236 h 2140"/>
                  <a:gd name="T84" fmla="*/ 2846 w 3150"/>
                  <a:gd name="T85" fmla="*/ 1203 h 2140"/>
                  <a:gd name="T86" fmla="*/ 3010 w 3150"/>
                  <a:gd name="T87" fmla="*/ 1234 h 2140"/>
                  <a:gd name="T88" fmla="*/ 3093 w 3150"/>
                  <a:gd name="T89" fmla="*/ 1298 h 2140"/>
                  <a:gd name="T90" fmla="*/ 3144 w 3150"/>
                  <a:gd name="T91" fmla="*/ 1504 h 2140"/>
                  <a:gd name="T92" fmla="*/ 3137 w 3150"/>
                  <a:gd name="T93" fmla="*/ 1754 h 2140"/>
                  <a:gd name="T94" fmla="*/ 3114 w 3150"/>
                  <a:gd name="T95" fmla="*/ 1808 h 2140"/>
                  <a:gd name="T96" fmla="*/ 3101 w 3150"/>
                  <a:gd name="T97" fmla="*/ 1678 h 2140"/>
                  <a:gd name="T98" fmla="*/ 3073 w 3150"/>
                  <a:gd name="T99" fmla="*/ 1524 h 2140"/>
                  <a:gd name="T100" fmla="*/ 2961 w 3150"/>
                  <a:gd name="T101" fmla="*/ 1439 h 2140"/>
                  <a:gd name="T102" fmla="*/ 2789 w 3150"/>
                  <a:gd name="T103" fmla="*/ 1434 h 2140"/>
                  <a:gd name="T104" fmla="*/ 2586 w 3150"/>
                  <a:gd name="T105" fmla="*/ 1503 h 2140"/>
                  <a:gd name="T106" fmla="*/ 2394 w 3150"/>
                  <a:gd name="T107" fmla="*/ 1648 h 2140"/>
                  <a:gd name="T108" fmla="*/ 2169 w 3150"/>
                  <a:gd name="T109" fmla="*/ 1848 h 2140"/>
                  <a:gd name="T110" fmla="*/ 1921 w 3150"/>
                  <a:gd name="T111" fmla="*/ 1996 h 2140"/>
                  <a:gd name="T112" fmla="*/ 1644 w 3150"/>
                  <a:gd name="T113" fmla="*/ 2096 h 2140"/>
                  <a:gd name="T114" fmla="*/ 1388 w 3150"/>
                  <a:gd name="T115" fmla="*/ 2140 h 2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50" h="2140">
                    <a:moveTo>
                      <a:pt x="1388" y="2140"/>
                    </a:moveTo>
                    <a:lnTo>
                      <a:pt x="1361" y="2139"/>
                    </a:lnTo>
                    <a:lnTo>
                      <a:pt x="1335" y="2137"/>
                    </a:lnTo>
                    <a:lnTo>
                      <a:pt x="1308" y="2134"/>
                    </a:lnTo>
                    <a:lnTo>
                      <a:pt x="1281" y="2130"/>
                    </a:lnTo>
                    <a:lnTo>
                      <a:pt x="1254" y="2123"/>
                    </a:lnTo>
                    <a:lnTo>
                      <a:pt x="1227" y="2115"/>
                    </a:lnTo>
                    <a:lnTo>
                      <a:pt x="1200" y="2107"/>
                    </a:lnTo>
                    <a:lnTo>
                      <a:pt x="1172" y="2096"/>
                    </a:lnTo>
                    <a:lnTo>
                      <a:pt x="1144" y="2084"/>
                    </a:lnTo>
                    <a:lnTo>
                      <a:pt x="1116" y="2071"/>
                    </a:lnTo>
                    <a:lnTo>
                      <a:pt x="1087" y="2057"/>
                    </a:lnTo>
                    <a:lnTo>
                      <a:pt x="1057" y="2041"/>
                    </a:lnTo>
                    <a:lnTo>
                      <a:pt x="1028" y="2023"/>
                    </a:lnTo>
                    <a:lnTo>
                      <a:pt x="998" y="2004"/>
                    </a:lnTo>
                    <a:lnTo>
                      <a:pt x="969" y="1984"/>
                    </a:lnTo>
                    <a:lnTo>
                      <a:pt x="938" y="1961"/>
                    </a:lnTo>
                    <a:lnTo>
                      <a:pt x="907" y="1938"/>
                    </a:lnTo>
                    <a:lnTo>
                      <a:pt x="876" y="1913"/>
                    </a:lnTo>
                    <a:lnTo>
                      <a:pt x="844" y="1887"/>
                    </a:lnTo>
                    <a:lnTo>
                      <a:pt x="811" y="1859"/>
                    </a:lnTo>
                    <a:lnTo>
                      <a:pt x="779" y="1828"/>
                    </a:lnTo>
                    <a:lnTo>
                      <a:pt x="745" y="1797"/>
                    </a:lnTo>
                    <a:lnTo>
                      <a:pt x="712" y="1765"/>
                    </a:lnTo>
                    <a:lnTo>
                      <a:pt x="677" y="1730"/>
                    </a:lnTo>
                    <a:lnTo>
                      <a:pt x="643" y="1694"/>
                    </a:lnTo>
                    <a:lnTo>
                      <a:pt x="607" y="1657"/>
                    </a:lnTo>
                    <a:lnTo>
                      <a:pt x="571" y="1618"/>
                    </a:lnTo>
                    <a:lnTo>
                      <a:pt x="535" y="1577"/>
                    </a:lnTo>
                    <a:lnTo>
                      <a:pt x="498" y="1535"/>
                    </a:lnTo>
                    <a:lnTo>
                      <a:pt x="460" y="1490"/>
                    </a:lnTo>
                    <a:lnTo>
                      <a:pt x="421" y="1445"/>
                    </a:lnTo>
                    <a:lnTo>
                      <a:pt x="383" y="1398"/>
                    </a:lnTo>
                    <a:lnTo>
                      <a:pt x="349" y="1358"/>
                    </a:lnTo>
                    <a:lnTo>
                      <a:pt x="316" y="1318"/>
                    </a:lnTo>
                    <a:lnTo>
                      <a:pt x="281" y="1280"/>
                    </a:lnTo>
                    <a:lnTo>
                      <a:pt x="248" y="1242"/>
                    </a:lnTo>
                    <a:lnTo>
                      <a:pt x="219" y="1210"/>
                    </a:lnTo>
                    <a:lnTo>
                      <a:pt x="190" y="1178"/>
                    </a:lnTo>
                    <a:lnTo>
                      <a:pt x="163" y="1146"/>
                    </a:lnTo>
                    <a:lnTo>
                      <a:pt x="135" y="1114"/>
                    </a:lnTo>
                    <a:lnTo>
                      <a:pt x="109" y="1081"/>
                    </a:lnTo>
                    <a:lnTo>
                      <a:pt x="83" y="1049"/>
                    </a:lnTo>
                    <a:lnTo>
                      <a:pt x="59" y="1015"/>
                    </a:lnTo>
                    <a:lnTo>
                      <a:pt x="35" y="981"/>
                    </a:lnTo>
                    <a:lnTo>
                      <a:pt x="34" y="978"/>
                    </a:lnTo>
                    <a:lnTo>
                      <a:pt x="33" y="97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8" y="1"/>
                    </a:lnTo>
                    <a:lnTo>
                      <a:pt x="22" y="4"/>
                    </a:lnTo>
                    <a:lnTo>
                      <a:pt x="25" y="8"/>
                    </a:lnTo>
                    <a:lnTo>
                      <a:pt x="27" y="13"/>
                    </a:lnTo>
                    <a:lnTo>
                      <a:pt x="60" y="969"/>
                    </a:lnTo>
                    <a:lnTo>
                      <a:pt x="83" y="1003"/>
                    </a:lnTo>
                    <a:lnTo>
                      <a:pt x="107" y="1035"/>
                    </a:lnTo>
                    <a:lnTo>
                      <a:pt x="132" y="1067"/>
                    </a:lnTo>
                    <a:lnTo>
                      <a:pt x="158" y="1099"/>
                    </a:lnTo>
                    <a:lnTo>
                      <a:pt x="185" y="1130"/>
                    </a:lnTo>
                    <a:lnTo>
                      <a:pt x="212" y="1161"/>
                    </a:lnTo>
                    <a:lnTo>
                      <a:pt x="240" y="1193"/>
                    </a:lnTo>
                    <a:lnTo>
                      <a:pt x="268" y="1224"/>
                    </a:lnTo>
                    <a:lnTo>
                      <a:pt x="302" y="1262"/>
                    </a:lnTo>
                    <a:lnTo>
                      <a:pt x="336" y="1300"/>
                    </a:lnTo>
                    <a:lnTo>
                      <a:pt x="370" y="1340"/>
                    </a:lnTo>
                    <a:lnTo>
                      <a:pt x="404" y="1380"/>
                    </a:lnTo>
                    <a:lnTo>
                      <a:pt x="456" y="1444"/>
                    </a:lnTo>
                    <a:lnTo>
                      <a:pt x="508" y="1504"/>
                    </a:lnTo>
                    <a:lnTo>
                      <a:pt x="557" y="1562"/>
                    </a:lnTo>
                    <a:lnTo>
                      <a:pt x="605" y="1615"/>
                    </a:lnTo>
                    <a:lnTo>
                      <a:pt x="652" y="1664"/>
                    </a:lnTo>
                    <a:lnTo>
                      <a:pt x="697" y="1711"/>
                    </a:lnTo>
                    <a:lnTo>
                      <a:pt x="741" y="1755"/>
                    </a:lnTo>
                    <a:lnTo>
                      <a:pt x="783" y="1795"/>
                    </a:lnTo>
                    <a:lnTo>
                      <a:pt x="824" y="1833"/>
                    </a:lnTo>
                    <a:lnTo>
                      <a:pt x="863" y="1867"/>
                    </a:lnTo>
                    <a:lnTo>
                      <a:pt x="901" y="1899"/>
                    </a:lnTo>
                    <a:lnTo>
                      <a:pt x="939" y="1928"/>
                    </a:lnTo>
                    <a:lnTo>
                      <a:pt x="974" y="1955"/>
                    </a:lnTo>
                    <a:lnTo>
                      <a:pt x="1009" y="1978"/>
                    </a:lnTo>
                    <a:lnTo>
                      <a:pt x="1042" y="2000"/>
                    </a:lnTo>
                    <a:lnTo>
                      <a:pt x="1074" y="2019"/>
                    </a:lnTo>
                    <a:lnTo>
                      <a:pt x="1105" y="2037"/>
                    </a:lnTo>
                    <a:lnTo>
                      <a:pt x="1135" y="2052"/>
                    </a:lnTo>
                    <a:lnTo>
                      <a:pt x="1164" y="2066"/>
                    </a:lnTo>
                    <a:lnTo>
                      <a:pt x="1192" y="2077"/>
                    </a:lnTo>
                    <a:lnTo>
                      <a:pt x="1219" y="2086"/>
                    </a:lnTo>
                    <a:lnTo>
                      <a:pt x="1246" y="2095"/>
                    </a:lnTo>
                    <a:lnTo>
                      <a:pt x="1271" y="2101"/>
                    </a:lnTo>
                    <a:lnTo>
                      <a:pt x="1296" y="2106"/>
                    </a:lnTo>
                    <a:lnTo>
                      <a:pt x="1320" y="2110"/>
                    </a:lnTo>
                    <a:lnTo>
                      <a:pt x="1344" y="2112"/>
                    </a:lnTo>
                    <a:lnTo>
                      <a:pt x="1365" y="2113"/>
                    </a:lnTo>
                    <a:lnTo>
                      <a:pt x="1388" y="2113"/>
                    </a:lnTo>
                    <a:lnTo>
                      <a:pt x="1408" y="2113"/>
                    </a:lnTo>
                    <a:lnTo>
                      <a:pt x="1429" y="2111"/>
                    </a:lnTo>
                    <a:lnTo>
                      <a:pt x="1449" y="2109"/>
                    </a:lnTo>
                    <a:lnTo>
                      <a:pt x="1469" y="2106"/>
                    </a:lnTo>
                    <a:lnTo>
                      <a:pt x="1503" y="2100"/>
                    </a:lnTo>
                    <a:lnTo>
                      <a:pt x="1537" y="2093"/>
                    </a:lnTo>
                    <a:lnTo>
                      <a:pt x="1570" y="2086"/>
                    </a:lnTo>
                    <a:lnTo>
                      <a:pt x="1604" y="2078"/>
                    </a:lnTo>
                    <a:lnTo>
                      <a:pt x="1636" y="2070"/>
                    </a:lnTo>
                    <a:lnTo>
                      <a:pt x="1669" y="2062"/>
                    </a:lnTo>
                    <a:lnTo>
                      <a:pt x="1700" y="2052"/>
                    </a:lnTo>
                    <a:lnTo>
                      <a:pt x="1731" y="2042"/>
                    </a:lnTo>
                    <a:lnTo>
                      <a:pt x="1763" y="2031"/>
                    </a:lnTo>
                    <a:lnTo>
                      <a:pt x="1793" y="2020"/>
                    </a:lnTo>
                    <a:lnTo>
                      <a:pt x="1822" y="2010"/>
                    </a:lnTo>
                    <a:lnTo>
                      <a:pt x="1852" y="1998"/>
                    </a:lnTo>
                    <a:lnTo>
                      <a:pt x="1880" y="1985"/>
                    </a:lnTo>
                    <a:lnTo>
                      <a:pt x="1909" y="1972"/>
                    </a:lnTo>
                    <a:lnTo>
                      <a:pt x="1937" y="1958"/>
                    </a:lnTo>
                    <a:lnTo>
                      <a:pt x="1966" y="1944"/>
                    </a:lnTo>
                    <a:lnTo>
                      <a:pt x="1994" y="1929"/>
                    </a:lnTo>
                    <a:lnTo>
                      <a:pt x="2021" y="1914"/>
                    </a:lnTo>
                    <a:lnTo>
                      <a:pt x="2048" y="1897"/>
                    </a:lnTo>
                    <a:lnTo>
                      <a:pt x="2075" y="1880"/>
                    </a:lnTo>
                    <a:lnTo>
                      <a:pt x="2101" y="1863"/>
                    </a:lnTo>
                    <a:lnTo>
                      <a:pt x="2126" y="1845"/>
                    </a:lnTo>
                    <a:lnTo>
                      <a:pt x="2152" y="1826"/>
                    </a:lnTo>
                    <a:lnTo>
                      <a:pt x="2178" y="1807"/>
                    </a:lnTo>
                    <a:lnTo>
                      <a:pt x="2203" y="1787"/>
                    </a:lnTo>
                    <a:lnTo>
                      <a:pt x="2228" y="1767"/>
                    </a:lnTo>
                    <a:lnTo>
                      <a:pt x="2253" y="1745"/>
                    </a:lnTo>
                    <a:lnTo>
                      <a:pt x="2278" y="1724"/>
                    </a:lnTo>
                    <a:lnTo>
                      <a:pt x="2302" y="1701"/>
                    </a:lnTo>
                    <a:lnTo>
                      <a:pt x="2326" y="1678"/>
                    </a:lnTo>
                    <a:lnTo>
                      <a:pt x="2351" y="1653"/>
                    </a:lnTo>
                    <a:lnTo>
                      <a:pt x="2375" y="1630"/>
                    </a:lnTo>
                    <a:lnTo>
                      <a:pt x="2395" y="1608"/>
                    </a:lnTo>
                    <a:lnTo>
                      <a:pt x="2417" y="1589"/>
                    </a:lnTo>
                    <a:lnTo>
                      <a:pt x="2438" y="1569"/>
                    </a:lnTo>
                    <a:lnTo>
                      <a:pt x="2461" y="1551"/>
                    </a:lnTo>
                    <a:lnTo>
                      <a:pt x="2484" y="1535"/>
                    </a:lnTo>
                    <a:lnTo>
                      <a:pt x="2508" y="1519"/>
                    </a:lnTo>
                    <a:lnTo>
                      <a:pt x="2530" y="1503"/>
                    </a:lnTo>
                    <a:lnTo>
                      <a:pt x="2554" y="1489"/>
                    </a:lnTo>
                    <a:lnTo>
                      <a:pt x="2578" y="1476"/>
                    </a:lnTo>
                    <a:lnTo>
                      <a:pt x="2602" y="1465"/>
                    </a:lnTo>
                    <a:lnTo>
                      <a:pt x="2626" y="1454"/>
                    </a:lnTo>
                    <a:lnTo>
                      <a:pt x="2650" y="1444"/>
                    </a:lnTo>
                    <a:lnTo>
                      <a:pt x="2674" y="1435"/>
                    </a:lnTo>
                    <a:lnTo>
                      <a:pt x="2698" y="1427"/>
                    </a:lnTo>
                    <a:lnTo>
                      <a:pt x="2721" y="1420"/>
                    </a:lnTo>
                    <a:lnTo>
                      <a:pt x="2745" y="1415"/>
                    </a:lnTo>
                    <a:lnTo>
                      <a:pt x="2768" y="1410"/>
                    </a:lnTo>
                    <a:lnTo>
                      <a:pt x="2791" y="1405"/>
                    </a:lnTo>
                    <a:lnTo>
                      <a:pt x="2813" y="1403"/>
                    </a:lnTo>
                    <a:lnTo>
                      <a:pt x="2835" y="1401"/>
                    </a:lnTo>
                    <a:lnTo>
                      <a:pt x="2856" y="1400"/>
                    </a:lnTo>
                    <a:lnTo>
                      <a:pt x="2878" y="1400"/>
                    </a:lnTo>
                    <a:lnTo>
                      <a:pt x="2898" y="1401"/>
                    </a:lnTo>
                    <a:lnTo>
                      <a:pt x="2918" y="1403"/>
                    </a:lnTo>
                    <a:lnTo>
                      <a:pt x="2937" y="1405"/>
                    </a:lnTo>
                    <a:lnTo>
                      <a:pt x="2956" y="1410"/>
                    </a:lnTo>
                    <a:lnTo>
                      <a:pt x="2973" y="1415"/>
                    </a:lnTo>
                    <a:lnTo>
                      <a:pt x="2990" y="1420"/>
                    </a:lnTo>
                    <a:lnTo>
                      <a:pt x="3005" y="1427"/>
                    </a:lnTo>
                    <a:lnTo>
                      <a:pt x="3021" y="1434"/>
                    </a:lnTo>
                    <a:lnTo>
                      <a:pt x="3035" y="1443"/>
                    </a:lnTo>
                    <a:lnTo>
                      <a:pt x="3048" y="1453"/>
                    </a:lnTo>
                    <a:lnTo>
                      <a:pt x="3064" y="1468"/>
                    </a:lnTo>
                    <a:lnTo>
                      <a:pt x="3078" y="1484"/>
                    </a:lnTo>
                    <a:lnTo>
                      <a:pt x="3090" y="1500"/>
                    </a:lnTo>
                    <a:lnTo>
                      <a:pt x="3099" y="1517"/>
                    </a:lnTo>
                    <a:lnTo>
                      <a:pt x="3108" y="1535"/>
                    </a:lnTo>
                    <a:lnTo>
                      <a:pt x="3114" y="1552"/>
                    </a:lnTo>
                    <a:lnTo>
                      <a:pt x="3120" y="1570"/>
                    </a:lnTo>
                    <a:lnTo>
                      <a:pt x="3123" y="1590"/>
                    </a:lnTo>
                    <a:lnTo>
                      <a:pt x="3122" y="1557"/>
                    </a:lnTo>
                    <a:lnTo>
                      <a:pt x="3119" y="1526"/>
                    </a:lnTo>
                    <a:lnTo>
                      <a:pt x="3116" y="1497"/>
                    </a:lnTo>
                    <a:lnTo>
                      <a:pt x="3110" y="1470"/>
                    </a:lnTo>
                    <a:lnTo>
                      <a:pt x="3106" y="1444"/>
                    </a:lnTo>
                    <a:lnTo>
                      <a:pt x="3099" y="1419"/>
                    </a:lnTo>
                    <a:lnTo>
                      <a:pt x="3094" y="1395"/>
                    </a:lnTo>
                    <a:lnTo>
                      <a:pt x="3089" y="1373"/>
                    </a:lnTo>
                    <a:lnTo>
                      <a:pt x="3081" y="1347"/>
                    </a:lnTo>
                    <a:lnTo>
                      <a:pt x="3079" y="1338"/>
                    </a:lnTo>
                    <a:lnTo>
                      <a:pt x="3073" y="1323"/>
                    </a:lnTo>
                    <a:lnTo>
                      <a:pt x="3069" y="1310"/>
                    </a:lnTo>
                    <a:lnTo>
                      <a:pt x="3065" y="1299"/>
                    </a:lnTo>
                    <a:lnTo>
                      <a:pt x="3057" y="1292"/>
                    </a:lnTo>
                    <a:lnTo>
                      <a:pt x="3049" y="1285"/>
                    </a:lnTo>
                    <a:lnTo>
                      <a:pt x="3038" y="1278"/>
                    </a:lnTo>
                    <a:lnTo>
                      <a:pt x="3026" y="1271"/>
                    </a:lnTo>
                    <a:lnTo>
                      <a:pt x="3014" y="1265"/>
                    </a:lnTo>
                    <a:lnTo>
                      <a:pt x="3000" y="1259"/>
                    </a:lnTo>
                    <a:lnTo>
                      <a:pt x="2985" y="1253"/>
                    </a:lnTo>
                    <a:lnTo>
                      <a:pt x="2970" y="1249"/>
                    </a:lnTo>
                    <a:lnTo>
                      <a:pt x="2954" y="1243"/>
                    </a:lnTo>
                    <a:lnTo>
                      <a:pt x="2937" y="1240"/>
                    </a:lnTo>
                    <a:lnTo>
                      <a:pt x="2920" y="1237"/>
                    </a:lnTo>
                    <a:lnTo>
                      <a:pt x="2902" y="1234"/>
                    </a:lnTo>
                    <a:lnTo>
                      <a:pt x="2884" y="1231"/>
                    </a:lnTo>
                    <a:lnTo>
                      <a:pt x="2866" y="1230"/>
                    </a:lnTo>
                    <a:lnTo>
                      <a:pt x="2848" y="1230"/>
                    </a:lnTo>
                    <a:lnTo>
                      <a:pt x="2829" y="1231"/>
                    </a:lnTo>
                    <a:lnTo>
                      <a:pt x="2810" y="1234"/>
                    </a:lnTo>
                    <a:lnTo>
                      <a:pt x="2792" y="1236"/>
                    </a:lnTo>
                    <a:lnTo>
                      <a:pt x="2772" y="1238"/>
                    </a:lnTo>
                    <a:lnTo>
                      <a:pt x="2755" y="1242"/>
                    </a:lnTo>
                    <a:lnTo>
                      <a:pt x="2737" y="1245"/>
                    </a:lnTo>
                    <a:lnTo>
                      <a:pt x="2718" y="1251"/>
                    </a:lnTo>
                    <a:lnTo>
                      <a:pt x="2701" y="1255"/>
                    </a:lnTo>
                    <a:lnTo>
                      <a:pt x="2684" y="1261"/>
                    </a:lnTo>
                    <a:lnTo>
                      <a:pt x="2649" y="1273"/>
                    </a:lnTo>
                    <a:lnTo>
                      <a:pt x="2616" y="1288"/>
                    </a:lnTo>
                    <a:lnTo>
                      <a:pt x="2583" y="1304"/>
                    </a:lnTo>
                    <a:lnTo>
                      <a:pt x="2551" y="1321"/>
                    </a:lnTo>
                    <a:lnTo>
                      <a:pt x="2518" y="1339"/>
                    </a:lnTo>
                    <a:lnTo>
                      <a:pt x="2487" y="1359"/>
                    </a:lnTo>
                    <a:lnTo>
                      <a:pt x="2456" y="1379"/>
                    </a:lnTo>
                    <a:lnTo>
                      <a:pt x="2424" y="1401"/>
                    </a:lnTo>
                    <a:lnTo>
                      <a:pt x="2362" y="1446"/>
                    </a:lnTo>
                    <a:lnTo>
                      <a:pt x="2300" y="1494"/>
                    </a:lnTo>
                    <a:lnTo>
                      <a:pt x="2247" y="1534"/>
                    </a:lnTo>
                    <a:lnTo>
                      <a:pt x="2193" y="1574"/>
                    </a:lnTo>
                    <a:lnTo>
                      <a:pt x="2166" y="1593"/>
                    </a:lnTo>
                    <a:lnTo>
                      <a:pt x="2139" y="1612"/>
                    </a:lnTo>
                    <a:lnTo>
                      <a:pt x="2111" y="1631"/>
                    </a:lnTo>
                    <a:lnTo>
                      <a:pt x="2083" y="1648"/>
                    </a:lnTo>
                    <a:lnTo>
                      <a:pt x="2054" y="1665"/>
                    </a:lnTo>
                    <a:lnTo>
                      <a:pt x="2026" y="1682"/>
                    </a:lnTo>
                    <a:lnTo>
                      <a:pt x="1996" y="1697"/>
                    </a:lnTo>
                    <a:lnTo>
                      <a:pt x="1966" y="1711"/>
                    </a:lnTo>
                    <a:lnTo>
                      <a:pt x="1935" y="1724"/>
                    </a:lnTo>
                    <a:lnTo>
                      <a:pt x="1904" y="1736"/>
                    </a:lnTo>
                    <a:lnTo>
                      <a:pt x="1872" y="1746"/>
                    </a:lnTo>
                    <a:lnTo>
                      <a:pt x="1839" y="1756"/>
                    </a:lnTo>
                    <a:lnTo>
                      <a:pt x="1794" y="1766"/>
                    </a:lnTo>
                    <a:lnTo>
                      <a:pt x="1748" y="1774"/>
                    </a:lnTo>
                    <a:lnTo>
                      <a:pt x="1704" y="1780"/>
                    </a:lnTo>
                    <a:lnTo>
                      <a:pt x="1661" y="1783"/>
                    </a:lnTo>
                    <a:lnTo>
                      <a:pt x="1617" y="1784"/>
                    </a:lnTo>
                    <a:lnTo>
                      <a:pt x="1575" y="1783"/>
                    </a:lnTo>
                    <a:lnTo>
                      <a:pt x="1533" y="1780"/>
                    </a:lnTo>
                    <a:lnTo>
                      <a:pt x="1490" y="1773"/>
                    </a:lnTo>
                    <a:lnTo>
                      <a:pt x="1449" y="1766"/>
                    </a:lnTo>
                    <a:lnTo>
                      <a:pt x="1409" y="1755"/>
                    </a:lnTo>
                    <a:lnTo>
                      <a:pt x="1369" y="1742"/>
                    </a:lnTo>
                    <a:lnTo>
                      <a:pt x="1330" y="1727"/>
                    </a:lnTo>
                    <a:lnTo>
                      <a:pt x="1291" y="1710"/>
                    </a:lnTo>
                    <a:lnTo>
                      <a:pt x="1253" y="1690"/>
                    </a:lnTo>
                    <a:lnTo>
                      <a:pt x="1215" y="1669"/>
                    </a:lnTo>
                    <a:lnTo>
                      <a:pt x="1178" y="1645"/>
                    </a:lnTo>
                    <a:lnTo>
                      <a:pt x="1142" y="1618"/>
                    </a:lnTo>
                    <a:lnTo>
                      <a:pt x="1106" y="1590"/>
                    </a:lnTo>
                    <a:lnTo>
                      <a:pt x="1071" y="1558"/>
                    </a:lnTo>
                    <a:lnTo>
                      <a:pt x="1037" y="1525"/>
                    </a:lnTo>
                    <a:lnTo>
                      <a:pt x="1003" y="1490"/>
                    </a:lnTo>
                    <a:lnTo>
                      <a:pt x="971" y="1453"/>
                    </a:lnTo>
                    <a:lnTo>
                      <a:pt x="939" y="1413"/>
                    </a:lnTo>
                    <a:lnTo>
                      <a:pt x="906" y="1371"/>
                    </a:lnTo>
                    <a:lnTo>
                      <a:pt x="876" y="1326"/>
                    </a:lnTo>
                    <a:lnTo>
                      <a:pt x="846" y="1280"/>
                    </a:lnTo>
                    <a:lnTo>
                      <a:pt x="816" y="1231"/>
                    </a:lnTo>
                    <a:lnTo>
                      <a:pt x="787" y="1181"/>
                    </a:lnTo>
                    <a:lnTo>
                      <a:pt x="759" y="1128"/>
                    </a:lnTo>
                    <a:lnTo>
                      <a:pt x="732" y="1073"/>
                    </a:lnTo>
                    <a:lnTo>
                      <a:pt x="705" y="1015"/>
                    </a:lnTo>
                    <a:lnTo>
                      <a:pt x="679" y="956"/>
                    </a:lnTo>
                    <a:lnTo>
                      <a:pt x="663" y="915"/>
                    </a:lnTo>
                    <a:lnTo>
                      <a:pt x="647" y="871"/>
                    </a:lnTo>
                    <a:lnTo>
                      <a:pt x="632" y="826"/>
                    </a:lnTo>
                    <a:lnTo>
                      <a:pt x="619" y="779"/>
                    </a:lnTo>
                    <a:lnTo>
                      <a:pt x="606" y="731"/>
                    </a:lnTo>
                    <a:lnTo>
                      <a:pt x="595" y="681"/>
                    </a:lnTo>
                    <a:lnTo>
                      <a:pt x="587" y="630"/>
                    </a:lnTo>
                    <a:lnTo>
                      <a:pt x="580" y="579"/>
                    </a:lnTo>
                    <a:lnTo>
                      <a:pt x="577" y="555"/>
                    </a:lnTo>
                    <a:lnTo>
                      <a:pt x="575" y="530"/>
                    </a:lnTo>
                    <a:lnTo>
                      <a:pt x="574" y="504"/>
                    </a:lnTo>
                    <a:lnTo>
                      <a:pt x="573" y="479"/>
                    </a:lnTo>
                    <a:lnTo>
                      <a:pt x="573" y="454"/>
                    </a:lnTo>
                    <a:lnTo>
                      <a:pt x="574" y="429"/>
                    </a:lnTo>
                    <a:lnTo>
                      <a:pt x="575" y="405"/>
                    </a:lnTo>
                    <a:lnTo>
                      <a:pt x="577" y="381"/>
                    </a:lnTo>
                    <a:lnTo>
                      <a:pt x="580" y="357"/>
                    </a:lnTo>
                    <a:lnTo>
                      <a:pt x="583" y="333"/>
                    </a:lnTo>
                    <a:lnTo>
                      <a:pt x="588" y="310"/>
                    </a:lnTo>
                    <a:lnTo>
                      <a:pt x="593" y="287"/>
                    </a:lnTo>
                    <a:lnTo>
                      <a:pt x="600" y="265"/>
                    </a:lnTo>
                    <a:lnTo>
                      <a:pt x="606" y="244"/>
                    </a:lnTo>
                    <a:lnTo>
                      <a:pt x="615" y="222"/>
                    </a:lnTo>
                    <a:lnTo>
                      <a:pt x="623" y="202"/>
                    </a:lnTo>
                    <a:lnTo>
                      <a:pt x="627" y="197"/>
                    </a:lnTo>
                    <a:lnTo>
                      <a:pt x="631" y="194"/>
                    </a:lnTo>
                    <a:lnTo>
                      <a:pt x="636" y="194"/>
                    </a:lnTo>
                    <a:lnTo>
                      <a:pt x="642" y="195"/>
                    </a:lnTo>
                    <a:lnTo>
                      <a:pt x="646" y="198"/>
                    </a:lnTo>
                    <a:lnTo>
                      <a:pt x="648" y="203"/>
                    </a:lnTo>
                    <a:lnTo>
                      <a:pt x="649" y="208"/>
                    </a:lnTo>
                    <a:lnTo>
                      <a:pt x="648" y="213"/>
                    </a:lnTo>
                    <a:lnTo>
                      <a:pt x="640" y="232"/>
                    </a:lnTo>
                    <a:lnTo>
                      <a:pt x="632" y="251"/>
                    </a:lnTo>
                    <a:lnTo>
                      <a:pt x="625" y="271"/>
                    </a:lnTo>
                    <a:lnTo>
                      <a:pt x="620" y="291"/>
                    </a:lnTo>
                    <a:lnTo>
                      <a:pt x="616" y="312"/>
                    </a:lnTo>
                    <a:lnTo>
                      <a:pt x="611" y="333"/>
                    </a:lnTo>
                    <a:lnTo>
                      <a:pt x="607" y="356"/>
                    </a:lnTo>
                    <a:lnTo>
                      <a:pt x="605" y="378"/>
                    </a:lnTo>
                    <a:lnTo>
                      <a:pt x="603" y="401"/>
                    </a:lnTo>
                    <a:lnTo>
                      <a:pt x="602" y="424"/>
                    </a:lnTo>
                    <a:lnTo>
                      <a:pt x="601" y="448"/>
                    </a:lnTo>
                    <a:lnTo>
                      <a:pt x="601" y="471"/>
                    </a:lnTo>
                    <a:lnTo>
                      <a:pt x="602" y="495"/>
                    </a:lnTo>
                    <a:lnTo>
                      <a:pt x="603" y="519"/>
                    </a:lnTo>
                    <a:lnTo>
                      <a:pt x="604" y="544"/>
                    </a:lnTo>
                    <a:lnTo>
                      <a:pt x="606" y="569"/>
                    </a:lnTo>
                    <a:lnTo>
                      <a:pt x="613" y="617"/>
                    </a:lnTo>
                    <a:lnTo>
                      <a:pt x="621" y="667"/>
                    </a:lnTo>
                    <a:lnTo>
                      <a:pt x="631" y="715"/>
                    </a:lnTo>
                    <a:lnTo>
                      <a:pt x="643" y="764"/>
                    </a:lnTo>
                    <a:lnTo>
                      <a:pt x="657" y="811"/>
                    </a:lnTo>
                    <a:lnTo>
                      <a:pt x="671" y="858"/>
                    </a:lnTo>
                    <a:lnTo>
                      <a:pt x="687" y="902"/>
                    </a:lnTo>
                    <a:lnTo>
                      <a:pt x="704" y="945"/>
                    </a:lnTo>
                    <a:lnTo>
                      <a:pt x="723" y="987"/>
                    </a:lnTo>
                    <a:lnTo>
                      <a:pt x="741" y="1028"/>
                    </a:lnTo>
                    <a:lnTo>
                      <a:pt x="760" y="1071"/>
                    </a:lnTo>
                    <a:lnTo>
                      <a:pt x="782" y="1112"/>
                    </a:lnTo>
                    <a:lnTo>
                      <a:pt x="804" y="1154"/>
                    </a:lnTo>
                    <a:lnTo>
                      <a:pt x="826" y="1195"/>
                    </a:lnTo>
                    <a:lnTo>
                      <a:pt x="850" y="1236"/>
                    </a:lnTo>
                    <a:lnTo>
                      <a:pt x="875" y="1276"/>
                    </a:lnTo>
                    <a:lnTo>
                      <a:pt x="901" y="1315"/>
                    </a:lnTo>
                    <a:lnTo>
                      <a:pt x="928" y="1353"/>
                    </a:lnTo>
                    <a:lnTo>
                      <a:pt x="956" y="1391"/>
                    </a:lnTo>
                    <a:lnTo>
                      <a:pt x="985" y="1427"/>
                    </a:lnTo>
                    <a:lnTo>
                      <a:pt x="1015" y="1462"/>
                    </a:lnTo>
                    <a:lnTo>
                      <a:pt x="1048" y="1496"/>
                    </a:lnTo>
                    <a:lnTo>
                      <a:pt x="1080" y="1528"/>
                    </a:lnTo>
                    <a:lnTo>
                      <a:pt x="1114" y="1560"/>
                    </a:lnTo>
                    <a:lnTo>
                      <a:pt x="1149" y="1589"/>
                    </a:lnTo>
                    <a:lnTo>
                      <a:pt x="1186" y="1616"/>
                    </a:lnTo>
                    <a:lnTo>
                      <a:pt x="1223" y="1641"/>
                    </a:lnTo>
                    <a:lnTo>
                      <a:pt x="1261" y="1664"/>
                    </a:lnTo>
                    <a:lnTo>
                      <a:pt x="1303" y="1685"/>
                    </a:lnTo>
                    <a:lnTo>
                      <a:pt x="1344" y="1703"/>
                    </a:lnTo>
                    <a:lnTo>
                      <a:pt x="1386" y="1719"/>
                    </a:lnTo>
                    <a:lnTo>
                      <a:pt x="1430" y="1732"/>
                    </a:lnTo>
                    <a:lnTo>
                      <a:pt x="1475" y="1743"/>
                    </a:lnTo>
                    <a:lnTo>
                      <a:pt x="1523" y="1751"/>
                    </a:lnTo>
                    <a:lnTo>
                      <a:pt x="1570" y="1756"/>
                    </a:lnTo>
                    <a:lnTo>
                      <a:pt x="1620" y="1757"/>
                    </a:lnTo>
                    <a:lnTo>
                      <a:pt x="1671" y="1755"/>
                    </a:lnTo>
                    <a:lnTo>
                      <a:pt x="1724" y="1751"/>
                    </a:lnTo>
                    <a:lnTo>
                      <a:pt x="1778" y="1742"/>
                    </a:lnTo>
                    <a:lnTo>
                      <a:pt x="1833" y="1729"/>
                    </a:lnTo>
                    <a:lnTo>
                      <a:pt x="1864" y="1720"/>
                    </a:lnTo>
                    <a:lnTo>
                      <a:pt x="1895" y="1711"/>
                    </a:lnTo>
                    <a:lnTo>
                      <a:pt x="1926" y="1699"/>
                    </a:lnTo>
                    <a:lnTo>
                      <a:pt x="1956" y="1686"/>
                    </a:lnTo>
                    <a:lnTo>
                      <a:pt x="1985" y="1672"/>
                    </a:lnTo>
                    <a:lnTo>
                      <a:pt x="2014" y="1657"/>
                    </a:lnTo>
                    <a:lnTo>
                      <a:pt x="2042" y="1641"/>
                    </a:lnTo>
                    <a:lnTo>
                      <a:pt x="2070" y="1624"/>
                    </a:lnTo>
                    <a:lnTo>
                      <a:pt x="2098" y="1607"/>
                    </a:lnTo>
                    <a:lnTo>
                      <a:pt x="2125" y="1589"/>
                    </a:lnTo>
                    <a:lnTo>
                      <a:pt x="2152" y="1570"/>
                    </a:lnTo>
                    <a:lnTo>
                      <a:pt x="2179" y="1551"/>
                    </a:lnTo>
                    <a:lnTo>
                      <a:pt x="2231" y="1512"/>
                    </a:lnTo>
                    <a:lnTo>
                      <a:pt x="2284" y="1472"/>
                    </a:lnTo>
                    <a:lnTo>
                      <a:pt x="2345" y="1426"/>
                    </a:lnTo>
                    <a:lnTo>
                      <a:pt x="2407" y="1380"/>
                    </a:lnTo>
                    <a:lnTo>
                      <a:pt x="2438" y="1359"/>
                    </a:lnTo>
                    <a:lnTo>
                      <a:pt x="2471" y="1337"/>
                    </a:lnTo>
                    <a:lnTo>
                      <a:pt x="2503" y="1317"/>
                    </a:lnTo>
                    <a:lnTo>
                      <a:pt x="2537" y="1297"/>
                    </a:lnTo>
                    <a:lnTo>
                      <a:pt x="2570" y="1280"/>
                    </a:lnTo>
                    <a:lnTo>
                      <a:pt x="2605" y="1264"/>
                    </a:lnTo>
                    <a:lnTo>
                      <a:pt x="2639" y="1249"/>
                    </a:lnTo>
                    <a:lnTo>
                      <a:pt x="2675" y="1236"/>
                    </a:lnTo>
                    <a:lnTo>
                      <a:pt x="2693" y="1229"/>
                    </a:lnTo>
                    <a:lnTo>
                      <a:pt x="2712" y="1224"/>
                    </a:lnTo>
                    <a:lnTo>
                      <a:pt x="2730" y="1220"/>
                    </a:lnTo>
                    <a:lnTo>
                      <a:pt x="2749" y="1215"/>
                    </a:lnTo>
                    <a:lnTo>
                      <a:pt x="2769" y="1212"/>
                    </a:lnTo>
                    <a:lnTo>
                      <a:pt x="2787" y="1209"/>
                    </a:lnTo>
                    <a:lnTo>
                      <a:pt x="2807" y="1207"/>
                    </a:lnTo>
                    <a:lnTo>
                      <a:pt x="2827" y="1204"/>
                    </a:lnTo>
                    <a:lnTo>
                      <a:pt x="2846" y="1203"/>
                    </a:lnTo>
                    <a:lnTo>
                      <a:pt x="2865" y="1203"/>
                    </a:lnTo>
                    <a:lnTo>
                      <a:pt x="2883" y="1204"/>
                    </a:lnTo>
                    <a:lnTo>
                      <a:pt x="2903" y="1207"/>
                    </a:lnTo>
                    <a:lnTo>
                      <a:pt x="2921" y="1210"/>
                    </a:lnTo>
                    <a:lnTo>
                      <a:pt x="2941" y="1213"/>
                    </a:lnTo>
                    <a:lnTo>
                      <a:pt x="2959" y="1217"/>
                    </a:lnTo>
                    <a:lnTo>
                      <a:pt x="2976" y="1222"/>
                    </a:lnTo>
                    <a:lnTo>
                      <a:pt x="2994" y="1228"/>
                    </a:lnTo>
                    <a:lnTo>
                      <a:pt x="3010" y="1234"/>
                    </a:lnTo>
                    <a:lnTo>
                      <a:pt x="3026" y="1241"/>
                    </a:lnTo>
                    <a:lnTo>
                      <a:pt x="3040" y="1249"/>
                    </a:lnTo>
                    <a:lnTo>
                      <a:pt x="3054" y="1256"/>
                    </a:lnTo>
                    <a:lnTo>
                      <a:pt x="3066" y="1265"/>
                    </a:lnTo>
                    <a:lnTo>
                      <a:pt x="3078" y="1273"/>
                    </a:lnTo>
                    <a:lnTo>
                      <a:pt x="3087" y="1283"/>
                    </a:lnTo>
                    <a:lnTo>
                      <a:pt x="3089" y="1286"/>
                    </a:lnTo>
                    <a:lnTo>
                      <a:pt x="3091" y="1290"/>
                    </a:lnTo>
                    <a:lnTo>
                      <a:pt x="3093" y="1298"/>
                    </a:lnTo>
                    <a:lnTo>
                      <a:pt x="3099" y="1315"/>
                    </a:lnTo>
                    <a:lnTo>
                      <a:pt x="3105" y="1331"/>
                    </a:lnTo>
                    <a:lnTo>
                      <a:pt x="3108" y="1339"/>
                    </a:lnTo>
                    <a:lnTo>
                      <a:pt x="3114" y="1366"/>
                    </a:lnTo>
                    <a:lnTo>
                      <a:pt x="3123" y="1402"/>
                    </a:lnTo>
                    <a:lnTo>
                      <a:pt x="3133" y="1441"/>
                    </a:lnTo>
                    <a:lnTo>
                      <a:pt x="3136" y="1461"/>
                    </a:lnTo>
                    <a:lnTo>
                      <a:pt x="3140" y="1483"/>
                    </a:lnTo>
                    <a:lnTo>
                      <a:pt x="3144" y="1504"/>
                    </a:lnTo>
                    <a:lnTo>
                      <a:pt x="3147" y="1527"/>
                    </a:lnTo>
                    <a:lnTo>
                      <a:pt x="3149" y="1552"/>
                    </a:lnTo>
                    <a:lnTo>
                      <a:pt x="3150" y="1577"/>
                    </a:lnTo>
                    <a:lnTo>
                      <a:pt x="3150" y="1604"/>
                    </a:lnTo>
                    <a:lnTo>
                      <a:pt x="3150" y="1631"/>
                    </a:lnTo>
                    <a:lnTo>
                      <a:pt x="3149" y="1660"/>
                    </a:lnTo>
                    <a:lnTo>
                      <a:pt x="3146" y="1690"/>
                    </a:lnTo>
                    <a:lnTo>
                      <a:pt x="3143" y="1721"/>
                    </a:lnTo>
                    <a:lnTo>
                      <a:pt x="3137" y="1754"/>
                    </a:lnTo>
                    <a:lnTo>
                      <a:pt x="3135" y="1764"/>
                    </a:lnTo>
                    <a:lnTo>
                      <a:pt x="3134" y="1773"/>
                    </a:lnTo>
                    <a:lnTo>
                      <a:pt x="3132" y="1782"/>
                    </a:lnTo>
                    <a:lnTo>
                      <a:pt x="3130" y="1792"/>
                    </a:lnTo>
                    <a:lnTo>
                      <a:pt x="3128" y="1797"/>
                    </a:lnTo>
                    <a:lnTo>
                      <a:pt x="3126" y="1802"/>
                    </a:lnTo>
                    <a:lnTo>
                      <a:pt x="3123" y="1806"/>
                    </a:lnTo>
                    <a:lnTo>
                      <a:pt x="3119" y="1808"/>
                    </a:lnTo>
                    <a:lnTo>
                      <a:pt x="3114" y="1808"/>
                    </a:lnTo>
                    <a:lnTo>
                      <a:pt x="3109" y="1807"/>
                    </a:lnTo>
                    <a:lnTo>
                      <a:pt x="3106" y="1804"/>
                    </a:lnTo>
                    <a:lnTo>
                      <a:pt x="3103" y="1800"/>
                    </a:lnTo>
                    <a:lnTo>
                      <a:pt x="3101" y="1795"/>
                    </a:lnTo>
                    <a:lnTo>
                      <a:pt x="3100" y="1774"/>
                    </a:lnTo>
                    <a:lnTo>
                      <a:pt x="3100" y="1754"/>
                    </a:lnTo>
                    <a:lnTo>
                      <a:pt x="3100" y="1733"/>
                    </a:lnTo>
                    <a:lnTo>
                      <a:pt x="3101" y="1712"/>
                    </a:lnTo>
                    <a:lnTo>
                      <a:pt x="3101" y="1678"/>
                    </a:lnTo>
                    <a:lnTo>
                      <a:pt x="3101" y="1646"/>
                    </a:lnTo>
                    <a:lnTo>
                      <a:pt x="3100" y="1629"/>
                    </a:lnTo>
                    <a:lnTo>
                      <a:pt x="3099" y="1614"/>
                    </a:lnTo>
                    <a:lnTo>
                      <a:pt x="3097" y="1597"/>
                    </a:lnTo>
                    <a:lnTo>
                      <a:pt x="3094" y="1582"/>
                    </a:lnTo>
                    <a:lnTo>
                      <a:pt x="3091" y="1567"/>
                    </a:lnTo>
                    <a:lnTo>
                      <a:pt x="3086" y="1552"/>
                    </a:lnTo>
                    <a:lnTo>
                      <a:pt x="3080" y="1538"/>
                    </a:lnTo>
                    <a:lnTo>
                      <a:pt x="3073" y="1524"/>
                    </a:lnTo>
                    <a:lnTo>
                      <a:pt x="3065" y="1511"/>
                    </a:lnTo>
                    <a:lnTo>
                      <a:pt x="3055" y="1498"/>
                    </a:lnTo>
                    <a:lnTo>
                      <a:pt x="3043" y="1486"/>
                    </a:lnTo>
                    <a:lnTo>
                      <a:pt x="3030" y="1474"/>
                    </a:lnTo>
                    <a:lnTo>
                      <a:pt x="3018" y="1465"/>
                    </a:lnTo>
                    <a:lnTo>
                      <a:pt x="3005" y="1457"/>
                    </a:lnTo>
                    <a:lnTo>
                      <a:pt x="2991" y="1451"/>
                    </a:lnTo>
                    <a:lnTo>
                      <a:pt x="2977" y="1444"/>
                    </a:lnTo>
                    <a:lnTo>
                      <a:pt x="2961" y="1439"/>
                    </a:lnTo>
                    <a:lnTo>
                      <a:pt x="2945" y="1435"/>
                    </a:lnTo>
                    <a:lnTo>
                      <a:pt x="2928" y="1431"/>
                    </a:lnTo>
                    <a:lnTo>
                      <a:pt x="2909" y="1429"/>
                    </a:lnTo>
                    <a:lnTo>
                      <a:pt x="2891" y="1428"/>
                    </a:lnTo>
                    <a:lnTo>
                      <a:pt x="2871" y="1427"/>
                    </a:lnTo>
                    <a:lnTo>
                      <a:pt x="2852" y="1428"/>
                    </a:lnTo>
                    <a:lnTo>
                      <a:pt x="2832" y="1429"/>
                    </a:lnTo>
                    <a:lnTo>
                      <a:pt x="2810" y="1431"/>
                    </a:lnTo>
                    <a:lnTo>
                      <a:pt x="2789" y="1434"/>
                    </a:lnTo>
                    <a:lnTo>
                      <a:pt x="2767" y="1438"/>
                    </a:lnTo>
                    <a:lnTo>
                      <a:pt x="2745" y="1443"/>
                    </a:lnTo>
                    <a:lnTo>
                      <a:pt x="2722" y="1448"/>
                    </a:lnTo>
                    <a:lnTo>
                      <a:pt x="2701" y="1456"/>
                    </a:lnTo>
                    <a:lnTo>
                      <a:pt x="2678" y="1463"/>
                    </a:lnTo>
                    <a:lnTo>
                      <a:pt x="2656" y="1472"/>
                    </a:lnTo>
                    <a:lnTo>
                      <a:pt x="2632" y="1482"/>
                    </a:lnTo>
                    <a:lnTo>
                      <a:pt x="2609" y="1492"/>
                    </a:lnTo>
                    <a:lnTo>
                      <a:pt x="2586" y="1503"/>
                    </a:lnTo>
                    <a:lnTo>
                      <a:pt x="2564" y="1515"/>
                    </a:lnTo>
                    <a:lnTo>
                      <a:pt x="2542" y="1529"/>
                    </a:lnTo>
                    <a:lnTo>
                      <a:pt x="2519" y="1543"/>
                    </a:lnTo>
                    <a:lnTo>
                      <a:pt x="2498" y="1558"/>
                    </a:lnTo>
                    <a:lnTo>
                      <a:pt x="2476" y="1575"/>
                    </a:lnTo>
                    <a:lnTo>
                      <a:pt x="2455" y="1592"/>
                    </a:lnTo>
                    <a:lnTo>
                      <a:pt x="2434" y="1609"/>
                    </a:lnTo>
                    <a:lnTo>
                      <a:pt x="2414" y="1629"/>
                    </a:lnTo>
                    <a:lnTo>
                      <a:pt x="2394" y="1648"/>
                    </a:lnTo>
                    <a:lnTo>
                      <a:pt x="2369" y="1673"/>
                    </a:lnTo>
                    <a:lnTo>
                      <a:pt x="2346" y="1698"/>
                    </a:lnTo>
                    <a:lnTo>
                      <a:pt x="2321" y="1721"/>
                    </a:lnTo>
                    <a:lnTo>
                      <a:pt x="2296" y="1744"/>
                    </a:lnTo>
                    <a:lnTo>
                      <a:pt x="2271" y="1766"/>
                    </a:lnTo>
                    <a:lnTo>
                      <a:pt x="2245" y="1787"/>
                    </a:lnTo>
                    <a:lnTo>
                      <a:pt x="2220" y="1809"/>
                    </a:lnTo>
                    <a:lnTo>
                      <a:pt x="2194" y="1828"/>
                    </a:lnTo>
                    <a:lnTo>
                      <a:pt x="2169" y="1848"/>
                    </a:lnTo>
                    <a:lnTo>
                      <a:pt x="2142" y="1867"/>
                    </a:lnTo>
                    <a:lnTo>
                      <a:pt x="2116" y="1886"/>
                    </a:lnTo>
                    <a:lnTo>
                      <a:pt x="2089" y="1903"/>
                    </a:lnTo>
                    <a:lnTo>
                      <a:pt x="2062" y="1920"/>
                    </a:lnTo>
                    <a:lnTo>
                      <a:pt x="2035" y="1936"/>
                    </a:lnTo>
                    <a:lnTo>
                      <a:pt x="2007" y="1952"/>
                    </a:lnTo>
                    <a:lnTo>
                      <a:pt x="1978" y="1968"/>
                    </a:lnTo>
                    <a:lnTo>
                      <a:pt x="1950" y="1982"/>
                    </a:lnTo>
                    <a:lnTo>
                      <a:pt x="1921" y="1996"/>
                    </a:lnTo>
                    <a:lnTo>
                      <a:pt x="1892" y="2010"/>
                    </a:lnTo>
                    <a:lnTo>
                      <a:pt x="1863" y="2023"/>
                    </a:lnTo>
                    <a:lnTo>
                      <a:pt x="1833" y="2035"/>
                    </a:lnTo>
                    <a:lnTo>
                      <a:pt x="1802" y="2046"/>
                    </a:lnTo>
                    <a:lnTo>
                      <a:pt x="1771" y="2057"/>
                    </a:lnTo>
                    <a:lnTo>
                      <a:pt x="1740" y="2068"/>
                    </a:lnTo>
                    <a:lnTo>
                      <a:pt x="1709" y="2078"/>
                    </a:lnTo>
                    <a:lnTo>
                      <a:pt x="1676" y="2087"/>
                    </a:lnTo>
                    <a:lnTo>
                      <a:pt x="1644" y="2096"/>
                    </a:lnTo>
                    <a:lnTo>
                      <a:pt x="1610" y="2105"/>
                    </a:lnTo>
                    <a:lnTo>
                      <a:pt x="1577" y="2112"/>
                    </a:lnTo>
                    <a:lnTo>
                      <a:pt x="1543" y="2120"/>
                    </a:lnTo>
                    <a:lnTo>
                      <a:pt x="1509" y="2126"/>
                    </a:lnTo>
                    <a:lnTo>
                      <a:pt x="1473" y="2133"/>
                    </a:lnTo>
                    <a:lnTo>
                      <a:pt x="1452" y="2136"/>
                    </a:lnTo>
                    <a:lnTo>
                      <a:pt x="1430" y="2138"/>
                    </a:lnTo>
                    <a:lnTo>
                      <a:pt x="1409" y="2139"/>
                    </a:lnTo>
                    <a:lnTo>
                      <a:pt x="1388" y="2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61"/>
              <p:cNvSpPr>
                <a:spLocks/>
              </p:cNvSpPr>
              <p:nvPr userDrawn="1"/>
            </p:nvSpPr>
            <p:spPr bwMode="auto">
              <a:xfrm>
                <a:off x="2457" y="3089"/>
                <a:ext cx="646" cy="266"/>
              </a:xfrm>
              <a:custGeom>
                <a:avLst/>
                <a:gdLst>
                  <a:gd name="T0" fmla="*/ 1919 w 1939"/>
                  <a:gd name="T1" fmla="*/ 797 h 799"/>
                  <a:gd name="T2" fmla="*/ 1891 w 1939"/>
                  <a:gd name="T3" fmla="*/ 749 h 799"/>
                  <a:gd name="T4" fmla="*/ 1811 w 1939"/>
                  <a:gd name="T5" fmla="*/ 615 h 799"/>
                  <a:gd name="T6" fmla="*/ 1716 w 1939"/>
                  <a:gd name="T7" fmla="*/ 481 h 799"/>
                  <a:gd name="T8" fmla="*/ 1643 w 1939"/>
                  <a:gd name="T9" fmla="*/ 396 h 799"/>
                  <a:gd name="T10" fmla="*/ 1585 w 1939"/>
                  <a:gd name="T11" fmla="*/ 336 h 799"/>
                  <a:gd name="T12" fmla="*/ 1523 w 1939"/>
                  <a:gd name="T13" fmla="*/ 282 h 799"/>
                  <a:gd name="T14" fmla="*/ 1458 w 1939"/>
                  <a:gd name="T15" fmla="*/ 233 h 799"/>
                  <a:gd name="T16" fmla="*/ 1388 w 1939"/>
                  <a:gd name="T17" fmla="*/ 191 h 799"/>
                  <a:gd name="T18" fmla="*/ 1300 w 1939"/>
                  <a:gd name="T19" fmla="*/ 152 h 799"/>
                  <a:gd name="T20" fmla="*/ 1174 w 1939"/>
                  <a:gd name="T21" fmla="*/ 110 h 799"/>
                  <a:gd name="T22" fmla="*/ 1041 w 1939"/>
                  <a:gd name="T23" fmla="*/ 76 h 799"/>
                  <a:gd name="T24" fmla="*/ 906 w 1939"/>
                  <a:gd name="T25" fmla="*/ 51 h 799"/>
                  <a:gd name="T26" fmla="*/ 771 w 1939"/>
                  <a:gd name="T27" fmla="*/ 36 h 799"/>
                  <a:gd name="T28" fmla="*/ 641 w 1939"/>
                  <a:gd name="T29" fmla="*/ 28 h 799"/>
                  <a:gd name="T30" fmla="*/ 518 w 1939"/>
                  <a:gd name="T31" fmla="*/ 29 h 799"/>
                  <a:gd name="T32" fmla="*/ 407 w 1939"/>
                  <a:gd name="T33" fmla="*/ 38 h 799"/>
                  <a:gd name="T34" fmla="*/ 310 w 1939"/>
                  <a:gd name="T35" fmla="*/ 54 h 799"/>
                  <a:gd name="T36" fmla="*/ 231 w 1939"/>
                  <a:gd name="T37" fmla="*/ 78 h 799"/>
                  <a:gd name="T38" fmla="*/ 173 w 1939"/>
                  <a:gd name="T39" fmla="*/ 110 h 799"/>
                  <a:gd name="T40" fmla="*/ 130 w 1939"/>
                  <a:gd name="T41" fmla="*/ 149 h 799"/>
                  <a:gd name="T42" fmla="*/ 83 w 1939"/>
                  <a:gd name="T43" fmla="*/ 194 h 799"/>
                  <a:gd name="T44" fmla="*/ 24 w 1939"/>
                  <a:gd name="T45" fmla="*/ 255 h 799"/>
                  <a:gd name="T46" fmla="*/ 8 w 1939"/>
                  <a:gd name="T47" fmla="*/ 258 h 799"/>
                  <a:gd name="T48" fmla="*/ 0 w 1939"/>
                  <a:gd name="T49" fmla="*/ 246 h 799"/>
                  <a:gd name="T50" fmla="*/ 24 w 1939"/>
                  <a:gd name="T51" fmla="*/ 215 h 799"/>
                  <a:gd name="T52" fmla="*/ 86 w 1939"/>
                  <a:gd name="T53" fmla="*/ 153 h 799"/>
                  <a:gd name="T54" fmla="*/ 125 w 1939"/>
                  <a:gd name="T55" fmla="*/ 117 h 799"/>
                  <a:gd name="T56" fmla="*/ 173 w 1939"/>
                  <a:gd name="T57" fmla="*/ 78 h 799"/>
                  <a:gd name="T58" fmla="*/ 240 w 1939"/>
                  <a:gd name="T59" fmla="*/ 46 h 799"/>
                  <a:gd name="T60" fmla="*/ 328 w 1939"/>
                  <a:gd name="T61" fmla="*/ 23 h 799"/>
                  <a:gd name="T62" fmla="*/ 432 w 1939"/>
                  <a:gd name="T63" fmla="*/ 8 h 799"/>
                  <a:gd name="T64" fmla="*/ 549 w 1939"/>
                  <a:gd name="T65" fmla="*/ 0 h 799"/>
                  <a:gd name="T66" fmla="*/ 677 w 1939"/>
                  <a:gd name="T67" fmla="*/ 1 h 799"/>
                  <a:gd name="T68" fmla="*/ 812 w 1939"/>
                  <a:gd name="T69" fmla="*/ 11 h 799"/>
                  <a:gd name="T70" fmla="*/ 950 w 1939"/>
                  <a:gd name="T71" fmla="*/ 30 h 799"/>
                  <a:gd name="T72" fmla="*/ 1088 w 1939"/>
                  <a:gd name="T73" fmla="*/ 58 h 799"/>
                  <a:gd name="T74" fmla="*/ 1223 w 1939"/>
                  <a:gd name="T75" fmla="*/ 96 h 799"/>
                  <a:gd name="T76" fmla="*/ 1352 w 1939"/>
                  <a:gd name="T77" fmla="*/ 144 h 799"/>
                  <a:gd name="T78" fmla="*/ 1425 w 1939"/>
                  <a:gd name="T79" fmla="*/ 180 h 799"/>
                  <a:gd name="T80" fmla="*/ 1494 w 1939"/>
                  <a:gd name="T81" fmla="*/ 226 h 799"/>
                  <a:gd name="T82" fmla="*/ 1560 w 1939"/>
                  <a:gd name="T83" fmla="*/ 277 h 799"/>
                  <a:gd name="T84" fmla="*/ 1623 w 1939"/>
                  <a:gd name="T85" fmla="*/ 335 h 799"/>
                  <a:gd name="T86" fmla="*/ 1681 w 1939"/>
                  <a:gd name="T87" fmla="*/ 397 h 799"/>
                  <a:gd name="T88" fmla="*/ 1770 w 1939"/>
                  <a:gd name="T89" fmla="*/ 508 h 799"/>
                  <a:gd name="T90" fmla="*/ 1861 w 1939"/>
                  <a:gd name="T91" fmla="*/ 646 h 799"/>
                  <a:gd name="T92" fmla="*/ 1937 w 1939"/>
                  <a:gd name="T93" fmla="*/ 778 h 799"/>
                  <a:gd name="T94" fmla="*/ 1936 w 1939"/>
                  <a:gd name="T95" fmla="*/ 793 h 799"/>
                  <a:gd name="T96" fmla="*/ 1925 w 1939"/>
                  <a:gd name="T97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39" h="799">
                    <a:moveTo>
                      <a:pt x="1925" y="799"/>
                    </a:moveTo>
                    <a:lnTo>
                      <a:pt x="1922" y="798"/>
                    </a:lnTo>
                    <a:lnTo>
                      <a:pt x="1919" y="797"/>
                    </a:lnTo>
                    <a:lnTo>
                      <a:pt x="1915" y="795"/>
                    </a:lnTo>
                    <a:lnTo>
                      <a:pt x="1913" y="791"/>
                    </a:lnTo>
                    <a:lnTo>
                      <a:pt x="1891" y="749"/>
                    </a:lnTo>
                    <a:lnTo>
                      <a:pt x="1866" y="705"/>
                    </a:lnTo>
                    <a:lnTo>
                      <a:pt x="1839" y="661"/>
                    </a:lnTo>
                    <a:lnTo>
                      <a:pt x="1811" y="615"/>
                    </a:lnTo>
                    <a:lnTo>
                      <a:pt x="1780" y="570"/>
                    </a:lnTo>
                    <a:lnTo>
                      <a:pt x="1749" y="526"/>
                    </a:lnTo>
                    <a:lnTo>
                      <a:pt x="1716" y="481"/>
                    </a:lnTo>
                    <a:lnTo>
                      <a:pt x="1681" y="438"/>
                    </a:lnTo>
                    <a:lnTo>
                      <a:pt x="1663" y="417"/>
                    </a:lnTo>
                    <a:lnTo>
                      <a:pt x="1643" y="396"/>
                    </a:lnTo>
                    <a:lnTo>
                      <a:pt x="1625" y="376"/>
                    </a:lnTo>
                    <a:lnTo>
                      <a:pt x="1605" y="355"/>
                    </a:lnTo>
                    <a:lnTo>
                      <a:pt x="1585" y="336"/>
                    </a:lnTo>
                    <a:lnTo>
                      <a:pt x="1566" y="317"/>
                    </a:lnTo>
                    <a:lnTo>
                      <a:pt x="1545" y="299"/>
                    </a:lnTo>
                    <a:lnTo>
                      <a:pt x="1523" y="282"/>
                    </a:lnTo>
                    <a:lnTo>
                      <a:pt x="1502" y="264"/>
                    </a:lnTo>
                    <a:lnTo>
                      <a:pt x="1480" y="248"/>
                    </a:lnTo>
                    <a:lnTo>
                      <a:pt x="1458" y="233"/>
                    </a:lnTo>
                    <a:lnTo>
                      <a:pt x="1435" y="218"/>
                    </a:lnTo>
                    <a:lnTo>
                      <a:pt x="1412" y="204"/>
                    </a:lnTo>
                    <a:lnTo>
                      <a:pt x="1388" y="191"/>
                    </a:lnTo>
                    <a:lnTo>
                      <a:pt x="1365" y="179"/>
                    </a:lnTo>
                    <a:lnTo>
                      <a:pt x="1341" y="168"/>
                    </a:lnTo>
                    <a:lnTo>
                      <a:pt x="1300" y="152"/>
                    </a:lnTo>
                    <a:lnTo>
                      <a:pt x="1259" y="137"/>
                    </a:lnTo>
                    <a:lnTo>
                      <a:pt x="1217" y="123"/>
                    </a:lnTo>
                    <a:lnTo>
                      <a:pt x="1174" y="110"/>
                    </a:lnTo>
                    <a:lnTo>
                      <a:pt x="1129" y="97"/>
                    </a:lnTo>
                    <a:lnTo>
                      <a:pt x="1085" y="86"/>
                    </a:lnTo>
                    <a:lnTo>
                      <a:pt x="1041" y="76"/>
                    </a:lnTo>
                    <a:lnTo>
                      <a:pt x="995" y="67"/>
                    </a:lnTo>
                    <a:lnTo>
                      <a:pt x="950" y="58"/>
                    </a:lnTo>
                    <a:lnTo>
                      <a:pt x="906" y="51"/>
                    </a:lnTo>
                    <a:lnTo>
                      <a:pt x="860" y="45"/>
                    </a:lnTo>
                    <a:lnTo>
                      <a:pt x="815" y="40"/>
                    </a:lnTo>
                    <a:lnTo>
                      <a:pt x="771" y="36"/>
                    </a:lnTo>
                    <a:lnTo>
                      <a:pt x="728" y="32"/>
                    </a:lnTo>
                    <a:lnTo>
                      <a:pt x="683" y="29"/>
                    </a:lnTo>
                    <a:lnTo>
                      <a:pt x="641" y="28"/>
                    </a:lnTo>
                    <a:lnTo>
                      <a:pt x="599" y="27"/>
                    </a:lnTo>
                    <a:lnTo>
                      <a:pt x="558" y="28"/>
                    </a:lnTo>
                    <a:lnTo>
                      <a:pt x="518" y="29"/>
                    </a:lnTo>
                    <a:lnTo>
                      <a:pt x="480" y="31"/>
                    </a:lnTo>
                    <a:lnTo>
                      <a:pt x="443" y="33"/>
                    </a:lnTo>
                    <a:lnTo>
                      <a:pt x="407" y="38"/>
                    </a:lnTo>
                    <a:lnTo>
                      <a:pt x="373" y="42"/>
                    </a:lnTo>
                    <a:lnTo>
                      <a:pt x="341" y="48"/>
                    </a:lnTo>
                    <a:lnTo>
                      <a:pt x="310" y="54"/>
                    </a:lnTo>
                    <a:lnTo>
                      <a:pt x="282" y="62"/>
                    </a:lnTo>
                    <a:lnTo>
                      <a:pt x="255" y="69"/>
                    </a:lnTo>
                    <a:lnTo>
                      <a:pt x="231" y="78"/>
                    </a:lnTo>
                    <a:lnTo>
                      <a:pt x="209" y="87"/>
                    </a:lnTo>
                    <a:lnTo>
                      <a:pt x="190" y="98"/>
                    </a:lnTo>
                    <a:lnTo>
                      <a:pt x="173" y="110"/>
                    </a:lnTo>
                    <a:lnTo>
                      <a:pt x="159" y="122"/>
                    </a:lnTo>
                    <a:lnTo>
                      <a:pt x="144" y="136"/>
                    </a:lnTo>
                    <a:lnTo>
                      <a:pt x="130" y="149"/>
                    </a:lnTo>
                    <a:lnTo>
                      <a:pt x="117" y="161"/>
                    </a:lnTo>
                    <a:lnTo>
                      <a:pt x="105" y="173"/>
                    </a:lnTo>
                    <a:lnTo>
                      <a:pt x="83" y="194"/>
                    </a:lnTo>
                    <a:lnTo>
                      <a:pt x="62" y="214"/>
                    </a:lnTo>
                    <a:lnTo>
                      <a:pt x="43" y="233"/>
                    </a:lnTo>
                    <a:lnTo>
                      <a:pt x="24" y="255"/>
                    </a:lnTo>
                    <a:lnTo>
                      <a:pt x="19" y="258"/>
                    </a:lnTo>
                    <a:lnTo>
                      <a:pt x="14" y="259"/>
                    </a:lnTo>
                    <a:lnTo>
                      <a:pt x="8" y="258"/>
                    </a:lnTo>
                    <a:lnTo>
                      <a:pt x="4" y="256"/>
                    </a:lnTo>
                    <a:lnTo>
                      <a:pt x="1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3" y="236"/>
                    </a:lnTo>
                    <a:lnTo>
                      <a:pt x="24" y="215"/>
                    </a:lnTo>
                    <a:lnTo>
                      <a:pt x="44" y="194"/>
                    </a:lnTo>
                    <a:lnTo>
                      <a:pt x="65" y="174"/>
                    </a:lnTo>
                    <a:lnTo>
                      <a:pt x="86" y="153"/>
                    </a:lnTo>
                    <a:lnTo>
                      <a:pt x="98" y="141"/>
                    </a:lnTo>
                    <a:lnTo>
                      <a:pt x="111" y="130"/>
                    </a:lnTo>
                    <a:lnTo>
                      <a:pt x="125" y="117"/>
                    </a:lnTo>
                    <a:lnTo>
                      <a:pt x="140" y="103"/>
                    </a:lnTo>
                    <a:lnTo>
                      <a:pt x="154" y="90"/>
                    </a:lnTo>
                    <a:lnTo>
                      <a:pt x="173" y="78"/>
                    </a:lnTo>
                    <a:lnTo>
                      <a:pt x="192" y="66"/>
                    </a:lnTo>
                    <a:lnTo>
                      <a:pt x="215" y="56"/>
                    </a:lnTo>
                    <a:lnTo>
                      <a:pt x="240" y="46"/>
                    </a:lnTo>
                    <a:lnTo>
                      <a:pt x="268" y="38"/>
                    </a:lnTo>
                    <a:lnTo>
                      <a:pt x="297" y="30"/>
                    </a:lnTo>
                    <a:lnTo>
                      <a:pt x="328" y="23"/>
                    </a:lnTo>
                    <a:lnTo>
                      <a:pt x="360" y="17"/>
                    </a:lnTo>
                    <a:lnTo>
                      <a:pt x="396" y="12"/>
                    </a:lnTo>
                    <a:lnTo>
                      <a:pt x="432" y="8"/>
                    </a:lnTo>
                    <a:lnTo>
                      <a:pt x="470" y="4"/>
                    </a:lnTo>
                    <a:lnTo>
                      <a:pt x="509" y="2"/>
                    </a:lnTo>
                    <a:lnTo>
                      <a:pt x="549" y="0"/>
                    </a:lnTo>
                    <a:lnTo>
                      <a:pt x="592" y="0"/>
                    </a:lnTo>
                    <a:lnTo>
                      <a:pt x="634" y="0"/>
                    </a:lnTo>
                    <a:lnTo>
                      <a:pt x="677" y="1"/>
                    </a:lnTo>
                    <a:lnTo>
                      <a:pt x="721" y="3"/>
                    </a:lnTo>
                    <a:lnTo>
                      <a:pt x="766" y="7"/>
                    </a:lnTo>
                    <a:lnTo>
                      <a:pt x="812" y="11"/>
                    </a:lnTo>
                    <a:lnTo>
                      <a:pt x="857" y="16"/>
                    </a:lnTo>
                    <a:lnTo>
                      <a:pt x="904" y="23"/>
                    </a:lnTo>
                    <a:lnTo>
                      <a:pt x="950" y="30"/>
                    </a:lnTo>
                    <a:lnTo>
                      <a:pt x="995" y="39"/>
                    </a:lnTo>
                    <a:lnTo>
                      <a:pt x="1042" y="48"/>
                    </a:lnTo>
                    <a:lnTo>
                      <a:pt x="1088" y="58"/>
                    </a:lnTo>
                    <a:lnTo>
                      <a:pt x="1134" y="70"/>
                    </a:lnTo>
                    <a:lnTo>
                      <a:pt x="1178" y="83"/>
                    </a:lnTo>
                    <a:lnTo>
                      <a:pt x="1223" y="96"/>
                    </a:lnTo>
                    <a:lnTo>
                      <a:pt x="1266" y="111"/>
                    </a:lnTo>
                    <a:lnTo>
                      <a:pt x="1310" y="127"/>
                    </a:lnTo>
                    <a:lnTo>
                      <a:pt x="1352" y="144"/>
                    </a:lnTo>
                    <a:lnTo>
                      <a:pt x="1377" y="155"/>
                    </a:lnTo>
                    <a:lnTo>
                      <a:pt x="1400" y="167"/>
                    </a:lnTo>
                    <a:lnTo>
                      <a:pt x="1425" y="180"/>
                    </a:lnTo>
                    <a:lnTo>
                      <a:pt x="1449" y="194"/>
                    </a:lnTo>
                    <a:lnTo>
                      <a:pt x="1472" y="209"/>
                    </a:lnTo>
                    <a:lnTo>
                      <a:pt x="1494" y="226"/>
                    </a:lnTo>
                    <a:lnTo>
                      <a:pt x="1517" y="242"/>
                    </a:lnTo>
                    <a:lnTo>
                      <a:pt x="1539" y="259"/>
                    </a:lnTo>
                    <a:lnTo>
                      <a:pt x="1560" y="277"/>
                    </a:lnTo>
                    <a:lnTo>
                      <a:pt x="1582" y="296"/>
                    </a:lnTo>
                    <a:lnTo>
                      <a:pt x="1602" y="315"/>
                    </a:lnTo>
                    <a:lnTo>
                      <a:pt x="1623" y="335"/>
                    </a:lnTo>
                    <a:lnTo>
                      <a:pt x="1642" y="355"/>
                    </a:lnTo>
                    <a:lnTo>
                      <a:pt x="1662" y="376"/>
                    </a:lnTo>
                    <a:lnTo>
                      <a:pt x="1681" y="397"/>
                    </a:lnTo>
                    <a:lnTo>
                      <a:pt x="1699" y="419"/>
                    </a:lnTo>
                    <a:lnTo>
                      <a:pt x="1736" y="463"/>
                    </a:lnTo>
                    <a:lnTo>
                      <a:pt x="1770" y="508"/>
                    </a:lnTo>
                    <a:lnTo>
                      <a:pt x="1802" y="554"/>
                    </a:lnTo>
                    <a:lnTo>
                      <a:pt x="1833" y="600"/>
                    </a:lnTo>
                    <a:lnTo>
                      <a:pt x="1861" y="646"/>
                    </a:lnTo>
                    <a:lnTo>
                      <a:pt x="1888" y="691"/>
                    </a:lnTo>
                    <a:lnTo>
                      <a:pt x="1914" y="735"/>
                    </a:lnTo>
                    <a:lnTo>
                      <a:pt x="1937" y="778"/>
                    </a:lnTo>
                    <a:lnTo>
                      <a:pt x="1939" y="784"/>
                    </a:lnTo>
                    <a:lnTo>
                      <a:pt x="1938" y="789"/>
                    </a:lnTo>
                    <a:lnTo>
                      <a:pt x="1936" y="793"/>
                    </a:lnTo>
                    <a:lnTo>
                      <a:pt x="1932" y="797"/>
                    </a:lnTo>
                    <a:lnTo>
                      <a:pt x="1928" y="798"/>
                    </a:lnTo>
                    <a:lnTo>
                      <a:pt x="1925" y="7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62"/>
              <p:cNvSpPr>
                <a:spLocks noEditPoints="1"/>
              </p:cNvSpPr>
              <p:nvPr userDrawn="1"/>
            </p:nvSpPr>
            <p:spPr bwMode="auto">
              <a:xfrm>
                <a:off x="2424" y="1950"/>
                <a:ext cx="198" cy="79"/>
              </a:xfrm>
              <a:custGeom>
                <a:avLst/>
                <a:gdLst>
                  <a:gd name="T0" fmla="*/ 15 w 593"/>
                  <a:gd name="T1" fmla="*/ 234 h 237"/>
                  <a:gd name="T2" fmla="*/ 6 w 593"/>
                  <a:gd name="T3" fmla="*/ 227 h 237"/>
                  <a:gd name="T4" fmla="*/ 0 w 593"/>
                  <a:gd name="T5" fmla="*/ 212 h 237"/>
                  <a:gd name="T6" fmla="*/ 4 w 593"/>
                  <a:gd name="T7" fmla="*/ 183 h 237"/>
                  <a:gd name="T8" fmla="*/ 29 w 593"/>
                  <a:gd name="T9" fmla="*/ 140 h 237"/>
                  <a:gd name="T10" fmla="*/ 72 w 593"/>
                  <a:gd name="T11" fmla="*/ 92 h 237"/>
                  <a:gd name="T12" fmla="*/ 132 w 593"/>
                  <a:gd name="T13" fmla="*/ 49 h 237"/>
                  <a:gd name="T14" fmla="*/ 195 w 593"/>
                  <a:gd name="T15" fmla="*/ 20 h 237"/>
                  <a:gd name="T16" fmla="*/ 237 w 593"/>
                  <a:gd name="T17" fmla="*/ 8 h 237"/>
                  <a:gd name="T18" fmla="*/ 282 w 593"/>
                  <a:gd name="T19" fmla="*/ 2 h 237"/>
                  <a:gd name="T20" fmla="*/ 343 w 593"/>
                  <a:gd name="T21" fmla="*/ 0 h 237"/>
                  <a:gd name="T22" fmla="*/ 400 w 593"/>
                  <a:gd name="T23" fmla="*/ 5 h 237"/>
                  <a:gd name="T24" fmla="*/ 448 w 593"/>
                  <a:gd name="T25" fmla="*/ 13 h 237"/>
                  <a:gd name="T26" fmla="*/ 487 w 593"/>
                  <a:gd name="T27" fmla="*/ 26 h 237"/>
                  <a:gd name="T28" fmla="*/ 518 w 593"/>
                  <a:gd name="T29" fmla="*/ 43 h 237"/>
                  <a:gd name="T30" fmla="*/ 547 w 593"/>
                  <a:gd name="T31" fmla="*/ 66 h 237"/>
                  <a:gd name="T32" fmla="*/ 574 w 593"/>
                  <a:gd name="T33" fmla="*/ 101 h 237"/>
                  <a:gd name="T34" fmla="*/ 584 w 593"/>
                  <a:gd name="T35" fmla="*/ 128 h 237"/>
                  <a:gd name="T36" fmla="*/ 593 w 593"/>
                  <a:gd name="T37" fmla="*/ 188 h 237"/>
                  <a:gd name="T38" fmla="*/ 589 w 593"/>
                  <a:gd name="T39" fmla="*/ 197 h 237"/>
                  <a:gd name="T40" fmla="*/ 579 w 593"/>
                  <a:gd name="T41" fmla="*/ 200 h 237"/>
                  <a:gd name="T42" fmla="*/ 552 w 593"/>
                  <a:gd name="T43" fmla="*/ 193 h 237"/>
                  <a:gd name="T44" fmla="*/ 456 w 593"/>
                  <a:gd name="T45" fmla="*/ 171 h 237"/>
                  <a:gd name="T46" fmla="*/ 374 w 593"/>
                  <a:gd name="T47" fmla="*/ 161 h 237"/>
                  <a:gd name="T48" fmla="*/ 319 w 593"/>
                  <a:gd name="T49" fmla="*/ 162 h 237"/>
                  <a:gd name="T50" fmla="*/ 263 w 593"/>
                  <a:gd name="T51" fmla="*/ 175 h 237"/>
                  <a:gd name="T52" fmla="*/ 133 w 593"/>
                  <a:gd name="T53" fmla="*/ 214 h 237"/>
                  <a:gd name="T54" fmla="*/ 61 w 593"/>
                  <a:gd name="T55" fmla="*/ 234 h 237"/>
                  <a:gd name="T56" fmla="*/ 28 w 593"/>
                  <a:gd name="T57" fmla="*/ 209 h 237"/>
                  <a:gd name="T58" fmla="*/ 34 w 593"/>
                  <a:gd name="T59" fmla="*/ 210 h 237"/>
                  <a:gd name="T60" fmla="*/ 74 w 593"/>
                  <a:gd name="T61" fmla="*/ 203 h 237"/>
                  <a:gd name="T62" fmla="*/ 168 w 593"/>
                  <a:gd name="T63" fmla="*/ 175 h 237"/>
                  <a:gd name="T64" fmla="*/ 236 w 593"/>
                  <a:gd name="T65" fmla="*/ 155 h 237"/>
                  <a:gd name="T66" fmla="*/ 298 w 593"/>
                  <a:gd name="T67" fmla="*/ 139 h 237"/>
                  <a:gd name="T68" fmla="*/ 348 w 593"/>
                  <a:gd name="T69" fmla="*/ 133 h 237"/>
                  <a:gd name="T70" fmla="*/ 399 w 593"/>
                  <a:gd name="T71" fmla="*/ 135 h 237"/>
                  <a:gd name="T72" fmla="*/ 494 w 593"/>
                  <a:gd name="T73" fmla="*/ 151 h 237"/>
                  <a:gd name="T74" fmla="*/ 563 w 593"/>
                  <a:gd name="T75" fmla="*/ 168 h 237"/>
                  <a:gd name="T76" fmla="*/ 556 w 593"/>
                  <a:gd name="T77" fmla="*/ 127 h 237"/>
                  <a:gd name="T78" fmla="*/ 543 w 593"/>
                  <a:gd name="T79" fmla="*/ 102 h 237"/>
                  <a:gd name="T80" fmla="*/ 512 w 593"/>
                  <a:gd name="T81" fmla="*/ 72 h 237"/>
                  <a:gd name="T82" fmla="*/ 470 w 593"/>
                  <a:gd name="T83" fmla="*/ 49 h 237"/>
                  <a:gd name="T84" fmla="*/ 435 w 593"/>
                  <a:gd name="T85" fmla="*/ 38 h 237"/>
                  <a:gd name="T86" fmla="*/ 392 w 593"/>
                  <a:gd name="T87" fmla="*/ 31 h 237"/>
                  <a:gd name="T88" fmla="*/ 340 w 593"/>
                  <a:gd name="T89" fmla="*/ 27 h 237"/>
                  <a:gd name="T90" fmla="*/ 274 w 593"/>
                  <a:gd name="T91" fmla="*/ 30 h 237"/>
                  <a:gd name="T92" fmla="*/ 205 w 593"/>
                  <a:gd name="T93" fmla="*/ 46 h 237"/>
                  <a:gd name="T94" fmla="*/ 145 w 593"/>
                  <a:gd name="T95" fmla="*/ 72 h 237"/>
                  <a:gd name="T96" fmla="*/ 99 w 593"/>
                  <a:gd name="T97" fmla="*/ 105 h 237"/>
                  <a:gd name="T98" fmla="*/ 63 w 593"/>
                  <a:gd name="T99" fmla="*/ 140 h 237"/>
                  <a:gd name="T100" fmla="*/ 41 w 593"/>
                  <a:gd name="T101" fmla="*/ 171 h 237"/>
                  <a:gd name="T102" fmla="*/ 27 w 593"/>
                  <a:gd name="T103" fmla="*/ 206 h 237"/>
                  <a:gd name="T104" fmla="*/ 28 w 593"/>
                  <a:gd name="T105" fmla="*/ 20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93" h="237">
                    <a:moveTo>
                      <a:pt x="34" y="237"/>
                    </a:moveTo>
                    <a:lnTo>
                      <a:pt x="23" y="236"/>
                    </a:lnTo>
                    <a:lnTo>
                      <a:pt x="15" y="234"/>
                    </a:lnTo>
                    <a:lnTo>
                      <a:pt x="12" y="231"/>
                    </a:lnTo>
                    <a:lnTo>
                      <a:pt x="9" y="229"/>
                    </a:lnTo>
                    <a:lnTo>
                      <a:pt x="6" y="227"/>
                    </a:lnTo>
                    <a:lnTo>
                      <a:pt x="4" y="223"/>
                    </a:lnTo>
                    <a:lnTo>
                      <a:pt x="2" y="219"/>
                    </a:lnTo>
                    <a:lnTo>
                      <a:pt x="0" y="212"/>
                    </a:lnTo>
                    <a:lnTo>
                      <a:pt x="0" y="204"/>
                    </a:lnTo>
                    <a:lnTo>
                      <a:pt x="1" y="196"/>
                    </a:lnTo>
                    <a:lnTo>
                      <a:pt x="4" y="183"/>
                    </a:lnTo>
                    <a:lnTo>
                      <a:pt x="10" y="170"/>
                    </a:lnTo>
                    <a:lnTo>
                      <a:pt x="18" y="155"/>
                    </a:lnTo>
                    <a:lnTo>
                      <a:pt x="29" y="140"/>
                    </a:lnTo>
                    <a:lnTo>
                      <a:pt x="41" y="124"/>
                    </a:lnTo>
                    <a:lnTo>
                      <a:pt x="56" y="108"/>
                    </a:lnTo>
                    <a:lnTo>
                      <a:pt x="72" y="92"/>
                    </a:lnTo>
                    <a:lnTo>
                      <a:pt x="90" y="77"/>
                    </a:lnTo>
                    <a:lnTo>
                      <a:pt x="111" y="62"/>
                    </a:lnTo>
                    <a:lnTo>
                      <a:pt x="132" y="49"/>
                    </a:lnTo>
                    <a:lnTo>
                      <a:pt x="156" y="36"/>
                    </a:lnTo>
                    <a:lnTo>
                      <a:pt x="181" y="25"/>
                    </a:lnTo>
                    <a:lnTo>
                      <a:pt x="195" y="20"/>
                    </a:lnTo>
                    <a:lnTo>
                      <a:pt x="208" y="16"/>
                    </a:lnTo>
                    <a:lnTo>
                      <a:pt x="222" y="12"/>
                    </a:lnTo>
                    <a:lnTo>
                      <a:pt x="237" y="8"/>
                    </a:lnTo>
                    <a:lnTo>
                      <a:pt x="252" y="6"/>
                    </a:lnTo>
                    <a:lnTo>
                      <a:pt x="267" y="4"/>
                    </a:lnTo>
                    <a:lnTo>
                      <a:pt x="282" y="2"/>
                    </a:lnTo>
                    <a:lnTo>
                      <a:pt x="299" y="0"/>
                    </a:lnTo>
                    <a:lnTo>
                      <a:pt x="321" y="0"/>
                    </a:lnTo>
                    <a:lnTo>
                      <a:pt x="343" y="0"/>
                    </a:lnTo>
                    <a:lnTo>
                      <a:pt x="363" y="0"/>
                    </a:lnTo>
                    <a:lnTo>
                      <a:pt x="383" y="3"/>
                    </a:lnTo>
                    <a:lnTo>
                      <a:pt x="400" y="5"/>
                    </a:lnTo>
                    <a:lnTo>
                      <a:pt x="417" y="7"/>
                    </a:lnTo>
                    <a:lnTo>
                      <a:pt x="434" y="10"/>
                    </a:lnTo>
                    <a:lnTo>
                      <a:pt x="448" y="13"/>
                    </a:lnTo>
                    <a:lnTo>
                      <a:pt x="462" y="18"/>
                    </a:lnTo>
                    <a:lnTo>
                      <a:pt x="475" y="22"/>
                    </a:lnTo>
                    <a:lnTo>
                      <a:pt x="487" y="26"/>
                    </a:lnTo>
                    <a:lnTo>
                      <a:pt x="497" y="32"/>
                    </a:lnTo>
                    <a:lnTo>
                      <a:pt x="508" y="37"/>
                    </a:lnTo>
                    <a:lnTo>
                      <a:pt x="518" y="43"/>
                    </a:lnTo>
                    <a:lnTo>
                      <a:pt x="526" y="48"/>
                    </a:lnTo>
                    <a:lnTo>
                      <a:pt x="534" y="54"/>
                    </a:lnTo>
                    <a:lnTo>
                      <a:pt x="547" y="66"/>
                    </a:lnTo>
                    <a:lnTo>
                      <a:pt x="558" y="78"/>
                    </a:lnTo>
                    <a:lnTo>
                      <a:pt x="566" y="90"/>
                    </a:lnTo>
                    <a:lnTo>
                      <a:pt x="574" y="101"/>
                    </a:lnTo>
                    <a:lnTo>
                      <a:pt x="578" y="112"/>
                    </a:lnTo>
                    <a:lnTo>
                      <a:pt x="582" y="120"/>
                    </a:lnTo>
                    <a:lnTo>
                      <a:pt x="584" y="128"/>
                    </a:lnTo>
                    <a:lnTo>
                      <a:pt x="585" y="133"/>
                    </a:lnTo>
                    <a:lnTo>
                      <a:pt x="593" y="185"/>
                    </a:lnTo>
                    <a:lnTo>
                      <a:pt x="593" y="188"/>
                    </a:lnTo>
                    <a:lnTo>
                      <a:pt x="592" y="192"/>
                    </a:lnTo>
                    <a:lnTo>
                      <a:pt x="591" y="195"/>
                    </a:lnTo>
                    <a:lnTo>
                      <a:pt x="589" y="197"/>
                    </a:lnTo>
                    <a:lnTo>
                      <a:pt x="586" y="199"/>
                    </a:lnTo>
                    <a:lnTo>
                      <a:pt x="583" y="200"/>
                    </a:lnTo>
                    <a:lnTo>
                      <a:pt x="579" y="200"/>
                    </a:lnTo>
                    <a:lnTo>
                      <a:pt x="576" y="199"/>
                    </a:lnTo>
                    <a:lnTo>
                      <a:pt x="570" y="198"/>
                    </a:lnTo>
                    <a:lnTo>
                      <a:pt x="552" y="193"/>
                    </a:lnTo>
                    <a:lnTo>
                      <a:pt x="526" y="186"/>
                    </a:lnTo>
                    <a:lnTo>
                      <a:pt x="494" y="179"/>
                    </a:lnTo>
                    <a:lnTo>
                      <a:pt x="456" y="171"/>
                    </a:lnTo>
                    <a:lnTo>
                      <a:pt x="416" y="165"/>
                    </a:lnTo>
                    <a:lnTo>
                      <a:pt x="395" y="162"/>
                    </a:lnTo>
                    <a:lnTo>
                      <a:pt x="374" y="161"/>
                    </a:lnTo>
                    <a:lnTo>
                      <a:pt x="354" y="160"/>
                    </a:lnTo>
                    <a:lnTo>
                      <a:pt x="334" y="161"/>
                    </a:lnTo>
                    <a:lnTo>
                      <a:pt x="319" y="162"/>
                    </a:lnTo>
                    <a:lnTo>
                      <a:pt x="302" y="166"/>
                    </a:lnTo>
                    <a:lnTo>
                      <a:pt x="282" y="170"/>
                    </a:lnTo>
                    <a:lnTo>
                      <a:pt x="263" y="175"/>
                    </a:lnTo>
                    <a:lnTo>
                      <a:pt x="220" y="187"/>
                    </a:lnTo>
                    <a:lnTo>
                      <a:pt x="176" y="201"/>
                    </a:lnTo>
                    <a:lnTo>
                      <a:pt x="133" y="214"/>
                    </a:lnTo>
                    <a:lnTo>
                      <a:pt x="95" y="226"/>
                    </a:lnTo>
                    <a:lnTo>
                      <a:pt x="77" y="230"/>
                    </a:lnTo>
                    <a:lnTo>
                      <a:pt x="61" y="234"/>
                    </a:lnTo>
                    <a:lnTo>
                      <a:pt x="46" y="236"/>
                    </a:lnTo>
                    <a:lnTo>
                      <a:pt x="34" y="237"/>
                    </a:lnTo>
                    <a:close/>
                    <a:moveTo>
                      <a:pt x="28" y="209"/>
                    </a:moveTo>
                    <a:lnTo>
                      <a:pt x="28" y="209"/>
                    </a:lnTo>
                    <a:lnTo>
                      <a:pt x="30" y="210"/>
                    </a:lnTo>
                    <a:lnTo>
                      <a:pt x="34" y="210"/>
                    </a:lnTo>
                    <a:lnTo>
                      <a:pt x="45" y="209"/>
                    </a:lnTo>
                    <a:lnTo>
                      <a:pt x="58" y="207"/>
                    </a:lnTo>
                    <a:lnTo>
                      <a:pt x="74" y="203"/>
                    </a:lnTo>
                    <a:lnTo>
                      <a:pt x="90" y="199"/>
                    </a:lnTo>
                    <a:lnTo>
                      <a:pt x="128" y="188"/>
                    </a:lnTo>
                    <a:lnTo>
                      <a:pt x="168" y="175"/>
                    </a:lnTo>
                    <a:lnTo>
                      <a:pt x="191" y="169"/>
                    </a:lnTo>
                    <a:lnTo>
                      <a:pt x="213" y="161"/>
                    </a:lnTo>
                    <a:lnTo>
                      <a:pt x="236" y="155"/>
                    </a:lnTo>
                    <a:lnTo>
                      <a:pt x="258" y="148"/>
                    </a:lnTo>
                    <a:lnTo>
                      <a:pt x="278" y="143"/>
                    </a:lnTo>
                    <a:lnTo>
                      <a:pt x="298" y="139"/>
                    </a:lnTo>
                    <a:lnTo>
                      <a:pt x="316" y="135"/>
                    </a:lnTo>
                    <a:lnTo>
                      <a:pt x="332" y="134"/>
                    </a:lnTo>
                    <a:lnTo>
                      <a:pt x="348" y="133"/>
                    </a:lnTo>
                    <a:lnTo>
                      <a:pt x="366" y="133"/>
                    </a:lnTo>
                    <a:lnTo>
                      <a:pt x="382" y="134"/>
                    </a:lnTo>
                    <a:lnTo>
                      <a:pt x="399" y="135"/>
                    </a:lnTo>
                    <a:lnTo>
                      <a:pt x="431" y="140"/>
                    </a:lnTo>
                    <a:lnTo>
                      <a:pt x="464" y="144"/>
                    </a:lnTo>
                    <a:lnTo>
                      <a:pt x="494" y="151"/>
                    </a:lnTo>
                    <a:lnTo>
                      <a:pt x="521" y="156"/>
                    </a:lnTo>
                    <a:lnTo>
                      <a:pt x="544" y="162"/>
                    </a:lnTo>
                    <a:lnTo>
                      <a:pt x="563" y="168"/>
                    </a:lnTo>
                    <a:lnTo>
                      <a:pt x="558" y="138"/>
                    </a:lnTo>
                    <a:lnTo>
                      <a:pt x="557" y="133"/>
                    </a:lnTo>
                    <a:lnTo>
                      <a:pt x="556" y="127"/>
                    </a:lnTo>
                    <a:lnTo>
                      <a:pt x="552" y="119"/>
                    </a:lnTo>
                    <a:lnTo>
                      <a:pt x="548" y="111"/>
                    </a:lnTo>
                    <a:lnTo>
                      <a:pt x="543" y="102"/>
                    </a:lnTo>
                    <a:lnTo>
                      <a:pt x="534" y="92"/>
                    </a:lnTo>
                    <a:lnTo>
                      <a:pt x="524" y="81"/>
                    </a:lnTo>
                    <a:lnTo>
                      <a:pt x="512" y="72"/>
                    </a:lnTo>
                    <a:lnTo>
                      <a:pt x="497" y="62"/>
                    </a:lnTo>
                    <a:lnTo>
                      <a:pt x="480" y="53"/>
                    </a:lnTo>
                    <a:lnTo>
                      <a:pt x="470" y="49"/>
                    </a:lnTo>
                    <a:lnTo>
                      <a:pt x="460" y="45"/>
                    </a:lnTo>
                    <a:lnTo>
                      <a:pt x="448" y="41"/>
                    </a:lnTo>
                    <a:lnTo>
                      <a:pt x="435" y="38"/>
                    </a:lnTo>
                    <a:lnTo>
                      <a:pt x="422" y="35"/>
                    </a:lnTo>
                    <a:lnTo>
                      <a:pt x="408" y="33"/>
                    </a:lnTo>
                    <a:lnTo>
                      <a:pt x="392" y="31"/>
                    </a:lnTo>
                    <a:lnTo>
                      <a:pt x="375" y="29"/>
                    </a:lnTo>
                    <a:lnTo>
                      <a:pt x="358" y="27"/>
                    </a:lnTo>
                    <a:lnTo>
                      <a:pt x="340" y="27"/>
                    </a:lnTo>
                    <a:lnTo>
                      <a:pt x="320" y="27"/>
                    </a:lnTo>
                    <a:lnTo>
                      <a:pt x="300" y="27"/>
                    </a:lnTo>
                    <a:lnTo>
                      <a:pt x="274" y="30"/>
                    </a:lnTo>
                    <a:lnTo>
                      <a:pt x="249" y="34"/>
                    </a:lnTo>
                    <a:lnTo>
                      <a:pt x="226" y="38"/>
                    </a:lnTo>
                    <a:lnTo>
                      <a:pt x="205" y="46"/>
                    </a:lnTo>
                    <a:lnTo>
                      <a:pt x="183" y="53"/>
                    </a:lnTo>
                    <a:lnTo>
                      <a:pt x="164" y="62"/>
                    </a:lnTo>
                    <a:lnTo>
                      <a:pt x="145" y="72"/>
                    </a:lnTo>
                    <a:lnTo>
                      <a:pt x="129" y="83"/>
                    </a:lnTo>
                    <a:lnTo>
                      <a:pt x="113" y="93"/>
                    </a:lnTo>
                    <a:lnTo>
                      <a:pt x="99" y="105"/>
                    </a:lnTo>
                    <a:lnTo>
                      <a:pt x="86" y="116"/>
                    </a:lnTo>
                    <a:lnTo>
                      <a:pt x="74" y="128"/>
                    </a:lnTo>
                    <a:lnTo>
                      <a:pt x="63" y="140"/>
                    </a:lnTo>
                    <a:lnTo>
                      <a:pt x="55" y="151"/>
                    </a:lnTo>
                    <a:lnTo>
                      <a:pt x="47" y="161"/>
                    </a:lnTo>
                    <a:lnTo>
                      <a:pt x="41" y="171"/>
                    </a:lnTo>
                    <a:lnTo>
                      <a:pt x="32" y="186"/>
                    </a:lnTo>
                    <a:lnTo>
                      <a:pt x="28" y="198"/>
                    </a:lnTo>
                    <a:lnTo>
                      <a:pt x="27" y="206"/>
                    </a:lnTo>
                    <a:lnTo>
                      <a:pt x="27" y="209"/>
                    </a:lnTo>
                    <a:lnTo>
                      <a:pt x="28" y="209"/>
                    </a:lnTo>
                    <a:lnTo>
                      <a:pt x="28" y="2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63"/>
              <p:cNvSpPr>
                <a:spLocks noEditPoints="1"/>
              </p:cNvSpPr>
              <p:nvPr userDrawn="1"/>
            </p:nvSpPr>
            <p:spPr bwMode="auto">
              <a:xfrm>
                <a:off x="1771" y="2599"/>
                <a:ext cx="21" cy="19"/>
              </a:xfrm>
              <a:custGeom>
                <a:avLst/>
                <a:gdLst>
                  <a:gd name="T0" fmla="*/ 32 w 64"/>
                  <a:gd name="T1" fmla="*/ 58 h 58"/>
                  <a:gd name="T2" fmla="*/ 26 w 64"/>
                  <a:gd name="T3" fmla="*/ 58 h 58"/>
                  <a:gd name="T4" fmla="*/ 19 w 64"/>
                  <a:gd name="T5" fmla="*/ 56 h 58"/>
                  <a:gd name="T6" fmla="*/ 14 w 64"/>
                  <a:gd name="T7" fmla="*/ 53 h 58"/>
                  <a:gd name="T8" fmla="*/ 9 w 64"/>
                  <a:gd name="T9" fmla="*/ 49 h 58"/>
                  <a:gd name="T10" fmla="*/ 5 w 64"/>
                  <a:gd name="T11" fmla="*/ 45 h 58"/>
                  <a:gd name="T12" fmla="*/ 2 w 64"/>
                  <a:gd name="T13" fmla="*/ 41 h 58"/>
                  <a:gd name="T14" fmla="*/ 0 w 64"/>
                  <a:gd name="T15" fmla="*/ 34 h 58"/>
                  <a:gd name="T16" fmla="*/ 0 w 64"/>
                  <a:gd name="T17" fmla="*/ 29 h 58"/>
                  <a:gd name="T18" fmla="*/ 0 w 64"/>
                  <a:gd name="T19" fmla="*/ 22 h 58"/>
                  <a:gd name="T20" fmla="*/ 2 w 64"/>
                  <a:gd name="T21" fmla="*/ 17 h 58"/>
                  <a:gd name="T22" fmla="*/ 5 w 64"/>
                  <a:gd name="T23" fmla="*/ 13 h 58"/>
                  <a:gd name="T24" fmla="*/ 9 w 64"/>
                  <a:gd name="T25" fmla="*/ 8 h 58"/>
                  <a:gd name="T26" fmla="*/ 14 w 64"/>
                  <a:gd name="T27" fmla="*/ 4 h 58"/>
                  <a:gd name="T28" fmla="*/ 19 w 64"/>
                  <a:gd name="T29" fmla="*/ 2 h 58"/>
                  <a:gd name="T30" fmla="*/ 26 w 64"/>
                  <a:gd name="T31" fmla="*/ 0 h 58"/>
                  <a:gd name="T32" fmla="*/ 32 w 64"/>
                  <a:gd name="T33" fmla="*/ 0 h 58"/>
                  <a:gd name="T34" fmla="*/ 39 w 64"/>
                  <a:gd name="T35" fmla="*/ 0 h 58"/>
                  <a:gd name="T36" fmla="*/ 45 w 64"/>
                  <a:gd name="T37" fmla="*/ 2 h 58"/>
                  <a:gd name="T38" fmla="*/ 50 w 64"/>
                  <a:gd name="T39" fmla="*/ 4 h 58"/>
                  <a:gd name="T40" fmla="*/ 55 w 64"/>
                  <a:gd name="T41" fmla="*/ 8 h 58"/>
                  <a:gd name="T42" fmla="*/ 59 w 64"/>
                  <a:gd name="T43" fmla="*/ 13 h 58"/>
                  <a:gd name="T44" fmla="*/ 62 w 64"/>
                  <a:gd name="T45" fmla="*/ 17 h 58"/>
                  <a:gd name="T46" fmla="*/ 64 w 64"/>
                  <a:gd name="T47" fmla="*/ 22 h 58"/>
                  <a:gd name="T48" fmla="*/ 64 w 64"/>
                  <a:gd name="T49" fmla="*/ 29 h 58"/>
                  <a:gd name="T50" fmla="*/ 64 w 64"/>
                  <a:gd name="T51" fmla="*/ 34 h 58"/>
                  <a:gd name="T52" fmla="*/ 62 w 64"/>
                  <a:gd name="T53" fmla="*/ 41 h 58"/>
                  <a:gd name="T54" fmla="*/ 59 w 64"/>
                  <a:gd name="T55" fmla="*/ 45 h 58"/>
                  <a:gd name="T56" fmla="*/ 55 w 64"/>
                  <a:gd name="T57" fmla="*/ 49 h 58"/>
                  <a:gd name="T58" fmla="*/ 50 w 64"/>
                  <a:gd name="T59" fmla="*/ 53 h 58"/>
                  <a:gd name="T60" fmla="*/ 45 w 64"/>
                  <a:gd name="T61" fmla="*/ 56 h 58"/>
                  <a:gd name="T62" fmla="*/ 39 w 64"/>
                  <a:gd name="T63" fmla="*/ 58 h 58"/>
                  <a:gd name="T64" fmla="*/ 32 w 64"/>
                  <a:gd name="T65" fmla="*/ 58 h 58"/>
                  <a:gd name="T66" fmla="*/ 32 w 64"/>
                  <a:gd name="T67" fmla="*/ 27 h 58"/>
                  <a:gd name="T68" fmla="*/ 32 w 64"/>
                  <a:gd name="T69" fmla="*/ 27 h 58"/>
                  <a:gd name="T70" fmla="*/ 28 w 64"/>
                  <a:gd name="T71" fmla="*/ 28 h 58"/>
                  <a:gd name="T72" fmla="*/ 27 w 64"/>
                  <a:gd name="T73" fmla="*/ 29 h 58"/>
                  <a:gd name="T74" fmla="*/ 28 w 64"/>
                  <a:gd name="T75" fmla="*/ 30 h 58"/>
                  <a:gd name="T76" fmla="*/ 32 w 64"/>
                  <a:gd name="T77" fmla="*/ 31 h 58"/>
                  <a:gd name="T78" fmla="*/ 36 w 64"/>
                  <a:gd name="T79" fmla="*/ 30 h 58"/>
                  <a:gd name="T80" fmla="*/ 37 w 64"/>
                  <a:gd name="T81" fmla="*/ 29 h 58"/>
                  <a:gd name="T82" fmla="*/ 36 w 64"/>
                  <a:gd name="T83" fmla="*/ 28 h 58"/>
                  <a:gd name="T84" fmla="*/ 32 w 64"/>
                  <a:gd name="T85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" h="58">
                    <a:moveTo>
                      <a:pt x="32" y="58"/>
                    </a:moveTo>
                    <a:lnTo>
                      <a:pt x="26" y="58"/>
                    </a:lnTo>
                    <a:lnTo>
                      <a:pt x="19" y="56"/>
                    </a:lnTo>
                    <a:lnTo>
                      <a:pt x="14" y="53"/>
                    </a:lnTo>
                    <a:lnTo>
                      <a:pt x="9" y="49"/>
                    </a:lnTo>
                    <a:lnTo>
                      <a:pt x="5" y="45"/>
                    </a:lnTo>
                    <a:lnTo>
                      <a:pt x="2" y="41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5" y="13"/>
                    </a:lnTo>
                    <a:lnTo>
                      <a:pt x="9" y="8"/>
                    </a:lnTo>
                    <a:lnTo>
                      <a:pt x="14" y="4"/>
                    </a:lnTo>
                    <a:lnTo>
                      <a:pt x="19" y="2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9" y="0"/>
                    </a:lnTo>
                    <a:lnTo>
                      <a:pt x="45" y="2"/>
                    </a:lnTo>
                    <a:lnTo>
                      <a:pt x="50" y="4"/>
                    </a:lnTo>
                    <a:lnTo>
                      <a:pt x="55" y="8"/>
                    </a:lnTo>
                    <a:lnTo>
                      <a:pt x="59" y="13"/>
                    </a:lnTo>
                    <a:lnTo>
                      <a:pt x="62" y="17"/>
                    </a:lnTo>
                    <a:lnTo>
                      <a:pt x="64" y="22"/>
                    </a:lnTo>
                    <a:lnTo>
                      <a:pt x="64" y="29"/>
                    </a:lnTo>
                    <a:lnTo>
                      <a:pt x="64" y="34"/>
                    </a:lnTo>
                    <a:lnTo>
                      <a:pt x="62" y="41"/>
                    </a:lnTo>
                    <a:lnTo>
                      <a:pt x="59" y="45"/>
                    </a:lnTo>
                    <a:lnTo>
                      <a:pt x="55" y="49"/>
                    </a:lnTo>
                    <a:lnTo>
                      <a:pt x="50" y="53"/>
                    </a:lnTo>
                    <a:lnTo>
                      <a:pt x="45" y="56"/>
                    </a:lnTo>
                    <a:lnTo>
                      <a:pt x="39" y="58"/>
                    </a:lnTo>
                    <a:lnTo>
                      <a:pt x="32" y="58"/>
                    </a:lnTo>
                    <a:close/>
                    <a:moveTo>
                      <a:pt x="32" y="27"/>
                    </a:moveTo>
                    <a:lnTo>
                      <a:pt x="32" y="27"/>
                    </a:lnTo>
                    <a:lnTo>
                      <a:pt x="28" y="28"/>
                    </a:lnTo>
                    <a:lnTo>
                      <a:pt x="27" y="29"/>
                    </a:lnTo>
                    <a:lnTo>
                      <a:pt x="28" y="30"/>
                    </a:lnTo>
                    <a:lnTo>
                      <a:pt x="32" y="31"/>
                    </a:lnTo>
                    <a:lnTo>
                      <a:pt x="36" y="30"/>
                    </a:lnTo>
                    <a:lnTo>
                      <a:pt x="37" y="29"/>
                    </a:lnTo>
                    <a:lnTo>
                      <a:pt x="36" y="28"/>
                    </a:lnTo>
                    <a:lnTo>
                      <a:pt x="3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64"/>
              <p:cNvSpPr>
                <a:spLocks noEditPoints="1"/>
              </p:cNvSpPr>
              <p:nvPr userDrawn="1"/>
            </p:nvSpPr>
            <p:spPr bwMode="auto">
              <a:xfrm>
                <a:off x="1788" y="2526"/>
                <a:ext cx="27" cy="28"/>
              </a:xfrm>
              <a:custGeom>
                <a:avLst/>
                <a:gdLst>
                  <a:gd name="T0" fmla="*/ 33 w 82"/>
                  <a:gd name="T1" fmla="*/ 82 h 83"/>
                  <a:gd name="T2" fmla="*/ 19 w 82"/>
                  <a:gd name="T3" fmla="*/ 75 h 83"/>
                  <a:gd name="T4" fmla="*/ 7 w 82"/>
                  <a:gd name="T5" fmla="*/ 65 h 83"/>
                  <a:gd name="T6" fmla="*/ 0 w 82"/>
                  <a:gd name="T7" fmla="*/ 49 h 83"/>
                  <a:gd name="T8" fmla="*/ 0 w 82"/>
                  <a:gd name="T9" fmla="*/ 33 h 83"/>
                  <a:gd name="T10" fmla="*/ 7 w 82"/>
                  <a:gd name="T11" fmla="*/ 18 h 83"/>
                  <a:gd name="T12" fmla="*/ 19 w 82"/>
                  <a:gd name="T13" fmla="*/ 7 h 83"/>
                  <a:gd name="T14" fmla="*/ 33 w 82"/>
                  <a:gd name="T15" fmla="*/ 1 h 83"/>
                  <a:gd name="T16" fmla="*/ 50 w 82"/>
                  <a:gd name="T17" fmla="*/ 1 h 83"/>
                  <a:gd name="T18" fmla="*/ 64 w 82"/>
                  <a:gd name="T19" fmla="*/ 7 h 83"/>
                  <a:gd name="T20" fmla="*/ 76 w 82"/>
                  <a:gd name="T21" fmla="*/ 18 h 83"/>
                  <a:gd name="T22" fmla="*/ 81 w 82"/>
                  <a:gd name="T23" fmla="*/ 33 h 83"/>
                  <a:gd name="T24" fmla="*/ 81 w 82"/>
                  <a:gd name="T25" fmla="*/ 49 h 83"/>
                  <a:gd name="T26" fmla="*/ 76 w 82"/>
                  <a:gd name="T27" fmla="*/ 65 h 83"/>
                  <a:gd name="T28" fmla="*/ 64 w 82"/>
                  <a:gd name="T29" fmla="*/ 75 h 83"/>
                  <a:gd name="T30" fmla="*/ 50 w 82"/>
                  <a:gd name="T31" fmla="*/ 82 h 83"/>
                  <a:gd name="T32" fmla="*/ 41 w 82"/>
                  <a:gd name="T33" fmla="*/ 27 h 83"/>
                  <a:gd name="T34" fmla="*/ 38 w 82"/>
                  <a:gd name="T35" fmla="*/ 27 h 83"/>
                  <a:gd name="T36" fmla="*/ 33 w 82"/>
                  <a:gd name="T37" fmla="*/ 29 h 83"/>
                  <a:gd name="T38" fmla="*/ 30 w 82"/>
                  <a:gd name="T39" fmla="*/ 33 h 83"/>
                  <a:gd name="T40" fmla="*/ 27 w 82"/>
                  <a:gd name="T41" fmla="*/ 39 h 83"/>
                  <a:gd name="T42" fmla="*/ 27 w 82"/>
                  <a:gd name="T43" fmla="*/ 44 h 83"/>
                  <a:gd name="T44" fmla="*/ 30 w 82"/>
                  <a:gd name="T45" fmla="*/ 49 h 83"/>
                  <a:gd name="T46" fmla="*/ 33 w 82"/>
                  <a:gd name="T47" fmla="*/ 53 h 83"/>
                  <a:gd name="T48" fmla="*/ 38 w 82"/>
                  <a:gd name="T49" fmla="*/ 55 h 83"/>
                  <a:gd name="T50" fmla="*/ 45 w 82"/>
                  <a:gd name="T51" fmla="*/ 55 h 83"/>
                  <a:gd name="T52" fmla="*/ 49 w 82"/>
                  <a:gd name="T53" fmla="*/ 53 h 83"/>
                  <a:gd name="T54" fmla="*/ 53 w 82"/>
                  <a:gd name="T55" fmla="*/ 49 h 83"/>
                  <a:gd name="T56" fmla="*/ 55 w 82"/>
                  <a:gd name="T57" fmla="*/ 44 h 83"/>
                  <a:gd name="T58" fmla="*/ 55 w 82"/>
                  <a:gd name="T59" fmla="*/ 39 h 83"/>
                  <a:gd name="T60" fmla="*/ 53 w 82"/>
                  <a:gd name="T61" fmla="*/ 33 h 83"/>
                  <a:gd name="T62" fmla="*/ 49 w 82"/>
                  <a:gd name="T63" fmla="*/ 29 h 83"/>
                  <a:gd name="T64" fmla="*/ 45 w 82"/>
                  <a:gd name="T65" fmla="*/ 2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83">
                    <a:moveTo>
                      <a:pt x="41" y="83"/>
                    </a:moveTo>
                    <a:lnTo>
                      <a:pt x="33" y="82"/>
                    </a:lnTo>
                    <a:lnTo>
                      <a:pt x="25" y="80"/>
                    </a:lnTo>
                    <a:lnTo>
                      <a:pt x="19" y="75"/>
                    </a:lnTo>
                    <a:lnTo>
                      <a:pt x="12" y="71"/>
                    </a:lnTo>
                    <a:lnTo>
                      <a:pt x="7" y="65"/>
                    </a:lnTo>
                    <a:lnTo>
                      <a:pt x="4" y="57"/>
                    </a:lnTo>
                    <a:lnTo>
                      <a:pt x="0" y="49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4" y="26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9" y="7"/>
                    </a:lnTo>
                    <a:lnTo>
                      <a:pt x="25" y="3"/>
                    </a:lnTo>
                    <a:lnTo>
                      <a:pt x="33" y="1"/>
                    </a:lnTo>
                    <a:lnTo>
                      <a:pt x="41" y="0"/>
                    </a:lnTo>
                    <a:lnTo>
                      <a:pt x="50" y="1"/>
                    </a:lnTo>
                    <a:lnTo>
                      <a:pt x="58" y="3"/>
                    </a:lnTo>
                    <a:lnTo>
                      <a:pt x="64" y="7"/>
                    </a:lnTo>
                    <a:lnTo>
                      <a:pt x="71" y="12"/>
                    </a:lnTo>
                    <a:lnTo>
                      <a:pt x="76" y="18"/>
                    </a:lnTo>
                    <a:lnTo>
                      <a:pt x="79" y="26"/>
                    </a:lnTo>
                    <a:lnTo>
                      <a:pt x="81" y="33"/>
                    </a:lnTo>
                    <a:lnTo>
                      <a:pt x="82" y="41"/>
                    </a:lnTo>
                    <a:lnTo>
                      <a:pt x="81" y="49"/>
                    </a:lnTo>
                    <a:lnTo>
                      <a:pt x="79" y="57"/>
                    </a:lnTo>
                    <a:lnTo>
                      <a:pt x="76" y="65"/>
                    </a:lnTo>
                    <a:lnTo>
                      <a:pt x="71" y="71"/>
                    </a:lnTo>
                    <a:lnTo>
                      <a:pt x="64" y="75"/>
                    </a:lnTo>
                    <a:lnTo>
                      <a:pt x="58" y="80"/>
                    </a:lnTo>
                    <a:lnTo>
                      <a:pt x="50" y="82"/>
                    </a:lnTo>
                    <a:lnTo>
                      <a:pt x="41" y="83"/>
                    </a:lnTo>
                    <a:close/>
                    <a:moveTo>
                      <a:pt x="41" y="27"/>
                    </a:moveTo>
                    <a:lnTo>
                      <a:pt x="41" y="27"/>
                    </a:lnTo>
                    <a:lnTo>
                      <a:pt x="38" y="27"/>
                    </a:lnTo>
                    <a:lnTo>
                      <a:pt x="36" y="28"/>
                    </a:lnTo>
                    <a:lnTo>
                      <a:pt x="33" y="29"/>
                    </a:lnTo>
                    <a:lnTo>
                      <a:pt x="32" y="31"/>
                    </a:lnTo>
                    <a:lnTo>
                      <a:pt x="30" y="33"/>
                    </a:lnTo>
                    <a:lnTo>
                      <a:pt x="29" y="35"/>
                    </a:lnTo>
                    <a:lnTo>
                      <a:pt x="27" y="39"/>
                    </a:lnTo>
                    <a:lnTo>
                      <a:pt x="27" y="41"/>
                    </a:lnTo>
                    <a:lnTo>
                      <a:pt x="27" y="44"/>
                    </a:lnTo>
                    <a:lnTo>
                      <a:pt x="29" y="47"/>
                    </a:lnTo>
                    <a:lnTo>
                      <a:pt x="30" y="49"/>
                    </a:lnTo>
                    <a:lnTo>
                      <a:pt x="32" y="52"/>
                    </a:lnTo>
                    <a:lnTo>
                      <a:pt x="33" y="53"/>
                    </a:lnTo>
                    <a:lnTo>
                      <a:pt x="36" y="55"/>
                    </a:lnTo>
                    <a:lnTo>
                      <a:pt x="38" y="55"/>
                    </a:lnTo>
                    <a:lnTo>
                      <a:pt x="41" y="56"/>
                    </a:lnTo>
                    <a:lnTo>
                      <a:pt x="45" y="55"/>
                    </a:lnTo>
                    <a:lnTo>
                      <a:pt x="47" y="55"/>
                    </a:lnTo>
                    <a:lnTo>
                      <a:pt x="49" y="53"/>
                    </a:lnTo>
                    <a:lnTo>
                      <a:pt x="51" y="52"/>
                    </a:lnTo>
                    <a:lnTo>
                      <a:pt x="53" y="49"/>
                    </a:lnTo>
                    <a:lnTo>
                      <a:pt x="54" y="47"/>
                    </a:lnTo>
                    <a:lnTo>
                      <a:pt x="55" y="44"/>
                    </a:lnTo>
                    <a:lnTo>
                      <a:pt x="55" y="41"/>
                    </a:lnTo>
                    <a:lnTo>
                      <a:pt x="55" y="39"/>
                    </a:lnTo>
                    <a:lnTo>
                      <a:pt x="54" y="35"/>
                    </a:lnTo>
                    <a:lnTo>
                      <a:pt x="53" y="33"/>
                    </a:lnTo>
                    <a:lnTo>
                      <a:pt x="51" y="31"/>
                    </a:lnTo>
                    <a:lnTo>
                      <a:pt x="49" y="29"/>
                    </a:lnTo>
                    <a:lnTo>
                      <a:pt x="47" y="28"/>
                    </a:lnTo>
                    <a:lnTo>
                      <a:pt x="45" y="27"/>
                    </a:lnTo>
                    <a:lnTo>
                      <a:pt x="4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65"/>
              <p:cNvSpPr>
                <a:spLocks noEditPoints="1"/>
              </p:cNvSpPr>
              <p:nvPr userDrawn="1"/>
            </p:nvSpPr>
            <p:spPr bwMode="auto">
              <a:xfrm>
                <a:off x="1775" y="2417"/>
                <a:ext cx="28" cy="27"/>
              </a:xfrm>
              <a:custGeom>
                <a:avLst/>
                <a:gdLst>
                  <a:gd name="T0" fmla="*/ 33 w 83"/>
                  <a:gd name="T1" fmla="*/ 82 h 82"/>
                  <a:gd name="T2" fmla="*/ 18 w 83"/>
                  <a:gd name="T3" fmla="*/ 75 h 82"/>
                  <a:gd name="T4" fmla="*/ 7 w 83"/>
                  <a:gd name="T5" fmla="*/ 63 h 82"/>
                  <a:gd name="T6" fmla="*/ 1 w 83"/>
                  <a:gd name="T7" fmla="*/ 49 h 82"/>
                  <a:gd name="T8" fmla="*/ 1 w 83"/>
                  <a:gd name="T9" fmla="*/ 32 h 82"/>
                  <a:gd name="T10" fmla="*/ 7 w 83"/>
                  <a:gd name="T11" fmla="*/ 18 h 82"/>
                  <a:gd name="T12" fmla="*/ 18 w 83"/>
                  <a:gd name="T13" fmla="*/ 6 h 82"/>
                  <a:gd name="T14" fmla="*/ 33 w 83"/>
                  <a:gd name="T15" fmla="*/ 0 h 82"/>
                  <a:gd name="T16" fmla="*/ 49 w 83"/>
                  <a:gd name="T17" fmla="*/ 0 h 82"/>
                  <a:gd name="T18" fmla="*/ 64 w 83"/>
                  <a:gd name="T19" fmla="*/ 6 h 82"/>
                  <a:gd name="T20" fmla="*/ 75 w 83"/>
                  <a:gd name="T21" fmla="*/ 18 h 82"/>
                  <a:gd name="T22" fmla="*/ 82 w 83"/>
                  <a:gd name="T23" fmla="*/ 32 h 82"/>
                  <a:gd name="T24" fmla="*/ 82 w 83"/>
                  <a:gd name="T25" fmla="*/ 49 h 82"/>
                  <a:gd name="T26" fmla="*/ 75 w 83"/>
                  <a:gd name="T27" fmla="*/ 63 h 82"/>
                  <a:gd name="T28" fmla="*/ 64 w 83"/>
                  <a:gd name="T29" fmla="*/ 75 h 82"/>
                  <a:gd name="T30" fmla="*/ 49 w 83"/>
                  <a:gd name="T31" fmla="*/ 82 h 82"/>
                  <a:gd name="T32" fmla="*/ 41 w 83"/>
                  <a:gd name="T33" fmla="*/ 27 h 82"/>
                  <a:gd name="T34" fmla="*/ 38 w 83"/>
                  <a:gd name="T35" fmla="*/ 27 h 82"/>
                  <a:gd name="T36" fmla="*/ 33 w 83"/>
                  <a:gd name="T37" fmla="*/ 29 h 82"/>
                  <a:gd name="T38" fmla="*/ 29 w 83"/>
                  <a:gd name="T39" fmla="*/ 33 h 82"/>
                  <a:gd name="T40" fmla="*/ 27 w 83"/>
                  <a:gd name="T41" fmla="*/ 37 h 82"/>
                  <a:gd name="T42" fmla="*/ 27 w 83"/>
                  <a:gd name="T43" fmla="*/ 44 h 82"/>
                  <a:gd name="T44" fmla="*/ 29 w 83"/>
                  <a:gd name="T45" fmla="*/ 48 h 82"/>
                  <a:gd name="T46" fmla="*/ 33 w 83"/>
                  <a:gd name="T47" fmla="*/ 52 h 82"/>
                  <a:gd name="T48" fmla="*/ 38 w 83"/>
                  <a:gd name="T49" fmla="*/ 55 h 82"/>
                  <a:gd name="T50" fmla="*/ 44 w 83"/>
                  <a:gd name="T51" fmla="*/ 55 h 82"/>
                  <a:gd name="T52" fmla="*/ 49 w 83"/>
                  <a:gd name="T53" fmla="*/ 52 h 82"/>
                  <a:gd name="T54" fmla="*/ 54 w 83"/>
                  <a:gd name="T55" fmla="*/ 48 h 82"/>
                  <a:gd name="T56" fmla="*/ 56 w 83"/>
                  <a:gd name="T57" fmla="*/ 44 h 82"/>
                  <a:gd name="T58" fmla="*/ 56 w 83"/>
                  <a:gd name="T59" fmla="*/ 37 h 82"/>
                  <a:gd name="T60" fmla="*/ 54 w 83"/>
                  <a:gd name="T61" fmla="*/ 33 h 82"/>
                  <a:gd name="T62" fmla="*/ 49 w 83"/>
                  <a:gd name="T63" fmla="*/ 29 h 82"/>
                  <a:gd name="T64" fmla="*/ 44 w 83"/>
                  <a:gd name="T65" fmla="*/ 2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3" h="82">
                    <a:moveTo>
                      <a:pt x="41" y="82"/>
                    </a:moveTo>
                    <a:lnTo>
                      <a:pt x="33" y="82"/>
                    </a:lnTo>
                    <a:lnTo>
                      <a:pt x="25" y="78"/>
                    </a:lnTo>
                    <a:lnTo>
                      <a:pt x="18" y="75"/>
                    </a:lnTo>
                    <a:lnTo>
                      <a:pt x="11" y="70"/>
                    </a:lnTo>
                    <a:lnTo>
                      <a:pt x="7" y="63"/>
                    </a:lnTo>
                    <a:lnTo>
                      <a:pt x="3" y="57"/>
                    </a:lnTo>
                    <a:lnTo>
                      <a:pt x="1" y="49"/>
                    </a:lnTo>
                    <a:lnTo>
                      <a:pt x="0" y="41"/>
                    </a:lnTo>
                    <a:lnTo>
                      <a:pt x="1" y="32"/>
                    </a:lnTo>
                    <a:lnTo>
                      <a:pt x="3" y="24"/>
                    </a:lnTo>
                    <a:lnTo>
                      <a:pt x="7" y="18"/>
                    </a:lnTo>
                    <a:lnTo>
                      <a:pt x="11" y="11"/>
                    </a:lnTo>
                    <a:lnTo>
                      <a:pt x="18" y="6"/>
                    </a:lnTo>
                    <a:lnTo>
                      <a:pt x="25" y="3"/>
                    </a:lnTo>
                    <a:lnTo>
                      <a:pt x="33" y="0"/>
                    </a:lnTo>
                    <a:lnTo>
                      <a:pt x="41" y="0"/>
                    </a:lnTo>
                    <a:lnTo>
                      <a:pt x="49" y="0"/>
                    </a:lnTo>
                    <a:lnTo>
                      <a:pt x="57" y="3"/>
                    </a:lnTo>
                    <a:lnTo>
                      <a:pt x="64" y="6"/>
                    </a:lnTo>
                    <a:lnTo>
                      <a:pt x="71" y="11"/>
                    </a:lnTo>
                    <a:lnTo>
                      <a:pt x="75" y="18"/>
                    </a:lnTo>
                    <a:lnTo>
                      <a:pt x="79" y="24"/>
                    </a:lnTo>
                    <a:lnTo>
                      <a:pt x="82" y="32"/>
                    </a:lnTo>
                    <a:lnTo>
                      <a:pt x="83" y="41"/>
                    </a:lnTo>
                    <a:lnTo>
                      <a:pt x="82" y="49"/>
                    </a:lnTo>
                    <a:lnTo>
                      <a:pt x="79" y="57"/>
                    </a:lnTo>
                    <a:lnTo>
                      <a:pt x="75" y="63"/>
                    </a:lnTo>
                    <a:lnTo>
                      <a:pt x="71" y="70"/>
                    </a:lnTo>
                    <a:lnTo>
                      <a:pt x="64" y="75"/>
                    </a:lnTo>
                    <a:lnTo>
                      <a:pt x="57" y="78"/>
                    </a:lnTo>
                    <a:lnTo>
                      <a:pt x="49" y="82"/>
                    </a:lnTo>
                    <a:lnTo>
                      <a:pt x="41" y="82"/>
                    </a:lnTo>
                    <a:close/>
                    <a:moveTo>
                      <a:pt x="41" y="27"/>
                    </a:moveTo>
                    <a:lnTo>
                      <a:pt x="41" y="27"/>
                    </a:lnTo>
                    <a:lnTo>
                      <a:pt x="38" y="27"/>
                    </a:lnTo>
                    <a:lnTo>
                      <a:pt x="35" y="28"/>
                    </a:lnTo>
                    <a:lnTo>
                      <a:pt x="33" y="29"/>
                    </a:lnTo>
                    <a:lnTo>
                      <a:pt x="31" y="31"/>
                    </a:lnTo>
                    <a:lnTo>
                      <a:pt x="29" y="33"/>
                    </a:lnTo>
                    <a:lnTo>
                      <a:pt x="28" y="35"/>
                    </a:lnTo>
                    <a:lnTo>
                      <a:pt x="27" y="37"/>
                    </a:lnTo>
                    <a:lnTo>
                      <a:pt x="27" y="41"/>
                    </a:lnTo>
                    <a:lnTo>
                      <a:pt x="27" y="44"/>
                    </a:lnTo>
                    <a:lnTo>
                      <a:pt x="28" y="46"/>
                    </a:lnTo>
                    <a:lnTo>
                      <a:pt x="29" y="48"/>
                    </a:lnTo>
                    <a:lnTo>
                      <a:pt x="31" y="50"/>
                    </a:lnTo>
                    <a:lnTo>
                      <a:pt x="33" y="52"/>
                    </a:lnTo>
                    <a:lnTo>
                      <a:pt x="35" y="54"/>
                    </a:lnTo>
                    <a:lnTo>
                      <a:pt x="38" y="55"/>
                    </a:lnTo>
                    <a:lnTo>
                      <a:pt x="41" y="55"/>
                    </a:lnTo>
                    <a:lnTo>
                      <a:pt x="44" y="55"/>
                    </a:lnTo>
                    <a:lnTo>
                      <a:pt x="47" y="54"/>
                    </a:lnTo>
                    <a:lnTo>
                      <a:pt x="49" y="52"/>
                    </a:lnTo>
                    <a:lnTo>
                      <a:pt x="51" y="50"/>
                    </a:lnTo>
                    <a:lnTo>
                      <a:pt x="54" y="48"/>
                    </a:lnTo>
                    <a:lnTo>
                      <a:pt x="55" y="46"/>
                    </a:lnTo>
                    <a:lnTo>
                      <a:pt x="56" y="44"/>
                    </a:lnTo>
                    <a:lnTo>
                      <a:pt x="56" y="41"/>
                    </a:lnTo>
                    <a:lnTo>
                      <a:pt x="56" y="37"/>
                    </a:lnTo>
                    <a:lnTo>
                      <a:pt x="55" y="35"/>
                    </a:lnTo>
                    <a:lnTo>
                      <a:pt x="54" y="33"/>
                    </a:lnTo>
                    <a:lnTo>
                      <a:pt x="51" y="31"/>
                    </a:lnTo>
                    <a:lnTo>
                      <a:pt x="49" y="29"/>
                    </a:lnTo>
                    <a:lnTo>
                      <a:pt x="47" y="28"/>
                    </a:lnTo>
                    <a:lnTo>
                      <a:pt x="44" y="27"/>
                    </a:lnTo>
                    <a:lnTo>
                      <a:pt x="4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66"/>
              <p:cNvSpPr>
                <a:spLocks noEditPoints="1"/>
              </p:cNvSpPr>
              <p:nvPr userDrawn="1"/>
            </p:nvSpPr>
            <p:spPr bwMode="auto">
              <a:xfrm>
                <a:off x="1710" y="2266"/>
                <a:ext cx="33" cy="33"/>
              </a:xfrm>
              <a:custGeom>
                <a:avLst/>
                <a:gdLst>
                  <a:gd name="T0" fmla="*/ 40 w 99"/>
                  <a:gd name="T1" fmla="*/ 98 h 99"/>
                  <a:gd name="T2" fmla="*/ 22 w 99"/>
                  <a:gd name="T3" fmla="*/ 90 h 99"/>
                  <a:gd name="T4" fmla="*/ 9 w 99"/>
                  <a:gd name="T5" fmla="*/ 77 h 99"/>
                  <a:gd name="T6" fmla="*/ 1 w 99"/>
                  <a:gd name="T7" fmla="*/ 60 h 99"/>
                  <a:gd name="T8" fmla="*/ 1 w 99"/>
                  <a:gd name="T9" fmla="*/ 39 h 99"/>
                  <a:gd name="T10" fmla="*/ 9 w 99"/>
                  <a:gd name="T11" fmla="*/ 22 h 99"/>
                  <a:gd name="T12" fmla="*/ 22 w 99"/>
                  <a:gd name="T13" fmla="*/ 9 h 99"/>
                  <a:gd name="T14" fmla="*/ 40 w 99"/>
                  <a:gd name="T15" fmla="*/ 1 h 99"/>
                  <a:gd name="T16" fmla="*/ 59 w 99"/>
                  <a:gd name="T17" fmla="*/ 1 h 99"/>
                  <a:gd name="T18" fmla="*/ 77 w 99"/>
                  <a:gd name="T19" fmla="*/ 9 h 99"/>
                  <a:gd name="T20" fmla="*/ 91 w 99"/>
                  <a:gd name="T21" fmla="*/ 22 h 99"/>
                  <a:gd name="T22" fmla="*/ 98 w 99"/>
                  <a:gd name="T23" fmla="*/ 39 h 99"/>
                  <a:gd name="T24" fmla="*/ 98 w 99"/>
                  <a:gd name="T25" fmla="*/ 60 h 99"/>
                  <a:gd name="T26" fmla="*/ 91 w 99"/>
                  <a:gd name="T27" fmla="*/ 77 h 99"/>
                  <a:gd name="T28" fmla="*/ 77 w 99"/>
                  <a:gd name="T29" fmla="*/ 90 h 99"/>
                  <a:gd name="T30" fmla="*/ 59 w 99"/>
                  <a:gd name="T31" fmla="*/ 98 h 99"/>
                  <a:gd name="T32" fmla="*/ 50 w 99"/>
                  <a:gd name="T33" fmla="*/ 27 h 99"/>
                  <a:gd name="T34" fmla="*/ 45 w 99"/>
                  <a:gd name="T35" fmla="*/ 27 h 99"/>
                  <a:gd name="T36" fmla="*/ 37 w 99"/>
                  <a:gd name="T37" fmla="*/ 31 h 99"/>
                  <a:gd name="T38" fmla="*/ 31 w 99"/>
                  <a:gd name="T39" fmla="*/ 37 h 99"/>
                  <a:gd name="T40" fmla="*/ 28 w 99"/>
                  <a:gd name="T41" fmla="*/ 45 h 99"/>
                  <a:gd name="T42" fmla="*/ 28 w 99"/>
                  <a:gd name="T43" fmla="*/ 54 h 99"/>
                  <a:gd name="T44" fmla="*/ 31 w 99"/>
                  <a:gd name="T45" fmla="*/ 62 h 99"/>
                  <a:gd name="T46" fmla="*/ 37 w 99"/>
                  <a:gd name="T47" fmla="*/ 68 h 99"/>
                  <a:gd name="T48" fmla="*/ 45 w 99"/>
                  <a:gd name="T49" fmla="*/ 72 h 99"/>
                  <a:gd name="T50" fmla="*/ 54 w 99"/>
                  <a:gd name="T51" fmla="*/ 72 h 99"/>
                  <a:gd name="T52" fmla="*/ 62 w 99"/>
                  <a:gd name="T53" fmla="*/ 68 h 99"/>
                  <a:gd name="T54" fmla="*/ 68 w 99"/>
                  <a:gd name="T55" fmla="*/ 62 h 99"/>
                  <a:gd name="T56" fmla="*/ 71 w 99"/>
                  <a:gd name="T57" fmla="*/ 54 h 99"/>
                  <a:gd name="T58" fmla="*/ 71 w 99"/>
                  <a:gd name="T59" fmla="*/ 45 h 99"/>
                  <a:gd name="T60" fmla="*/ 68 w 99"/>
                  <a:gd name="T61" fmla="*/ 37 h 99"/>
                  <a:gd name="T62" fmla="*/ 62 w 99"/>
                  <a:gd name="T63" fmla="*/ 31 h 99"/>
                  <a:gd name="T64" fmla="*/ 54 w 99"/>
                  <a:gd name="T65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9" h="99">
                    <a:moveTo>
                      <a:pt x="50" y="99"/>
                    </a:moveTo>
                    <a:lnTo>
                      <a:pt x="40" y="98"/>
                    </a:lnTo>
                    <a:lnTo>
                      <a:pt x="30" y="95"/>
                    </a:lnTo>
                    <a:lnTo>
                      <a:pt x="22" y="90"/>
                    </a:lnTo>
                    <a:lnTo>
                      <a:pt x="15" y="85"/>
                    </a:lnTo>
                    <a:lnTo>
                      <a:pt x="9" y="77"/>
                    </a:lnTo>
                    <a:lnTo>
                      <a:pt x="4" y="68"/>
                    </a:lnTo>
                    <a:lnTo>
                      <a:pt x="1" y="60"/>
                    </a:lnTo>
                    <a:lnTo>
                      <a:pt x="0" y="50"/>
                    </a:lnTo>
                    <a:lnTo>
                      <a:pt x="1" y="39"/>
                    </a:lnTo>
                    <a:lnTo>
                      <a:pt x="4" y="31"/>
                    </a:lnTo>
                    <a:lnTo>
                      <a:pt x="9" y="22"/>
                    </a:lnTo>
                    <a:lnTo>
                      <a:pt x="15" y="14"/>
                    </a:lnTo>
                    <a:lnTo>
                      <a:pt x="22" y="9"/>
                    </a:lnTo>
                    <a:lnTo>
                      <a:pt x="30" y="4"/>
                    </a:lnTo>
                    <a:lnTo>
                      <a:pt x="40" y="1"/>
                    </a:lnTo>
                    <a:lnTo>
                      <a:pt x="50" y="0"/>
                    </a:lnTo>
                    <a:lnTo>
                      <a:pt x="59" y="1"/>
                    </a:lnTo>
                    <a:lnTo>
                      <a:pt x="69" y="4"/>
                    </a:lnTo>
                    <a:lnTo>
                      <a:pt x="77" y="9"/>
                    </a:lnTo>
                    <a:lnTo>
                      <a:pt x="84" y="14"/>
                    </a:lnTo>
                    <a:lnTo>
                      <a:pt x="91" y="22"/>
                    </a:lnTo>
                    <a:lnTo>
                      <a:pt x="95" y="31"/>
                    </a:lnTo>
                    <a:lnTo>
                      <a:pt x="98" y="39"/>
                    </a:lnTo>
                    <a:lnTo>
                      <a:pt x="99" y="50"/>
                    </a:lnTo>
                    <a:lnTo>
                      <a:pt x="98" y="60"/>
                    </a:lnTo>
                    <a:lnTo>
                      <a:pt x="95" y="68"/>
                    </a:lnTo>
                    <a:lnTo>
                      <a:pt x="91" y="77"/>
                    </a:lnTo>
                    <a:lnTo>
                      <a:pt x="84" y="85"/>
                    </a:lnTo>
                    <a:lnTo>
                      <a:pt x="77" y="90"/>
                    </a:lnTo>
                    <a:lnTo>
                      <a:pt x="69" y="95"/>
                    </a:lnTo>
                    <a:lnTo>
                      <a:pt x="59" y="98"/>
                    </a:lnTo>
                    <a:lnTo>
                      <a:pt x="50" y="99"/>
                    </a:lnTo>
                    <a:close/>
                    <a:moveTo>
                      <a:pt x="50" y="27"/>
                    </a:moveTo>
                    <a:lnTo>
                      <a:pt x="50" y="27"/>
                    </a:lnTo>
                    <a:lnTo>
                      <a:pt x="45" y="27"/>
                    </a:lnTo>
                    <a:lnTo>
                      <a:pt x="41" y="28"/>
                    </a:lnTo>
                    <a:lnTo>
                      <a:pt x="37" y="31"/>
                    </a:lnTo>
                    <a:lnTo>
                      <a:pt x="34" y="34"/>
                    </a:lnTo>
                    <a:lnTo>
                      <a:pt x="31" y="37"/>
                    </a:lnTo>
                    <a:lnTo>
                      <a:pt x="29" y="40"/>
                    </a:lnTo>
                    <a:lnTo>
                      <a:pt x="28" y="45"/>
                    </a:lnTo>
                    <a:lnTo>
                      <a:pt x="27" y="50"/>
                    </a:lnTo>
                    <a:lnTo>
                      <a:pt x="28" y="54"/>
                    </a:lnTo>
                    <a:lnTo>
                      <a:pt x="29" y="59"/>
                    </a:lnTo>
                    <a:lnTo>
                      <a:pt x="31" y="62"/>
                    </a:lnTo>
                    <a:lnTo>
                      <a:pt x="34" y="65"/>
                    </a:lnTo>
                    <a:lnTo>
                      <a:pt x="37" y="68"/>
                    </a:lnTo>
                    <a:lnTo>
                      <a:pt x="41" y="71"/>
                    </a:lnTo>
                    <a:lnTo>
                      <a:pt x="45" y="72"/>
                    </a:lnTo>
                    <a:lnTo>
                      <a:pt x="50" y="72"/>
                    </a:lnTo>
                    <a:lnTo>
                      <a:pt x="54" y="72"/>
                    </a:lnTo>
                    <a:lnTo>
                      <a:pt x="58" y="71"/>
                    </a:lnTo>
                    <a:lnTo>
                      <a:pt x="62" y="68"/>
                    </a:lnTo>
                    <a:lnTo>
                      <a:pt x="66" y="65"/>
                    </a:lnTo>
                    <a:lnTo>
                      <a:pt x="68" y="62"/>
                    </a:lnTo>
                    <a:lnTo>
                      <a:pt x="70" y="59"/>
                    </a:lnTo>
                    <a:lnTo>
                      <a:pt x="71" y="54"/>
                    </a:lnTo>
                    <a:lnTo>
                      <a:pt x="72" y="50"/>
                    </a:lnTo>
                    <a:lnTo>
                      <a:pt x="71" y="45"/>
                    </a:lnTo>
                    <a:lnTo>
                      <a:pt x="70" y="40"/>
                    </a:lnTo>
                    <a:lnTo>
                      <a:pt x="68" y="37"/>
                    </a:lnTo>
                    <a:lnTo>
                      <a:pt x="66" y="34"/>
                    </a:lnTo>
                    <a:lnTo>
                      <a:pt x="62" y="31"/>
                    </a:lnTo>
                    <a:lnTo>
                      <a:pt x="58" y="28"/>
                    </a:lnTo>
                    <a:lnTo>
                      <a:pt x="54" y="27"/>
                    </a:lnTo>
                    <a:lnTo>
                      <a:pt x="5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67"/>
              <p:cNvSpPr>
                <a:spLocks noEditPoints="1"/>
              </p:cNvSpPr>
              <p:nvPr userDrawn="1"/>
            </p:nvSpPr>
            <p:spPr bwMode="auto">
              <a:xfrm>
                <a:off x="1803" y="2144"/>
                <a:ext cx="23" cy="22"/>
              </a:xfrm>
              <a:custGeom>
                <a:avLst/>
                <a:gdLst>
                  <a:gd name="T0" fmla="*/ 34 w 68"/>
                  <a:gd name="T1" fmla="*/ 68 h 68"/>
                  <a:gd name="T2" fmla="*/ 27 w 68"/>
                  <a:gd name="T3" fmla="*/ 68 h 68"/>
                  <a:gd name="T4" fmla="*/ 20 w 68"/>
                  <a:gd name="T5" fmla="*/ 66 h 68"/>
                  <a:gd name="T6" fmla="*/ 15 w 68"/>
                  <a:gd name="T7" fmla="*/ 63 h 68"/>
                  <a:gd name="T8" fmla="*/ 10 w 68"/>
                  <a:gd name="T9" fmla="*/ 59 h 68"/>
                  <a:gd name="T10" fmla="*/ 5 w 68"/>
                  <a:gd name="T11" fmla="*/ 53 h 68"/>
                  <a:gd name="T12" fmla="*/ 2 w 68"/>
                  <a:gd name="T13" fmla="*/ 48 h 68"/>
                  <a:gd name="T14" fmla="*/ 1 w 68"/>
                  <a:gd name="T15" fmla="*/ 41 h 68"/>
                  <a:gd name="T16" fmla="*/ 0 w 68"/>
                  <a:gd name="T17" fmla="*/ 34 h 68"/>
                  <a:gd name="T18" fmla="*/ 1 w 68"/>
                  <a:gd name="T19" fmla="*/ 27 h 68"/>
                  <a:gd name="T20" fmla="*/ 2 w 68"/>
                  <a:gd name="T21" fmla="*/ 21 h 68"/>
                  <a:gd name="T22" fmla="*/ 5 w 68"/>
                  <a:gd name="T23" fmla="*/ 15 h 68"/>
                  <a:gd name="T24" fmla="*/ 10 w 68"/>
                  <a:gd name="T25" fmla="*/ 10 h 68"/>
                  <a:gd name="T26" fmla="*/ 15 w 68"/>
                  <a:gd name="T27" fmla="*/ 6 h 68"/>
                  <a:gd name="T28" fmla="*/ 20 w 68"/>
                  <a:gd name="T29" fmla="*/ 2 h 68"/>
                  <a:gd name="T30" fmla="*/ 27 w 68"/>
                  <a:gd name="T31" fmla="*/ 0 h 68"/>
                  <a:gd name="T32" fmla="*/ 34 w 68"/>
                  <a:gd name="T33" fmla="*/ 0 h 68"/>
                  <a:gd name="T34" fmla="*/ 41 w 68"/>
                  <a:gd name="T35" fmla="*/ 0 h 68"/>
                  <a:gd name="T36" fmla="*/ 47 w 68"/>
                  <a:gd name="T37" fmla="*/ 2 h 68"/>
                  <a:gd name="T38" fmla="*/ 53 w 68"/>
                  <a:gd name="T39" fmla="*/ 6 h 68"/>
                  <a:gd name="T40" fmla="*/ 58 w 68"/>
                  <a:gd name="T41" fmla="*/ 10 h 68"/>
                  <a:gd name="T42" fmla="*/ 62 w 68"/>
                  <a:gd name="T43" fmla="*/ 15 h 68"/>
                  <a:gd name="T44" fmla="*/ 66 w 68"/>
                  <a:gd name="T45" fmla="*/ 21 h 68"/>
                  <a:gd name="T46" fmla="*/ 68 w 68"/>
                  <a:gd name="T47" fmla="*/ 27 h 68"/>
                  <a:gd name="T48" fmla="*/ 68 w 68"/>
                  <a:gd name="T49" fmla="*/ 34 h 68"/>
                  <a:gd name="T50" fmla="*/ 68 w 68"/>
                  <a:gd name="T51" fmla="*/ 41 h 68"/>
                  <a:gd name="T52" fmla="*/ 66 w 68"/>
                  <a:gd name="T53" fmla="*/ 48 h 68"/>
                  <a:gd name="T54" fmla="*/ 62 w 68"/>
                  <a:gd name="T55" fmla="*/ 53 h 68"/>
                  <a:gd name="T56" fmla="*/ 58 w 68"/>
                  <a:gd name="T57" fmla="*/ 59 h 68"/>
                  <a:gd name="T58" fmla="*/ 53 w 68"/>
                  <a:gd name="T59" fmla="*/ 63 h 68"/>
                  <a:gd name="T60" fmla="*/ 47 w 68"/>
                  <a:gd name="T61" fmla="*/ 66 h 68"/>
                  <a:gd name="T62" fmla="*/ 41 w 68"/>
                  <a:gd name="T63" fmla="*/ 68 h 68"/>
                  <a:gd name="T64" fmla="*/ 34 w 68"/>
                  <a:gd name="T65" fmla="*/ 68 h 68"/>
                  <a:gd name="T66" fmla="*/ 34 w 68"/>
                  <a:gd name="T67" fmla="*/ 27 h 68"/>
                  <a:gd name="T68" fmla="*/ 34 w 68"/>
                  <a:gd name="T69" fmla="*/ 27 h 68"/>
                  <a:gd name="T70" fmla="*/ 31 w 68"/>
                  <a:gd name="T71" fmla="*/ 27 h 68"/>
                  <a:gd name="T72" fmla="*/ 29 w 68"/>
                  <a:gd name="T73" fmla="*/ 29 h 68"/>
                  <a:gd name="T74" fmla="*/ 27 w 68"/>
                  <a:gd name="T75" fmla="*/ 32 h 68"/>
                  <a:gd name="T76" fmla="*/ 27 w 68"/>
                  <a:gd name="T77" fmla="*/ 34 h 68"/>
                  <a:gd name="T78" fmla="*/ 27 w 68"/>
                  <a:gd name="T79" fmla="*/ 37 h 68"/>
                  <a:gd name="T80" fmla="*/ 29 w 68"/>
                  <a:gd name="T81" fmla="*/ 39 h 68"/>
                  <a:gd name="T82" fmla="*/ 31 w 68"/>
                  <a:gd name="T83" fmla="*/ 40 h 68"/>
                  <a:gd name="T84" fmla="*/ 34 w 68"/>
                  <a:gd name="T85" fmla="*/ 40 h 68"/>
                  <a:gd name="T86" fmla="*/ 37 w 68"/>
                  <a:gd name="T87" fmla="*/ 40 h 68"/>
                  <a:gd name="T88" fmla="*/ 39 w 68"/>
                  <a:gd name="T89" fmla="*/ 39 h 68"/>
                  <a:gd name="T90" fmla="*/ 41 w 68"/>
                  <a:gd name="T91" fmla="*/ 37 h 68"/>
                  <a:gd name="T92" fmla="*/ 41 w 68"/>
                  <a:gd name="T93" fmla="*/ 34 h 68"/>
                  <a:gd name="T94" fmla="*/ 41 w 68"/>
                  <a:gd name="T95" fmla="*/ 32 h 68"/>
                  <a:gd name="T96" fmla="*/ 39 w 68"/>
                  <a:gd name="T97" fmla="*/ 29 h 68"/>
                  <a:gd name="T98" fmla="*/ 37 w 68"/>
                  <a:gd name="T99" fmla="*/ 27 h 68"/>
                  <a:gd name="T100" fmla="*/ 34 w 68"/>
                  <a:gd name="T101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" h="68">
                    <a:moveTo>
                      <a:pt x="34" y="68"/>
                    </a:moveTo>
                    <a:lnTo>
                      <a:pt x="27" y="68"/>
                    </a:lnTo>
                    <a:lnTo>
                      <a:pt x="20" y="66"/>
                    </a:lnTo>
                    <a:lnTo>
                      <a:pt x="15" y="63"/>
                    </a:lnTo>
                    <a:lnTo>
                      <a:pt x="10" y="59"/>
                    </a:lnTo>
                    <a:lnTo>
                      <a:pt x="5" y="53"/>
                    </a:lnTo>
                    <a:lnTo>
                      <a:pt x="2" y="48"/>
                    </a:lnTo>
                    <a:lnTo>
                      <a:pt x="1" y="41"/>
                    </a:lnTo>
                    <a:lnTo>
                      <a:pt x="0" y="34"/>
                    </a:lnTo>
                    <a:lnTo>
                      <a:pt x="1" y="27"/>
                    </a:lnTo>
                    <a:lnTo>
                      <a:pt x="2" y="21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15" y="6"/>
                    </a:lnTo>
                    <a:lnTo>
                      <a:pt x="20" y="2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47" y="2"/>
                    </a:lnTo>
                    <a:lnTo>
                      <a:pt x="53" y="6"/>
                    </a:lnTo>
                    <a:lnTo>
                      <a:pt x="58" y="10"/>
                    </a:lnTo>
                    <a:lnTo>
                      <a:pt x="62" y="15"/>
                    </a:lnTo>
                    <a:lnTo>
                      <a:pt x="66" y="21"/>
                    </a:lnTo>
                    <a:lnTo>
                      <a:pt x="68" y="27"/>
                    </a:lnTo>
                    <a:lnTo>
                      <a:pt x="68" y="34"/>
                    </a:lnTo>
                    <a:lnTo>
                      <a:pt x="68" y="41"/>
                    </a:lnTo>
                    <a:lnTo>
                      <a:pt x="66" y="48"/>
                    </a:lnTo>
                    <a:lnTo>
                      <a:pt x="62" y="53"/>
                    </a:lnTo>
                    <a:lnTo>
                      <a:pt x="58" y="59"/>
                    </a:lnTo>
                    <a:lnTo>
                      <a:pt x="53" y="63"/>
                    </a:lnTo>
                    <a:lnTo>
                      <a:pt x="47" y="66"/>
                    </a:lnTo>
                    <a:lnTo>
                      <a:pt x="41" y="68"/>
                    </a:lnTo>
                    <a:lnTo>
                      <a:pt x="34" y="68"/>
                    </a:lnTo>
                    <a:close/>
                    <a:moveTo>
                      <a:pt x="34" y="27"/>
                    </a:moveTo>
                    <a:lnTo>
                      <a:pt x="34" y="27"/>
                    </a:lnTo>
                    <a:lnTo>
                      <a:pt x="31" y="27"/>
                    </a:lnTo>
                    <a:lnTo>
                      <a:pt x="29" y="29"/>
                    </a:lnTo>
                    <a:lnTo>
                      <a:pt x="27" y="32"/>
                    </a:lnTo>
                    <a:lnTo>
                      <a:pt x="27" y="34"/>
                    </a:lnTo>
                    <a:lnTo>
                      <a:pt x="27" y="37"/>
                    </a:lnTo>
                    <a:lnTo>
                      <a:pt x="29" y="39"/>
                    </a:lnTo>
                    <a:lnTo>
                      <a:pt x="31" y="40"/>
                    </a:lnTo>
                    <a:lnTo>
                      <a:pt x="34" y="40"/>
                    </a:lnTo>
                    <a:lnTo>
                      <a:pt x="37" y="40"/>
                    </a:lnTo>
                    <a:lnTo>
                      <a:pt x="39" y="39"/>
                    </a:lnTo>
                    <a:lnTo>
                      <a:pt x="41" y="37"/>
                    </a:lnTo>
                    <a:lnTo>
                      <a:pt x="41" y="34"/>
                    </a:lnTo>
                    <a:lnTo>
                      <a:pt x="41" y="32"/>
                    </a:lnTo>
                    <a:lnTo>
                      <a:pt x="39" y="29"/>
                    </a:lnTo>
                    <a:lnTo>
                      <a:pt x="37" y="27"/>
                    </a:lnTo>
                    <a:lnTo>
                      <a:pt x="3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68"/>
              <p:cNvSpPr>
                <a:spLocks noEditPoints="1"/>
              </p:cNvSpPr>
              <p:nvPr userDrawn="1"/>
            </p:nvSpPr>
            <p:spPr bwMode="auto">
              <a:xfrm>
                <a:off x="1621" y="2128"/>
                <a:ext cx="32" cy="32"/>
              </a:xfrm>
              <a:custGeom>
                <a:avLst/>
                <a:gdLst>
                  <a:gd name="T0" fmla="*/ 38 w 95"/>
                  <a:gd name="T1" fmla="*/ 94 h 95"/>
                  <a:gd name="T2" fmla="*/ 21 w 95"/>
                  <a:gd name="T3" fmla="*/ 87 h 95"/>
                  <a:gd name="T4" fmla="*/ 8 w 95"/>
                  <a:gd name="T5" fmla="*/ 74 h 95"/>
                  <a:gd name="T6" fmla="*/ 2 w 95"/>
                  <a:gd name="T7" fmla="*/ 57 h 95"/>
                  <a:gd name="T8" fmla="*/ 2 w 95"/>
                  <a:gd name="T9" fmla="*/ 38 h 95"/>
                  <a:gd name="T10" fmla="*/ 8 w 95"/>
                  <a:gd name="T11" fmla="*/ 21 h 95"/>
                  <a:gd name="T12" fmla="*/ 21 w 95"/>
                  <a:gd name="T13" fmla="*/ 8 h 95"/>
                  <a:gd name="T14" fmla="*/ 38 w 95"/>
                  <a:gd name="T15" fmla="*/ 1 h 95"/>
                  <a:gd name="T16" fmla="*/ 58 w 95"/>
                  <a:gd name="T17" fmla="*/ 1 h 95"/>
                  <a:gd name="T18" fmla="*/ 74 w 95"/>
                  <a:gd name="T19" fmla="*/ 8 h 95"/>
                  <a:gd name="T20" fmla="*/ 87 w 95"/>
                  <a:gd name="T21" fmla="*/ 21 h 95"/>
                  <a:gd name="T22" fmla="*/ 94 w 95"/>
                  <a:gd name="T23" fmla="*/ 38 h 95"/>
                  <a:gd name="T24" fmla="*/ 94 w 95"/>
                  <a:gd name="T25" fmla="*/ 57 h 95"/>
                  <a:gd name="T26" fmla="*/ 87 w 95"/>
                  <a:gd name="T27" fmla="*/ 74 h 95"/>
                  <a:gd name="T28" fmla="*/ 74 w 95"/>
                  <a:gd name="T29" fmla="*/ 87 h 95"/>
                  <a:gd name="T30" fmla="*/ 58 w 95"/>
                  <a:gd name="T31" fmla="*/ 94 h 95"/>
                  <a:gd name="T32" fmla="*/ 48 w 95"/>
                  <a:gd name="T33" fmla="*/ 27 h 95"/>
                  <a:gd name="T34" fmla="*/ 44 w 95"/>
                  <a:gd name="T35" fmla="*/ 28 h 95"/>
                  <a:gd name="T36" fmla="*/ 36 w 95"/>
                  <a:gd name="T37" fmla="*/ 30 h 95"/>
                  <a:gd name="T38" fmla="*/ 31 w 95"/>
                  <a:gd name="T39" fmla="*/ 37 h 95"/>
                  <a:gd name="T40" fmla="*/ 27 w 95"/>
                  <a:gd name="T41" fmla="*/ 43 h 95"/>
                  <a:gd name="T42" fmla="*/ 27 w 95"/>
                  <a:gd name="T43" fmla="*/ 52 h 95"/>
                  <a:gd name="T44" fmla="*/ 31 w 95"/>
                  <a:gd name="T45" fmla="*/ 59 h 95"/>
                  <a:gd name="T46" fmla="*/ 36 w 95"/>
                  <a:gd name="T47" fmla="*/ 65 h 95"/>
                  <a:gd name="T48" fmla="*/ 44 w 95"/>
                  <a:gd name="T49" fmla="*/ 68 h 95"/>
                  <a:gd name="T50" fmla="*/ 52 w 95"/>
                  <a:gd name="T51" fmla="*/ 68 h 95"/>
                  <a:gd name="T52" fmla="*/ 59 w 95"/>
                  <a:gd name="T53" fmla="*/ 65 h 95"/>
                  <a:gd name="T54" fmla="*/ 65 w 95"/>
                  <a:gd name="T55" fmla="*/ 59 h 95"/>
                  <a:gd name="T56" fmla="*/ 67 w 95"/>
                  <a:gd name="T57" fmla="*/ 52 h 95"/>
                  <a:gd name="T58" fmla="*/ 67 w 95"/>
                  <a:gd name="T59" fmla="*/ 43 h 95"/>
                  <a:gd name="T60" fmla="*/ 65 w 95"/>
                  <a:gd name="T61" fmla="*/ 37 h 95"/>
                  <a:gd name="T62" fmla="*/ 59 w 95"/>
                  <a:gd name="T63" fmla="*/ 30 h 95"/>
                  <a:gd name="T64" fmla="*/ 52 w 95"/>
                  <a:gd name="T65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5" h="95">
                    <a:moveTo>
                      <a:pt x="48" y="95"/>
                    </a:moveTo>
                    <a:lnTo>
                      <a:pt x="38" y="94"/>
                    </a:lnTo>
                    <a:lnTo>
                      <a:pt x="30" y="92"/>
                    </a:lnTo>
                    <a:lnTo>
                      <a:pt x="21" y="87"/>
                    </a:lnTo>
                    <a:lnTo>
                      <a:pt x="15" y="81"/>
                    </a:lnTo>
                    <a:lnTo>
                      <a:pt x="8" y="74"/>
                    </a:lnTo>
                    <a:lnTo>
                      <a:pt x="4" y="66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9"/>
                    </a:lnTo>
                    <a:lnTo>
                      <a:pt x="8" y="21"/>
                    </a:lnTo>
                    <a:lnTo>
                      <a:pt x="15" y="14"/>
                    </a:lnTo>
                    <a:lnTo>
                      <a:pt x="21" y="8"/>
                    </a:lnTo>
                    <a:lnTo>
                      <a:pt x="30" y="4"/>
                    </a:lnTo>
                    <a:lnTo>
                      <a:pt x="38" y="1"/>
                    </a:lnTo>
                    <a:lnTo>
                      <a:pt x="48" y="0"/>
                    </a:lnTo>
                    <a:lnTo>
                      <a:pt x="58" y="1"/>
                    </a:lnTo>
                    <a:lnTo>
                      <a:pt x="66" y="4"/>
                    </a:lnTo>
                    <a:lnTo>
                      <a:pt x="74" y="8"/>
                    </a:lnTo>
                    <a:lnTo>
                      <a:pt x="81" y="14"/>
                    </a:lnTo>
                    <a:lnTo>
                      <a:pt x="87" y="21"/>
                    </a:lnTo>
                    <a:lnTo>
                      <a:pt x="91" y="29"/>
                    </a:lnTo>
                    <a:lnTo>
                      <a:pt x="94" y="38"/>
                    </a:lnTo>
                    <a:lnTo>
                      <a:pt x="95" y="47"/>
                    </a:lnTo>
                    <a:lnTo>
                      <a:pt x="94" y="57"/>
                    </a:lnTo>
                    <a:lnTo>
                      <a:pt x="91" y="66"/>
                    </a:lnTo>
                    <a:lnTo>
                      <a:pt x="87" y="74"/>
                    </a:lnTo>
                    <a:lnTo>
                      <a:pt x="81" y="81"/>
                    </a:lnTo>
                    <a:lnTo>
                      <a:pt x="74" y="87"/>
                    </a:lnTo>
                    <a:lnTo>
                      <a:pt x="66" y="92"/>
                    </a:lnTo>
                    <a:lnTo>
                      <a:pt x="58" y="94"/>
                    </a:lnTo>
                    <a:lnTo>
                      <a:pt x="48" y="95"/>
                    </a:lnTo>
                    <a:close/>
                    <a:moveTo>
                      <a:pt x="48" y="27"/>
                    </a:moveTo>
                    <a:lnTo>
                      <a:pt x="48" y="27"/>
                    </a:lnTo>
                    <a:lnTo>
                      <a:pt x="44" y="28"/>
                    </a:lnTo>
                    <a:lnTo>
                      <a:pt x="40" y="29"/>
                    </a:lnTo>
                    <a:lnTo>
                      <a:pt x="36" y="30"/>
                    </a:lnTo>
                    <a:lnTo>
                      <a:pt x="34" y="33"/>
                    </a:lnTo>
                    <a:lnTo>
                      <a:pt x="31" y="37"/>
                    </a:lnTo>
                    <a:lnTo>
                      <a:pt x="29" y="40"/>
                    </a:lnTo>
                    <a:lnTo>
                      <a:pt x="27" y="43"/>
                    </a:lnTo>
                    <a:lnTo>
                      <a:pt x="27" y="47"/>
                    </a:lnTo>
                    <a:lnTo>
                      <a:pt x="27" y="52"/>
                    </a:lnTo>
                    <a:lnTo>
                      <a:pt x="29" y="55"/>
                    </a:lnTo>
                    <a:lnTo>
                      <a:pt x="31" y="59"/>
                    </a:lnTo>
                    <a:lnTo>
                      <a:pt x="34" y="62"/>
                    </a:lnTo>
                    <a:lnTo>
                      <a:pt x="36" y="65"/>
                    </a:lnTo>
                    <a:lnTo>
                      <a:pt x="40" y="67"/>
                    </a:lnTo>
                    <a:lnTo>
                      <a:pt x="44" y="68"/>
                    </a:lnTo>
                    <a:lnTo>
                      <a:pt x="48" y="68"/>
                    </a:lnTo>
                    <a:lnTo>
                      <a:pt x="52" y="68"/>
                    </a:lnTo>
                    <a:lnTo>
                      <a:pt x="56" y="67"/>
                    </a:lnTo>
                    <a:lnTo>
                      <a:pt x="59" y="65"/>
                    </a:lnTo>
                    <a:lnTo>
                      <a:pt x="62" y="62"/>
                    </a:lnTo>
                    <a:lnTo>
                      <a:pt x="65" y="59"/>
                    </a:lnTo>
                    <a:lnTo>
                      <a:pt x="66" y="55"/>
                    </a:lnTo>
                    <a:lnTo>
                      <a:pt x="67" y="52"/>
                    </a:lnTo>
                    <a:lnTo>
                      <a:pt x="69" y="47"/>
                    </a:lnTo>
                    <a:lnTo>
                      <a:pt x="67" y="43"/>
                    </a:lnTo>
                    <a:lnTo>
                      <a:pt x="66" y="40"/>
                    </a:lnTo>
                    <a:lnTo>
                      <a:pt x="65" y="37"/>
                    </a:lnTo>
                    <a:lnTo>
                      <a:pt x="62" y="33"/>
                    </a:lnTo>
                    <a:lnTo>
                      <a:pt x="59" y="30"/>
                    </a:lnTo>
                    <a:lnTo>
                      <a:pt x="56" y="29"/>
                    </a:lnTo>
                    <a:lnTo>
                      <a:pt x="52" y="28"/>
                    </a:lnTo>
                    <a:lnTo>
                      <a:pt x="48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69"/>
              <p:cNvSpPr>
                <a:spLocks noEditPoints="1"/>
              </p:cNvSpPr>
              <p:nvPr userDrawn="1"/>
            </p:nvSpPr>
            <p:spPr bwMode="auto">
              <a:xfrm>
                <a:off x="1621" y="2010"/>
                <a:ext cx="31" cy="31"/>
              </a:xfrm>
              <a:custGeom>
                <a:avLst/>
                <a:gdLst>
                  <a:gd name="T0" fmla="*/ 37 w 92"/>
                  <a:gd name="T1" fmla="*/ 92 h 92"/>
                  <a:gd name="T2" fmla="*/ 21 w 92"/>
                  <a:gd name="T3" fmla="*/ 84 h 92"/>
                  <a:gd name="T4" fmla="*/ 8 w 92"/>
                  <a:gd name="T5" fmla="*/ 72 h 92"/>
                  <a:gd name="T6" fmla="*/ 2 w 92"/>
                  <a:gd name="T7" fmla="*/ 55 h 92"/>
                  <a:gd name="T8" fmla="*/ 2 w 92"/>
                  <a:gd name="T9" fmla="*/ 37 h 92"/>
                  <a:gd name="T10" fmla="*/ 8 w 92"/>
                  <a:gd name="T11" fmla="*/ 20 h 92"/>
                  <a:gd name="T12" fmla="*/ 21 w 92"/>
                  <a:gd name="T13" fmla="*/ 7 h 92"/>
                  <a:gd name="T14" fmla="*/ 37 w 92"/>
                  <a:gd name="T15" fmla="*/ 1 h 92"/>
                  <a:gd name="T16" fmla="*/ 56 w 92"/>
                  <a:gd name="T17" fmla="*/ 1 h 92"/>
                  <a:gd name="T18" fmla="*/ 72 w 92"/>
                  <a:gd name="T19" fmla="*/ 7 h 92"/>
                  <a:gd name="T20" fmla="*/ 85 w 92"/>
                  <a:gd name="T21" fmla="*/ 20 h 92"/>
                  <a:gd name="T22" fmla="*/ 91 w 92"/>
                  <a:gd name="T23" fmla="*/ 37 h 92"/>
                  <a:gd name="T24" fmla="*/ 91 w 92"/>
                  <a:gd name="T25" fmla="*/ 55 h 92"/>
                  <a:gd name="T26" fmla="*/ 85 w 92"/>
                  <a:gd name="T27" fmla="*/ 72 h 92"/>
                  <a:gd name="T28" fmla="*/ 72 w 92"/>
                  <a:gd name="T29" fmla="*/ 84 h 92"/>
                  <a:gd name="T30" fmla="*/ 56 w 92"/>
                  <a:gd name="T31" fmla="*/ 92 h 92"/>
                  <a:gd name="T32" fmla="*/ 47 w 92"/>
                  <a:gd name="T33" fmla="*/ 27 h 92"/>
                  <a:gd name="T34" fmla="*/ 43 w 92"/>
                  <a:gd name="T35" fmla="*/ 28 h 92"/>
                  <a:gd name="T36" fmla="*/ 36 w 92"/>
                  <a:gd name="T37" fmla="*/ 30 h 92"/>
                  <a:gd name="T38" fmla="*/ 31 w 92"/>
                  <a:gd name="T39" fmla="*/ 35 h 92"/>
                  <a:gd name="T40" fmla="*/ 27 w 92"/>
                  <a:gd name="T41" fmla="*/ 42 h 92"/>
                  <a:gd name="T42" fmla="*/ 27 w 92"/>
                  <a:gd name="T43" fmla="*/ 49 h 92"/>
                  <a:gd name="T44" fmla="*/ 31 w 92"/>
                  <a:gd name="T45" fmla="*/ 57 h 92"/>
                  <a:gd name="T46" fmla="*/ 36 w 92"/>
                  <a:gd name="T47" fmla="*/ 61 h 92"/>
                  <a:gd name="T48" fmla="*/ 43 w 92"/>
                  <a:gd name="T49" fmla="*/ 65 h 92"/>
                  <a:gd name="T50" fmla="*/ 50 w 92"/>
                  <a:gd name="T51" fmla="*/ 65 h 92"/>
                  <a:gd name="T52" fmla="*/ 57 w 92"/>
                  <a:gd name="T53" fmla="*/ 61 h 92"/>
                  <a:gd name="T54" fmla="*/ 62 w 92"/>
                  <a:gd name="T55" fmla="*/ 57 h 92"/>
                  <a:gd name="T56" fmla="*/ 65 w 92"/>
                  <a:gd name="T57" fmla="*/ 49 h 92"/>
                  <a:gd name="T58" fmla="*/ 65 w 92"/>
                  <a:gd name="T59" fmla="*/ 42 h 92"/>
                  <a:gd name="T60" fmla="*/ 62 w 92"/>
                  <a:gd name="T61" fmla="*/ 35 h 92"/>
                  <a:gd name="T62" fmla="*/ 57 w 92"/>
                  <a:gd name="T63" fmla="*/ 30 h 92"/>
                  <a:gd name="T64" fmla="*/ 50 w 92"/>
                  <a:gd name="T65" fmla="*/ 2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2" h="92">
                    <a:moveTo>
                      <a:pt x="47" y="92"/>
                    </a:moveTo>
                    <a:lnTo>
                      <a:pt x="37" y="92"/>
                    </a:lnTo>
                    <a:lnTo>
                      <a:pt x="29" y="88"/>
                    </a:lnTo>
                    <a:lnTo>
                      <a:pt x="21" y="84"/>
                    </a:lnTo>
                    <a:lnTo>
                      <a:pt x="13" y="79"/>
                    </a:lnTo>
                    <a:lnTo>
                      <a:pt x="8" y="72"/>
                    </a:lnTo>
                    <a:lnTo>
                      <a:pt x="4" y="64"/>
                    </a:lnTo>
                    <a:lnTo>
                      <a:pt x="2" y="55"/>
                    </a:lnTo>
                    <a:lnTo>
                      <a:pt x="0" y="46"/>
                    </a:lnTo>
                    <a:lnTo>
                      <a:pt x="2" y="37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4"/>
                    </a:lnTo>
                    <a:lnTo>
                      <a:pt x="21" y="7"/>
                    </a:lnTo>
                    <a:lnTo>
                      <a:pt x="29" y="4"/>
                    </a:lnTo>
                    <a:lnTo>
                      <a:pt x="37" y="1"/>
                    </a:lnTo>
                    <a:lnTo>
                      <a:pt x="47" y="0"/>
                    </a:lnTo>
                    <a:lnTo>
                      <a:pt x="56" y="1"/>
                    </a:lnTo>
                    <a:lnTo>
                      <a:pt x="64" y="4"/>
                    </a:lnTo>
                    <a:lnTo>
                      <a:pt x="72" y="7"/>
                    </a:lnTo>
                    <a:lnTo>
                      <a:pt x="79" y="14"/>
                    </a:lnTo>
                    <a:lnTo>
                      <a:pt x="85" y="20"/>
                    </a:lnTo>
                    <a:lnTo>
                      <a:pt x="89" y="28"/>
                    </a:lnTo>
                    <a:lnTo>
                      <a:pt x="91" y="37"/>
                    </a:lnTo>
                    <a:lnTo>
                      <a:pt x="92" y="46"/>
                    </a:lnTo>
                    <a:lnTo>
                      <a:pt x="91" y="55"/>
                    </a:lnTo>
                    <a:lnTo>
                      <a:pt x="89" y="64"/>
                    </a:lnTo>
                    <a:lnTo>
                      <a:pt x="85" y="72"/>
                    </a:lnTo>
                    <a:lnTo>
                      <a:pt x="79" y="79"/>
                    </a:lnTo>
                    <a:lnTo>
                      <a:pt x="72" y="84"/>
                    </a:lnTo>
                    <a:lnTo>
                      <a:pt x="64" y="88"/>
                    </a:lnTo>
                    <a:lnTo>
                      <a:pt x="56" y="92"/>
                    </a:lnTo>
                    <a:lnTo>
                      <a:pt x="47" y="92"/>
                    </a:lnTo>
                    <a:close/>
                    <a:moveTo>
                      <a:pt x="47" y="27"/>
                    </a:moveTo>
                    <a:lnTo>
                      <a:pt x="47" y="27"/>
                    </a:lnTo>
                    <a:lnTo>
                      <a:pt x="43" y="28"/>
                    </a:lnTo>
                    <a:lnTo>
                      <a:pt x="39" y="29"/>
                    </a:lnTo>
                    <a:lnTo>
                      <a:pt x="36" y="30"/>
                    </a:lnTo>
                    <a:lnTo>
                      <a:pt x="33" y="32"/>
                    </a:lnTo>
                    <a:lnTo>
                      <a:pt x="31" y="35"/>
                    </a:lnTo>
                    <a:lnTo>
                      <a:pt x="29" y="39"/>
                    </a:lnTo>
                    <a:lnTo>
                      <a:pt x="27" y="42"/>
                    </a:lnTo>
                    <a:lnTo>
                      <a:pt x="27" y="46"/>
                    </a:lnTo>
                    <a:lnTo>
                      <a:pt x="27" y="49"/>
                    </a:lnTo>
                    <a:lnTo>
                      <a:pt x="29" y="54"/>
                    </a:lnTo>
                    <a:lnTo>
                      <a:pt x="31" y="57"/>
                    </a:lnTo>
                    <a:lnTo>
                      <a:pt x="33" y="59"/>
                    </a:lnTo>
                    <a:lnTo>
                      <a:pt x="36" y="61"/>
                    </a:lnTo>
                    <a:lnTo>
                      <a:pt x="39" y="64"/>
                    </a:lnTo>
                    <a:lnTo>
                      <a:pt x="43" y="65"/>
                    </a:lnTo>
                    <a:lnTo>
                      <a:pt x="47" y="65"/>
                    </a:lnTo>
                    <a:lnTo>
                      <a:pt x="50" y="65"/>
                    </a:lnTo>
                    <a:lnTo>
                      <a:pt x="53" y="64"/>
                    </a:lnTo>
                    <a:lnTo>
                      <a:pt x="57" y="61"/>
                    </a:lnTo>
                    <a:lnTo>
                      <a:pt x="60" y="59"/>
                    </a:lnTo>
                    <a:lnTo>
                      <a:pt x="62" y="57"/>
                    </a:lnTo>
                    <a:lnTo>
                      <a:pt x="64" y="54"/>
                    </a:lnTo>
                    <a:lnTo>
                      <a:pt x="65" y="49"/>
                    </a:lnTo>
                    <a:lnTo>
                      <a:pt x="65" y="46"/>
                    </a:lnTo>
                    <a:lnTo>
                      <a:pt x="65" y="42"/>
                    </a:lnTo>
                    <a:lnTo>
                      <a:pt x="64" y="39"/>
                    </a:lnTo>
                    <a:lnTo>
                      <a:pt x="62" y="35"/>
                    </a:lnTo>
                    <a:lnTo>
                      <a:pt x="60" y="32"/>
                    </a:lnTo>
                    <a:lnTo>
                      <a:pt x="57" y="30"/>
                    </a:lnTo>
                    <a:lnTo>
                      <a:pt x="53" y="29"/>
                    </a:lnTo>
                    <a:lnTo>
                      <a:pt x="50" y="28"/>
                    </a:lnTo>
                    <a:lnTo>
                      <a:pt x="47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70"/>
              <p:cNvSpPr>
                <a:spLocks noEditPoints="1"/>
              </p:cNvSpPr>
              <p:nvPr userDrawn="1"/>
            </p:nvSpPr>
            <p:spPr bwMode="auto">
              <a:xfrm>
                <a:off x="1520" y="2058"/>
                <a:ext cx="24" cy="24"/>
              </a:xfrm>
              <a:custGeom>
                <a:avLst/>
                <a:gdLst>
                  <a:gd name="T0" fmla="*/ 37 w 72"/>
                  <a:gd name="T1" fmla="*/ 72 h 72"/>
                  <a:gd name="T2" fmla="*/ 29 w 72"/>
                  <a:gd name="T3" fmla="*/ 72 h 72"/>
                  <a:gd name="T4" fmla="*/ 23 w 72"/>
                  <a:gd name="T5" fmla="*/ 70 h 72"/>
                  <a:gd name="T6" fmla="*/ 16 w 72"/>
                  <a:gd name="T7" fmla="*/ 66 h 72"/>
                  <a:gd name="T8" fmla="*/ 11 w 72"/>
                  <a:gd name="T9" fmla="*/ 62 h 72"/>
                  <a:gd name="T10" fmla="*/ 7 w 72"/>
                  <a:gd name="T11" fmla="*/ 57 h 72"/>
                  <a:gd name="T12" fmla="*/ 3 w 72"/>
                  <a:gd name="T13" fmla="*/ 50 h 72"/>
                  <a:gd name="T14" fmla="*/ 1 w 72"/>
                  <a:gd name="T15" fmla="*/ 44 h 72"/>
                  <a:gd name="T16" fmla="*/ 0 w 72"/>
                  <a:gd name="T17" fmla="*/ 36 h 72"/>
                  <a:gd name="T18" fmla="*/ 1 w 72"/>
                  <a:gd name="T19" fmla="*/ 29 h 72"/>
                  <a:gd name="T20" fmla="*/ 3 w 72"/>
                  <a:gd name="T21" fmla="*/ 22 h 72"/>
                  <a:gd name="T22" fmla="*/ 7 w 72"/>
                  <a:gd name="T23" fmla="*/ 17 h 72"/>
                  <a:gd name="T24" fmla="*/ 11 w 72"/>
                  <a:gd name="T25" fmla="*/ 11 h 72"/>
                  <a:gd name="T26" fmla="*/ 16 w 72"/>
                  <a:gd name="T27" fmla="*/ 7 h 72"/>
                  <a:gd name="T28" fmla="*/ 23 w 72"/>
                  <a:gd name="T29" fmla="*/ 4 h 72"/>
                  <a:gd name="T30" fmla="*/ 29 w 72"/>
                  <a:gd name="T31" fmla="*/ 2 h 72"/>
                  <a:gd name="T32" fmla="*/ 37 w 72"/>
                  <a:gd name="T33" fmla="*/ 0 h 72"/>
                  <a:gd name="T34" fmla="*/ 43 w 72"/>
                  <a:gd name="T35" fmla="*/ 2 h 72"/>
                  <a:gd name="T36" fmla="*/ 51 w 72"/>
                  <a:gd name="T37" fmla="*/ 4 h 72"/>
                  <a:gd name="T38" fmla="*/ 56 w 72"/>
                  <a:gd name="T39" fmla="*/ 7 h 72"/>
                  <a:gd name="T40" fmla="*/ 62 w 72"/>
                  <a:gd name="T41" fmla="*/ 11 h 72"/>
                  <a:gd name="T42" fmla="*/ 66 w 72"/>
                  <a:gd name="T43" fmla="*/ 17 h 72"/>
                  <a:gd name="T44" fmla="*/ 69 w 72"/>
                  <a:gd name="T45" fmla="*/ 22 h 72"/>
                  <a:gd name="T46" fmla="*/ 71 w 72"/>
                  <a:gd name="T47" fmla="*/ 29 h 72"/>
                  <a:gd name="T48" fmla="*/ 72 w 72"/>
                  <a:gd name="T49" fmla="*/ 36 h 72"/>
                  <a:gd name="T50" fmla="*/ 71 w 72"/>
                  <a:gd name="T51" fmla="*/ 44 h 72"/>
                  <a:gd name="T52" fmla="*/ 69 w 72"/>
                  <a:gd name="T53" fmla="*/ 50 h 72"/>
                  <a:gd name="T54" fmla="*/ 66 w 72"/>
                  <a:gd name="T55" fmla="*/ 57 h 72"/>
                  <a:gd name="T56" fmla="*/ 62 w 72"/>
                  <a:gd name="T57" fmla="*/ 62 h 72"/>
                  <a:gd name="T58" fmla="*/ 56 w 72"/>
                  <a:gd name="T59" fmla="*/ 66 h 72"/>
                  <a:gd name="T60" fmla="*/ 51 w 72"/>
                  <a:gd name="T61" fmla="*/ 70 h 72"/>
                  <a:gd name="T62" fmla="*/ 43 w 72"/>
                  <a:gd name="T63" fmla="*/ 72 h 72"/>
                  <a:gd name="T64" fmla="*/ 37 w 72"/>
                  <a:gd name="T65" fmla="*/ 72 h 72"/>
                  <a:gd name="T66" fmla="*/ 37 w 72"/>
                  <a:gd name="T67" fmla="*/ 27 h 72"/>
                  <a:gd name="T68" fmla="*/ 37 w 72"/>
                  <a:gd name="T69" fmla="*/ 27 h 72"/>
                  <a:gd name="T70" fmla="*/ 33 w 72"/>
                  <a:gd name="T71" fmla="*/ 29 h 72"/>
                  <a:gd name="T72" fmla="*/ 30 w 72"/>
                  <a:gd name="T73" fmla="*/ 30 h 72"/>
                  <a:gd name="T74" fmla="*/ 28 w 72"/>
                  <a:gd name="T75" fmla="*/ 33 h 72"/>
                  <a:gd name="T76" fmla="*/ 27 w 72"/>
                  <a:gd name="T77" fmla="*/ 36 h 72"/>
                  <a:gd name="T78" fmla="*/ 28 w 72"/>
                  <a:gd name="T79" fmla="*/ 39 h 72"/>
                  <a:gd name="T80" fmla="*/ 30 w 72"/>
                  <a:gd name="T81" fmla="*/ 43 h 72"/>
                  <a:gd name="T82" fmla="*/ 33 w 72"/>
                  <a:gd name="T83" fmla="*/ 45 h 72"/>
                  <a:gd name="T84" fmla="*/ 37 w 72"/>
                  <a:gd name="T85" fmla="*/ 45 h 72"/>
                  <a:gd name="T86" fmla="*/ 40 w 72"/>
                  <a:gd name="T87" fmla="*/ 45 h 72"/>
                  <a:gd name="T88" fmla="*/ 42 w 72"/>
                  <a:gd name="T89" fmla="*/ 43 h 72"/>
                  <a:gd name="T90" fmla="*/ 44 w 72"/>
                  <a:gd name="T91" fmla="*/ 39 h 72"/>
                  <a:gd name="T92" fmla="*/ 45 w 72"/>
                  <a:gd name="T93" fmla="*/ 36 h 72"/>
                  <a:gd name="T94" fmla="*/ 44 w 72"/>
                  <a:gd name="T95" fmla="*/ 33 h 72"/>
                  <a:gd name="T96" fmla="*/ 42 w 72"/>
                  <a:gd name="T97" fmla="*/ 30 h 72"/>
                  <a:gd name="T98" fmla="*/ 40 w 72"/>
                  <a:gd name="T99" fmla="*/ 29 h 72"/>
                  <a:gd name="T100" fmla="*/ 37 w 72"/>
                  <a:gd name="T101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2" h="72">
                    <a:moveTo>
                      <a:pt x="37" y="72"/>
                    </a:moveTo>
                    <a:lnTo>
                      <a:pt x="29" y="72"/>
                    </a:lnTo>
                    <a:lnTo>
                      <a:pt x="23" y="70"/>
                    </a:lnTo>
                    <a:lnTo>
                      <a:pt x="16" y="66"/>
                    </a:lnTo>
                    <a:lnTo>
                      <a:pt x="11" y="62"/>
                    </a:lnTo>
                    <a:lnTo>
                      <a:pt x="7" y="57"/>
                    </a:lnTo>
                    <a:lnTo>
                      <a:pt x="3" y="50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4"/>
                    </a:lnTo>
                    <a:lnTo>
                      <a:pt x="29" y="2"/>
                    </a:lnTo>
                    <a:lnTo>
                      <a:pt x="37" y="0"/>
                    </a:lnTo>
                    <a:lnTo>
                      <a:pt x="43" y="2"/>
                    </a:lnTo>
                    <a:lnTo>
                      <a:pt x="51" y="4"/>
                    </a:lnTo>
                    <a:lnTo>
                      <a:pt x="56" y="7"/>
                    </a:lnTo>
                    <a:lnTo>
                      <a:pt x="62" y="11"/>
                    </a:lnTo>
                    <a:lnTo>
                      <a:pt x="66" y="17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2" y="36"/>
                    </a:lnTo>
                    <a:lnTo>
                      <a:pt x="71" y="44"/>
                    </a:lnTo>
                    <a:lnTo>
                      <a:pt x="69" y="50"/>
                    </a:lnTo>
                    <a:lnTo>
                      <a:pt x="66" y="57"/>
                    </a:lnTo>
                    <a:lnTo>
                      <a:pt x="62" y="62"/>
                    </a:lnTo>
                    <a:lnTo>
                      <a:pt x="56" y="66"/>
                    </a:lnTo>
                    <a:lnTo>
                      <a:pt x="51" y="70"/>
                    </a:lnTo>
                    <a:lnTo>
                      <a:pt x="43" y="72"/>
                    </a:lnTo>
                    <a:lnTo>
                      <a:pt x="37" y="72"/>
                    </a:lnTo>
                    <a:close/>
                    <a:moveTo>
                      <a:pt x="37" y="27"/>
                    </a:moveTo>
                    <a:lnTo>
                      <a:pt x="37" y="27"/>
                    </a:lnTo>
                    <a:lnTo>
                      <a:pt x="33" y="29"/>
                    </a:lnTo>
                    <a:lnTo>
                      <a:pt x="30" y="30"/>
                    </a:lnTo>
                    <a:lnTo>
                      <a:pt x="28" y="33"/>
                    </a:lnTo>
                    <a:lnTo>
                      <a:pt x="27" y="36"/>
                    </a:lnTo>
                    <a:lnTo>
                      <a:pt x="28" y="39"/>
                    </a:lnTo>
                    <a:lnTo>
                      <a:pt x="30" y="43"/>
                    </a:lnTo>
                    <a:lnTo>
                      <a:pt x="33" y="45"/>
                    </a:lnTo>
                    <a:lnTo>
                      <a:pt x="37" y="45"/>
                    </a:lnTo>
                    <a:lnTo>
                      <a:pt x="40" y="45"/>
                    </a:lnTo>
                    <a:lnTo>
                      <a:pt x="42" y="43"/>
                    </a:lnTo>
                    <a:lnTo>
                      <a:pt x="44" y="39"/>
                    </a:lnTo>
                    <a:lnTo>
                      <a:pt x="45" y="36"/>
                    </a:lnTo>
                    <a:lnTo>
                      <a:pt x="44" y="33"/>
                    </a:lnTo>
                    <a:lnTo>
                      <a:pt x="42" y="30"/>
                    </a:lnTo>
                    <a:lnTo>
                      <a:pt x="40" y="29"/>
                    </a:lnTo>
                    <a:lnTo>
                      <a:pt x="37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171"/>
              <p:cNvSpPr>
                <a:spLocks noEditPoints="1"/>
              </p:cNvSpPr>
              <p:nvPr userDrawn="1"/>
            </p:nvSpPr>
            <p:spPr bwMode="auto">
              <a:xfrm>
                <a:off x="1463" y="2040"/>
                <a:ext cx="22" cy="22"/>
              </a:xfrm>
              <a:custGeom>
                <a:avLst/>
                <a:gdLst>
                  <a:gd name="T0" fmla="*/ 34 w 67"/>
                  <a:gd name="T1" fmla="*/ 68 h 68"/>
                  <a:gd name="T2" fmla="*/ 27 w 67"/>
                  <a:gd name="T3" fmla="*/ 67 h 68"/>
                  <a:gd name="T4" fmla="*/ 21 w 67"/>
                  <a:gd name="T5" fmla="*/ 66 h 68"/>
                  <a:gd name="T6" fmla="*/ 14 w 67"/>
                  <a:gd name="T7" fmla="*/ 63 h 68"/>
                  <a:gd name="T8" fmla="*/ 10 w 67"/>
                  <a:gd name="T9" fmla="*/ 59 h 68"/>
                  <a:gd name="T10" fmla="*/ 6 w 67"/>
                  <a:gd name="T11" fmla="*/ 53 h 68"/>
                  <a:gd name="T12" fmla="*/ 3 w 67"/>
                  <a:gd name="T13" fmla="*/ 48 h 68"/>
                  <a:gd name="T14" fmla="*/ 0 w 67"/>
                  <a:gd name="T15" fmla="*/ 41 h 68"/>
                  <a:gd name="T16" fmla="*/ 0 w 67"/>
                  <a:gd name="T17" fmla="*/ 35 h 68"/>
                  <a:gd name="T18" fmla="*/ 0 w 67"/>
                  <a:gd name="T19" fmla="*/ 27 h 68"/>
                  <a:gd name="T20" fmla="*/ 3 w 67"/>
                  <a:gd name="T21" fmla="*/ 22 h 68"/>
                  <a:gd name="T22" fmla="*/ 6 w 67"/>
                  <a:gd name="T23" fmla="*/ 15 h 68"/>
                  <a:gd name="T24" fmla="*/ 10 w 67"/>
                  <a:gd name="T25" fmla="*/ 11 h 68"/>
                  <a:gd name="T26" fmla="*/ 14 w 67"/>
                  <a:gd name="T27" fmla="*/ 7 h 68"/>
                  <a:gd name="T28" fmla="*/ 21 w 67"/>
                  <a:gd name="T29" fmla="*/ 4 h 68"/>
                  <a:gd name="T30" fmla="*/ 27 w 67"/>
                  <a:gd name="T31" fmla="*/ 1 h 68"/>
                  <a:gd name="T32" fmla="*/ 34 w 67"/>
                  <a:gd name="T33" fmla="*/ 0 h 68"/>
                  <a:gd name="T34" fmla="*/ 40 w 67"/>
                  <a:gd name="T35" fmla="*/ 1 h 68"/>
                  <a:gd name="T36" fmla="*/ 47 w 67"/>
                  <a:gd name="T37" fmla="*/ 4 h 68"/>
                  <a:gd name="T38" fmla="*/ 52 w 67"/>
                  <a:gd name="T39" fmla="*/ 7 h 68"/>
                  <a:gd name="T40" fmla="*/ 58 w 67"/>
                  <a:gd name="T41" fmla="*/ 11 h 68"/>
                  <a:gd name="T42" fmla="*/ 62 w 67"/>
                  <a:gd name="T43" fmla="*/ 15 h 68"/>
                  <a:gd name="T44" fmla="*/ 65 w 67"/>
                  <a:gd name="T45" fmla="*/ 22 h 68"/>
                  <a:gd name="T46" fmla="*/ 67 w 67"/>
                  <a:gd name="T47" fmla="*/ 27 h 68"/>
                  <a:gd name="T48" fmla="*/ 67 w 67"/>
                  <a:gd name="T49" fmla="*/ 35 h 68"/>
                  <a:gd name="T50" fmla="*/ 67 w 67"/>
                  <a:gd name="T51" fmla="*/ 41 h 68"/>
                  <a:gd name="T52" fmla="*/ 65 w 67"/>
                  <a:gd name="T53" fmla="*/ 48 h 68"/>
                  <a:gd name="T54" fmla="*/ 62 w 67"/>
                  <a:gd name="T55" fmla="*/ 53 h 68"/>
                  <a:gd name="T56" fmla="*/ 58 w 67"/>
                  <a:gd name="T57" fmla="*/ 59 h 68"/>
                  <a:gd name="T58" fmla="*/ 52 w 67"/>
                  <a:gd name="T59" fmla="*/ 63 h 68"/>
                  <a:gd name="T60" fmla="*/ 47 w 67"/>
                  <a:gd name="T61" fmla="*/ 66 h 68"/>
                  <a:gd name="T62" fmla="*/ 40 w 67"/>
                  <a:gd name="T63" fmla="*/ 67 h 68"/>
                  <a:gd name="T64" fmla="*/ 34 w 67"/>
                  <a:gd name="T65" fmla="*/ 68 h 68"/>
                  <a:gd name="T66" fmla="*/ 34 w 67"/>
                  <a:gd name="T67" fmla="*/ 27 h 68"/>
                  <a:gd name="T68" fmla="*/ 34 w 67"/>
                  <a:gd name="T69" fmla="*/ 27 h 68"/>
                  <a:gd name="T70" fmla="*/ 31 w 67"/>
                  <a:gd name="T71" fmla="*/ 28 h 68"/>
                  <a:gd name="T72" fmla="*/ 29 w 67"/>
                  <a:gd name="T73" fmla="*/ 29 h 68"/>
                  <a:gd name="T74" fmla="*/ 27 w 67"/>
                  <a:gd name="T75" fmla="*/ 32 h 68"/>
                  <a:gd name="T76" fmla="*/ 27 w 67"/>
                  <a:gd name="T77" fmla="*/ 35 h 68"/>
                  <a:gd name="T78" fmla="*/ 27 w 67"/>
                  <a:gd name="T79" fmla="*/ 37 h 68"/>
                  <a:gd name="T80" fmla="*/ 30 w 67"/>
                  <a:gd name="T81" fmla="*/ 39 h 68"/>
                  <a:gd name="T82" fmla="*/ 32 w 67"/>
                  <a:gd name="T83" fmla="*/ 40 h 68"/>
                  <a:gd name="T84" fmla="*/ 34 w 67"/>
                  <a:gd name="T85" fmla="*/ 40 h 68"/>
                  <a:gd name="T86" fmla="*/ 36 w 67"/>
                  <a:gd name="T87" fmla="*/ 40 h 68"/>
                  <a:gd name="T88" fmla="*/ 38 w 67"/>
                  <a:gd name="T89" fmla="*/ 39 h 68"/>
                  <a:gd name="T90" fmla="*/ 40 w 67"/>
                  <a:gd name="T91" fmla="*/ 37 h 68"/>
                  <a:gd name="T92" fmla="*/ 40 w 67"/>
                  <a:gd name="T93" fmla="*/ 35 h 68"/>
                  <a:gd name="T94" fmla="*/ 40 w 67"/>
                  <a:gd name="T95" fmla="*/ 32 h 68"/>
                  <a:gd name="T96" fmla="*/ 38 w 67"/>
                  <a:gd name="T97" fmla="*/ 29 h 68"/>
                  <a:gd name="T98" fmla="*/ 36 w 67"/>
                  <a:gd name="T99" fmla="*/ 28 h 68"/>
                  <a:gd name="T100" fmla="*/ 34 w 67"/>
                  <a:gd name="T101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7" h="68">
                    <a:moveTo>
                      <a:pt x="34" y="68"/>
                    </a:moveTo>
                    <a:lnTo>
                      <a:pt x="27" y="67"/>
                    </a:lnTo>
                    <a:lnTo>
                      <a:pt x="21" y="66"/>
                    </a:lnTo>
                    <a:lnTo>
                      <a:pt x="14" y="63"/>
                    </a:lnTo>
                    <a:lnTo>
                      <a:pt x="10" y="59"/>
                    </a:lnTo>
                    <a:lnTo>
                      <a:pt x="6" y="53"/>
                    </a:lnTo>
                    <a:lnTo>
                      <a:pt x="3" y="48"/>
                    </a:lnTo>
                    <a:lnTo>
                      <a:pt x="0" y="41"/>
                    </a:lnTo>
                    <a:lnTo>
                      <a:pt x="0" y="35"/>
                    </a:lnTo>
                    <a:lnTo>
                      <a:pt x="0" y="27"/>
                    </a:lnTo>
                    <a:lnTo>
                      <a:pt x="3" y="22"/>
                    </a:lnTo>
                    <a:lnTo>
                      <a:pt x="6" y="15"/>
                    </a:lnTo>
                    <a:lnTo>
                      <a:pt x="10" y="11"/>
                    </a:lnTo>
                    <a:lnTo>
                      <a:pt x="14" y="7"/>
                    </a:lnTo>
                    <a:lnTo>
                      <a:pt x="21" y="4"/>
                    </a:lnTo>
                    <a:lnTo>
                      <a:pt x="27" y="1"/>
                    </a:lnTo>
                    <a:lnTo>
                      <a:pt x="34" y="0"/>
                    </a:lnTo>
                    <a:lnTo>
                      <a:pt x="40" y="1"/>
                    </a:lnTo>
                    <a:lnTo>
                      <a:pt x="47" y="4"/>
                    </a:lnTo>
                    <a:lnTo>
                      <a:pt x="52" y="7"/>
                    </a:lnTo>
                    <a:lnTo>
                      <a:pt x="58" y="11"/>
                    </a:lnTo>
                    <a:lnTo>
                      <a:pt x="62" y="15"/>
                    </a:lnTo>
                    <a:lnTo>
                      <a:pt x="65" y="22"/>
                    </a:lnTo>
                    <a:lnTo>
                      <a:pt x="67" y="27"/>
                    </a:lnTo>
                    <a:lnTo>
                      <a:pt x="67" y="35"/>
                    </a:lnTo>
                    <a:lnTo>
                      <a:pt x="67" y="41"/>
                    </a:lnTo>
                    <a:lnTo>
                      <a:pt x="65" y="48"/>
                    </a:lnTo>
                    <a:lnTo>
                      <a:pt x="62" y="53"/>
                    </a:lnTo>
                    <a:lnTo>
                      <a:pt x="58" y="59"/>
                    </a:lnTo>
                    <a:lnTo>
                      <a:pt x="52" y="63"/>
                    </a:lnTo>
                    <a:lnTo>
                      <a:pt x="47" y="66"/>
                    </a:lnTo>
                    <a:lnTo>
                      <a:pt x="40" y="67"/>
                    </a:lnTo>
                    <a:lnTo>
                      <a:pt x="34" y="68"/>
                    </a:lnTo>
                    <a:close/>
                    <a:moveTo>
                      <a:pt x="34" y="27"/>
                    </a:moveTo>
                    <a:lnTo>
                      <a:pt x="34" y="27"/>
                    </a:lnTo>
                    <a:lnTo>
                      <a:pt x="31" y="28"/>
                    </a:lnTo>
                    <a:lnTo>
                      <a:pt x="29" y="29"/>
                    </a:lnTo>
                    <a:lnTo>
                      <a:pt x="27" y="32"/>
                    </a:lnTo>
                    <a:lnTo>
                      <a:pt x="27" y="35"/>
                    </a:lnTo>
                    <a:lnTo>
                      <a:pt x="27" y="37"/>
                    </a:lnTo>
                    <a:lnTo>
                      <a:pt x="30" y="39"/>
                    </a:lnTo>
                    <a:lnTo>
                      <a:pt x="32" y="40"/>
                    </a:lnTo>
                    <a:lnTo>
                      <a:pt x="34" y="40"/>
                    </a:lnTo>
                    <a:lnTo>
                      <a:pt x="36" y="40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0" y="35"/>
                    </a:lnTo>
                    <a:lnTo>
                      <a:pt x="40" y="32"/>
                    </a:lnTo>
                    <a:lnTo>
                      <a:pt x="38" y="29"/>
                    </a:lnTo>
                    <a:lnTo>
                      <a:pt x="36" y="28"/>
                    </a:lnTo>
                    <a:lnTo>
                      <a:pt x="3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72"/>
              <p:cNvSpPr>
                <a:spLocks noEditPoints="1"/>
              </p:cNvSpPr>
              <p:nvPr userDrawn="1"/>
            </p:nvSpPr>
            <p:spPr bwMode="auto">
              <a:xfrm>
                <a:off x="2473" y="3099"/>
                <a:ext cx="24" cy="23"/>
              </a:xfrm>
              <a:custGeom>
                <a:avLst/>
                <a:gdLst>
                  <a:gd name="T0" fmla="*/ 36 w 72"/>
                  <a:gd name="T1" fmla="*/ 71 h 71"/>
                  <a:gd name="T2" fmla="*/ 29 w 72"/>
                  <a:gd name="T3" fmla="*/ 70 h 71"/>
                  <a:gd name="T4" fmla="*/ 22 w 72"/>
                  <a:gd name="T5" fmla="*/ 68 h 71"/>
                  <a:gd name="T6" fmla="*/ 16 w 72"/>
                  <a:gd name="T7" fmla="*/ 65 h 71"/>
                  <a:gd name="T8" fmla="*/ 11 w 72"/>
                  <a:gd name="T9" fmla="*/ 61 h 71"/>
                  <a:gd name="T10" fmla="*/ 7 w 72"/>
                  <a:gd name="T11" fmla="*/ 55 h 71"/>
                  <a:gd name="T12" fmla="*/ 4 w 72"/>
                  <a:gd name="T13" fmla="*/ 50 h 71"/>
                  <a:gd name="T14" fmla="*/ 2 w 72"/>
                  <a:gd name="T15" fmla="*/ 43 h 71"/>
                  <a:gd name="T16" fmla="*/ 0 w 72"/>
                  <a:gd name="T17" fmla="*/ 36 h 71"/>
                  <a:gd name="T18" fmla="*/ 2 w 72"/>
                  <a:gd name="T19" fmla="*/ 28 h 71"/>
                  <a:gd name="T20" fmla="*/ 4 w 72"/>
                  <a:gd name="T21" fmla="*/ 22 h 71"/>
                  <a:gd name="T22" fmla="*/ 7 w 72"/>
                  <a:gd name="T23" fmla="*/ 15 h 71"/>
                  <a:gd name="T24" fmla="*/ 11 w 72"/>
                  <a:gd name="T25" fmla="*/ 11 h 71"/>
                  <a:gd name="T26" fmla="*/ 16 w 72"/>
                  <a:gd name="T27" fmla="*/ 7 h 71"/>
                  <a:gd name="T28" fmla="*/ 22 w 72"/>
                  <a:gd name="T29" fmla="*/ 3 h 71"/>
                  <a:gd name="T30" fmla="*/ 29 w 72"/>
                  <a:gd name="T31" fmla="*/ 1 h 71"/>
                  <a:gd name="T32" fmla="*/ 36 w 72"/>
                  <a:gd name="T33" fmla="*/ 0 h 71"/>
                  <a:gd name="T34" fmla="*/ 43 w 72"/>
                  <a:gd name="T35" fmla="*/ 1 h 71"/>
                  <a:gd name="T36" fmla="*/ 50 w 72"/>
                  <a:gd name="T37" fmla="*/ 3 h 71"/>
                  <a:gd name="T38" fmla="*/ 56 w 72"/>
                  <a:gd name="T39" fmla="*/ 7 h 71"/>
                  <a:gd name="T40" fmla="*/ 61 w 72"/>
                  <a:gd name="T41" fmla="*/ 11 h 71"/>
                  <a:gd name="T42" fmla="*/ 65 w 72"/>
                  <a:gd name="T43" fmla="*/ 15 h 71"/>
                  <a:gd name="T44" fmla="*/ 68 w 72"/>
                  <a:gd name="T45" fmla="*/ 22 h 71"/>
                  <a:gd name="T46" fmla="*/ 71 w 72"/>
                  <a:gd name="T47" fmla="*/ 28 h 71"/>
                  <a:gd name="T48" fmla="*/ 72 w 72"/>
                  <a:gd name="T49" fmla="*/ 36 h 71"/>
                  <a:gd name="T50" fmla="*/ 71 w 72"/>
                  <a:gd name="T51" fmla="*/ 43 h 71"/>
                  <a:gd name="T52" fmla="*/ 68 w 72"/>
                  <a:gd name="T53" fmla="*/ 50 h 71"/>
                  <a:gd name="T54" fmla="*/ 65 w 72"/>
                  <a:gd name="T55" fmla="*/ 55 h 71"/>
                  <a:gd name="T56" fmla="*/ 61 w 72"/>
                  <a:gd name="T57" fmla="*/ 61 h 71"/>
                  <a:gd name="T58" fmla="*/ 56 w 72"/>
                  <a:gd name="T59" fmla="*/ 65 h 71"/>
                  <a:gd name="T60" fmla="*/ 50 w 72"/>
                  <a:gd name="T61" fmla="*/ 68 h 71"/>
                  <a:gd name="T62" fmla="*/ 43 w 72"/>
                  <a:gd name="T63" fmla="*/ 70 h 71"/>
                  <a:gd name="T64" fmla="*/ 36 w 72"/>
                  <a:gd name="T65" fmla="*/ 71 h 71"/>
                  <a:gd name="T66" fmla="*/ 36 w 72"/>
                  <a:gd name="T67" fmla="*/ 27 h 71"/>
                  <a:gd name="T68" fmla="*/ 36 w 72"/>
                  <a:gd name="T69" fmla="*/ 27 h 71"/>
                  <a:gd name="T70" fmla="*/ 33 w 72"/>
                  <a:gd name="T71" fmla="*/ 28 h 71"/>
                  <a:gd name="T72" fmla="*/ 30 w 72"/>
                  <a:gd name="T73" fmla="*/ 29 h 71"/>
                  <a:gd name="T74" fmla="*/ 29 w 72"/>
                  <a:gd name="T75" fmla="*/ 33 h 71"/>
                  <a:gd name="T76" fmla="*/ 27 w 72"/>
                  <a:gd name="T77" fmla="*/ 36 h 71"/>
                  <a:gd name="T78" fmla="*/ 29 w 72"/>
                  <a:gd name="T79" fmla="*/ 39 h 71"/>
                  <a:gd name="T80" fmla="*/ 30 w 72"/>
                  <a:gd name="T81" fmla="*/ 41 h 71"/>
                  <a:gd name="T82" fmla="*/ 33 w 72"/>
                  <a:gd name="T83" fmla="*/ 43 h 71"/>
                  <a:gd name="T84" fmla="*/ 36 w 72"/>
                  <a:gd name="T85" fmla="*/ 45 h 71"/>
                  <a:gd name="T86" fmla="*/ 39 w 72"/>
                  <a:gd name="T87" fmla="*/ 43 h 71"/>
                  <a:gd name="T88" fmla="*/ 42 w 72"/>
                  <a:gd name="T89" fmla="*/ 41 h 71"/>
                  <a:gd name="T90" fmla="*/ 44 w 72"/>
                  <a:gd name="T91" fmla="*/ 39 h 71"/>
                  <a:gd name="T92" fmla="*/ 45 w 72"/>
                  <a:gd name="T93" fmla="*/ 36 h 71"/>
                  <a:gd name="T94" fmla="*/ 44 w 72"/>
                  <a:gd name="T95" fmla="*/ 33 h 71"/>
                  <a:gd name="T96" fmla="*/ 42 w 72"/>
                  <a:gd name="T97" fmla="*/ 29 h 71"/>
                  <a:gd name="T98" fmla="*/ 39 w 72"/>
                  <a:gd name="T99" fmla="*/ 28 h 71"/>
                  <a:gd name="T100" fmla="*/ 36 w 72"/>
                  <a:gd name="T101" fmla="*/ 2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2" h="71">
                    <a:moveTo>
                      <a:pt x="36" y="71"/>
                    </a:moveTo>
                    <a:lnTo>
                      <a:pt x="29" y="70"/>
                    </a:lnTo>
                    <a:lnTo>
                      <a:pt x="22" y="68"/>
                    </a:lnTo>
                    <a:lnTo>
                      <a:pt x="16" y="65"/>
                    </a:lnTo>
                    <a:lnTo>
                      <a:pt x="11" y="61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2" y="28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9" y="1"/>
                    </a:lnTo>
                    <a:lnTo>
                      <a:pt x="36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6" y="7"/>
                    </a:lnTo>
                    <a:lnTo>
                      <a:pt x="61" y="11"/>
                    </a:lnTo>
                    <a:lnTo>
                      <a:pt x="65" y="15"/>
                    </a:lnTo>
                    <a:lnTo>
                      <a:pt x="68" y="22"/>
                    </a:lnTo>
                    <a:lnTo>
                      <a:pt x="71" y="28"/>
                    </a:lnTo>
                    <a:lnTo>
                      <a:pt x="72" y="36"/>
                    </a:lnTo>
                    <a:lnTo>
                      <a:pt x="71" y="43"/>
                    </a:lnTo>
                    <a:lnTo>
                      <a:pt x="68" y="50"/>
                    </a:lnTo>
                    <a:lnTo>
                      <a:pt x="65" y="55"/>
                    </a:lnTo>
                    <a:lnTo>
                      <a:pt x="61" y="61"/>
                    </a:lnTo>
                    <a:lnTo>
                      <a:pt x="56" y="65"/>
                    </a:lnTo>
                    <a:lnTo>
                      <a:pt x="50" y="68"/>
                    </a:lnTo>
                    <a:lnTo>
                      <a:pt x="43" y="70"/>
                    </a:lnTo>
                    <a:lnTo>
                      <a:pt x="36" y="71"/>
                    </a:lnTo>
                    <a:close/>
                    <a:moveTo>
                      <a:pt x="36" y="27"/>
                    </a:moveTo>
                    <a:lnTo>
                      <a:pt x="36" y="27"/>
                    </a:lnTo>
                    <a:lnTo>
                      <a:pt x="33" y="28"/>
                    </a:lnTo>
                    <a:lnTo>
                      <a:pt x="30" y="29"/>
                    </a:lnTo>
                    <a:lnTo>
                      <a:pt x="29" y="33"/>
                    </a:lnTo>
                    <a:lnTo>
                      <a:pt x="27" y="36"/>
                    </a:lnTo>
                    <a:lnTo>
                      <a:pt x="29" y="39"/>
                    </a:lnTo>
                    <a:lnTo>
                      <a:pt x="30" y="41"/>
                    </a:lnTo>
                    <a:lnTo>
                      <a:pt x="33" y="43"/>
                    </a:lnTo>
                    <a:lnTo>
                      <a:pt x="36" y="45"/>
                    </a:lnTo>
                    <a:lnTo>
                      <a:pt x="39" y="43"/>
                    </a:lnTo>
                    <a:lnTo>
                      <a:pt x="42" y="41"/>
                    </a:lnTo>
                    <a:lnTo>
                      <a:pt x="44" y="39"/>
                    </a:lnTo>
                    <a:lnTo>
                      <a:pt x="45" y="36"/>
                    </a:lnTo>
                    <a:lnTo>
                      <a:pt x="44" y="33"/>
                    </a:lnTo>
                    <a:lnTo>
                      <a:pt x="42" y="29"/>
                    </a:lnTo>
                    <a:lnTo>
                      <a:pt x="39" y="28"/>
                    </a:lnTo>
                    <a:lnTo>
                      <a:pt x="36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173"/>
              <p:cNvSpPr>
                <a:spLocks noEditPoints="1"/>
              </p:cNvSpPr>
              <p:nvPr userDrawn="1"/>
            </p:nvSpPr>
            <p:spPr bwMode="auto">
              <a:xfrm>
                <a:off x="2527" y="3082"/>
                <a:ext cx="22" cy="21"/>
              </a:xfrm>
              <a:custGeom>
                <a:avLst/>
                <a:gdLst>
                  <a:gd name="T0" fmla="*/ 33 w 64"/>
                  <a:gd name="T1" fmla="*/ 63 h 63"/>
                  <a:gd name="T2" fmla="*/ 26 w 64"/>
                  <a:gd name="T3" fmla="*/ 63 h 63"/>
                  <a:gd name="T4" fmla="*/ 20 w 64"/>
                  <a:gd name="T5" fmla="*/ 61 h 63"/>
                  <a:gd name="T6" fmla="*/ 14 w 64"/>
                  <a:gd name="T7" fmla="*/ 58 h 63"/>
                  <a:gd name="T8" fmla="*/ 10 w 64"/>
                  <a:gd name="T9" fmla="*/ 55 h 63"/>
                  <a:gd name="T10" fmla="*/ 6 w 64"/>
                  <a:gd name="T11" fmla="*/ 49 h 63"/>
                  <a:gd name="T12" fmla="*/ 3 w 64"/>
                  <a:gd name="T13" fmla="*/ 44 h 63"/>
                  <a:gd name="T14" fmla="*/ 2 w 64"/>
                  <a:gd name="T15" fmla="*/ 38 h 63"/>
                  <a:gd name="T16" fmla="*/ 0 w 64"/>
                  <a:gd name="T17" fmla="*/ 32 h 63"/>
                  <a:gd name="T18" fmla="*/ 2 w 64"/>
                  <a:gd name="T19" fmla="*/ 26 h 63"/>
                  <a:gd name="T20" fmla="*/ 3 w 64"/>
                  <a:gd name="T21" fmla="*/ 19 h 63"/>
                  <a:gd name="T22" fmla="*/ 6 w 64"/>
                  <a:gd name="T23" fmla="*/ 14 h 63"/>
                  <a:gd name="T24" fmla="*/ 10 w 64"/>
                  <a:gd name="T25" fmla="*/ 9 h 63"/>
                  <a:gd name="T26" fmla="*/ 14 w 64"/>
                  <a:gd name="T27" fmla="*/ 5 h 63"/>
                  <a:gd name="T28" fmla="*/ 20 w 64"/>
                  <a:gd name="T29" fmla="*/ 2 h 63"/>
                  <a:gd name="T30" fmla="*/ 26 w 64"/>
                  <a:gd name="T31" fmla="*/ 1 h 63"/>
                  <a:gd name="T32" fmla="*/ 33 w 64"/>
                  <a:gd name="T33" fmla="*/ 0 h 63"/>
                  <a:gd name="T34" fmla="*/ 39 w 64"/>
                  <a:gd name="T35" fmla="*/ 1 h 63"/>
                  <a:gd name="T36" fmla="*/ 45 w 64"/>
                  <a:gd name="T37" fmla="*/ 2 h 63"/>
                  <a:gd name="T38" fmla="*/ 50 w 64"/>
                  <a:gd name="T39" fmla="*/ 5 h 63"/>
                  <a:gd name="T40" fmla="*/ 56 w 64"/>
                  <a:gd name="T41" fmla="*/ 9 h 63"/>
                  <a:gd name="T42" fmla="*/ 59 w 64"/>
                  <a:gd name="T43" fmla="*/ 14 h 63"/>
                  <a:gd name="T44" fmla="*/ 62 w 64"/>
                  <a:gd name="T45" fmla="*/ 19 h 63"/>
                  <a:gd name="T46" fmla="*/ 64 w 64"/>
                  <a:gd name="T47" fmla="*/ 26 h 63"/>
                  <a:gd name="T48" fmla="*/ 64 w 64"/>
                  <a:gd name="T49" fmla="*/ 32 h 63"/>
                  <a:gd name="T50" fmla="*/ 64 w 64"/>
                  <a:gd name="T51" fmla="*/ 38 h 63"/>
                  <a:gd name="T52" fmla="*/ 62 w 64"/>
                  <a:gd name="T53" fmla="*/ 44 h 63"/>
                  <a:gd name="T54" fmla="*/ 59 w 64"/>
                  <a:gd name="T55" fmla="*/ 49 h 63"/>
                  <a:gd name="T56" fmla="*/ 56 w 64"/>
                  <a:gd name="T57" fmla="*/ 55 h 63"/>
                  <a:gd name="T58" fmla="*/ 50 w 64"/>
                  <a:gd name="T59" fmla="*/ 58 h 63"/>
                  <a:gd name="T60" fmla="*/ 45 w 64"/>
                  <a:gd name="T61" fmla="*/ 61 h 63"/>
                  <a:gd name="T62" fmla="*/ 39 w 64"/>
                  <a:gd name="T63" fmla="*/ 63 h 63"/>
                  <a:gd name="T64" fmla="*/ 33 w 64"/>
                  <a:gd name="T65" fmla="*/ 63 h 63"/>
                  <a:gd name="T66" fmla="*/ 33 w 64"/>
                  <a:gd name="T67" fmla="*/ 27 h 63"/>
                  <a:gd name="T68" fmla="*/ 33 w 64"/>
                  <a:gd name="T69" fmla="*/ 27 h 63"/>
                  <a:gd name="T70" fmla="*/ 31 w 64"/>
                  <a:gd name="T71" fmla="*/ 27 h 63"/>
                  <a:gd name="T72" fmla="*/ 29 w 64"/>
                  <a:gd name="T73" fmla="*/ 28 h 63"/>
                  <a:gd name="T74" fmla="*/ 27 w 64"/>
                  <a:gd name="T75" fmla="*/ 30 h 63"/>
                  <a:gd name="T76" fmla="*/ 27 w 64"/>
                  <a:gd name="T77" fmla="*/ 32 h 63"/>
                  <a:gd name="T78" fmla="*/ 27 w 64"/>
                  <a:gd name="T79" fmla="*/ 33 h 63"/>
                  <a:gd name="T80" fmla="*/ 29 w 64"/>
                  <a:gd name="T81" fmla="*/ 35 h 63"/>
                  <a:gd name="T82" fmla="*/ 31 w 64"/>
                  <a:gd name="T83" fmla="*/ 35 h 63"/>
                  <a:gd name="T84" fmla="*/ 33 w 64"/>
                  <a:gd name="T85" fmla="*/ 36 h 63"/>
                  <a:gd name="T86" fmla="*/ 34 w 64"/>
                  <a:gd name="T87" fmla="*/ 35 h 63"/>
                  <a:gd name="T88" fmla="*/ 36 w 64"/>
                  <a:gd name="T89" fmla="*/ 35 h 63"/>
                  <a:gd name="T90" fmla="*/ 37 w 64"/>
                  <a:gd name="T91" fmla="*/ 33 h 63"/>
                  <a:gd name="T92" fmla="*/ 37 w 64"/>
                  <a:gd name="T93" fmla="*/ 32 h 63"/>
                  <a:gd name="T94" fmla="*/ 37 w 64"/>
                  <a:gd name="T95" fmla="*/ 30 h 63"/>
                  <a:gd name="T96" fmla="*/ 36 w 64"/>
                  <a:gd name="T97" fmla="*/ 28 h 63"/>
                  <a:gd name="T98" fmla="*/ 35 w 64"/>
                  <a:gd name="T99" fmla="*/ 27 h 63"/>
                  <a:gd name="T100" fmla="*/ 33 w 64"/>
                  <a:gd name="T101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" h="63">
                    <a:moveTo>
                      <a:pt x="33" y="63"/>
                    </a:moveTo>
                    <a:lnTo>
                      <a:pt x="26" y="63"/>
                    </a:lnTo>
                    <a:lnTo>
                      <a:pt x="20" y="61"/>
                    </a:lnTo>
                    <a:lnTo>
                      <a:pt x="14" y="58"/>
                    </a:lnTo>
                    <a:lnTo>
                      <a:pt x="10" y="55"/>
                    </a:lnTo>
                    <a:lnTo>
                      <a:pt x="6" y="49"/>
                    </a:lnTo>
                    <a:lnTo>
                      <a:pt x="3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6"/>
                    </a:lnTo>
                    <a:lnTo>
                      <a:pt x="3" y="19"/>
                    </a:lnTo>
                    <a:lnTo>
                      <a:pt x="6" y="14"/>
                    </a:lnTo>
                    <a:lnTo>
                      <a:pt x="10" y="9"/>
                    </a:lnTo>
                    <a:lnTo>
                      <a:pt x="14" y="5"/>
                    </a:lnTo>
                    <a:lnTo>
                      <a:pt x="20" y="2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9" y="1"/>
                    </a:lnTo>
                    <a:lnTo>
                      <a:pt x="45" y="2"/>
                    </a:lnTo>
                    <a:lnTo>
                      <a:pt x="50" y="5"/>
                    </a:lnTo>
                    <a:lnTo>
                      <a:pt x="56" y="9"/>
                    </a:lnTo>
                    <a:lnTo>
                      <a:pt x="59" y="14"/>
                    </a:lnTo>
                    <a:lnTo>
                      <a:pt x="62" y="19"/>
                    </a:lnTo>
                    <a:lnTo>
                      <a:pt x="64" y="26"/>
                    </a:lnTo>
                    <a:lnTo>
                      <a:pt x="64" y="32"/>
                    </a:lnTo>
                    <a:lnTo>
                      <a:pt x="64" y="38"/>
                    </a:lnTo>
                    <a:lnTo>
                      <a:pt x="62" y="44"/>
                    </a:lnTo>
                    <a:lnTo>
                      <a:pt x="59" y="49"/>
                    </a:lnTo>
                    <a:lnTo>
                      <a:pt x="56" y="55"/>
                    </a:lnTo>
                    <a:lnTo>
                      <a:pt x="50" y="58"/>
                    </a:lnTo>
                    <a:lnTo>
                      <a:pt x="45" y="61"/>
                    </a:lnTo>
                    <a:lnTo>
                      <a:pt x="39" y="63"/>
                    </a:lnTo>
                    <a:lnTo>
                      <a:pt x="33" y="63"/>
                    </a:lnTo>
                    <a:close/>
                    <a:moveTo>
                      <a:pt x="33" y="27"/>
                    </a:moveTo>
                    <a:lnTo>
                      <a:pt x="33" y="27"/>
                    </a:lnTo>
                    <a:lnTo>
                      <a:pt x="31" y="27"/>
                    </a:lnTo>
                    <a:lnTo>
                      <a:pt x="29" y="28"/>
                    </a:lnTo>
                    <a:lnTo>
                      <a:pt x="27" y="30"/>
                    </a:lnTo>
                    <a:lnTo>
                      <a:pt x="27" y="32"/>
                    </a:lnTo>
                    <a:lnTo>
                      <a:pt x="27" y="33"/>
                    </a:lnTo>
                    <a:lnTo>
                      <a:pt x="29" y="35"/>
                    </a:lnTo>
                    <a:lnTo>
                      <a:pt x="31" y="35"/>
                    </a:lnTo>
                    <a:lnTo>
                      <a:pt x="33" y="36"/>
                    </a:lnTo>
                    <a:lnTo>
                      <a:pt x="34" y="35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32"/>
                    </a:lnTo>
                    <a:lnTo>
                      <a:pt x="37" y="30"/>
                    </a:lnTo>
                    <a:lnTo>
                      <a:pt x="36" y="28"/>
                    </a:lnTo>
                    <a:lnTo>
                      <a:pt x="35" y="27"/>
                    </a:lnTo>
                    <a:lnTo>
                      <a:pt x="3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74"/>
              <p:cNvSpPr>
                <a:spLocks noEditPoints="1"/>
              </p:cNvSpPr>
              <p:nvPr userDrawn="1"/>
            </p:nvSpPr>
            <p:spPr bwMode="auto">
              <a:xfrm>
                <a:off x="2557" y="3074"/>
                <a:ext cx="24" cy="25"/>
              </a:xfrm>
              <a:custGeom>
                <a:avLst/>
                <a:gdLst>
                  <a:gd name="T0" fmla="*/ 37 w 73"/>
                  <a:gd name="T1" fmla="*/ 74 h 74"/>
                  <a:gd name="T2" fmla="*/ 30 w 73"/>
                  <a:gd name="T3" fmla="*/ 73 h 74"/>
                  <a:gd name="T4" fmla="*/ 25 w 73"/>
                  <a:gd name="T5" fmla="*/ 72 h 74"/>
                  <a:gd name="T6" fmla="*/ 19 w 73"/>
                  <a:gd name="T7" fmla="*/ 70 h 74"/>
                  <a:gd name="T8" fmla="*/ 15 w 73"/>
                  <a:gd name="T9" fmla="*/ 67 h 74"/>
                  <a:gd name="T10" fmla="*/ 11 w 73"/>
                  <a:gd name="T11" fmla="*/ 64 h 74"/>
                  <a:gd name="T12" fmla="*/ 6 w 73"/>
                  <a:gd name="T13" fmla="*/ 59 h 74"/>
                  <a:gd name="T14" fmla="*/ 3 w 73"/>
                  <a:gd name="T15" fmla="*/ 54 h 74"/>
                  <a:gd name="T16" fmla="*/ 1 w 73"/>
                  <a:gd name="T17" fmla="*/ 48 h 74"/>
                  <a:gd name="T18" fmla="*/ 0 w 73"/>
                  <a:gd name="T19" fmla="*/ 42 h 74"/>
                  <a:gd name="T20" fmla="*/ 0 w 73"/>
                  <a:gd name="T21" fmla="*/ 34 h 74"/>
                  <a:gd name="T22" fmla="*/ 1 w 73"/>
                  <a:gd name="T23" fmla="*/ 27 h 74"/>
                  <a:gd name="T24" fmla="*/ 3 w 73"/>
                  <a:gd name="T25" fmla="*/ 20 h 74"/>
                  <a:gd name="T26" fmla="*/ 8 w 73"/>
                  <a:gd name="T27" fmla="*/ 14 h 74"/>
                  <a:gd name="T28" fmla="*/ 13 w 73"/>
                  <a:gd name="T29" fmla="*/ 10 h 74"/>
                  <a:gd name="T30" fmla="*/ 18 w 73"/>
                  <a:gd name="T31" fmla="*/ 5 h 74"/>
                  <a:gd name="T32" fmla="*/ 25 w 73"/>
                  <a:gd name="T33" fmla="*/ 2 h 74"/>
                  <a:gd name="T34" fmla="*/ 32 w 73"/>
                  <a:gd name="T35" fmla="*/ 1 h 74"/>
                  <a:gd name="T36" fmla="*/ 40 w 73"/>
                  <a:gd name="T37" fmla="*/ 0 h 74"/>
                  <a:gd name="T38" fmla="*/ 46 w 73"/>
                  <a:gd name="T39" fmla="*/ 2 h 74"/>
                  <a:gd name="T40" fmla="*/ 53 w 73"/>
                  <a:gd name="T41" fmla="*/ 4 h 74"/>
                  <a:gd name="T42" fmla="*/ 59 w 73"/>
                  <a:gd name="T43" fmla="*/ 8 h 74"/>
                  <a:gd name="T44" fmla="*/ 65 w 73"/>
                  <a:gd name="T45" fmla="*/ 13 h 74"/>
                  <a:gd name="T46" fmla="*/ 69 w 73"/>
                  <a:gd name="T47" fmla="*/ 19 h 74"/>
                  <a:gd name="T48" fmla="*/ 72 w 73"/>
                  <a:gd name="T49" fmla="*/ 26 h 74"/>
                  <a:gd name="T50" fmla="*/ 73 w 73"/>
                  <a:gd name="T51" fmla="*/ 32 h 74"/>
                  <a:gd name="T52" fmla="*/ 73 w 73"/>
                  <a:gd name="T53" fmla="*/ 40 h 74"/>
                  <a:gd name="T54" fmla="*/ 72 w 73"/>
                  <a:gd name="T55" fmla="*/ 47 h 74"/>
                  <a:gd name="T56" fmla="*/ 70 w 73"/>
                  <a:gd name="T57" fmla="*/ 54 h 74"/>
                  <a:gd name="T58" fmla="*/ 66 w 73"/>
                  <a:gd name="T59" fmla="*/ 60 h 74"/>
                  <a:gd name="T60" fmla="*/ 60 w 73"/>
                  <a:gd name="T61" fmla="*/ 66 h 74"/>
                  <a:gd name="T62" fmla="*/ 55 w 73"/>
                  <a:gd name="T63" fmla="*/ 69 h 74"/>
                  <a:gd name="T64" fmla="*/ 49 w 73"/>
                  <a:gd name="T65" fmla="*/ 72 h 74"/>
                  <a:gd name="T66" fmla="*/ 42 w 73"/>
                  <a:gd name="T67" fmla="*/ 73 h 74"/>
                  <a:gd name="T68" fmla="*/ 37 w 73"/>
                  <a:gd name="T69" fmla="*/ 74 h 74"/>
                  <a:gd name="T70" fmla="*/ 37 w 73"/>
                  <a:gd name="T71" fmla="*/ 27 h 74"/>
                  <a:gd name="T72" fmla="*/ 37 w 73"/>
                  <a:gd name="T73" fmla="*/ 27 h 74"/>
                  <a:gd name="T74" fmla="*/ 35 w 73"/>
                  <a:gd name="T75" fmla="*/ 27 h 74"/>
                  <a:gd name="T76" fmla="*/ 33 w 73"/>
                  <a:gd name="T77" fmla="*/ 28 h 74"/>
                  <a:gd name="T78" fmla="*/ 30 w 73"/>
                  <a:gd name="T79" fmla="*/ 30 h 74"/>
                  <a:gd name="T80" fmla="*/ 28 w 73"/>
                  <a:gd name="T81" fmla="*/ 32 h 74"/>
                  <a:gd name="T82" fmla="*/ 27 w 73"/>
                  <a:gd name="T83" fmla="*/ 37 h 74"/>
                  <a:gd name="T84" fmla="*/ 27 w 73"/>
                  <a:gd name="T85" fmla="*/ 40 h 74"/>
                  <a:gd name="T86" fmla="*/ 29 w 73"/>
                  <a:gd name="T87" fmla="*/ 44 h 74"/>
                  <a:gd name="T88" fmla="*/ 32 w 73"/>
                  <a:gd name="T89" fmla="*/ 46 h 74"/>
                  <a:gd name="T90" fmla="*/ 36 w 73"/>
                  <a:gd name="T91" fmla="*/ 47 h 74"/>
                  <a:gd name="T92" fmla="*/ 40 w 73"/>
                  <a:gd name="T93" fmla="*/ 46 h 74"/>
                  <a:gd name="T94" fmla="*/ 43 w 73"/>
                  <a:gd name="T95" fmla="*/ 45 h 74"/>
                  <a:gd name="T96" fmla="*/ 45 w 73"/>
                  <a:gd name="T97" fmla="*/ 42 h 74"/>
                  <a:gd name="T98" fmla="*/ 46 w 73"/>
                  <a:gd name="T99" fmla="*/ 38 h 74"/>
                  <a:gd name="T100" fmla="*/ 46 w 73"/>
                  <a:gd name="T101" fmla="*/ 34 h 74"/>
                  <a:gd name="T102" fmla="*/ 44 w 73"/>
                  <a:gd name="T103" fmla="*/ 31 h 74"/>
                  <a:gd name="T104" fmla="*/ 42 w 73"/>
                  <a:gd name="T105" fmla="*/ 29 h 74"/>
                  <a:gd name="T106" fmla="*/ 40 w 73"/>
                  <a:gd name="T107" fmla="*/ 28 h 74"/>
                  <a:gd name="T108" fmla="*/ 37 w 73"/>
                  <a:gd name="T109" fmla="*/ 2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3" h="74">
                    <a:moveTo>
                      <a:pt x="37" y="74"/>
                    </a:moveTo>
                    <a:lnTo>
                      <a:pt x="30" y="73"/>
                    </a:lnTo>
                    <a:lnTo>
                      <a:pt x="25" y="72"/>
                    </a:lnTo>
                    <a:lnTo>
                      <a:pt x="19" y="70"/>
                    </a:lnTo>
                    <a:lnTo>
                      <a:pt x="15" y="67"/>
                    </a:lnTo>
                    <a:lnTo>
                      <a:pt x="11" y="64"/>
                    </a:lnTo>
                    <a:lnTo>
                      <a:pt x="6" y="59"/>
                    </a:lnTo>
                    <a:lnTo>
                      <a:pt x="3" y="54"/>
                    </a:lnTo>
                    <a:lnTo>
                      <a:pt x="1" y="48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1" y="27"/>
                    </a:lnTo>
                    <a:lnTo>
                      <a:pt x="3" y="20"/>
                    </a:lnTo>
                    <a:lnTo>
                      <a:pt x="8" y="14"/>
                    </a:lnTo>
                    <a:lnTo>
                      <a:pt x="13" y="10"/>
                    </a:lnTo>
                    <a:lnTo>
                      <a:pt x="18" y="5"/>
                    </a:lnTo>
                    <a:lnTo>
                      <a:pt x="25" y="2"/>
                    </a:lnTo>
                    <a:lnTo>
                      <a:pt x="32" y="1"/>
                    </a:lnTo>
                    <a:lnTo>
                      <a:pt x="40" y="0"/>
                    </a:lnTo>
                    <a:lnTo>
                      <a:pt x="46" y="2"/>
                    </a:lnTo>
                    <a:lnTo>
                      <a:pt x="53" y="4"/>
                    </a:lnTo>
                    <a:lnTo>
                      <a:pt x="59" y="8"/>
                    </a:lnTo>
                    <a:lnTo>
                      <a:pt x="65" y="13"/>
                    </a:lnTo>
                    <a:lnTo>
                      <a:pt x="69" y="19"/>
                    </a:lnTo>
                    <a:lnTo>
                      <a:pt x="72" y="26"/>
                    </a:lnTo>
                    <a:lnTo>
                      <a:pt x="73" y="32"/>
                    </a:lnTo>
                    <a:lnTo>
                      <a:pt x="73" y="40"/>
                    </a:lnTo>
                    <a:lnTo>
                      <a:pt x="72" y="47"/>
                    </a:lnTo>
                    <a:lnTo>
                      <a:pt x="70" y="54"/>
                    </a:lnTo>
                    <a:lnTo>
                      <a:pt x="66" y="60"/>
                    </a:lnTo>
                    <a:lnTo>
                      <a:pt x="60" y="66"/>
                    </a:lnTo>
                    <a:lnTo>
                      <a:pt x="55" y="69"/>
                    </a:lnTo>
                    <a:lnTo>
                      <a:pt x="49" y="72"/>
                    </a:lnTo>
                    <a:lnTo>
                      <a:pt x="42" y="73"/>
                    </a:lnTo>
                    <a:lnTo>
                      <a:pt x="37" y="74"/>
                    </a:lnTo>
                    <a:close/>
                    <a:moveTo>
                      <a:pt x="37" y="27"/>
                    </a:moveTo>
                    <a:lnTo>
                      <a:pt x="37" y="27"/>
                    </a:lnTo>
                    <a:lnTo>
                      <a:pt x="35" y="27"/>
                    </a:lnTo>
                    <a:lnTo>
                      <a:pt x="33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7" y="37"/>
                    </a:lnTo>
                    <a:lnTo>
                      <a:pt x="27" y="40"/>
                    </a:lnTo>
                    <a:lnTo>
                      <a:pt x="29" y="44"/>
                    </a:lnTo>
                    <a:lnTo>
                      <a:pt x="32" y="46"/>
                    </a:lnTo>
                    <a:lnTo>
                      <a:pt x="36" y="47"/>
                    </a:lnTo>
                    <a:lnTo>
                      <a:pt x="40" y="46"/>
                    </a:lnTo>
                    <a:lnTo>
                      <a:pt x="43" y="45"/>
                    </a:lnTo>
                    <a:lnTo>
                      <a:pt x="45" y="42"/>
                    </a:lnTo>
                    <a:lnTo>
                      <a:pt x="46" y="38"/>
                    </a:lnTo>
                    <a:lnTo>
                      <a:pt x="46" y="34"/>
                    </a:lnTo>
                    <a:lnTo>
                      <a:pt x="44" y="31"/>
                    </a:lnTo>
                    <a:lnTo>
                      <a:pt x="42" y="29"/>
                    </a:lnTo>
                    <a:lnTo>
                      <a:pt x="40" y="28"/>
                    </a:lnTo>
                    <a:lnTo>
                      <a:pt x="37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75"/>
              <p:cNvSpPr>
                <a:spLocks noEditPoints="1"/>
              </p:cNvSpPr>
              <p:nvPr userDrawn="1"/>
            </p:nvSpPr>
            <p:spPr bwMode="auto">
              <a:xfrm>
                <a:off x="2232" y="3076"/>
                <a:ext cx="24" cy="23"/>
              </a:xfrm>
              <a:custGeom>
                <a:avLst/>
                <a:gdLst>
                  <a:gd name="T0" fmla="*/ 36 w 71"/>
                  <a:gd name="T1" fmla="*/ 70 h 70"/>
                  <a:gd name="T2" fmla="*/ 28 w 71"/>
                  <a:gd name="T3" fmla="*/ 70 h 70"/>
                  <a:gd name="T4" fmla="*/ 22 w 71"/>
                  <a:gd name="T5" fmla="*/ 68 h 70"/>
                  <a:gd name="T6" fmla="*/ 16 w 71"/>
                  <a:gd name="T7" fmla="*/ 65 h 70"/>
                  <a:gd name="T8" fmla="*/ 11 w 71"/>
                  <a:gd name="T9" fmla="*/ 61 h 70"/>
                  <a:gd name="T10" fmla="*/ 6 w 71"/>
                  <a:gd name="T11" fmla="*/ 55 h 70"/>
                  <a:gd name="T12" fmla="*/ 3 w 71"/>
                  <a:gd name="T13" fmla="*/ 49 h 70"/>
                  <a:gd name="T14" fmla="*/ 1 w 71"/>
                  <a:gd name="T15" fmla="*/ 42 h 70"/>
                  <a:gd name="T16" fmla="*/ 0 w 71"/>
                  <a:gd name="T17" fmla="*/ 36 h 70"/>
                  <a:gd name="T18" fmla="*/ 1 w 71"/>
                  <a:gd name="T19" fmla="*/ 28 h 70"/>
                  <a:gd name="T20" fmla="*/ 3 w 71"/>
                  <a:gd name="T21" fmla="*/ 22 h 70"/>
                  <a:gd name="T22" fmla="*/ 6 w 71"/>
                  <a:gd name="T23" fmla="*/ 15 h 70"/>
                  <a:gd name="T24" fmla="*/ 11 w 71"/>
                  <a:gd name="T25" fmla="*/ 11 h 70"/>
                  <a:gd name="T26" fmla="*/ 16 w 71"/>
                  <a:gd name="T27" fmla="*/ 7 h 70"/>
                  <a:gd name="T28" fmla="*/ 22 w 71"/>
                  <a:gd name="T29" fmla="*/ 3 h 70"/>
                  <a:gd name="T30" fmla="*/ 28 w 71"/>
                  <a:gd name="T31" fmla="*/ 1 h 70"/>
                  <a:gd name="T32" fmla="*/ 36 w 71"/>
                  <a:gd name="T33" fmla="*/ 0 h 70"/>
                  <a:gd name="T34" fmla="*/ 42 w 71"/>
                  <a:gd name="T35" fmla="*/ 1 h 70"/>
                  <a:gd name="T36" fmla="*/ 50 w 71"/>
                  <a:gd name="T37" fmla="*/ 3 h 70"/>
                  <a:gd name="T38" fmla="*/ 55 w 71"/>
                  <a:gd name="T39" fmla="*/ 7 h 70"/>
                  <a:gd name="T40" fmla="*/ 60 w 71"/>
                  <a:gd name="T41" fmla="*/ 11 h 70"/>
                  <a:gd name="T42" fmla="*/ 65 w 71"/>
                  <a:gd name="T43" fmla="*/ 15 h 70"/>
                  <a:gd name="T44" fmla="*/ 68 w 71"/>
                  <a:gd name="T45" fmla="*/ 22 h 70"/>
                  <a:gd name="T46" fmla="*/ 70 w 71"/>
                  <a:gd name="T47" fmla="*/ 28 h 70"/>
                  <a:gd name="T48" fmla="*/ 71 w 71"/>
                  <a:gd name="T49" fmla="*/ 36 h 70"/>
                  <a:gd name="T50" fmla="*/ 70 w 71"/>
                  <a:gd name="T51" fmla="*/ 42 h 70"/>
                  <a:gd name="T52" fmla="*/ 68 w 71"/>
                  <a:gd name="T53" fmla="*/ 49 h 70"/>
                  <a:gd name="T54" fmla="*/ 65 w 71"/>
                  <a:gd name="T55" fmla="*/ 55 h 70"/>
                  <a:gd name="T56" fmla="*/ 60 w 71"/>
                  <a:gd name="T57" fmla="*/ 61 h 70"/>
                  <a:gd name="T58" fmla="*/ 55 w 71"/>
                  <a:gd name="T59" fmla="*/ 65 h 70"/>
                  <a:gd name="T60" fmla="*/ 50 w 71"/>
                  <a:gd name="T61" fmla="*/ 68 h 70"/>
                  <a:gd name="T62" fmla="*/ 42 w 71"/>
                  <a:gd name="T63" fmla="*/ 70 h 70"/>
                  <a:gd name="T64" fmla="*/ 36 w 71"/>
                  <a:gd name="T65" fmla="*/ 70 h 70"/>
                  <a:gd name="T66" fmla="*/ 36 w 71"/>
                  <a:gd name="T67" fmla="*/ 27 h 70"/>
                  <a:gd name="T68" fmla="*/ 36 w 71"/>
                  <a:gd name="T69" fmla="*/ 27 h 70"/>
                  <a:gd name="T70" fmla="*/ 32 w 71"/>
                  <a:gd name="T71" fmla="*/ 28 h 70"/>
                  <a:gd name="T72" fmla="*/ 29 w 71"/>
                  <a:gd name="T73" fmla="*/ 29 h 70"/>
                  <a:gd name="T74" fmla="*/ 28 w 71"/>
                  <a:gd name="T75" fmla="*/ 33 h 70"/>
                  <a:gd name="T76" fmla="*/ 27 w 71"/>
                  <a:gd name="T77" fmla="*/ 36 h 70"/>
                  <a:gd name="T78" fmla="*/ 28 w 71"/>
                  <a:gd name="T79" fmla="*/ 39 h 70"/>
                  <a:gd name="T80" fmla="*/ 29 w 71"/>
                  <a:gd name="T81" fmla="*/ 41 h 70"/>
                  <a:gd name="T82" fmla="*/ 32 w 71"/>
                  <a:gd name="T83" fmla="*/ 43 h 70"/>
                  <a:gd name="T84" fmla="*/ 36 w 71"/>
                  <a:gd name="T85" fmla="*/ 43 h 70"/>
                  <a:gd name="T86" fmla="*/ 39 w 71"/>
                  <a:gd name="T87" fmla="*/ 43 h 70"/>
                  <a:gd name="T88" fmla="*/ 41 w 71"/>
                  <a:gd name="T89" fmla="*/ 41 h 70"/>
                  <a:gd name="T90" fmla="*/ 43 w 71"/>
                  <a:gd name="T91" fmla="*/ 39 h 70"/>
                  <a:gd name="T92" fmla="*/ 44 w 71"/>
                  <a:gd name="T93" fmla="*/ 36 h 70"/>
                  <a:gd name="T94" fmla="*/ 43 w 71"/>
                  <a:gd name="T95" fmla="*/ 33 h 70"/>
                  <a:gd name="T96" fmla="*/ 41 w 71"/>
                  <a:gd name="T97" fmla="*/ 29 h 70"/>
                  <a:gd name="T98" fmla="*/ 39 w 71"/>
                  <a:gd name="T99" fmla="*/ 28 h 70"/>
                  <a:gd name="T100" fmla="*/ 36 w 71"/>
                  <a:gd name="T10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" h="70">
                    <a:moveTo>
                      <a:pt x="36" y="70"/>
                    </a:moveTo>
                    <a:lnTo>
                      <a:pt x="28" y="70"/>
                    </a:lnTo>
                    <a:lnTo>
                      <a:pt x="22" y="68"/>
                    </a:lnTo>
                    <a:lnTo>
                      <a:pt x="16" y="65"/>
                    </a:lnTo>
                    <a:lnTo>
                      <a:pt x="11" y="61"/>
                    </a:lnTo>
                    <a:lnTo>
                      <a:pt x="6" y="55"/>
                    </a:lnTo>
                    <a:lnTo>
                      <a:pt x="3" y="49"/>
                    </a:lnTo>
                    <a:lnTo>
                      <a:pt x="1" y="42"/>
                    </a:lnTo>
                    <a:lnTo>
                      <a:pt x="0" y="36"/>
                    </a:lnTo>
                    <a:lnTo>
                      <a:pt x="1" y="28"/>
                    </a:lnTo>
                    <a:lnTo>
                      <a:pt x="3" y="22"/>
                    </a:lnTo>
                    <a:lnTo>
                      <a:pt x="6" y="15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8" y="1"/>
                    </a:lnTo>
                    <a:lnTo>
                      <a:pt x="36" y="0"/>
                    </a:lnTo>
                    <a:lnTo>
                      <a:pt x="42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0" y="11"/>
                    </a:lnTo>
                    <a:lnTo>
                      <a:pt x="65" y="15"/>
                    </a:lnTo>
                    <a:lnTo>
                      <a:pt x="68" y="22"/>
                    </a:lnTo>
                    <a:lnTo>
                      <a:pt x="70" y="28"/>
                    </a:lnTo>
                    <a:lnTo>
                      <a:pt x="71" y="36"/>
                    </a:lnTo>
                    <a:lnTo>
                      <a:pt x="70" y="42"/>
                    </a:lnTo>
                    <a:lnTo>
                      <a:pt x="68" y="49"/>
                    </a:lnTo>
                    <a:lnTo>
                      <a:pt x="65" y="55"/>
                    </a:lnTo>
                    <a:lnTo>
                      <a:pt x="60" y="61"/>
                    </a:lnTo>
                    <a:lnTo>
                      <a:pt x="55" y="65"/>
                    </a:lnTo>
                    <a:lnTo>
                      <a:pt x="50" y="68"/>
                    </a:lnTo>
                    <a:lnTo>
                      <a:pt x="42" y="70"/>
                    </a:lnTo>
                    <a:lnTo>
                      <a:pt x="36" y="70"/>
                    </a:lnTo>
                    <a:close/>
                    <a:moveTo>
                      <a:pt x="36" y="27"/>
                    </a:moveTo>
                    <a:lnTo>
                      <a:pt x="36" y="27"/>
                    </a:lnTo>
                    <a:lnTo>
                      <a:pt x="32" y="28"/>
                    </a:lnTo>
                    <a:lnTo>
                      <a:pt x="29" y="29"/>
                    </a:lnTo>
                    <a:lnTo>
                      <a:pt x="28" y="33"/>
                    </a:lnTo>
                    <a:lnTo>
                      <a:pt x="27" y="36"/>
                    </a:lnTo>
                    <a:lnTo>
                      <a:pt x="28" y="39"/>
                    </a:lnTo>
                    <a:lnTo>
                      <a:pt x="29" y="41"/>
                    </a:lnTo>
                    <a:lnTo>
                      <a:pt x="32" y="43"/>
                    </a:lnTo>
                    <a:lnTo>
                      <a:pt x="36" y="43"/>
                    </a:lnTo>
                    <a:lnTo>
                      <a:pt x="39" y="43"/>
                    </a:lnTo>
                    <a:lnTo>
                      <a:pt x="41" y="41"/>
                    </a:lnTo>
                    <a:lnTo>
                      <a:pt x="43" y="39"/>
                    </a:lnTo>
                    <a:lnTo>
                      <a:pt x="44" y="36"/>
                    </a:lnTo>
                    <a:lnTo>
                      <a:pt x="43" y="33"/>
                    </a:lnTo>
                    <a:lnTo>
                      <a:pt x="41" y="29"/>
                    </a:lnTo>
                    <a:lnTo>
                      <a:pt x="39" y="28"/>
                    </a:lnTo>
                    <a:lnTo>
                      <a:pt x="36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76"/>
              <p:cNvSpPr>
                <a:spLocks noEditPoints="1"/>
              </p:cNvSpPr>
              <p:nvPr userDrawn="1"/>
            </p:nvSpPr>
            <p:spPr bwMode="auto">
              <a:xfrm>
                <a:off x="2171" y="3061"/>
                <a:ext cx="25" cy="26"/>
              </a:xfrm>
              <a:custGeom>
                <a:avLst/>
                <a:gdLst>
                  <a:gd name="T0" fmla="*/ 39 w 77"/>
                  <a:gd name="T1" fmla="*/ 77 h 77"/>
                  <a:gd name="T2" fmla="*/ 32 w 77"/>
                  <a:gd name="T3" fmla="*/ 76 h 77"/>
                  <a:gd name="T4" fmla="*/ 24 w 77"/>
                  <a:gd name="T5" fmla="*/ 73 h 77"/>
                  <a:gd name="T6" fmla="*/ 18 w 77"/>
                  <a:gd name="T7" fmla="*/ 70 h 77"/>
                  <a:gd name="T8" fmla="*/ 12 w 77"/>
                  <a:gd name="T9" fmla="*/ 66 h 77"/>
                  <a:gd name="T10" fmla="*/ 7 w 77"/>
                  <a:gd name="T11" fmla="*/ 60 h 77"/>
                  <a:gd name="T12" fmla="*/ 4 w 77"/>
                  <a:gd name="T13" fmla="*/ 54 h 77"/>
                  <a:gd name="T14" fmla="*/ 1 w 77"/>
                  <a:gd name="T15" fmla="*/ 46 h 77"/>
                  <a:gd name="T16" fmla="*/ 0 w 77"/>
                  <a:gd name="T17" fmla="*/ 39 h 77"/>
                  <a:gd name="T18" fmla="*/ 1 w 77"/>
                  <a:gd name="T19" fmla="*/ 31 h 77"/>
                  <a:gd name="T20" fmla="*/ 4 w 77"/>
                  <a:gd name="T21" fmla="*/ 24 h 77"/>
                  <a:gd name="T22" fmla="*/ 7 w 77"/>
                  <a:gd name="T23" fmla="*/ 17 h 77"/>
                  <a:gd name="T24" fmla="*/ 12 w 77"/>
                  <a:gd name="T25" fmla="*/ 12 h 77"/>
                  <a:gd name="T26" fmla="*/ 18 w 77"/>
                  <a:gd name="T27" fmla="*/ 8 h 77"/>
                  <a:gd name="T28" fmla="*/ 24 w 77"/>
                  <a:gd name="T29" fmla="*/ 3 h 77"/>
                  <a:gd name="T30" fmla="*/ 32 w 77"/>
                  <a:gd name="T31" fmla="*/ 1 h 77"/>
                  <a:gd name="T32" fmla="*/ 39 w 77"/>
                  <a:gd name="T33" fmla="*/ 0 h 77"/>
                  <a:gd name="T34" fmla="*/ 47 w 77"/>
                  <a:gd name="T35" fmla="*/ 1 h 77"/>
                  <a:gd name="T36" fmla="*/ 54 w 77"/>
                  <a:gd name="T37" fmla="*/ 3 h 77"/>
                  <a:gd name="T38" fmla="*/ 61 w 77"/>
                  <a:gd name="T39" fmla="*/ 8 h 77"/>
                  <a:gd name="T40" fmla="*/ 66 w 77"/>
                  <a:gd name="T41" fmla="*/ 12 h 77"/>
                  <a:gd name="T42" fmla="*/ 71 w 77"/>
                  <a:gd name="T43" fmla="*/ 17 h 77"/>
                  <a:gd name="T44" fmla="*/ 74 w 77"/>
                  <a:gd name="T45" fmla="*/ 24 h 77"/>
                  <a:gd name="T46" fmla="*/ 76 w 77"/>
                  <a:gd name="T47" fmla="*/ 31 h 77"/>
                  <a:gd name="T48" fmla="*/ 77 w 77"/>
                  <a:gd name="T49" fmla="*/ 39 h 77"/>
                  <a:gd name="T50" fmla="*/ 76 w 77"/>
                  <a:gd name="T51" fmla="*/ 46 h 77"/>
                  <a:gd name="T52" fmla="*/ 74 w 77"/>
                  <a:gd name="T53" fmla="*/ 54 h 77"/>
                  <a:gd name="T54" fmla="*/ 71 w 77"/>
                  <a:gd name="T55" fmla="*/ 60 h 77"/>
                  <a:gd name="T56" fmla="*/ 66 w 77"/>
                  <a:gd name="T57" fmla="*/ 66 h 77"/>
                  <a:gd name="T58" fmla="*/ 61 w 77"/>
                  <a:gd name="T59" fmla="*/ 70 h 77"/>
                  <a:gd name="T60" fmla="*/ 54 w 77"/>
                  <a:gd name="T61" fmla="*/ 73 h 77"/>
                  <a:gd name="T62" fmla="*/ 47 w 77"/>
                  <a:gd name="T63" fmla="*/ 76 h 77"/>
                  <a:gd name="T64" fmla="*/ 39 w 77"/>
                  <a:gd name="T65" fmla="*/ 77 h 77"/>
                  <a:gd name="T66" fmla="*/ 39 w 77"/>
                  <a:gd name="T67" fmla="*/ 27 h 77"/>
                  <a:gd name="T68" fmla="*/ 39 w 77"/>
                  <a:gd name="T69" fmla="*/ 27 h 77"/>
                  <a:gd name="T70" fmla="*/ 35 w 77"/>
                  <a:gd name="T71" fmla="*/ 28 h 77"/>
                  <a:gd name="T72" fmla="*/ 31 w 77"/>
                  <a:gd name="T73" fmla="*/ 31 h 77"/>
                  <a:gd name="T74" fmla="*/ 28 w 77"/>
                  <a:gd name="T75" fmla="*/ 35 h 77"/>
                  <a:gd name="T76" fmla="*/ 27 w 77"/>
                  <a:gd name="T77" fmla="*/ 39 h 77"/>
                  <a:gd name="T78" fmla="*/ 28 w 77"/>
                  <a:gd name="T79" fmla="*/ 43 h 77"/>
                  <a:gd name="T80" fmla="*/ 31 w 77"/>
                  <a:gd name="T81" fmla="*/ 46 h 77"/>
                  <a:gd name="T82" fmla="*/ 35 w 77"/>
                  <a:gd name="T83" fmla="*/ 49 h 77"/>
                  <a:gd name="T84" fmla="*/ 39 w 77"/>
                  <a:gd name="T85" fmla="*/ 50 h 77"/>
                  <a:gd name="T86" fmla="*/ 44 w 77"/>
                  <a:gd name="T87" fmla="*/ 49 h 77"/>
                  <a:gd name="T88" fmla="*/ 47 w 77"/>
                  <a:gd name="T89" fmla="*/ 46 h 77"/>
                  <a:gd name="T90" fmla="*/ 49 w 77"/>
                  <a:gd name="T91" fmla="*/ 43 h 77"/>
                  <a:gd name="T92" fmla="*/ 50 w 77"/>
                  <a:gd name="T93" fmla="*/ 39 h 77"/>
                  <a:gd name="T94" fmla="*/ 49 w 77"/>
                  <a:gd name="T95" fmla="*/ 35 h 77"/>
                  <a:gd name="T96" fmla="*/ 47 w 77"/>
                  <a:gd name="T97" fmla="*/ 31 h 77"/>
                  <a:gd name="T98" fmla="*/ 44 w 77"/>
                  <a:gd name="T99" fmla="*/ 28 h 77"/>
                  <a:gd name="T100" fmla="*/ 39 w 77"/>
                  <a:gd name="T101" fmla="*/ 2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7" h="77">
                    <a:moveTo>
                      <a:pt x="39" y="77"/>
                    </a:moveTo>
                    <a:lnTo>
                      <a:pt x="32" y="76"/>
                    </a:lnTo>
                    <a:lnTo>
                      <a:pt x="24" y="73"/>
                    </a:lnTo>
                    <a:lnTo>
                      <a:pt x="18" y="70"/>
                    </a:lnTo>
                    <a:lnTo>
                      <a:pt x="12" y="66"/>
                    </a:lnTo>
                    <a:lnTo>
                      <a:pt x="7" y="60"/>
                    </a:lnTo>
                    <a:lnTo>
                      <a:pt x="4" y="54"/>
                    </a:lnTo>
                    <a:lnTo>
                      <a:pt x="1" y="46"/>
                    </a:lnTo>
                    <a:lnTo>
                      <a:pt x="0" y="39"/>
                    </a:lnTo>
                    <a:lnTo>
                      <a:pt x="1" y="31"/>
                    </a:lnTo>
                    <a:lnTo>
                      <a:pt x="4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8" y="8"/>
                    </a:lnTo>
                    <a:lnTo>
                      <a:pt x="24" y="3"/>
                    </a:lnTo>
                    <a:lnTo>
                      <a:pt x="32" y="1"/>
                    </a:lnTo>
                    <a:lnTo>
                      <a:pt x="39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1" y="8"/>
                    </a:lnTo>
                    <a:lnTo>
                      <a:pt x="66" y="12"/>
                    </a:lnTo>
                    <a:lnTo>
                      <a:pt x="71" y="17"/>
                    </a:lnTo>
                    <a:lnTo>
                      <a:pt x="74" y="24"/>
                    </a:lnTo>
                    <a:lnTo>
                      <a:pt x="76" y="31"/>
                    </a:lnTo>
                    <a:lnTo>
                      <a:pt x="77" y="39"/>
                    </a:lnTo>
                    <a:lnTo>
                      <a:pt x="76" y="46"/>
                    </a:lnTo>
                    <a:lnTo>
                      <a:pt x="74" y="54"/>
                    </a:lnTo>
                    <a:lnTo>
                      <a:pt x="71" y="60"/>
                    </a:lnTo>
                    <a:lnTo>
                      <a:pt x="66" y="66"/>
                    </a:lnTo>
                    <a:lnTo>
                      <a:pt x="61" y="70"/>
                    </a:lnTo>
                    <a:lnTo>
                      <a:pt x="54" y="73"/>
                    </a:lnTo>
                    <a:lnTo>
                      <a:pt x="47" y="76"/>
                    </a:lnTo>
                    <a:lnTo>
                      <a:pt x="39" y="77"/>
                    </a:lnTo>
                    <a:close/>
                    <a:moveTo>
                      <a:pt x="39" y="27"/>
                    </a:moveTo>
                    <a:lnTo>
                      <a:pt x="39" y="27"/>
                    </a:lnTo>
                    <a:lnTo>
                      <a:pt x="35" y="28"/>
                    </a:lnTo>
                    <a:lnTo>
                      <a:pt x="31" y="31"/>
                    </a:lnTo>
                    <a:lnTo>
                      <a:pt x="28" y="35"/>
                    </a:lnTo>
                    <a:lnTo>
                      <a:pt x="27" y="39"/>
                    </a:lnTo>
                    <a:lnTo>
                      <a:pt x="28" y="43"/>
                    </a:lnTo>
                    <a:lnTo>
                      <a:pt x="31" y="46"/>
                    </a:lnTo>
                    <a:lnTo>
                      <a:pt x="35" y="49"/>
                    </a:lnTo>
                    <a:lnTo>
                      <a:pt x="39" y="50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49" y="43"/>
                    </a:lnTo>
                    <a:lnTo>
                      <a:pt x="50" y="39"/>
                    </a:lnTo>
                    <a:lnTo>
                      <a:pt x="49" y="35"/>
                    </a:lnTo>
                    <a:lnTo>
                      <a:pt x="47" y="31"/>
                    </a:lnTo>
                    <a:lnTo>
                      <a:pt x="44" y="28"/>
                    </a:lnTo>
                    <a:lnTo>
                      <a:pt x="39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77"/>
              <p:cNvSpPr>
                <a:spLocks noEditPoints="1"/>
              </p:cNvSpPr>
              <p:nvPr userDrawn="1"/>
            </p:nvSpPr>
            <p:spPr bwMode="auto">
              <a:xfrm>
                <a:off x="2080" y="3048"/>
                <a:ext cx="34" cy="34"/>
              </a:xfrm>
              <a:custGeom>
                <a:avLst/>
                <a:gdLst>
                  <a:gd name="T0" fmla="*/ 40 w 102"/>
                  <a:gd name="T1" fmla="*/ 101 h 102"/>
                  <a:gd name="T2" fmla="*/ 23 w 102"/>
                  <a:gd name="T3" fmla="*/ 93 h 102"/>
                  <a:gd name="T4" fmla="*/ 9 w 102"/>
                  <a:gd name="T5" fmla="*/ 80 h 102"/>
                  <a:gd name="T6" fmla="*/ 1 w 102"/>
                  <a:gd name="T7" fmla="*/ 62 h 102"/>
                  <a:gd name="T8" fmla="*/ 1 w 102"/>
                  <a:gd name="T9" fmla="*/ 41 h 102"/>
                  <a:gd name="T10" fmla="*/ 9 w 102"/>
                  <a:gd name="T11" fmla="*/ 23 h 102"/>
                  <a:gd name="T12" fmla="*/ 23 w 102"/>
                  <a:gd name="T13" fmla="*/ 9 h 102"/>
                  <a:gd name="T14" fmla="*/ 40 w 102"/>
                  <a:gd name="T15" fmla="*/ 1 h 102"/>
                  <a:gd name="T16" fmla="*/ 61 w 102"/>
                  <a:gd name="T17" fmla="*/ 1 h 102"/>
                  <a:gd name="T18" fmla="*/ 79 w 102"/>
                  <a:gd name="T19" fmla="*/ 9 h 102"/>
                  <a:gd name="T20" fmla="*/ 93 w 102"/>
                  <a:gd name="T21" fmla="*/ 23 h 102"/>
                  <a:gd name="T22" fmla="*/ 101 w 102"/>
                  <a:gd name="T23" fmla="*/ 41 h 102"/>
                  <a:gd name="T24" fmla="*/ 101 w 102"/>
                  <a:gd name="T25" fmla="*/ 62 h 102"/>
                  <a:gd name="T26" fmla="*/ 93 w 102"/>
                  <a:gd name="T27" fmla="*/ 80 h 102"/>
                  <a:gd name="T28" fmla="*/ 79 w 102"/>
                  <a:gd name="T29" fmla="*/ 93 h 102"/>
                  <a:gd name="T30" fmla="*/ 61 w 102"/>
                  <a:gd name="T31" fmla="*/ 101 h 102"/>
                  <a:gd name="T32" fmla="*/ 51 w 102"/>
                  <a:gd name="T33" fmla="*/ 27 h 102"/>
                  <a:gd name="T34" fmla="*/ 46 w 102"/>
                  <a:gd name="T35" fmla="*/ 28 h 102"/>
                  <a:gd name="T36" fmla="*/ 38 w 102"/>
                  <a:gd name="T37" fmla="*/ 31 h 102"/>
                  <a:gd name="T38" fmla="*/ 32 w 102"/>
                  <a:gd name="T39" fmla="*/ 38 h 102"/>
                  <a:gd name="T40" fmla="*/ 27 w 102"/>
                  <a:gd name="T41" fmla="*/ 47 h 102"/>
                  <a:gd name="T42" fmla="*/ 27 w 102"/>
                  <a:gd name="T43" fmla="*/ 56 h 102"/>
                  <a:gd name="T44" fmla="*/ 32 w 102"/>
                  <a:gd name="T45" fmla="*/ 65 h 102"/>
                  <a:gd name="T46" fmla="*/ 38 w 102"/>
                  <a:gd name="T47" fmla="*/ 70 h 102"/>
                  <a:gd name="T48" fmla="*/ 46 w 102"/>
                  <a:gd name="T49" fmla="*/ 75 h 102"/>
                  <a:gd name="T50" fmla="*/ 55 w 102"/>
                  <a:gd name="T51" fmla="*/ 75 h 102"/>
                  <a:gd name="T52" fmla="*/ 64 w 102"/>
                  <a:gd name="T53" fmla="*/ 70 h 102"/>
                  <a:gd name="T54" fmla="*/ 71 w 102"/>
                  <a:gd name="T55" fmla="*/ 65 h 102"/>
                  <a:gd name="T56" fmla="*/ 74 w 102"/>
                  <a:gd name="T57" fmla="*/ 56 h 102"/>
                  <a:gd name="T58" fmla="*/ 74 w 102"/>
                  <a:gd name="T59" fmla="*/ 47 h 102"/>
                  <a:gd name="T60" fmla="*/ 71 w 102"/>
                  <a:gd name="T61" fmla="*/ 38 h 102"/>
                  <a:gd name="T62" fmla="*/ 64 w 102"/>
                  <a:gd name="T63" fmla="*/ 31 h 102"/>
                  <a:gd name="T64" fmla="*/ 55 w 102"/>
                  <a:gd name="T65" fmla="*/ 2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2" h="102">
                    <a:moveTo>
                      <a:pt x="51" y="102"/>
                    </a:moveTo>
                    <a:lnTo>
                      <a:pt x="40" y="101"/>
                    </a:lnTo>
                    <a:lnTo>
                      <a:pt x="32" y="98"/>
                    </a:lnTo>
                    <a:lnTo>
                      <a:pt x="23" y="93"/>
                    </a:lnTo>
                    <a:lnTo>
                      <a:pt x="15" y="86"/>
                    </a:lnTo>
                    <a:lnTo>
                      <a:pt x="9" y="80"/>
                    </a:lnTo>
                    <a:lnTo>
                      <a:pt x="5" y="71"/>
                    </a:lnTo>
                    <a:lnTo>
                      <a:pt x="1" y="62"/>
                    </a:lnTo>
                    <a:lnTo>
                      <a:pt x="0" y="51"/>
                    </a:lnTo>
                    <a:lnTo>
                      <a:pt x="1" y="41"/>
                    </a:lnTo>
                    <a:lnTo>
                      <a:pt x="5" y="31"/>
                    </a:lnTo>
                    <a:lnTo>
                      <a:pt x="9" y="23"/>
                    </a:lnTo>
                    <a:lnTo>
                      <a:pt x="15" y="15"/>
                    </a:lnTo>
                    <a:lnTo>
                      <a:pt x="23" y="9"/>
                    </a:lnTo>
                    <a:lnTo>
                      <a:pt x="32" y="4"/>
                    </a:lnTo>
                    <a:lnTo>
                      <a:pt x="40" y="1"/>
                    </a:lnTo>
                    <a:lnTo>
                      <a:pt x="51" y="0"/>
                    </a:lnTo>
                    <a:lnTo>
                      <a:pt x="61" y="1"/>
                    </a:lnTo>
                    <a:lnTo>
                      <a:pt x="71" y="4"/>
                    </a:lnTo>
                    <a:lnTo>
                      <a:pt x="79" y="9"/>
                    </a:lnTo>
                    <a:lnTo>
                      <a:pt x="87" y="15"/>
                    </a:lnTo>
                    <a:lnTo>
                      <a:pt x="93" y="23"/>
                    </a:lnTo>
                    <a:lnTo>
                      <a:pt x="97" y="31"/>
                    </a:lnTo>
                    <a:lnTo>
                      <a:pt x="101" y="41"/>
                    </a:lnTo>
                    <a:lnTo>
                      <a:pt x="102" y="51"/>
                    </a:lnTo>
                    <a:lnTo>
                      <a:pt x="101" y="62"/>
                    </a:lnTo>
                    <a:lnTo>
                      <a:pt x="97" y="71"/>
                    </a:lnTo>
                    <a:lnTo>
                      <a:pt x="93" y="80"/>
                    </a:lnTo>
                    <a:lnTo>
                      <a:pt x="87" y="86"/>
                    </a:lnTo>
                    <a:lnTo>
                      <a:pt x="79" y="93"/>
                    </a:lnTo>
                    <a:lnTo>
                      <a:pt x="71" y="98"/>
                    </a:lnTo>
                    <a:lnTo>
                      <a:pt x="61" y="101"/>
                    </a:lnTo>
                    <a:lnTo>
                      <a:pt x="51" y="102"/>
                    </a:lnTo>
                    <a:close/>
                    <a:moveTo>
                      <a:pt x="51" y="27"/>
                    </a:moveTo>
                    <a:lnTo>
                      <a:pt x="51" y="27"/>
                    </a:lnTo>
                    <a:lnTo>
                      <a:pt x="46" y="28"/>
                    </a:lnTo>
                    <a:lnTo>
                      <a:pt x="41" y="29"/>
                    </a:lnTo>
                    <a:lnTo>
                      <a:pt x="38" y="31"/>
                    </a:lnTo>
                    <a:lnTo>
                      <a:pt x="34" y="35"/>
                    </a:lnTo>
                    <a:lnTo>
                      <a:pt x="32" y="38"/>
                    </a:lnTo>
                    <a:lnTo>
                      <a:pt x="29" y="42"/>
                    </a:lnTo>
                    <a:lnTo>
                      <a:pt x="27" y="47"/>
                    </a:lnTo>
                    <a:lnTo>
                      <a:pt x="27" y="51"/>
                    </a:lnTo>
                    <a:lnTo>
                      <a:pt x="27" y="56"/>
                    </a:lnTo>
                    <a:lnTo>
                      <a:pt x="29" y="61"/>
                    </a:lnTo>
                    <a:lnTo>
                      <a:pt x="32" y="65"/>
                    </a:lnTo>
                    <a:lnTo>
                      <a:pt x="34" y="68"/>
                    </a:lnTo>
                    <a:lnTo>
                      <a:pt x="38" y="70"/>
                    </a:lnTo>
                    <a:lnTo>
                      <a:pt x="41" y="72"/>
                    </a:lnTo>
                    <a:lnTo>
                      <a:pt x="46" y="75"/>
                    </a:lnTo>
                    <a:lnTo>
                      <a:pt x="51" y="75"/>
                    </a:lnTo>
                    <a:lnTo>
                      <a:pt x="55" y="75"/>
                    </a:lnTo>
                    <a:lnTo>
                      <a:pt x="60" y="72"/>
                    </a:lnTo>
                    <a:lnTo>
                      <a:pt x="64" y="70"/>
                    </a:lnTo>
                    <a:lnTo>
                      <a:pt x="67" y="68"/>
                    </a:lnTo>
                    <a:lnTo>
                      <a:pt x="71" y="65"/>
                    </a:lnTo>
                    <a:lnTo>
                      <a:pt x="73" y="61"/>
                    </a:lnTo>
                    <a:lnTo>
                      <a:pt x="74" y="56"/>
                    </a:lnTo>
                    <a:lnTo>
                      <a:pt x="75" y="51"/>
                    </a:lnTo>
                    <a:lnTo>
                      <a:pt x="74" y="47"/>
                    </a:lnTo>
                    <a:lnTo>
                      <a:pt x="73" y="42"/>
                    </a:lnTo>
                    <a:lnTo>
                      <a:pt x="71" y="38"/>
                    </a:lnTo>
                    <a:lnTo>
                      <a:pt x="67" y="35"/>
                    </a:lnTo>
                    <a:lnTo>
                      <a:pt x="64" y="31"/>
                    </a:lnTo>
                    <a:lnTo>
                      <a:pt x="60" y="29"/>
                    </a:lnTo>
                    <a:lnTo>
                      <a:pt x="55" y="28"/>
                    </a:lnTo>
                    <a:lnTo>
                      <a:pt x="5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78"/>
              <p:cNvSpPr>
                <a:spLocks noEditPoints="1"/>
              </p:cNvSpPr>
              <p:nvPr userDrawn="1"/>
            </p:nvSpPr>
            <p:spPr bwMode="auto">
              <a:xfrm>
                <a:off x="2002" y="3044"/>
                <a:ext cx="35" cy="35"/>
              </a:xfrm>
              <a:custGeom>
                <a:avLst/>
                <a:gdLst>
                  <a:gd name="T0" fmla="*/ 42 w 105"/>
                  <a:gd name="T1" fmla="*/ 104 h 105"/>
                  <a:gd name="T2" fmla="*/ 24 w 105"/>
                  <a:gd name="T3" fmla="*/ 96 h 105"/>
                  <a:gd name="T4" fmla="*/ 9 w 105"/>
                  <a:gd name="T5" fmla="*/ 82 h 105"/>
                  <a:gd name="T6" fmla="*/ 1 w 105"/>
                  <a:gd name="T7" fmla="*/ 63 h 105"/>
                  <a:gd name="T8" fmla="*/ 1 w 105"/>
                  <a:gd name="T9" fmla="*/ 42 h 105"/>
                  <a:gd name="T10" fmla="*/ 9 w 105"/>
                  <a:gd name="T11" fmla="*/ 24 h 105"/>
                  <a:gd name="T12" fmla="*/ 24 w 105"/>
                  <a:gd name="T13" fmla="*/ 9 h 105"/>
                  <a:gd name="T14" fmla="*/ 42 w 105"/>
                  <a:gd name="T15" fmla="*/ 1 h 105"/>
                  <a:gd name="T16" fmla="*/ 64 w 105"/>
                  <a:gd name="T17" fmla="*/ 1 h 105"/>
                  <a:gd name="T18" fmla="*/ 82 w 105"/>
                  <a:gd name="T19" fmla="*/ 9 h 105"/>
                  <a:gd name="T20" fmla="*/ 96 w 105"/>
                  <a:gd name="T21" fmla="*/ 24 h 105"/>
                  <a:gd name="T22" fmla="*/ 104 w 105"/>
                  <a:gd name="T23" fmla="*/ 42 h 105"/>
                  <a:gd name="T24" fmla="*/ 104 w 105"/>
                  <a:gd name="T25" fmla="*/ 63 h 105"/>
                  <a:gd name="T26" fmla="*/ 96 w 105"/>
                  <a:gd name="T27" fmla="*/ 82 h 105"/>
                  <a:gd name="T28" fmla="*/ 82 w 105"/>
                  <a:gd name="T29" fmla="*/ 96 h 105"/>
                  <a:gd name="T30" fmla="*/ 64 w 105"/>
                  <a:gd name="T31" fmla="*/ 104 h 105"/>
                  <a:gd name="T32" fmla="*/ 53 w 105"/>
                  <a:gd name="T33" fmla="*/ 27 h 105"/>
                  <a:gd name="T34" fmla="*/ 47 w 105"/>
                  <a:gd name="T35" fmla="*/ 28 h 105"/>
                  <a:gd name="T36" fmla="*/ 39 w 105"/>
                  <a:gd name="T37" fmla="*/ 31 h 105"/>
                  <a:gd name="T38" fmla="*/ 31 w 105"/>
                  <a:gd name="T39" fmla="*/ 39 h 105"/>
                  <a:gd name="T40" fmla="*/ 28 w 105"/>
                  <a:gd name="T41" fmla="*/ 48 h 105"/>
                  <a:gd name="T42" fmla="*/ 28 w 105"/>
                  <a:gd name="T43" fmla="*/ 57 h 105"/>
                  <a:gd name="T44" fmla="*/ 31 w 105"/>
                  <a:gd name="T45" fmla="*/ 67 h 105"/>
                  <a:gd name="T46" fmla="*/ 39 w 105"/>
                  <a:gd name="T47" fmla="*/ 74 h 105"/>
                  <a:gd name="T48" fmla="*/ 47 w 105"/>
                  <a:gd name="T49" fmla="*/ 78 h 105"/>
                  <a:gd name="T50" fmla="*/ 57 w 105"/>
                  <a:gd name="T51" fmla="*/ 78 h 105"/>
                  <a:gd name="T52" fmla="*/ 67 w 105"/>
                  <a:gd name="T53" fmla="*/ 74 h 105"/>
                  <a:gd name="T54" fmla="*/ 73 w 105"/>
                  <a:gd name="T55" fmla="*/ 67 h 105"/>
                  <a:gd name="T56" fmla="*/ 78 w 105"/>
                  <a:gd name="T57" fmla="*/ 57 h 105"/>
                  <a:gd name="T58" fmla="*/ 78 w 105"/>
                  <a:gd name="T59" fmla="*/ 48 h 105"/>
                  <a:gd name="T60" fmla="*/ 73 w 105"/>
                  <a:gd name="T61" fmla="*/ 39 h 105"/>
                  <a:gd name="T62" fmla="*/ 67 w 105"/>
                  <a:gd name="T63" fmla="*/ 31 h 105"/>
                  <a:gd name="T64" fmla="*/ 57 w 105"/>
                  <a:gd name="T65" fmla="*/ 2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05">
                    <a:moveTo>
                      <a:pt x="53" y="105"/>
                    </a:moveTo>
                    <a:lnTo>
                      <a:pt x="42" y="104"/>
                    </a:lnTo>
                    <a:lnTo>
                      <a:pt x="32" y="101"/>
                    </a:lnTo>
                    <a:lnTo>
                      <a:pt x="24" y="96"/>
                    </a:lnTo>
                    <a:lnTo>
                      <a:pt x="15" y="90"/>
                    </a:lnTo>
                    <a:lnTo>
                      <a:pt x="9" y="82"/>
                    </a:lnTo>
                    <a:lnTo>
                      <a:pt x="4" y="74"/>
                    </a:lnTo>
                    <a:lnTo>
                      <a:pt x="1" y="63"/>
                    </a:lnTo>
                    <a:lnTo>
                      <a:pt x="0" y="53"/>
                    </a:lnTo>
                    <a:lnTo>
                      <a:pt x="1" y="42"/>
                    </a:lnTo>
                    <a:lnTo>
                      <a:pt x="4" y="33"/>
                    </a:lnTo>
                    <a:lnTo>
                      <a:pt x="9" y="24"/>
                    </a:lnTo>
                    <a:lnTo>
                      <a:pt x="15" y="15"/>
                    </a:lnTo>
                    <a:lnTo>
                      <a:pt x="24" y="9"/>
                    </a:lnTo>
                    <a:lnTo>
                      <a:pt x="32" y="4"/>
                    </a:lnTo>
                    <a:lnTo>
                      <a:pt x="42" y="1"/>
                    </a:lnTo>
                    <a:lnTo>
                      <a:pt x="53" y="0"/>
                    </a:lnTo>
                    <a:lnTo>
                      <a:pt x="64" y="1"/>
                    </a:lnTo>
                    <a:lnTo>
                      <a:pt x="73" y="4"/>
                    </a:lnTo>
                    <a:lnTo>
                      <a:pt x="82" y="9"/>
                    </a:lnTo>
                    <a:lnTo>
                      <a:pt x="90" y="15"/>
                    </a:lnTo>
                    <a:lnTo>
                      <a:pt x="96" y="24"/>
                    </a:lnTo>
                    <a:lnTo>
                      <a:pt x="101" y="33"/>
                    </a:lnTo>
                    <a:lnTo>
                      <a:pt x="104" y="42"/>
                    </a:lnTo>
                    <a:lnTo>
                      <a:pt x="105" y="53"/>
                    </a:lnTo>
                    <a:lnTo>
                      <a:pt x="104" y="63"/>
                    </a:lnTo>
                    <a:lnTo>
                      <a:pt x="101" y="74"/>
                    </a:lnTo>
                    <a:lnTo>
                      <a:pt x="96" y="82"/>
                    </a:lnTo>
                    <a:lnTo>
                      <a:pt x="90" y="90"/>
                    </a:lnTo>
                    <a:lnTo>
                      <a:pt x="82" y="96"/>
                    </a:lnTo>
                    <a:lnTo>
                      <a:pt x="73" y="101"/>
                    </a:lnTo>
                    <a:lnTo>
                      <a:pt x="64" y="104"/>
                    </a:lnTo>
                    <a:lnTo>
                      <a:pt x="53" y="105"/>
                    </a:lnTo>
                    <a:close/>
                    <a:moveTo>
                      <a:pt x="53" y="27"/>
                    </a:moveTo>
                    <a:lnTo>
                      <a:pt x="53" y="27"/>
                    </a:lnTo>
                    <a:lnTo>
                      <a:pt x="47" y="28"/>
                    </a:lnTo>
                    <a:lnTo>
                      <a:pt x="43" y="29"/>
                    </a:lnTo>
                    <a:lnTo>
                      <a:pt x="39" y="31"/>
                    </a:lnTo>
                    <a:lnTo>
                      <a:pt x="34" y="35"/>
                    </a:lnTo>
                    <a:lnTo>
                      <a:pt x="31" y="39"/>
                    </a:lnTo>
                    <a:lnTo>
                      <a:pt x="29" y="43"/>
                    </a:lnTo>
                    <a:lnTo>
                      <a:pt x="28" y="48"/>
                    </a:lnTo>
                    <a:lnTo>
                      <a:pt x="27" y="53"/>
                    </a:lnTo>
                    <a:lnTo>
                      <a:pt x="28" y="57"/>
                    </a:lnTo>
                    <a:lnTo>
                      <a:pt x="29" y="63"/>
                    </a:lnTo>
                    <a:lnTo>
                      <a:pt x="31" y="67"/>
                    </a:lnTo>
                    <a:lnTo>
                      <a:pt x="34" y="70"/>
                    </a:lnTo>
                    <a:lnTo>
                      <a:pt x="39" y="74"/>
                    </a:lnTo>
                    <a:lnTo>
                      <a:pt x="43" y="76"/>
                    </a:lnTo>
                    <a:lnTo>
                      <a:pt x="47" y="78"/>
                    </a:lnTo>
                    <a:lnTo>
                      <a:pt x="53" y="78"/>
                    </a:lnTo>
                    <a:lnTo>
                      <a:pt x="57" y="78"/>
                    </a:lnTo>
                    <a:lnTo>
                      <a:pt x="63" y="76"/>
                    </a:lnTo>
                    <a:lnTo>
                      <a:pt x="67" y="74"/>
                    </a:lnTo>
                    <a:lnTo>
                      <a:pt x="70" y="70"/>
                    </a:lnTo>
                    <a:lnTo>
                      <a:pt x="73" y="67"/>
                    </a:lnTo>
                    <a:lnTo>
                      <a:pt x="76" y="63"/>
                    </a:lnTo>
                    <a:lnTo>
                      <a:pt x="78" y="57"/>
                    </a:lnTo>
                    <a:lnTo>
                      <a:pt x="78" y="53"/>
                    </a:lnTo>
                    <a:lnTo>
                      <a:pt x="78" y="48"/>
                    </a:lnTo>
                    <a:lnTo>
                      <a:pt x="76" y="43"/>
                    </a:lnTo>
                    <a:lnTo>
                      <a:pt x="73" y="39"/>
                    </a:lnTo>
                    <a:lnTo>
                      <a:pt x="70" y="35"/>
                    </a:lnTo>
                    <a:lnTo>
                      <a:pt x="67" y="31"/>
                    </a:lnTo>
                    <a:lnTo>
                      <a:pt x="63" y="29"/>
                    </a:lnTo>
                    <a:lnTo>
                      <a:pt x="57" y="28"/>
                    </a:lnTo>
                    <a:lnTo>
                      <a:pt x="5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79"/>
              <p:cNvSpPr>
                <a:spLocks noEditPoints="1"/>
              </p:cNvSpPr>
              <p:nvPr userDrawn="1"/>
            </p:nvSpPr>
            <p:spPr bwMode="auto">
              <a:xfrm>
                <a:off x="1936" y="3045"/>
                <a:ext cx="33" cy="33"/>
              </a:xfrm>
              <a:custGeom>
                <a:avLst/>
                <a:gdLst>
                  <a:gd name="T0" fmla="*/ 40 w 100"/>
                  <a:gd name="T1" fmla="*/ 99 h 100"/>
                  <a:gd name="T2" fmla="*/ 22 w 100"/>
                  <a:gd name="T3" fmla="*/ 91 h 100"/>
                  <a:gd name="T4" fmla="*/ 9 w 100"/>
                  <a:gd name="T5" fmla="*/ 78 h 100"/>
                  <a:gd name="T6" fmla="*/ 1 w 100"/>
                  <a:gd name="T7" fmla="*/ 60 h 100"/>
                  <a:gd name="T8" fmla="*/ 1 w 100"/>
                  <a:gd name="T9" fmla="*/ 40 h 100"/>
                  <a:gd name="T10" fmla="*/ 9 w 100"/>
                  <a:gd name="T11" fmla="*/ 22 h 100"/>
                  <a:gd name="T12" fmla="*/ 22 w 100"/>
                  <a:gd name="T13" fmla="*/ 8 h 100"/>
                  <a:gd name="T14" fmla="*/ 40 w 100"/>
                  <a:gd name="T15" fmla="*/ 1 h 100"/>
                  <a:gd name="T16" fmla="*/ 60 w 100"/>
                  <a:gd name="T17" fmla="*/ 1 h 100"/>
                  <a:gd name="T18" fmla="*/ 78 w 100"/>
                  <a:gd name="T19" fmla="*/ 8 h 100"/>
                  <a:gd name="T20" fmla="*/ 91 w 100"/>
                  <a:gd name="T21" fmla="*/ 22 h 100"/>
                  <a:gd name="T22" fmla="*/ 98 w 100"/>
                  <a:gd name="T23" fmla="*/ 40 h 100"/>
                  <a:gd name="T24" fmla="*/ 98 w 100"/>
                  <a:gd name="T25" fmla="*/ 60 h 100"/>
                  <a:gd name="T26" fmla="*/ 91 w 100"/>
                  <a:gd name="T27" fmla="*/ 78 h 100"/>
                  <a:gd name="T28" fmla="*/ 78 w 100"/>
                  <a:gd name="T29" fmla="*/ 91 h 100"/>
                  <a:gd name="T30" fmla="*/ 60 w 100"/>
                  <a:gd name="T31" fmla="*/ 99 h 100"/>
                  <a:gd name="T32" fmla="*/ 50 w 100"/>
                  <a:gd name="T33" fmla="*/ 27 h 100"/>
                  <a:gd name="T34" fmla="*/ 46 w 100"/>
                  <a:gd name="T35" fmla="*/ 27 h 100"/>
                  <a:gd name="T36" fmla="*/ 37 w 100"/>
                  <a:gd name="T37" fmla="*/ 31 h 100"/>
                  <a:gd name="T38" fmla="*/ 30 w 100"/>
                  <a:gd name="T39" fmla="*/ 37 h 100"/>
                  <a:gd name="T40" fmla="*/ 27 w 100"/>
                  <a:gd name="T41" fmla="*/ 46 h 100"/>
                  <a:gd name="T42" fmla="*/ 27 w 100"/>
                  <a:gd name="T43" fmla="*/ 54 h 100"/>
                  <a:gd name="T44" fmla="*/ 30 w 100"/>
                  <a:gd name="T45" fmla="*/ 63 h 100"/>
                  <a:gd name="T46" fmla="*/ 37 w 100"/>
                  <a:gd name="T47" fmla="*/ 68 h 100"/>
                  <a:gd name="T48" fmla="*/ 46 w 100"/>
                  <a:gd name="T49" fmla="*/ 73 h 100"/>
                  <a:gd name="T50" fmla="*/ 54 w 100"/>
                  <a:gd name="T51" fmla="*/ 73 h 100"/>
                  <a:gd name="T52" fmla="*/ 63 w 100"/>
                  <a:gd name="T53" fmla="*/ 68 h 100"/>
                  <a:gd name="T54" fmla="*/ 69 w 100"/>
                  <a:gd name="T55" fmla="*/ 63 h 100"/>
                  <a:gd name="T56" fmla="*/ 73 w 100"/>
                  <a:gd name="T57" fmla="*/ 54 h 100"/>
                  <a:gd name="T58" fmla="*/ 73 w 100"/>
                  <a:gd name="T59" fmla="*/ 46 h 100"/>
                  <a:gd name="T60" fmla="*/ 69 w 100"/>
                  <a:gd name="T61" fmla="*/ 37 h 100"/>
                  <a:gd name="T62" fmla="*/ 63 w 100"/>
                  <a:gd name="T63" fmla="*/ 31 h 100"/>
                  <a:gd name="T64" fmla="*/ 54 w 100"/>
                  <a:gd name="T65" fmla="*/ 2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00">
                    <a:moveTo>
                      <a:pt x="50" y="100"/>
                    </a:moveTo>
                    <a:lnTo>
                      <a:pt x="40" y="99"/>
                    </a:lnTo>
                    <a:lnTo>
                      <a:pt x="30" y="95"/>
                    </a:lnTo>
                    <a:lnTo>
                      <a:pt x="22" y="91"/>
                    </a:lnTo>
                    <a:lnTo>
                      <a:pt x="14" y="86"/>
                    </a:lnTo>
                    <a:lnTo>
                      <a:pt x="9" y="78"/>
                    </a:lnTo>
                    <a:lnTo>
                      <a:pt x="3" y="69"/>
                    </a:lnTo>
                    <a:lnTo>
                      <a:pt x="1" y="60"/>
                    </a:lnTo>
                    <a:lnTo>
                      <a:pt x="0" y="50"/>
                    </a:lnTo>
                    <a:lnTo>
                      <a:pt x="1" y="40"/>
                    </a:lnTo>
                    <a:lnTo>
                      <a:pt x="3" y="31"/>
                    </a:lnTo>
                    <a:lnTo>
                      <a:pt x="9" y="22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40" y="1"/>
                    </a:lnTo>
                    <a:lnTo>
                      <a:pt x="50" y="0"/>
                    </a:lnTo>
                    <a:lnTo>
                      <a:pt x="60" y="1"/>
                    </a:lnTo>
                    <a:lnTo>
                      <a:pt x="69" y="4"/>
                    </a:lnTo>
                    <a:lnTo>
                      <a:pt x="78" y="8"/>
                    </a:lnTo>
                    <a:lnTo>
                      <a:pt x="86" y="14"/>
                    </a:lnTo>
                    <a:lnTo>
                      <a:pt x="91" y="22"/>
                    </a:lnTo>
                    <a:lnTo>
                      <a:pt x="96" y="31"/>
                    </a:lnTo>
                    <a:lnTo>
                      <a:pt x="98" y="40"/>
                    </a:lnTo>
                    <a:lnTo>
                      <a:pt x="100" y="50"/>
                    </a:lnTo>
                    <a:lnTo>
                      <a:pt x="98" y="60"/>
                    </a:lnTo>
                    <a:lnTo>
                      <a:pt x="96" y="69"/>
                    </a:lnTo>
                    <a:lnTo>
                      <a:pt x="91" y="78"/>
                    </a:lnTo>
                    <a:lnTo>
                      <a:pt x="86" y="86"/>
                    </a:lnTo>
                    <a:lnTo>
                      <a:pt x="78" y="91"/>
                    </a:lnTo>
                    <a:lnTo>
                      <a:pt x="69" y="95"/>
                    </a:lnTo>
                    <a:lnTo>
                      <a:pt x="60" y="99"/>
                    </a:lnTo>
                    <a:lnTo>
                      <a:pt x="50" y="100"/>
                    </a:lnTo>
                    <a:close/>
                    <a:moveTo>
                      <a:pt x="50" y="27"/>
                    </a:moveTo>
                    <a:lnTo>
                      <a:pt x="50" y="27"/>
                    </a:lnTo>
                    <a:lnTo>
                      <a:pt x="46" y="27"/>
                    </a:lnTo>
                    <a:lnTo>
                      <a:pt x="41" y="28"/>
                    </a:lnTo>
                    <a:lnTo>
                      <a:pt x="37" y="31"/>
                    </a:lnTo>
                    <a:lnTo>
                      <a:pt x="34" y="34"/>
                    </a:lnTo>
                    <a:lnTo>
                      <a:pt x="30" y="37"/>
                    </a:lnTo>
                    <a:lnTo>
                      <a:pt x="28" y="41"/>
                    </a:lnTo>
                    <a:lnTo>
                      <a:pt x="27" y="46"/>
                    </a:lnTo>
                    <a:lnTo>
                      <a:pt x="27" y="50"/>
                    </a:lnTo>
                    <a:lnTo>
                      <a:pt x="27" y="54"/>
                    </a:lnTo>
                    <a:lnTo>
                      <a:pt x="28" y="59"/>
                    </a:lnTo>
                    <a:lnTo>
                      <a:pt x="30" y="63"/>
                    </a:lnTo>
                    <a:lnTo>
                      <a:pt x="34" y="66"/>
                    </a:lnTo>
                    <a:lnTo>
                      <a:pt x="37" y="68"/>
                    </a:lnTo>
                    <a:lnTo>
                      <a:pt x="41" y="71"/>
                    </a:lnTo>
                    <a:lnTo>
                      <a:pt x="46" y="73"/>
                    </a:lnTo>
                    <a:lnTo>
                      <a:pt x="50" y="73"/>
                    </a:lnTo>
                    <a:lnTo>
                      <a:pt x="54" y="73"/>
                    </a:lnTo>
                    <a:lnTo>
                      <a:pt x="59" y="71"/>
                    </a:lnTo>
                    <a:lnTo>
                      <a:pt x="63" y="68"/>
                    </a:lnTo>
                    <a:lnTo>
                      <a:pt x="66" y="66"/>
                    </a:lnTo>
                    <a:lnTo>
                      <a:pt x="69" y="63"/>
                    </a:lnTo>
                    <a:lnTo>
                      <a:pt x="71" y="59"/>
                    </a:lnTo>
                    <a:lnTo>
                      <a:pt x="73" y="54"/>
                    </a:lnTo>
                    <a:lnTo>
                      <a:pt x="73" y="50"/>
                    </a:lnTo>
                    <a:lnTo>
                      <a:pt x="73" y="46"/>
                    </a:lnTo>
                    <a:lnTo>
                      <a:pt x="71" y="41"/>
                    </a:lnTo>
                    <a:lnTo>
                      <a:pt x="69" y="37"/>
                    </a:lnTo>
                    <a:lnTo>
                      <a:pt x="66" y="34"/>
                    </a:lnTo>
                    <a:lnTo>
                      <a:pt x="63" y="31"/>
                    </a:lnTo>
                    <a:lnTo>
                      <a:pt x="59" y="28"/>
                    </a:lnTo>
                    <a:lnTo>
                      <a:pt x="54" y="27"/>
                    </a:lnTo>
                    <a:lnTo>
                      <a:pt x="5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80"/>
              <p:cNvSpPr>
                <a:spLocks noEditPoints="1"/>
              </p:cNvSpPr>
              <p:nvPr userDrawn="1"/>
            </p:nvSpPr>
            <p:spPr bwMode="auto">
              <a:xfrm>
                <a:off x="1810" y="3032"/>
                <a:ext cx="45" cy="46"/>
              </a:xfrm>
              <a:custGeom>
                <a:avLst/>
                <a:gdLst>
                  <a:gd name="T0" fmla="*/ 62 w 137"/>
                  <a:gd name="T1" fmla="*/ 137 h 137"/>
                  <a:gd name="T2" fmla="*/ 49 w 137"/>
                  <a:gd name="T3" fmla="*/ 133 h 137"/>
                  <a:gd name="T4" fmla="*/ 36 w 137"/>
                  <a:gd name="T5" fmla="*/ 128 h 137"/>
                  <a:gd name="T6" fmla="*/ 25 w 137"/>
                  <a:gd name="T7" fmla="*/ 120 h 137"/>
                  <a:gd name="T8" fmla="*/ 16 w 137"/>
                  <a:gd name="T9" fmla="*/ 112 h 137"/>
                  <a:gd name="T10" fmla="*/ 9 w 137"/>
                  <a:gd name="T11" fmla="*/ 101 h 137"/>
                  <a:gd name="T12" fmla="*/ 4 w 137"/>
                  <a:gd name="T13" fmla="*/ 88 h 137"/>
                  <a:gd name="T14" fmla="*/ 0 w 137"/>
                  <a:gd name="T15" fmla="*/ 75 h 137"/>
                  <a:gd name="T16" fmla="*/ 0 w 137"/>
                  <a:gd name="T17" fmla="*/ 61 h 137"/>
                  <a:gd name="T18" fmla="*/ 4 w 137"/>
                  <a:gd name="T19" fmla="*/ 47 h 137"/>
                  <a:gd name="T20" fmla="*/ 9 w 137"/>
                  <a:gd name="T21" fmla="*/ 35 h 137"/>
                  <a:gd name="T22" fmla="*/ 16 w 137"/>
                  <a:gd name="T23" fmla="*/ 24 h 137"/>
                  <a:gd name="T24" fmla="*/ 25 w 137"/>
                  <a:gd name="T25" fmla="*/ 15 h 137"/>
                  <a:gd name="T26" fmla="*/ 36 w 137"/>
                  <a:gd name="T27" fmla="*/ 7 h 137"/>
                  <a:gd name="T28" fmla="*/ 49 w 137"/>
                  <a:gd name="T29" fmla="*/ 2 h 137"/>
                  <a:gd name="T30" fmla="*/ 62 w 137"/>
                  <a:gd name="T31" fmla="*/ 0 h 137"/>
                  <a:gd name="T32" fmla="*/ 76 w 137"/>
                  <a:gd name="T33" fmla="*/ 0 h 137"/>
                  <a:gd name="T34" fmla="*/ 90 w 137"/>
                  <a:gd name="T35" fmla="*/ 2 h 137"/>
                  <a:gd name="T36" fmla="*/ 102 w 137"/>
                  <a:gd name="T37" fmla="*/ 7 h 137"/>
                  <a:gd name="T38" fmla="*/ 113 w 137"/>
                  <a:gd name="T39" fmla="*/ 15 h 137"/>
                  <a:gd name="T40" fmla="*/ 122 w 137"/>
                  <a:gd name="T41" fmla="*/ 24 h 137"/>
                  <a:gd name="T42" fmla="*/ 130 w 137"/>
                  <a:gd name="T43" fmla="*/ 35 h 137"/>
                  <a:gd name="T44" fmla="*/ 134 w 137"/>
                  <a:gd name="T45" fmla="*/ 47 h 137"/>
                  <a:gd name="T46" fmla="*/ 137 w 137"/>
                  <a:gd name="T47" fmla="*/ 61 h 137"/>
                  <a:gd name="T48" fmla="*/ 137 w 137"/>
                  <a:gd name="T49" fmla="*/ 75 h 137"/>
                  <a:gd name="T50" fmla="*/ 134 w 137"/>
                  <a:gd name="T51" fmla="*/ 88 h 137"/>
                  <a:gd name="T52" fmla="*/ 130 w 137"/>
                  <a:gd name="T53" fmla="*/ 101 h 137"/>
                  <a:gd name="T54" fmla="*/ 122 w 137"/>
                  <a:gd name="T55" fmla="*/ 112 h 137"/>
                  <a:gd name="T56" fmla="*/ 113 w 137"/>
                  <a:gd name="T57" fmla="*/ 120 h 137"/>
                  <a:gd name="T58" fmla="*/ 102 w 137"/>
                  <a:gd name="T59" fmla="*/ 128 h 137"/>
                  <a:gd name="T60" fmla="*/ 90 w 137"/>
                  <a:gd name="T61" fmla="*/ 133 h 137"/>
                  <a:gd name="T62" fmla="*/ 76 w 137"/>
                  <a:gd name="T63" fmla="*/ 137 h 137"/>
                  <a:gd name="T64" fmla="*/ 69 w 137"/>
                  <a:gd name="T65" fmla="*/ 27 h 137"/>
                  <a:gd name="T66" fmla="*/ 61 w 137"/>
                  <a:gd name="T67" fmla="*/ 27 h 137"/>
                  <a:gd name="T68" fmla="*/ 46 w 137"/>
                  <a:gd name="T69" fmla="*/ 33 h 137"/>
                  <a:gd name="T70" fmla="*/ 35 w 137"/>
                  <a:gd name="T71" fmla="*/ 45 h 137"/>
                  <a:gd name="T72" fmla="*/ 28 w 137"/>
                  <a:gd name="T73" fmla="*/ 59 h 137"/>
                  <a:gd name="T74" fmla="*/ 28 w 137"/>
                  <a:gd name="T75" fmla="*/ 76 h 137"/>
                  <a:gd name="T76" fmla="*/ 35 w 137"/>
                  <a:gd name="T77" fmla="*/ 91 h 137"/>
                  <a:gd name="T78" fmla="*/ 46 w 137"/>
                  <a:gd name="T79" fmla="*/ 102 h 137"/>
                  <a:gd name="T80" fmla="*/ 61 w 137"/>
                  <a:gd name="T81" fmla="*/ 109 h 137"/>
                  <a:gd name="T82" fmla="*/ 77 w 137"/>
                  <a:gd name="T83" fmla="*/ 109 h 137"/>
                  <a:gd name="T84" fmla="*/ 92 w 137"/>
                  <a:gd name="T85" fmla="*/ 102 h 137"/>
                  <a:gd name="T86" fmla="*/ 104 w 137"/>
                  <a:gd name="T87" fmla="*/ 91 h 137"/>
                  <a:gd name="T88" fmla="*/ 109 w 137"/>
                  <a:gd name="T89" fmla="*/ 76 h 137"/>
                  <a:gd name="T90" fmla="*/ 109 w 137"/>
                  <a:gd name="T91" fmla="*/ 59 h 137"/>
                  <a:gd name="T92" fmla="*/ 104 w 137"/>
                  <a:gd name="T93" fmla="*/ 45 h 137"/>
                  <a:gd name="T94" fmla="*/ 92 w 137"/>
                  <a:gd name="T95" fmla="*/ 33 h 137"/>
                  <a:gd name="T96" fmla="*/ 77 w 137"/>
                  <a:gd name="T97" fmla="*/ 2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7" h="137">
                    <a:moveTo>
                      <a:pt x="69" y="137"/>
                    </a:moveTo>
                    <a:lnTo>
                      <a:pt x="62" y="137"/>
                    </a:lnTo>
                    <a:lnTo>
                      <a:pt x="55" y="136"/>
                    </a:lnTo>
                    <a:lnTo>
                      <a:pt x="49" y="133"/>
                    </a:lnTo>
                    <a:lnTo>
                      <a:pt x="42" y="131"/>
                    </a:lnTo>
                    <a:lnTo>
                      <a:pt x="36" y="128"/>
                    </a:lnTo>
                    <a:lnTo>
                      <a:pt x="31" y="125"/>
                    </a:lnTo>
                    <a:lnTo>
                      <a:pt x="25" y="120"/>
                    </a:lnTo>
                    <a:lnTo>
                      <a:pt x="21" y="116"/>
                    </a:lnTo>
                    <a:lnTo>
                      <a:pt x="16" y="112"/>
                    </a:lnTo>
                    <a:lnTo>
                      <a:pt x="12" y="106"/>
                    </a:lnTo>
                    <a:lnTo>
                      <a:pt x="9" y="101"/>
                    </a:lnTo>
                    <a:lnTo>
                      <a:pt x="6" y="95"/>
                    </a:lnTo>
                    <a:lnTo>
                      <a:pt x="4" y="88"/>
                    </a:lnTo>
                    <a:lnTo>
                      <a:pt x="1" y="82"/>
                    </a:lnTo>
                    <a:lnTo>
                      <a:pt x="0" y="75"/>
                    </a:lnTo>
                    <a:lnTo>
                      <a:pt x="0" y="68"/>
                    </a:lnTo>
                    <a:lnTo>
                      <a:pt x="0" y="61"/>
                    </a:lnTo>
                    <a:lnTo>
                      <a:pt x="1" y="54"/>
                    </a:lnTo>
                    <a:lnTo>
                      <a:pt x="4" y="47"/>
                    </a:lnTo>
                    <a:lnTo>
                      <a:pt x="6" y="41"/>
                    </a:lnTo>
                    <a:lnTo>
                      <a:pt x="9" y="35"/>
                    </a:lnTo>
                    <a:lnTo>
                      <a:pt x="12" y="30"/>
                    </a:lnTo>
                    <a:lnTo>
                      <a:pt x="16" y="24"/>
                    </a:lnTo>
                    <a:lnTo>
                      <a:pt x="21" y="19"/>
                    </a:lnTo>
                    <a:lnTo>
                      <a:pt x="25" y="15"/>
                    </a:lnTo>
                    <a:lnTo>
                      <a:pt x="31" y="10"/>
                    </a:lnTo>
                    <a:lnTo>
                      <a:pt x="36" y="7"/>
                    </a:lnTo>
                    <a:lnTo>
                      <a:pt x="42" y="5"/>
                    </a:lnTo>
                    <a:lnTo>
                      <a:pt x="49" y="2"/>
                    </a:lnTo>
                    <a:lnTo>
                      <a:pt x="55" y="1"/>
                    </a:lnTo>
                    <a:lnTo>
                      <a:pt x="62" y="0"/>
                    </a:lnTo>
                    <a:lnTo>
                      <a:pt x="69" y="0"/>
                    </a:lnTo>
                    <a:lnTo>
                      <a:pt x="76" y="0"/>
                    </a:lnTo>
                    <a:lnTo>
                      <a:pt x="82" y="1"/>
                    </a:lnTo>
                    <a:lnTo>
                      <a:pt x="90" y="2"/>
                    </a:lnTo>
                    <a:lnTo>
                      <a:pt x="95" y="5"/>
                    </a:lnTo>
                    <a:lnTo>
                      <a:pt x="102" y="7"/>
                    </a:lnTo>
                    <a:lnTo>
                      <a:pt x="107" y="10"/>
                    </a:lnTo>
                    <a:lnTo>
                      <a:pt x="113" y="15"/>
                    </a:lnTo>
                    <a:lnTo>
                      <a:pt x="118" y="19"/>
                    </a:lnTo>
                    <a:lnTo>
                      <a:pt x="122" y="24"/>
                    </a:lnTo>
                    <a:lnTo>
                      <a:pt x="126" y="30"/>
                    </a:lnTo>
                    <a:lnTo>
                      <a:pt x="130" y="35"/>
                    </a:lnTo>
                    <a:lnTo>
                      <a:pt x="132" y="41"/>
                    </a:lnTo>
                    <a:lnTo>
                      <a:pt x="134" y="47"/>
                    </a:lnTo>
                    <a:lnTo>
                      <a:pt x="136" y="54"/>
                    </a:lnTo>
                    <a:lnTo>
                      <a:pt x="137" y="61"/>
                    </a:lnTo>
                    <a:lnTo>
                      <a:pt x="137" y="68"/>
                    </a:lnTo>
                    <a:lnTo>
                      <a:pt x="137" y="75"/>
                    </a:lnTo>
                    <a:lnTo>
                      <a:pt x="136" y="82"/>
                    </a:lnTo>
                    <a:lnTo>
                      <a:pt x="134" y="88"/>
                    </a:lnTo>
                    <a:lnTo>
                      <a:pt x="132" y="95"/>
                    </a:lnTo>
                    <a:lnTo>
                      <a:pt x="130" y="101"/>
                    </a:lnTo>
                    <a:lnTo>
                      <a:pt x="126" y="106"/>
                    </a:lnTo>
                    <a:lnTo>
                      <a:pt x="122" y="112"/>
                    </a:lnTo>
                    <a:lnTo>
                      <a:pt x="118" y="116"/>
                    </a:lnTo>
                    <a:lnTo>
                      <a:pt x="113" y="120"/>
                    </a:lnTo>
                    <a:lnTo>
                      <a:pt x="107" y="125"/>
                    </a:lnTo>
                    <a:lnTo>
                      <a:pt x="102" y="128"/>
                    </a:lnTo>
                    <a:lnTo>
                      <a:pt x="95" y="131"/>
                    </a:lnTo>
                    <a:lnTo>
                      <a:pt x="90" y="133"/>
                    </a:lnTo>
                    <a:lnTo>
                      <a:pt x="82" y="136"/>
                    </a:lnTo>
                    <a:lnTo>
                      <a:pt x="76" y="137"/>
                    </a:lnTo>
                    <a:lnTo>
                      <a:pt x="69" y="137"/>
                    </a:lnTo>
                    <a:close/>
                    <a:moveTo>
                      <a:pt x="69" y="27"/>
                    </a:moveTo>
                    <a:lnTo>
                      <a:pt x="69" y="27"/>
                    </a:lnTo>
                    <a:lnTo>
                      <a:pt x="61" y="27"/>
                    </a:lnTo>
                    <a:lnTo>
                      <a:pt x="53" y="30"/>
                    </a:lnTo>
                    <a:lnTo>
                      <a:pt x="46" y="33"/>
                    </a:lnTo>
                    <a:lnTo>
                      <a:pt x="39" y="38"/>
                    </a:lnTo>
                    <a:lnTo>
                      <a:pt x="35" y="45"/>
                    </a:lnTo>
                    <a:lnTo>
                      <a:pt x="31" y="51"/>
                    </a:lnTo>
                    <a:lnTo>
                      <a:pt x="28" y="59"/>
                    </a:lnTo>
                    <a:lnTo>
                      <a:pt x="27" y="68"/>
                    </a:lnTo>
                    <a:lnTo>
                      <a:pt x="28" y="76"/>
                    </a:lnTo>
                    <a:lnTo>
                      <a:pt x="31" y="84"/>
                    </a:lnTo>
                    <a:lnTo>
                      <a:pt x="35" y="91"/>
                    </a:lnTo>
                    <a:lnTo>
                      <a:pt x="39" y="98"/>
                    </a:lnTo>
                    <a:lnTo>
                      <a:pt x="46" y="102"/>
                    </a:lnTo>
                    <a:lnTo>
                      <a:pt x="53" y="106"/>
                    </a:lnTo>
                    <a:lnTo>
                      <a:pt x="61" y="109"/>
                    </a:lnTo>
                    <a:lnTo>
                      <a:pt x="69" y="110"/>
                    </a:lnTo>
                    <a:lnTo>
                      <a:pt x="77" y="109"/>
                    </a:lnTo>
                    <a:lnTo>
                      <a:pt x="86" y="106"/>
                    </a:lnTo>
                    <a:lnTo>
                      <a:pt x="92" y="102"/>
                    </a:lnTo>
                    <a:lnTo>
                      <a:pt x="99" y="98"/>
                    </a:lnTo>
                    <a:lnTo>
                      <a:pt x="104" y="91"/>
                    </a:lnTo>
                    <a:lnTo>
                      <a:pt x="107" y="84"/>
                    </a:lnTo>
                    <a:lnTo>
                      <a:pt x="109" y="76"/>
                    </a:lnTo>
                    <a:lnTo>
                      <a:pt x="110" y="68"/>
                    </a:lnTo>
                    <a:lnTo>
                      <a:pt x="109" y="59"/>
                    </a:lnTo>
                    <a:lnTo>
                      <a:pt x="107" y="51"/>
                    </a:lnTo>
                    <a:lnTo>
                      <a:pt x="104" y="45"/>
                    </a:lnTo>
                    <a:lnTo>
                      <a:pt x="99" y="38"/>
                    </a:lnTo>
                    <a:lnTo>
                      <a:pt x="92" y="33"/>
                    </a:lnTo>
                    <a:lnTo>
                      <a:pt x="86" y="30"/>
                    </a:lnTo>
                    <a:lnTo>
                      <a:pt x="77" y="27"/>
                    </a:lnTo>
                    <a:lnTo>
                      <a:pt x="69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81"/>
              <p:cNvSpPr>
                <a:spLocks noEditPoints="1"/>
              </p:cNvSpPr>
              <p:nvPr userDrawn="1"/>
            </p:nvSpPr>
            <p:spPr bwMode="auto">
              <a:xfrm>
                <a:off x="1666" y="2994"/>
                <a:ext cx="46" cy="46"/>
              </a:xfrm>
              <a:custGeom>
                <a:avLst/>
                <a:gdLst>
                  <a:gd name="T0" fmla="*/ 62 w 138"/>
                  <a:gd name="T1" fmla="*/ 138 h 138"/>
                  <a:gd name="T2" fmla="*/ 49 w 138"/>
                  <a:gd name="T3" fmla="*/ 135 h 138"/>
                  <a:gd name="T4" fmla="*/ 36 w 138"/>
                  <a:gd name="T5" fmla="*/ 130 h 138"/>
                  <a:gd name="T6" fmla="*/ 25 w 138"/>
                  <a:gd name="T7" fmla="*/ 122 h 138"/>
                  <a:gd name="T8" fmla="*/ 15 w 138"/>
                  <a:gd name="T9" fmla="*/ 114 h 138"/>
                  <a:gd name="T10" fmla="*/ 8 w 138"/>
                  <a:gd name="T11" fmla="*/ 103 h 138"/>
                  <a:gd name="T12" fmla="*/ 4 w 138"/>
                  <a:gd name="T13" fmla="*/ 90 h 138"/>
                  <a:gd name="T14" fmla="*/ 0 w 138"/>
                  <a:gd name="T15" fmla="*/ 77 h 138"/>
                  <a:gd name="T16" fmla="*/ 0 w 138"/>
                  <a:gd name="T17" fmla="*/ 63 h 138"/>
                  <a:gd name="T18" fmla="*/ 4 w 138"/>
                  <a:gd name="T19" fmla="*/ 49 h 138"/>
                  <a:gd name="T20" fmla="*/ 8 w 138"/>
                  <a:gd name="T21" fmla="*/ 37 h 138"/>
                  <a:gd name="T22" fmla="*/ 15 w 138"/>
                  <a:gd name="T23" fmla="*/ 26 h 138"/>
                  <a:gd name="T24" fmla="*/ 25 w 138"/>
                  <a:gd name="T25" fmla="*/ 16 h 138"/>
                  <a:gd name="T26" fmla="*/ 36 w 138"/>
                  <a:gd name="T27" fmla="*/ 9 h 138"/>
                  <a:gd name="T28" fmla="*/ 49 w 138"/>
                  <a:gd name="T29" fmla="*/ 3 h 138"/>
                  <a:gd name="T30" fmla="*/ 62 w 138"/>
                  <a:gd name="T31" fmla="*/ 1 h 138"/>
                  <a:gd name="T32" fmla="*/ 76 w 138"/>
                  <a:gd name="T33" fmla="*/ 1 h 138"/>
                  <a:gd name="T34" fmla="*/ 89 w 138"/>
                  <a:gd name="T35" fmla="*/ 3 h 138"/>
                  <a:gd name="T36" fmla="*/ 102 w 138"/>
                  <a:gd name="T37" fmla="*/ 9 h 138"/>
                  <a:gd name="T38" fmla="*/ 113 w 138"/>
                  <a:gd name="T39" fmla="*/ 16 h 138"/>
                  <a:gd name="T40" fmla="*/ 122 w 138"/>
                  <a:gd name="T41" fmla="*/ 26 h 138"/>
                  <a:gd name="T42" fmla="*/ 130 w 138"/>
                  <a:gd name="T43" fmla="*/ 37 h 138"/>
                  <a:gd name="T44" fmla="*/ 134 w 138"/>
                  <a:gd name="T45" fmla="*/ 49 h 138"/>
                  <a:gd name="T46" fmla="*/ 138 w 138"/>
                  <a:gd name="T47" fmla="*/ 63 h 138"/>
                  <a:gd name="T48" fmla="*/ 138 w 138"/>
                  <a:gd name="T49" fmla="*/ 77 h 138"/>
                  <a:gd name="T50" fmla="*/ 134 w 138"/>
                  <a:gd name="T51" fmla="*/ 90 h 138"/>
                  <a:gd name="T52" fmla="*/ 130 w 138"/>
                  <a:gd name="T53" fmla="*/ 103 h 138"/>
                  <a:gd name="T54" fmla="*/ 122 w 138"/>
                  <a:gd name="T55" fmla="*/ 114 h 138"/>
                  <a:gd name="T56" fmla="*/ 113 w 138"/>
                  <a:gd name="T57" fmla="*/ 122 h 138"/>
                  <a:gd name="T58" fmla="*/ 102 w 138"/>
                  <a:gd name="T59" fmla="*/ 130 h 138"/>
                  <a:gd name="T60" fmla="*/ 89 w 138"/>
                  <a:gd name="T61" fmla="*/ 135 h 138"/>
                  <a:gd name="T62" fmla="*/ 76 w 138"/>
                  <a:gd name="T63" fmla="*/ 138 h 138"/>
                  <a:gd name="T64" fmla="*/ 69 w 138"/>
                  <a:gd name="T65" fmla="*/ 27 h 138"/>
                  <a:gd name="T66" fmla="*/ 61 w 138"/>
                  <a:gd name="T67" fmla="*/ 28 h 138"/>
                  <a:gd name="T68" fmla="*/ 46 w 138"/>
                  <a:gd name="T69" fmla="*/ 35 h 138"/>
                  <a:gd name="T70" fmla="*/ 34 w 138"/>
                  <a:gd name="T71" fmla="*/ 47 h 138"/>
                  <a:gd name="T72" fmla="*/ 28 w 138"/>
                  <a:gd name="T73" fmla="*/ 61 h 138"/>
                  <a:gd name="T74" fmla="*/ 28 w 138"/>
                  <a:gd name="T75" fmla="*/ 78 h 138"/>
                  <a:gd name="T76" fmla="*/ 34 w 138"/>
                  <a:gd name="T77" fmla="*/ 93 h 138"/>
                  <a:gd name="T78" fmla="*/ 46 w 138"/>
                  <a:gd name="T79" fmla="*/ 104 h 138"/>
                  <a:gd name="T80" fmla="*/ 61 w 138"/>
                  <a:gd name="T81" fmla="*/ 110 h 138"/>
                  <a:gd name="T82" fmla="*/ 77 w 138"/>
                  <a:gd name="T83" fmla="*/ 110 h 138"/>
                  <a:gd name="T84" fmla="*/ 92 w 138"/>
                  <a:gd name="T85" fmla="*/ 104 h 138"/>
                  <a:gd name="T86" fmla="*/ 104 w 138"/>
                  <a:gd name="T87" fmla="*/ 93 h 138"/>
                  <a:gd name="T88" fmla="*/ 111 w 138"/>
                  <a:gd name="T89" fmla="*/ 78 h 138"/>
                  <a:gd name="T90" fmla="*/ 111 w 138"/>
                  <a:gd name="T91" fmla="*/ 61 h 138"/>
                  <a:gd name="T92" fmla="*/ 104 w 138"/>
                  <a:gd name="T93" fmla="*/ 47 h 138"/>
                  <a:gd name="T94" fmla="*/ 92 w 138"/>
                  <a:gd name="T95" fmla="*/ 35 h 138"/>
                  <a:gd name="T96" fmla="*/ 77 w 138"/>
                  <a:gd name="T97" fmla="*/ 2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8" h="138">
                    <a:moveTo>
                      <a:pt x="69" y="138"/>
                    </a:moveTo>
                    <a:lnTo>
                      <a:pt x="62" y="138"/>
                    </a:lnTo>
                    <a:lnTo>
                      <a:pt x="55" y="137"/>
                    </a:lnTo>
                    <a:lnTo>
                      <a:pt x="49" y="135"/>
                    </a:lnTo>
                    <a:lnTo>
                      <a:pt x="42" y="133"/>
                    </a:lnTo>
                    <a:lnTo>
                      <a:pt x="36" y="130"/>
                    </a:lnTo>
                    <a:lnTo>
                      <a:pt x="31" y="127"/>
                    </a:lnTo>
                    <a:lnTo>
                      <a:pt x="25" y="122"/>
                    </a:lnTo>
                    <a:lnTo>
                      <a:pt x="20" y="118"/>
                    </a:lnTo>
                    <a:lnTo>
                      <a:pt x="15" y="114"/>
                    </a:lnTo>
                    <a:lnTo>
                      <a:pt x="12" y="108"/>
                    </a:lnTo>
                    <a:lnTo>
                      <a:pt x="8" y="103"/>
                    </a:lnTo>
                    <a:lnTo>
                      <a:pt x="6" y="96"/>
                    </a:lnTo>
                    <a:lnTo>
                      <a:pt x="4" y="90"/>
                    </a:lnTo>
                    <a:lnTo>
                      <a:pt x="1" y="83"/>
                    </a:lnTo>
                    <a:lnTo>
                      <a:pt x="0" y="77"/>
                    </a:lnTo>
                    <a:lnTo>
                      <a:pt x="0" y="69"/>
                    </a:lnTo>
                    <a:lnTo>
                      <a:pt x="0" y="63"/>
                    </a:lnTo>
                    <a:lnTo>
                      <a:pt x="1" y="55"/>
                    </a:lnTo>
                    <a:lnTo>
                      <a:pt x="4" y="49"/>
                    </a:lnTo>
                    <a:lnTo>
                      <a:pt x="6" y="42"/>
                    </a:lnTo>
                    <a:lnTo>
                      <a:pt x="8" y="37"/>
                    </a:lnTo>
                    <a:lnTo>
                      <a:pt x="12" y="32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5" y="16"/>
                    </a:lnTo>
                    <a:lnTo>
                      <a:pt x="31" y="12"/>
                    </a:lnTo>
                    <a:lnTo>
                      <a:pt x="36" y="9"/>
                    </a:lnTo>
                    <a:lnTo>
                      <a:pt x="42" y="6"/>
                    </a:lnTo>
                    <a:lnTo>
                      <a:pt x="49" y="3"/>
                    </a:lnTo>
                    <a:lnTo>
                      <a:pt x="55" y="2"/>
                    </a:lnTo>
                    <a:lnTo>
                      <a:pt x="62" y="1"/>
                    </a:lnTo>
                    <a:lnTo>
                      <a:pt x="69" y="0"/>
                    </a:lnTo>
                    <a:lnTo>
                      <a:pt x="76" y="1"/>
                    </a:lnTo>
                    <a:lnTo>
                      <a:pt x="82" y="2"/>
                    </a:lnTo>
                    <a:lnTo>
                      <a:pt x="89" y="3"/>
                    </a:lnTo>
                    <a:lnTo>
                      <a:pt x="95" y="6"/>
                    </a:lnTo>
                    <a:lnTo>
                      <a:pt x="102" y="9"/>
                    </a:lnTo>
                    <a:lnTo>
                      <a:pt x="107" y="12"/>
                    </a:lnTo>
                    <a:lnTo>
                      <a:pt x="113" y="16"/>
                    </a:lnTo>
                    <a:lnTo>
                      <a:pt x="118" y="21"/>
                    </a:lnTo>
                    <a:lnTo>
                      <a:pt x="122" y="26"/>
                    </a:lnTo>
                    <a:lnTo>
                      <a:pt x="126" y="32"/>
                    </a:lnTo>
                    <a:lnTo>
                      <a:pt x="130" y="37"/>
                    </a:lnTo>
                    <a:lnTo>
                      <a:pt x="132" y="42"/>
                    </a:lnTo>
                    <a:lnTo>
                      <a:pt x="134" y="49"/>
                    </a:lnTo>
                    <a:lnTo>
                      <a:pt x="136" y="55"/>
                    </a:lnTo>
                    <a:lnTo>
                      <a:pt x="138" y="63"/>
                    </a:lnTo>
                    <a:lnTo>
                      <a:pt x="138" y="69"/>
                    </a:lnTo>
                    <a:lnTo>
                      <a:pt x="138" y="77"/>
                    </a:lnTo>
                    <a:lnTo>
                      <a:pt x="136" y="83"/>
                    </a:lnTo>
                    <a:lnTo>
                      <a:pt x="134" y="90"/>
                    </a:lnTo>
                    <a:lnTo>
                      <a:pt x="132" y="96"/>
                    </a:lnTo>
                    <a:lnTo>
                      <a:pt x="130" y="103"/>
                    </a:lnTo>
                    <a:lnTo>
                      <a:pt x="126" y="108"/>
                    </a:lnTo>
                    <a:lnTo>
                      <a:pt x="122" y="114"/>
                    </a:lnTo>
                    <a:lnTo>
                      <a:pt x="118" y="118"/>
                    </a:lnTo>
                    <a:lnTo>
                      <a:pt x="113" y="122"/>
                    </a:lnTo>
                    <a:lnTo>
                      <a:pt x="107" y="127"/>
                    </a:lnTo>
                    <a:lnTo>
                      <a:pt x="102" y="130"/>
                    </a:lnTo>
                    <a:lnTo>
                      <a:pt x="95" y="133"/>
                    </a:lnTo>
                    <a:lnTo>
                      <a:pt x="89" y="135"/>
                    </a:lnTo>
                    <a:lnTo>
                      <a:pt x="82" y="137"/>
                    </a:lnTo>
                    <a:lnTo>
                      <a:pt x="76" y="138"/>
                    </a:lnTo>
                    <a:lnTo>
                      <a:pt x="69" y="138"/>
                    </a:lnTo>
                    <a:close/>
                    <a:moveTo>
                      <a:pt x="69" y="27"/>
                    </a:moveTo>
                    <a:lnTo>
                      <a:pt x="69" y="27"/>
                    </a:lnTo>
                    <a:lnTo>
                      <a:pt x="61" y="28"/>
                    </a:lnTo>
                    <a:lnTo>
                      <a:pt x="52" y="30"/>
                    </a:lnTo>
                    <a:lnTo>
                      <a:pt x="46" y="35"/>
                    </a:lnTo>
                    <a:lnTo>
                      <a:pt x="39" y="40"/>
                    </a:lnTo>
                    <a:lnTo>
                      <a:pt x="34" y="47"/>
                    </a:lnTo>
                    <a:lnTo>
                      <a:pt x="31" y="53"/>
                    </a:lnTo>
                    <a:lnTo>
                      <a:pt x="28" y="61"/>
                    </a:lnTo>
                    <a:lnTo>
                      <a:pt x="27" y="69"/>
                    </a:lnTo>
                    <a:lnTo>
                      <a:pt x="28" y="78"/>
                    </a:lnTo>
                    <a:lnTo>
                      <a:pt x="31" y="85"/>
                    </a:lnTo>
                    <a:lnTo>
                      <a:pt x="34" y="93"/>
                    </a:lnTo>
                    <a:lnTo>
                      <a:pt x="39" y="100"/>
                    </a:lnTo>
                    <a:lnTo>
                      <a:pt x="46" y="104"/>
                    </a:lnTo>
                    <a:lnTo>
                      <a:pt x="52" y="108"/>
                    </a:lnTo>
                    <a:lnTo>
                      <a:pt x="61" y="110"/>
                    </a:lnTo>
                    <a:lnTo>
                      <a:pt x="69" y="111"/>
                    </a:lnTo>
                    <a:lnTo>
                      <a:pt x="77" y="110"/>
                    </a:lnTo>
                    <a:lnTo>
                      <a:pt x="86" y="108"/>
                    </a:lnTo>
                    <a:lnTo>
                      <a:pt x="92" y="104"/>
                    </a:lnTo>
                    <a:lnTo>
                      <a:pt x="99" y="100"/>
                    </a:lnTo>
                    <a:lnTo>
                      <a:pt x="104" y="93"/>
                    </a:lnTo>
                    <a:lnTo>
                      <a:pt x="107" y="85"/>
                    </a:lnTo>
                    <a:lnTo>
                      <a:pt x="111" y="78"/>
                    </a:lnTo>
                    <a:lnTo>
                      <a:pt x="111" y="69"/>
                    </a:lnTo>
                    <a:lnTo>
                      <a:pt x="111" y="61"/>
                    </a:lnTo>
                    <a:lnTo>
                      <a:pt x="107" y="53"/>
                    </a:lnTo>
                    <a:lnTo>
                      <a:pt x="104" y="47"/>
                    </a:lnTo>
                    <a:lnTo>
                      <a:pt x="99" y="40"/>
                    </a:lnTo>
                    <a:lnTo>
                      <a:pt x="92" y="35"/>
                    </a:lnTo>
                    <a:lnTo>
                      <a:pt x="86" y="30"/>
                    </a:lnTo>
                    <a:lnTo>
                      <a:pt x="77" y="28"/>
                    </a:lnTo>
                    <a:lnTo>
                      <a:pt x="69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82"/>
              <p:cNvSpPr>
                <a:spLocks noEditPoints="1"/>
              </p:cNvSpPr>
              <p:nvPr userDrawn="1"/>
            </p:nvSpPr>
            <p:spPr bwMode="auto">
              <a:xfrm>
                <a:off x="1559" y="2965"/>
                <a:ext cx="47" cy="48"/>
              </a:xfrm>
              <a:custGeom>
                <a:avLst/>
                <a:gdLst>
                  <a:gd name="T0" fmla="*/ 63 w 141"/>
                  <a:gd name="T1" fmla="*/ 141 h 142"/>
                  <a:gd name="T2" fmla="*/ 49 w 141"/>
                  <a:gd name="T3" fmla="*/ 139 h 142"/>
                  <a:gd name="T4" fmla="*/ 36 w 141"/>
                  <a:gd name="T5" fmla="*/ 134 h 142"/>
                  <a:gd name="T6" fmla="*/ 26 w 141"/>
                  <a:gd name="T7" fmla="*/ 126 h 142"/>
                  <a:gd name="T8" fmla="*/ 16 w 141"/>
                  <a:gd name="T9" fmla="*/ 116 h 142"/>
                  <a:gd name="T10" fmla="*/ 7 w 141"/>
                  <a:gd name="T11" fmla="*/ 104 h 142"/>
                  <a:gd name="T12" fmla="*/ 2 w 141"/>
                  <a:gd name="T13" fmla="*/ 92 h 142"/>
                  <a:gd name="T14" fmla="*/ 0 w 141"/>
                  <a:gd name="T15" fmla="*/ 79 h 142"/>
                  <a:gd name="T16" fmla="*/ 0 w 141"/>
                  <a:gd name="T17" fmla="*/ 63 h 142"/>
                  <a:gd name="T18" fmla="*/ 2 w 141"/>
                  <a:gd name="T19" fmla="*/ 49 h 142"/>
                  <a:gd name="T20" fmla="*/ 7 w 141"/>
                  <a:gd name="T21" fmla="*/ 38 h 142"/>
                  <a:gd name="T22" fmla="*/ 16 w 141"/>
                  <a:gd name="T23" fmla="*/ 26 h 142"/>
                  <a:gd name="T24" fmla="*/ 26 w 141"/>
                  <a:gd name="T25" fmla="*/ 16 h 142"/>
                  <a:gd name="T26" fmla="*/ 36 w 141"/>
                  <a:gd name="T27" fmla="*/ 8 h 142"/>
                  <a:gd name="T28" fmla="*/ 49 w 141"/>
                  <a:gd name="T29" fmla="*/ 3 h 142"/>
                  <a:gd name="T30" fmla="*/ 63 w 141"/>
                  <a:gd name="T31" fmla="*/ 0 h 142"/>
                  <a:gd name="T32" fmla="*/ 77 w 141"/>
                  <a:gd name="T33" fmla="*/ 0 h 142"/>
                  <a:gd name="T34" fmla="*/ 91 w 141"/>
                  <a:gd name="T35" fmla="*/ 3 h 142"/>
                  <a:gd name="T36" fmla="*/ 104 w 141"/>
                  <a:gd name="T37" fmla="*/ 8 h 142"/>
                  <a:gd name="T38" fmla="*/ 115 w 141"/>
                  <a:gd name="T39" fmla="*/ 16 h 142"/>
                  <a:gd name="T40" fmla="*/ 125 w 141"/>
                  <a:gd name="T41" fmla="*/ 26 h 142"/>
                  <a:gd name="T42" fmla="*/ 132 w 141"/>
                  <a:gd name="T43" fmla="*/ 38 h 142"/>
                  <a:gd name="T44" fmla="*/ 138 w 141"/>
                  <a:gd name="T45" fmla="*/ 49 h 142"/>
                  <a:gd name="T46" fmla="*/ 141 w 141"/>
                  <a:gd name="T47" fmla="*/ 63 h 142"/>
                  <a:gd name="T48" fmla="*/ 141 w 141"/>
                  <a:gd name="T49" fmla="*/ 79 h 142"/>
                  <a:gd name="T50" fmla="*/ 138 w 141"/>
                  <a:gd name="T51" fmla="*/ 92 h 142"/>
                  <a:gd name="T52" fmla="*/ 132 w 141"/>
                  <a:gd name="T53" fmla="*/ 104 h 142"/>
                  <a:gd name="T54" fmla="*/ 125 w 141"/>
                  <a:gd name="T55" fmla="*/ 116 h 142"/>
                  <a:gd name="T56" fmla="*/ 115 w 141"/>
                  <a:gd name="T57" fmla="*/ 126 h 142"/>
                  <a:gd name="T58" fmla="*/ 104 w 141"/>
                  <a:gd name="T59" fmla="*/ 134 h 142"/>
                  <a:gd name="T60" fmla="*/ 91 w 141"/>
                  <a:gd name="T61" fmla="*/ 139 h 142"/>
                  <a:gd name="T62" fmla="*/ 77 w 141"/>
                  <a:gd name="T63" fmla="*/ 141 h 142"/>
                  <a:gd name="T64" fmla="*/ 70 w 141"/>
                  <a:gd name="T65" fmla="*/ 27 h 142"/>
                  <a:gd name="T66" fmla="*/ 61 w 141"/>
                  <a:gd name="T67" fmla="*/ 28 h 142"/>
                  <a:gd name="T68" fmla="*/ 46 w 141"/>
                  <a:gd name="T69" fmla="*/ 34 h 142"/>
                  <a:gd name="T70" fmla="*/ 34 w 141"/>
                  <a:gd name="T71" fmla="*/ 46 h 142"/>
                  <a:gd name="T72" fmla="*/ 27 w 141"/>
                  <a:gd name="T73" fmla="*/ 62 h 142"/>
                  <a:gd name="T74" fmla="*/ 27 w 141"/>
                  <a:gd name="T75" fmla="*/ 80 h 142"/>
                  <a:gd name="T76" fmla="*/ 34 w 141"/>
                  <a:gd name="T77" fmla="*/ 96 h 142"/>
                  <a:gd name="T78" fmla="*/ 46 w 141"/>
                  <a:gd name="T79" fmla="*/ 108 h 142"/>
                  <a:gd name="T80" fmla="*/ 61 w 141"/>
                  <a:gd name="T81" fmla="*/ 114 h 142"/>
                  <a:gd name="T82" fmla="*/ 79 w 141"/>
                  <a:gd name="T83" fmla="*/ 114 h 142"/>
                  <a:gd name="T84" fmla="*/ 95 w 141"/>
                  <a:gd name="T85" fmla="*/ 108 h 142"/>
                  <a:gd name="T86" fmla="*/ 106 w 141"/>
                  <a:gd name="T87" fmla="*/ 96 h 142"/>
                  <a:gd name="T88" fmla="*/ 113 w 141"/>
                  <a:gd name="T89" fmla="*/ 80 h 142"/>
                  <a:gd name="T90" fmla="*/ 113 w 141"/>
                  <a:gd name="T91" fmla="*/ 62 h 142"/>
                  <a:gd name="T92" fmla="*/ 106 w 141"/>
                  <a:gd name="T93" fmla="*/ 46 h 142"/>
                  <a:gd name="T94" fmla="*/ 95 w 141"/>
                  <a:gd name="T95" fmla="*/ 34 h 142"/>
                  <a:gd name="T96" fmla="*/ 79 w 141"/>
                  <a:gd name="T97" fmla="*/ 2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1" h="142">
                    <a:moveTo>
                      <a:pt x="70" y="142"/>
                    </a:moveTo>
                    <a:lnTo>
                      <a:pt x="63" y="141"/>
                    </a:lnTo>
                    <a:lnTo>
                      <a:pt x="56" y="140"/>
                    </a:lnTo>
                    <a:lnTo>
                      <a:pt x="49" y="139"/>
                    </a:lnTo>
                    <a:lnTo>
                      <a:pt x="43" y="137"/>
                    </a:lnTo>
                    <a:lnTo>
                      <a:pt x="36" y="134"/>
                    </a:lnTo>
                    <a:lnTo>
                      <a:pt x="31" y="129"/>
                    </a:lnTo>
                    <a:lnTo>
                      <a:pt x="26" y="126"/>
                    </a:lnTo>
                    <a:lnTo>
                      <a:pt x="20" y="121"/>
                    </a:lnTo>
                    <a:lnTo>
                      <a:pt x="16" y="116"/>
                    </a:lnTo>
                    <a:lnTo>
                      <a:pt x="11" y="111"/>
                    </a:lnTo>
                    <a:lnTo>
                      <a:pt x="7" y="104"/>
                    </a:lnTo>
                    <a:lnTo>
                      <a:pt x="5" y="98"/>
                    </a:lnTo>
                    <a:lnTo>
                      <a:pt x="2" y="92"/>
                    </a:lnTo>
                    <a:lnTo>
                      <a:pt x="1" y="85"/>
                    </a:lnTo>
                    <a:lnTo>
                      <a:pt x="0" y="79"/>
                    </a:lnTo>
                    <a:lnTo>
                      <a:pt x="0" y="71"/>
                    </a:lnTo>
                    <a:lnTo>
                      <a:pt x="0" y="63"/>
                    </a:lnTo>
                    <a:lnTo>
                      <a:pt x="1" y="57"/>
                    </a:lnTo>
                    <a:lnTo>
                      <a:pt x="2" y="49"/>
                    </a:lnTo>
                    <a:lnTo>
                      <a:pt x="5" y="43"/>
                    </a:lnTo>
                    <a:lnTo>
                      <a:pt x="7" y="38"/>
                    </a:lnTo>
                    <a:lnTo>
                      <a:pt x="11" y="31"/>
                    </a:lnTo>
                    <a:lnTo>
                      <a:pt x="16" y="26"/>
                    </a:lnTo>
                    <a:lnTo>
                      <a:pt x="20" y="20"/>
                    </a:lnTo>
                    <a:lnTo>
                      <a:pt x="26" y="16"/>
                    </a:lnTo>
                    <a:lnTo>
                      <a:pt x="31" y="12"/>
                    </a:lnTo>
                    <a:lnTo>
                      <a:pt x="36" y="8"/>
                    </a:lnTo>
                    <a:lnTo>
                      <a:pt x="43" y="5"/>
                    </a:lnTo>
                    <a:lnTo>
                      <a:pt x="49" y="3"/>
                    </a:lnTo>
                    <a:lnTo>
                      <a:pt x="56" y="1"/>
                    </a:lnTo>
                    <a:lnTo>
                      <a:pt x="63" y="0"/>
                    </a:lnTo>
                    <a:lnTo>
                      <a:pt x="70" y="0"/>
                    </a:lnTo>
                    <a:lnTo>
                      <a:pt x="77" y="0"/>
                    </a:lnTo>
                    <a:lnTo>
                      <a:pt x="85" y="1"/>
                    </a:lnTo>
                    <a:lnTo>
                      <a:pt x="91" y="3"/>
                    </a:lnTo>
                    <a:lnTo>
                      <a:pt x="98" y="5"/>
                    </a:lnTo>
                    <a:lnTo>
                      <a:pt x="104" y="8"/>
                    </a:lnTo>
                    <a:lnTo>
                      <a:pt x="110" y="12"/>
                    </a:lnTo>
                    <a:lnTo>
                      <a:pt x="115" y="16"/>
                    </a:lnTo>
                    <a:lnTo>
                      <a:pt x="121" y="20"/>
                    </a:lnTo>
                    <a:lnTo>
                      <a:pt x="125" y="26"/>
                    </a:lnTo>
                    <a:lnTo>
                      <a:pt x="129" y="31"/>
                    </a:lnTo>
                    <a:lnTo>
                      <a:pt x="132" y="38"/>
                    </a:lnTo>
                    <a:lnTo>
                      <a:pt x="136" y="43"/>
                    </a:lnTo>
                    <a:lnTo>
                      <a:pt x="138" y="49"/>
                    </a:lnTo>
                    <a:lnTo>
                      <a:pt x="140" y="57"/>
                    </a:lnTo>
                    <a:lnTo>
                      <a:pt x="141" y="63"/>
                    </a:lnTo>
                    <a:lnTo>
                      <a:pt x="141" y="71"/>
                    </a:lnTo>
                    <a:lnTo>
                      <a:pt x="141" y="79"/>
                    </a:lnTo>
                    <a:lnTo>
                      <a:pt x="140" y="85"/>
                    </a:lnTo>
                    <a:lnTo>
                      <a:pt x="138" y="92"/>
                    </a:lnTo>
                    <a:lnTo>
                      <a:pt x="136" y="98"/>
                    </a:lnTo>
                    <a:lnTo>
                      <a:pt x="132" y="104"/>
                    </a:lnTo>
                    <a:lnTo>
                      <a:pt x="129" y="111"/>
                    </a:lnTo>
                    <a:lnTo>
                      <a:pt x="125" y="116"/>
                    </a:lnTo>
                    <a:lnTo>
                      <a:pt x="121" y="121"/>
                    </a:lnTo>
                    <a:lnTo>
                      <a:pt x="115" y="126"/>
                    </a:lnTo>
                    <a:lnTo>
                      <a:pt x="110" y="129"/>
                    </a:lnTo>
                    <a:lnTo>
                      <a:pt x="104" y="134"/>
                    </a:lnTo>
                    <a:lnTo>
                      <a:pt x="98" y="137"/>
                    </a:lnTo>
                    <a:lnTo>
                      <a:pt x="91" y="139"/>
                    </a:lnTo>
                    <a:lnTo>
                      <a:pt x="85" y="140"/>
                    </a:lnTo>
                    <a:lnTo>
                      <a:pt x="77" y="141"/>
                    </a:lnTo>
                    <a:lnTo>
                      <a:pt x="70" y="142"/>
                    </a:lnTo>
                    <a:close/>
                    <a:moveTo>
                      <a:pt x="70" y="27"/>
                    </a:moveTo>
                    <a:lnTo>
                      <a:pt x="70" y="27"/>
                    </a:lnTo>
                    <a:lnTo>
                      <a:pt x="61" y="28"/>
                    </a:lnTo>
                    <a:lnTo>
                      <a:pt x="52" y="30"/>
                    </a:lnTo>
                    <a:lnTo>
                      <a:pt x="46" y="34"/>
                    </a:lnTo>
                    <a:lnTo>
                      <a:pt x="40" y="40"/>
                    </a:lnTo>
                    <a:lnTo>
                      <a:pt x="34" y="46"/>
                    </a:lnTo>
                    <a:lnTo>
                      <a:pt x="30" y="54"/>
                    </a:lnTo>
                    <a:lnTo>
                      <a:pt x="27" y="62"/>
                    </a:lnTo>
                    <a:lnTo>
                      <a:pt x="27" y="71"/>
                    </a:lnTo>
                    <a:lnTo>
                      <a:pt x="27" y="80"/>
                    </a:lnTo>
                    <a:lnTo>
                      <a:pt x="30" y="88"/>
                    </a:lnTo>
                    <a:lnTo>
                      <a:pt x="34" y="96"/>
                    </a:lnTo>
                    <a:lnTo>
                      <a:pt x="40" y="102"/>
                    </a:lnTo>
                    <a:lnTo>
                      <a:pt x="46" y="108"/>
                    </a:lnTo>
                    <a:lnTo>
                      <a:pt x="52" y="111"/>
                    </a:lnTo>
                    <a:lnTo>
                      <a:pt x="61" y="114"/>
                    </a:lnTo>
                    <a:lnTo>
                      <a:pt x="70" y="115"/>
                    </a:lnTo>
                    <a:lnTo>
                      <a:pt x="79" y="114"/>
                    </a:lnTo>
                    <a:lnTo>
                      <a:pt x="87" y="111"/>
                    </a:lnTo>
                    <a:lnTo>
                      <a:pt x="95" y="108"/>
                    </a:lnTo>
                    <a:lnTo>
                      <a:pt x="101" y="102"/>
                    </a:lnTo>
                    <a:lnTo>
                      <a:pt x="106" y="96"/>
                    </a:lnTo>
                    <a:lnTo>
                      <a:pt x="111" y="88"/>
                    </a:lnTo>
                    <a:lnTo>
                      <a:pt x="113" y="80"/>
                    </a:lnTo>
                    <a:lnTo>
                      <a:pt x="114" y="71"/>
                    </a:lnTo>
                    <a:lnTo>
                      <a:pt x="113" y="62"/>
                    </a:lnTo>
                    <a:lnTo>
                      <a:pt x="111" y="54"/>
                    </a:lnTo>
                    <a:lnTo>
                      <a:pt x="106" y="46"/>
                    </a:lnTo>
                    <a:lnTo>
                      <a:pt x="101" y="40"/>
                    </a:lnTo>
                    <a:lnTo>
                      <a:pt x="95" y="34"/>
                    </a:lnTo>
                    <a:lnTo>
                      <a:pt x="87" y="30"/>
                    </a:lnTo>
                    <a:lnTo>
                      <a:pt x="79" y="28"/>
                    </a:lnTo>
                    <a:lnTo>
                      <a:pt x="7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83"/>
              <p:cNvSpPr>
                <a:spLocks noEditPoints="1"/>
              </p:cNvSpPr>
              <p:nvPr userDrawn="1"/>
            </p:nvSpPr>
            <p:spPr bwMode="auto">
              <a:xfrm>
                <a:off x="1357" y="2944"/>
                <a:ext cx="22" cy="22"/>
              </a:xfrm>
              <a:custGeom>
                <a:avLst/>
                <a:gdLst>
                  <a:gd name="T0" fmla="*/ 33 w 66"/>
                  <a:gd name="T1" fmla="*/ 66 h 66"/>
                  <a:gd name="T2" fmla="*/ 26 w 66"/>
                  <a:gd name="T3" fmla="*/ 65 h 66"/>
                  <a:gd name="T4" fmla="*/ 20 w 66"/>
                  <a:gd name="T5" fmla="*/ 64 h 66"/>
                  <a:gd name="T6" fmla="*/ 14 w 66"/>
                  <a:gd name="T7" fmla="*/ 61 h 66"/>
                  <a:gd name="T8" fmla="*/ 10 w 66"/>
                  <a:gd name="T9" fmla="*/ 56 h 66"/>
                  <a:gd name="T10" fmla="*/ 5 w 66"/>
                  <a:gd name="T11" fmla="*/ 51 h 66"/>
                  <a:gd name="T12" fmla="*/ 2 w 66"/>
                  <a:gd name="T13" fmla="*/ 45 h 66"/>
                  <a:gd name="T14" fmla="*/ 1 w 66"/>
                  <a:gd name="T15" fmla="*/ 40 h 66"/>
                  <a:gd name="T16" fmla="*/ 0 w 66"/>
                  <a:gd name="T17" fmla="*/ 33 h 66"/>
                  <a:gd name="T18" fmla="*/ 1 w 66"/>
                  <a:gd name="T19" fmla="*/ 26 h 66"/>
                  <a:gd name="T20" fmla="*/ 2 w 66"/>
                  <a:gd name="T21" fmla="*/ 20 h 66"/>
                  <a:gd name="T22" fmla="*/ 5 w 66"/>
                  <a:gd name="T23" fmla="*/ 14 h 66"/>
                  <a:gd name="T24" fmla="*/ 10 w 66"/>
                  <a:gd name="T25" fmla="*/ 10 h 66"/>
                  <a:gd name="T26" fmla="*/ 14 w 66"/>
                  <a:gd name="T27" fmla="*/ 6 h 66"/>
                  <a:gd name="T28" fmla="*/ 20 w 66"/>
                  <a:gd name="T29" fmla="*/ 2 h 66"/>
                  <a:gd name="T30" fmla="*/ 26 w 66"/>
                  <a:gd name="T31" fmla="*/ 0 h 66"/>
                  <a:gd name="T32" fmla="*/ 33 w 66"/>
                  <a:gd name="T33" fmla="*/ 0 h 66"/>
                  <a:gd name="T34" fmla="*/ 40 w 66"/>
                  <a:gd name="T35" fmla="*/ 0 h 66"/>
                  <a:gd name="T36" fmla="*/ 45 w 66"/>
                  <a:gd name="T37" fmla="*/ 2 h 66"/>
                  <a:gd name="T38" fmla="*/ 52 w 66"/>
                  <a:gd name="T39" fmla="*/ 6 h 66"/>
                  <a:gd name="T40" fmla="*/ 56 w 66"/>
                  <a:gd name="T41" fmla="*/ 10 h 66"/>
                  <a:gd name="T42" fmla="*/ 60 w 66"/>
                  <a:gd name="T43" fmla="*/ 14 h 66"/>
                  <a:gd name="T44" fmla="*/ 64 w 66"/>
                  <a:gd name="T45" fmla="*/ 20 h 66"/>
                  <a:gd name="T46" fmla="*/ 65 w 66"/>
                  <a:gd name="T47" fmla="*/ 26 h 66"/>
                  <a:gd name="T48" fmla="*/ 66 w 66"/>
                  <a:gd name="T49" fmla="*/ 33 h 66"/>
                  <a:gd name="T50" fmla="*/ 65 w 66"/>
                  <a:gd name="T51" fmla="*/ 40 h 66"/>
                  <a:gd name="T52" fmla="*/ 64 w 66"/>
                  <a:gd name="T53" fmla="*/ 45 h 66"/>
                  <a:gd name="T54" fmla="*/ 60 w 66"/>
                  <a:gd name="T55" fmla="*/ 51 h 66"/>
                  <a:gd name="T56" fmla="*/ 56 w 66"/>
                  <a:gd name="T57" fmla="*/ 56 h 66"/>
                  <a:gd name="T58" fmla="*/ 52 w 66"/>
                  <a:gd name="T59" fmla="*/ 61 h 66"/>
                  <a:gd name="T60" fmla="*/ 45 w 66"/>
                  <a:gd name="T61" fmla="*/ 64 h 66"/>
                  <a:gd name="T62" fmla="*/ 40 w 66"/>
                  <a:gd name="T63" fmla="*/ 65 h 66"/>
                  <a:gd name="T64" fmla="*/ 33 w 66"/>
                  <a:gd name="T65" fmla="*/ 66 h 66"/>
                  <a:gd name="T66" fmla="*/ 33 w 66"/>
                  <a:gd name="T67" fmla="*/ 27 h 66"/>
                  <a:gd name="T68" fmla="*/ 33 w 66"/>
                  <a:gd name="T69" fmla="*/ 27 h 66"/>
                  <a:gd name="T70" fmla="*/ 30 w 66"/>
                  <a:gd name="T71" fmla="*/ 27 h 66"/>
                  <a:gd name="T72" fmla="*/ 29 w 66"/>
                  <a:gd name="T73" fmla="*/ 28 h 66"/>
                  <a:gd name="T74" fmla="*/ 27 w 66"/>
                  <a:gd name="T75" fmla="*/ 30 h 66"/>
                  <a:gd name="T76" fmla="*/ 27 w 66"/>
                  <a:gd name="T77" fmla="*/ 33 h 66"/>
                  <a:gd name="T78" fmla="*/ 27 w 66"/>
                  <a:gd name="T79" fmla="*/ 35 h 66"/>
                  <a:gd name="T80" fmla="*/ 29 w 66"/>
                  <a:gd name="T81" fmla="*/ 37 h 66"/>
                  <a:gd name="T82" fmla="*/ 30 w 66"/>
                  <a:gd name="T83" fmla="*/ 38 h 66"/>
                  <a:gd name="T84" fmla="*/ 33 w 66"/>
                  <a:gd name="T85" fmla="*/ 38 h 66"/>
                  <a:gd name="T86" fmla="*/ 36 w 66"/>
                  <a:gd name="T87" fmla="*/ 38 h 66"/>
                  <a:gd name="T88" fmla="*/ 37 w 66"/>
                  <a:gd name="T89" fmla="*/ 37 h 66"/>
                  <a:gd name="T90" fmla="*/ 39 w 66"/>
                  <a:gd name="T91" fmla="*/ 35 h 66"/>
                  <a:gd name="T92" fmla="*/ 39 w 66"/>
                  <a:gd name="T93" fmla="*/ 33 h 66"/>
                  <a:gd name="T94" fmla="*/ 39 w 66"/>
                  <a:gd name="T95" fmla="*/ 30 h 66"/>
                  <a:gd name="T96" fmla="*/ 37 w 66"/>
                  <a:gd name="T97" fmla="*/ 28 h 66"/>
                  <a:gd name="T98" fmla="*/ 36 w 66"/>
                  <a:gd name="T99" fmla="*/ 27 h 66"/>
                  <a:gd name="T100" fmla="*/ 33 w 66"/>
                  <a:gd name="T101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6" h="66">
                    <a:moveTo>
                      <a:pt x="33" y="66"/>
                    </a:moveTo>
                    <a:lnTo>
                      <a:pt x="26" y="65"/>
                    </a:lnTo>
                    <a:lnTo>
                      <a:pt x="20" y="64"/>
                    </a:lnTo>
                    <a:lnTo>
                      <a:pt x="14" y="61"/>
                    </a:lnTo>
                    <a:lnTo>
                      <a:pt x="10" y="56"/>
                    </a:lnTo>
                    <a:lnTo>
                      <a:pt x="5" y="51"/>
                    </a:lnTo>
                    <a:lnTo>
                      <a:pt x="2" y="45"/>
                    </a:lnTo>
                    <a:lnTo>
                      <a:pt x="1" y="40"/>
                    </a:lnTo>
                    <a:lnTo>
                      <a:pt x="0" y="33"/>
                    </a:lnTo>
                    <a:lnTo>
                      <a:pt x="1" y="26"/>
                    </a:lnTo>
                    <a:lnTo>
                      <a:pt x="2" y="20"/>
                    </a:lnTo>
                    <a:lnTo>
                      <a:pt x="5" y="14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45" y="2"/>
                    </a:lnTo>
                    <a:lnTo>
                      <a:pt x="52" y="6"/>
                    </a:lnTo>
                    <a:lnTo>
                      <a:pt x="56" y="10"/>
                    </a:lnTo>
                    <a:lnTo>
                      <a:pt x="60" y="14"/>
                    </a:lnTo>
                    <a:lnTo>
                      <a:pt x="64" y="20"/>
                    </a:lnTo>
                    <a:lnTo>
                      <a:pt x="65" y="26"/>
                    </a:lnTo>
                    <a:lnTo>
                      <a:pt x="66" y="33"/>
                    </a:lnTo>
                    <a:lnTo>
                      <a:pt x="65" y="40"/>
                    </a:lnTo>
                    <a:lnTo>
                      <a:pt x="64" y="45"/>
                    </a:lnTo>
                    <a:lnTo>
                      <a:pt x="60" y="51"/>
                    </a:lnTo>
                    <a:lnTo>
                      <a:pt x="56" y="56"/>
                    </a:lnTo>
                    <a:lnTo>
                      <a:pt x="52" y="61"/>
                    </a:lnTo>
                    <a:lnTo>
                      <a:pt x="45" y="64"/>
                    </a:lnTo>
                    <a:lnTo>
                      <a:pt x="40" y="65"/>
                    </a:lnTo>
                    <a:lnTo>
                      <a:pt x="33" y="66"/>
                    </a:lnTo>
                    <a:close/>
                    <a:moveTo>
                      <a:pt x="33" y="27"/>
                    </a:moveTo>
                    <a:lnTo>
                      <a:pt x="33" y="27"/>
                    </a:lnTo>
                    <a:lnTo>
                      <a:pt x="30" y="27"/>
                    </a:lnTo>
                    <a:lnTo>
                      <a:pt x="29" y="28"/>
                    </a:lnTo>
                    <a:lnTo>
                      <a:pt x="27" y="30"/>
                    </a:lnTo>
                    <a:lnTo>
                      <a:pt x="27" y="33"/>
                    </a:lnTo>
                    <a:lnTo>
                      <a:pt x="27" y="35"/>
                    </a:lnTo>
                    <a:lnTo>
                      <a:pt x="29" y="37"/>
                    </a:lnTo>
                    <a:lnTo>
                      <a:pt x="30" y="38"/>
                    </a:lnTo>
                    <a:lnTo>
                      <a:pt x="33" y="38"/>
                    </a:lnTo>
                    <a:lnTo>
                      <a:pt x="36" y="38"/>
                    </a:lnTo>
                    <a:lnTo>
                      <a:pt x="37" y="37"/>
                    </a:lnTo>
                    <a:lnTo>
                      <a:pt x="39" y="35"/>
                    </a:lnTo>
                    <a:lnTo>
                      <a:pt x="39" y="33"/>
                    </a:lnTo>
                    <a:lnTo>
                      <a:pt x="39" y="30"/>
                    </a:lnTo>
                    <a:lnTo>
                      <a:pt x="37" y="28"/>
                    </a:lnTo>
                    <a:lnTo>
                      <a:pt x="36" y="27"/>
                    </a:lnTo>
                    <a:lnTo>
                      <a:pt x="3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84"/>
              <p:cNvSpPr>
                <a:spLocks noEditPoints="1"/>
              </p:cNvSpPr>
              <p:nvPr userDrawn="1"/>
            </p:nvSpPr>
            <p:spPr bwMode="auto">
              <a:xfrm>
                <a:off x="2773" y="3488"/>
                <a:ext cx="26" cy="26"/>
              </a:xfrm>
              <a:custGeom>
                <a:avLst/>
                <a:gdLst>
                  <a:gd name="T0" fmla="*/ 38 w 77"/>
                  <a:gd name="T1" fmla="*/ 77 h 77"/>
                  <a:gd name="T2" fmla="*/ 30 w 77"/>
                  <a:gd name="T3" fmla="*/ 76 h 77"/>
                  <a:gd name="T4" fmla="*/ 24 w 77"/>
                  <a:gd name="T5" fmla="*/ 74 h 77"/>
                  <a:gd name="T6" fmla="*/ 17 w 77"/>
                  <a:gd name="T7" fmla="*/ 70 h 77"/>
                  <a:gd name="T8" fmla="*/ 11 w 77"/>
                  <a:gd name="T9" fmla="*/ 65 h 77"/>
                  <a:gd name="T10" fmla="*/ 6 w 77"/>
                  <a:gd name="T11" fmla="*/ 60 h 77"/>
                  <a:gd name="T12" fmla="*/ 3 w 77"/>
                  <a:gd name="T13" fmla="*/ 53 h 77"/>
                  <a:gd name="T14" fmla="*/ 1 w 77"/>
                  <a:gd name="T15" fmla="*/ 47 h 77"/>
                  <a:gd name="T16" fmla="*/ 0 w 77"/>
                  <a:gd name="T17" fmla="*/ 39 h 77"/>
                  <a:gd name="T18" fmla="*/ 1 w 77"/>
                  <a:gd name="T19" fmla="*/ 31 h 77"/>
                  <a:gd name="T20" fmla="*/ 3 w 77"/>
                  <a:gd name="T21" fmla="*/ 24 h 77"/>
                  <a:gd name="T22" fmla="*/ 6 w 77"/>
                  <a:gd name="T23" fmla="*/ 18 h 77"/>
                  <a:gd name="T24" fmla="*/ 11 w 77"/>
                  <a:gd name="T25" fmla="*/ 12 h 77"/>
                  <a:gd name="T26" fmla="*/ 17 w 77"/>
                  <a:gd name="T27" fmla="*/ 7 h 77"/>
                  <a:gd name="T28" fmla="*/ 24 w 77"/>
                  <a:gd name="T29" fmla="*/ 4 h 77"/>
                  <a:gd name="T30" fmla="*/ 30 w 77"/>
                  <a:gd name="T31" fmla="*/ 1 h 77"/>
                  <a:gd name="T32" fmla="*/ 38 w 77"/>
                  <a:gd name="T33" fmla="*/ 0 h 77"/>
                  <a:gd name="T34" fmla="*/ 46 w 77"/>
                  <a:gd name="T35" fmla="*/ 1 h 77"/>
                  <a:gd name="T36" fmla="*/ 53 w 77"/>
                  <a:gd name="T37" fmla="*/ 4 h 77"/>
                  <a:gd name="T38" fmla="*/ 59 w 77"/>
                  <a:gd name="T39" fmla="*/ 7 h 77"/>
                  <a:gd name="T40" fmla="*/ 65 w 77"/>
                  <a:gd name="T41" fmla="*/ 12 h 77"/>
                  <a:gd name="T42" fmla="*/ 70 w 77"/>
                  <a:gd name="T43" fmla="*/ 18 h 77"/>
                  <a:gd name="T44" fmla="*/ 73 w 77"/>
                  <a:gd name="T45" fmla="*/ 24 h 77"/>
                  <a:gd name="T46" fmla="*/ 75 w 77"/>
                  <a:gd name="T47" fmla="*/ 31 h 77"/>
                  <a:gd name="T48" fmla="*/ 77 w 77"/>
                  <a:gd name="T49" fmla="*/ 39 h 77"/>
                  <a:gd name="T50" fmla="*/ 75 w 77"/>
                  <a:gd name="T51" fmla="*/ 47 h 77"/>
                  <a:gd name="T52" fmla="*/ 73 w 77"/>
                  <a:gd name="T53" fmla="*/ 53 h 77"/>
                  <a:gd name="T54" fmla="*/ 70 w 77"/>
                  <a:gd name="T55" fmla="*/ 60 h 77"/>
                  <a:gd name="T56" fmla="*/ 65 w 77"/>
                  <a:gd name="T57" fmla="*/ 65 h 77"/>
                  <a:gd name="T58" fmla="*/ 59 w 77"/>
                  <a:gd name="T59" fmla="*/ 70 h 77"/>
                  <a:gd name="T60" fmla="*/ 53 w 77"/>
                  <a:gd name="T61" fmla="*/ 74 h 77"/>
                  <a:gd name="T62" fmla="*/ 46 w 77"/>
                  <a:gd name="T63" fmla="*/ 76 h 77"/>
                  <a:gd name="T64" fmla="*/ 38 w 77"/>
                  <a:gd name="T65" fmla="*/ 77 h 77"/>
                  <a:gd name="T66" fmla="*/ 38 w 77"/>
                  <a:gd name="T67" fmla="*/ 27 h 77"/>
                  <a:gd name="T68" fmla="*/ 38 w 77"/>
                  <a:gd name="T69" fmla="*/ 27 h 77"/>
                  <a:gd name="T70" fmla="*/ 33 w 77"/>
                  <a:gd name="T71" fmla="*/ 28 h 77"/>
                  <a:gd name="T72" fmla="*/ 30 w 77"/>
                  <a:gd name="T73" fmla="*/ 31 h 77"/>
                  <a:gd name="T74" fmla="*/ 28 w 77"/>
                  <a:gd name="T75" fmla="*/ 35 h 77"/>
                  <a:gd name="T76" fmla="*/ 27 w 77"/>
                  <a:gd name="T77" fmla="*/ 39 h 77"/>
                  <a:gd name="T78" fmla="*/ 28 w 77"/>
                  <a:gd name="T79" fmla="*/ 44 h 77"/>
                  <a:gd name="T80" fmla="*/ 30 w 77"/>
                  <a:gd name="T81" fmla="*/ 47 h 77"/>
                  <a:gd name="T82" fmla="*/ 33 w 77"/>
                  <a:gd name="T83" fmla="*/ 49 h 77"/>
                  <a:gd name="T84" fmla="*/ 38 w 77"/>
                  <a:gd name="T85" fmla="*/ 50 h 77"/>
                  <a:gd name="T86" fmla="*/ 42 w 77"/>
                  <a:gd name="T87" fmla="*/ 49 h 77"/>
                  <a:gd name="T88" fmla="*/ 46 w 77"/>
                  <a:gd name="T89" fmla="*/ 47 h 77"/>
                  <a:gd name="T90" fmla="*/ 48 w 77"/>
                  <a:gd name="T91" fmla="*/ 44 h 77"/>
                  <a:gd name="T92" fmla="*/ 50 w 77"/>
                  <a:gd name="T93" fmla="*/ 39 h 77"/>
                  <a:gd name="T94" fmla="*/ 48 w 77"/>
                  <a:gd name="T95" fmla="*/ 35 h 77"/>
                  <a:gd name="T96" fmla="*/ 46 w 77"/>
                  <a:gd name="T97" fmla="*/ 31 h 77"/>
                  <a:gd name="T98" fmla="*/ 42 w 77"/>
                  <a:gd name="T99" fmla="*/ 28 h 77"/>
                  <a:gd name="T100" fmla="*/ 38 w 77"/>
                  <a:gd name="T101" fmla="*/ 2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7" h="77">
                    <a:moveTo>
                      <a:pt x="38" y="77"/>
                    </a:moveTo>
                    <a:lnTo>
                      <a:pt x="30" y="76"/>
                    </a:lnTo>
                    <a:lnTo>
                      <a:pt x="24" y="74"/>
                    </a:lnTo>
                    <a:lnTo>
                      <a:pt x="17" y="70"/>
                    </a:lnTo>
                    <a:lnTo>
                      <a:pt x="11" y="65"/>
                    </a:lnTo>
                    <a:lnTo>
                      <a:pt x="6" y="60"/>
                    </a:lnTo>
                    <a:lnTo>
                      <a:pt x="3" y="53"/>
                    </a:lnTo>
                    <a:lnTo>
                      <a:pt x="1" y="47"/>
                    </a:lnTo>
                    <a:lnTo>
                      <a:pt x="0" y="39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6" y="18"/>
                    </a:lnTo>
                    <a:lnTo>
                      <a:pt x="11" y="12"/>
                    </a:lnTo>
                    <a:lnTo>
                      <a:pt x="17" y="7"/>
                    </a:lnTo>
                    <a:lnTo>
                      <a:pt x="24" y="4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46" y="1"/>
                    </a:lnTo>
                    <a:lnTo>
                      <a:pt x="53" y="4"/>
                    </a:lnTo>
                    <a:lnTo>
                      <a:pt x="59" y="7"/>
                    </a:lnTo>
                    <a:lnTo>
                      <a:pt x="65" y="12"/>
                    </a:lnTo>
                    <a:lnTo>
                      <a:pt x="70" y="18"/>
                    </a:lnTo>
                    <a:lnTo>
                      <a:pt x="73" y="24"/>
                    </a:lnTo>
                    <a:lnTo>
                      <a:pt x="75" y="31"/>
                    </a:lnTo>
                    <a:lnTo>
                      <a:pt x="77" y="39"/>
                    </a:lnTo>
                    <a:lnTo>
                      <a:pt x="75" y="47"/>
                    </a:lnTo>
                    <a:lnTo>
                      <a:pt x="73" y="53"/>
                    </a:lnTo>
                    <a:lnTo>
                      <a:pt x="70" y="60"/>
                    </a:lnTo>
                    <a:lnTo>
                      <a:pt x="65" y="65"/>
                    </a:lnTo>
                    <a:lnTo>
                      <a:pt x="59" y="70"/>
                    </a:lnTo>
                    <a:lnTo>
                      <a:pt x="53" y="74"/>
                    </a:lnTo>
                    <a:lnTo>
                      <a:pt x="46" y="76"/>
                    </a:lnTo>
                    <a:lnTo>
                      <a:pt x="38" y="77"/>
                    </a:lnTo>
                    <a:close/>
                    <a:moveTo>
                      <a:pt x="38" y="27"/>
                    </a:moveTo>
                    <a:lnTo>
                      <a:pt x="38" y="27"/>
                    </a:lnTo>
                    <a:lnTo>
                      <a:pt x="33" y="28"/>
                    </a:lnTo>
                    <a:lnTo>
                      <a:pt x="30" y="31"/>
                    </a:lnTo>
                    <a:lnTo>
                      <a:pt x="28" y="35"/>
                    </a:lnTo>
                    <a:lnTo>
                      <a:pt x="27" y="39"/>
                    </a:lnTo>
                    <a:lnTo>
                      <a:pt x="28" y="44"/>
                    </a:lnTo>
                    <a:lnTo>
                      <a:pt x="30" y="47"/>
                    </a:lnTo>
                    <a:lnTo>
                      <a:pt x="33" y="49"/>
                    </a:lnTo>
                    <a:lnTo>
                      <a:pt x="38" y="50"/>
                    </a:lnTo>
                    <a:lnTo>
                      <a:pt x="42" y="49"/>
                    </a:lnTo>
                    <a:lnTo>
                      <a:pt x="46" y="47"/>
                    </a:lnTo>
                    <a:lnTo>
                      <a:pt x="48" y="44"/>
                    </a:lnTo>
                    <a:lnTo>
                      <a:pt x="50" y="39"/>
                    </a:lnTo>
                    <a:lnTo>
                      <a:pt x="48" y="35"/>
                    </a:lnTo>
                    <a:lnTo>
                      <a:pt x="46" y="31"/>
                    </a:lnTo>
                    <a:lnTo>
                      <a:pt x="42" y="28"/>
                    </a:lnTo>
                    <a:lnTo>
                      <a:pt x="38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85"/>
              <p:cNvSpPr>
                <a:spLocks noEditPoints="1"/>
              </p:cNvSpPr>
              <p:nvPr userDrawn="1"/>
            </p:nvSpPr>
            <p:spPr bwMode="auto">
              <a:xfrm>
                <a:off x="2708" y="3402"/>
                <a:ext cx="33" cy="33"/>
              </a:xfrm>
              <a:custGeom>
                <a:avLst/>
                <a:gdLst>
                  <a:gd name="T0" fmla="*/ 40 w 101"/>
                  <a:gd name="T1" fmla="*/ 99 h 101"/>
                  <a:gd name="T2" fmla="*/ 22 w 101"/>
                  <a:gd name="T3" fmla="*/ 92 h 101"/>
                  <a:gd name="T4" fmla="*/ 9 w 101"/>
                  <a:gd name="T5" fmla="*/ 78 h 101"/>
                  <a:gd name="T6" fmla="*/ 2 w 101"/>
                  <a:gd name="T7" fmla="*/ 61 h 101"/>
                  <a:gd name="T8" fmla="*/ 2 w 101"/>
                  <a:gd name="T9" fmla="*/ 40 h 101"/>
                  <a:gd name="T10" fmla="*/ 9 w 101"/>
                  <a:gd name="T11" fmla="*/ 22 h 101"/>
                  <a:gd name="T12" fmla="*/ 22 w 101"/>
                  <a:gd name="T13" fmla="*/ 9 h 101"/>
                  <a:gd name="T14" fmla="*/ 40 w 101"/>
                  <a:gd name="T15" fmla="*/ 1 h 101"/>
                  <a:gd name="T16" fmla="*/ 61 w 101"/>
                  <a:gd name="T17" fmla="*/ 1 h 101"/>
                  <a:gd name="T18" fmla="*/ 78 w 101"/>
                  <a:gd name="T19" fmla="*/ 9 h 101"/>
                  <a:gd name="T20" fmla="*/ 92 w 101"/>
                  <a:gd name="T21" fmla="*/ 22 h 101"/>
                  <a:gd name="T22" fmla="*/ 100 w 101"/>
                  <a:gd name="T23" fmla="*/ 40 h 101"/>
                  <a:gd name="T24" fmla="*/ 100 w 101"/>
                  <a:gd name="T25" fmla="*/ 61 h 101"/>
                  <a:gd name="T26" fmla="*/ 92 w 101"/>
                  <a:gd name="T27" fmla="*/ 78 h 101"/>
                  <a:gd name="T28" fmla="*/ 78 w 101"/>
                  <a:gd name="T29" fmla="*/ 92 h 101"/>
                  <a:gd name="T30" fmla="*/ 61 w 101"/>
                  <a:gd name="T31" fmla="*/ 99 h 101"/>
                  <a:gd name="T32" fmla="*/ 50 w 101"/>
                  <a:gd name="T33" fmla="*/ 27 h 101"/>
                  <a:gd name="T34" fmla="*/ 46 w 101"/>
                  <a:gd name="T35" fmla="*/ 27 h 101"/>
                  <a:gd name="T36" fmla="*/ 37 w 101"/>
                  <a:gd name="T37" fmla="*/ 31 h 101"/>
                  <a:gd name="T38" fmla="*/ 32 w 101"/>
                  <a:gd name="T39" fmla="*/ 37 h 101"/>
                  <a:gd name="T40" fmla="*/ 27 w 101"/>
                  <a:gd name="T41" fmla="*/ 46 h 101"/>
                  <a:gd name="T42" fmla="*/ 27 w 101"/>
                  <a:gd name="T43" fmla="*/ 55 h 101"/>
                  <a:gd name="T44" fmla="*/ 32 w 101"/>
                  <a:gd name="T45" fmla="*/ 63 h 101"/>
                  <a:gd name="T46" fmla="*/ 37 w 101"/>
                  <a:gd name="T47" fmla="*/ 69 h 101"/>
                  <a:gd name="T48" fmla="*/ 46 w 101"/>
                  <a:gd name="T49" fmla="*/ 72 h 101"/>
                  <a:gd name="T50" fmla="*/ 55 w 101"/>
                  <a:gd name="T51" fmla="*/ 72 h 101"/>
                  <a:gd name="T52" fmla="*/ 63 w 101"/>
                  <a:gd name="T53" fmla="*/ 69 h 101"/>
                  <a:gd name="T54" fmla="*/ 70 w 101"/>
                  <a:gd name="T55" fmla="*/ 63 h 101"/>
                  <a:gd name="T56" fmla="*/ 73 w 101"/>
                  <a:gd name="T57" fmla="*/ 55 h 101"/>
                  <a:gd name="T58" fmla="*/ 73 w 101"/>
                  <a:gd name="T59" fmla="*/ 46 h 101"/>
                  <a:gd name="T60" fmla="*/ 70 w 101"/>
                  <a:gd name="T61" fmla="*/ 37 h 101"/>
                  <a:gd name="T62" fmla="*/ 63 w 101"/>
                  <a:gd name="T63" fmla="*/ 31 h 101"/>
                  <a:gd name="T64" fmla="*/ 55 w 101"/>
                  <a:gd name="T6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1" h="101">
                    <a:moveTo>
                      <a:pt x="50" y="101"/>
                    </a:moveTo>
                    <a:lnTo>
                      <a:pt x="40" y="99"/>
                    </a:lnTo>
                    <a:lnTo>
                      <a:pt x="31" y="96"/>
                    </a:lnTo>
                    <a:lnTo>
                      <a:pt x="22" y="92"/>
                    </a:lnTo>
                    <a:lnTo>
                      <a:pt x="16" y="85"/>
                    </a:lnTo>
                    <a:lnTo>
                      <a:pt x="9" y="78"/>
                    </a:lnTo>
                    <a:lnTo>
                      <a:pt x="5" y="69"/>
                    </a:lnTo>
                    <a:lnTo>
                      <a:pt x="2" y="61"/>
                    </a:lnTo>
                    <a:lnTo>
                      <a:pt x="0" y="50"/>
                    </a:lnTo>
                    <a:lnTo>
                      <a:pt x="2" y="40"/>
                    </a:lnTo>
                    <a:lnTo>
                      <a:pt x="5" y="30"/>
                    </a:lnTo>
                    <a:lnTo>
                      <a:pt x="9" y="22"/>
                    </a:lnTo>
                    <a:lnTo>
                      <a:pt x="16" y="15"/>
                    </a:lnTo>
                    <a:lnTo>
                      <a:pt x="22" y="9"/>
                    </a:lnTo>
                    <a:lnTo>
                      <a:pt x="31" y="4"/>
                    </a:lnTo>
                    <a:lnTo>
                      <a:pt x="40" y="1"/>
                    </a:lnTo>
                    <a:lnTo>
                      <a:pt x="50" y="0"/>
                    </a:lnTo>
                    <a:lnTo>
                      <a:pt x="61" y="1"/>
                    </a:lnTo>
                    <a:lnTo>
                      <a:pt x="71" y="4"/>
                    </a:lnTo>
                    <a:lnTo>
                      <a:pt x="78" y="9"/>
                    </a:lnTo>
                    <a:lnTo>
                      <a:pt x="86" y="15"/>
                    </a:lnTo>
                    <a:lnTo>
                      <a:pt x="92" y="22"/>
                    </a:lnTo>
                    <a:lnTo>
                      <a:pt x="97" y="30"/>
                    </a:lnTo>
                    <a:lnTo>
                      <a:pt x="100" y="40"/>
                    </a:lnTo>
                    <a:lnTo>
                      <a:pt x="101" y="50"/>
                    </a:lnTo>
                    <a:lnTo>
                      <a:pt x="100" y="61"/>
                    </a:lnTo>
                    <a:lnTo>
                      <a:pt x="97" y="69"/>
                    </a:lnTo>
                    <a:lnTo>
                      <a:pt x="92" y="78"/>
                    </a:lnTo>
                    <a:lnTo>
                      <a:pt x="86" y="85"/>
                    </a:lnTo>
                    <a:lnTo>
                      <a:pt x="78" y="92"/>
                    </a:lnTo>
                    <a:lnTo>
                      <a:pt x="71" y="96"/>
                    </a:lnTo>
                    <a:lnTo>
                      <a:pt x="61" y="99"/>
                    </a:lnTo>
                    <a:lnTo>
                      <a:pt x="50" y="101"/>
                    </a:lnTo>
                    <a:close/>
                    <a:moveTo>
                      <a:pt x="50" y="27"/>
                    </a:moveTo>
                    <a:lnTo>
                      <a:pt x="50" y="27"/>
                    </a:lnTo>
                    <a:lnTo>
                      <a:pt x="46" y="27"/>
                    </a:lnTo>
                    <a:lnTo>
                      <a:pt x="41" y="29"/>
                    </a:lnTo>
                    <a:lnTo>
                      <a:pt x="37" y="31"/>
                    </a:lnTo>
                    <a:lnTo>
                      <a:pt x="34" y="34"/>
                    </a:lnTo>
                    <a:lnTo>
                      <a:pt x="32" y="37"/>
                    </a:lnTo>
                    <a:lnTo>
                      <a:pt x="30" y="41"/>
                    </a:lnTo>
                    <a:lnTo>
                      <a:pt x="27" y="46"/>
                    </a:lnTo>
                    <a:lnTo>
                      <a:pt x="27" y="50"/>
                    </a:lnTo>
                    <a:lnTo>
                      <a:pt x="27" y="55"/>
                    </a:lnTo>
                    <a:lnTo>
                      <a:pt x="30" y="60"/>
                    </a:lnTo>
                    <a:lnTo>
                      <a:pt x="32" y="63"/>
                    </a:lnTo>
                    <a:lnTo>
                      <a:pt x="34" y="67"/>
                    </a:lnTo>
                    <a:lnTo>
                      <a:pt x="37" y="69"/>
                    </a:lnTo>
                    <a:lnTo>
                      <a:pt x="41" y="71"/>
                    </a:lnTo>
                    <a:lnTo>
                      <a:pt x="46" y="72"/>
                    </a:lnTo>
                    <a:lnTo>
                      <a:pt x="50" y="74"/>
                    </a:lnTo>
                    <a:lnTo>
                      <a:pt x="55" y="72"/>
                    </a:lnTo>
                    <a:lnTo>
                      <a:pt x="60" y="71"/>
                    </a:lnTo>
                    <a:lnTo>
                      <a:pt x="63" y="69"/>
                    </a:lnTo>
                    <a:lnTo>
                      <a:pt x="67" y="67"/>
                    </a:lnTo>
                    <a:lnTo>
                      <a:pt x="70" y="63"/>
                    </a:lnTo>
                    <a:lnTo>
                      <a:pt x="72" y="60"/>
                    </a:lnTo>
                    <a:lnTo>
                      <a:pt x="73" y="55"/>
                    </a:lnTo>
                    <a:lnTo>
                      <a:pt x="74" y="50"/>
                    </a:lnTo>
                    <a:lnTo>
                      <a:pt x="73" y="46"/>
                    </a:lnTo>
                    <a:lnTo>
                      <a:pt x="72" y="41"/>
                    </a:lnTo>
                    <a:lnTo>
                      <a:pt x="70" y="37"/>
                    </a:lnTo>
                    <a:lnTo>
                      <a:pt x="67" y="34"/>
                    </a:lnTo>
                    <a:lnTo>
                      <a:pt x="63" y="31"/>
                    </a:lnTo>
                    <a:lnTo>
                      <a:pt x="60" y="29"/>
                    </a:lnTo>
                    <a:lnTo>
                      <a:pt x="55" y="27"/>
                    </a:lnTo>
                    <a:lnTo>
                      <a:pt x="5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86"/>
              <p:cNvSpPr>
                <a:spLocks noEditPoints="1"/>
              </p:cNvSpPr>
              <p:nvPr userDrawn="1"/>
            </p:nvSpPr>
            <p:spPr bwMode="auto">
              <a:xfrm>
                <a:off x="2657" y="3341"/>
                <a:ext cx="34" cy="34"/>
              </a:xfrm>
              <a:custGeom>
                <a:avLst/>
                <a:gdLst>
                  <a:gd name="T0" fmla="*/ 40 w 101"/>
                  <a:gd name="T1" fmla="*/ 99 h 100"/>
                  <a:gd name="T2" fmla="*/ 22 w 101"/>
                  <a:gd name="T3" fmla="*/ 92 h 100"/>
                  <a:gd name="T4" fmla="*/ 9 w 101"/>
                  <a:gd name="T5" fmla="*/ 79 h 100"/>
                  <a:gd name="T6" fmla="*/ 1 w 101"/>
                  <a:gd name="T7" fmla="*/ 60 h 100"/>
                  <a:gd name="T8" fmla="*/ 1 w 101"/>
                  <a:gd name="T9" fmla="*/ 40 h 100"/>
                  <a:gd name="T10" fmla="*/ 9 w 101"/>
                  <a:gd name="T11" fmla="*/ 22 h 100"/>
                  <a:gd name="T12" fmla="*/ 22 w 101"/>
                  <a:gd name="T13" fmla="*/ 8 h 100"/>
                  <a:gd name="T14" fmla="*/ 40 w 101"/>
                  <a:gd name="T15" fmla="*/ 1 h 100"/>
                  <a:gd name="T16" fmla="*/ 61 w 101"/>
                  <a:gd name="T17" fmla="*/ 1 h 100"/>
                  <a:gd name="T18" fmla="*/ 78 w 101"/>
                  <a:gd name="T19" fmla="*/ 8 h 100"/>
                  <a:gd name="T20" fmla="*/ 92 w 101"/>
                  <a:gd name="T21" fmla="*/ 22 h 100"/>
                  <a:gd name="T22" fmla="*/ 100 w 101"/>
                  <a:gd name="T23" fmla="*/ 40 h 100"/>
                  <a:gd name="T24" fmla="*/ 100 w 101"/>
                  <a:gd name="T25" fmla="*/ 60 h 100"/>
                  <a:gd name="T26" fmla="*/ 92 w 101"/>
                  <a:gd name="T27" fmla="*/ 79 h 100"/>
                  <a:gd name="T28" fmla="*/ 78 w 101"/>
                  <a:gd name="T29" fmla="*/ 92 h 100"/>
                  <a:gd name="T30" fmla="*/ 61 w 101"/>
                  <a:gd name="T31" fmla="*/ 99 h 100"/>
                  <a:gd name="T32" fmla="*/ 50 w 101"/>
                  <a:gd name="T33" fmla="*/ 27 h 100"/>
                  <a:gd name="T34" fmla="*/ 46 w 101"/>
                  <a:gd name="T35" fmla="*/ 28 h 100"/>
                  <a:gd name="T36" fmla="*/ 37 w 101"/>
                  <a:gd name="T37" fmla="*/ 31 h 100"/>
                  <a:gd name="T38" fmla="*/ 32 w 101"/>
                  <a:gd name="T39" fmla="*/ 38 h 100"/>
                  <a:gd name="T40" fmla="*/ 27 w 101"/>
                  <a:gd name="T41" fmla="*/ 45 h 100"/>
                  <a:gd name="T42" fmla="*/ 27 w 101"/>
                  <a:gd name="T43" fmla="*/ 55 h 100"/>
                  <a:gd name="T44" fmla="*/ 32 w 101"/>
                  <a:gd name="T45" fmla="*/ 64 h 100"/>
                  <a:gd name="T46" fmla="*/ 37 w 101"/>
                  <a:gd name="T47" fmla="*/ 70 h 100"/>
                  <a:gd name="T48" fmla="*/ 46 w 101"/>
                  <a:gd name="T49" fmla="*/ 73 h 100"/>
                  <a:gd name="T50" fmla="*/ 55 w 101"/>
                  <a:gd name="T51" fmla="*/ 73 h 100"/>
                  <a:gd name="T52" fmla="*/ 63 w 101"/>
                  <a:gd name="T53" fmla="*/ 70 h 100"/>
                  <a:gd name="T54" fmla="*/ 69 w 101"/>
                  <a:gd name="T55" fmla="*/ 64 h 100"/>
                  <a:gd name="T56" fmla="*/ 73 w 101"/>
                  <a:gd name="T57" fmla="*/ 55 h 100"/>
                  <a:gd name="T58" fmla="*/ 73 w 101"/>
                  <a:gd name="T59" fmla="*/ 45 h 100"/>
                  <a:gd name="T60" fmla="*/ 69 w 101"/>
                  <a:gd name="T61" fmla="*/ 38 h 100"/>
                  <a:gd name="T62" fmla="*/ 63 w 101"/>
                  <a:gd name="T63" fmla="*/ 31 h 100"/>
                  <a:gd name="T64" fmla="*/ 55 w 101"/>
                  <a:gd name="T65" fmla="*/ 2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1" h="100">
                    <a:moveTo>
                      <a:pt x="50" y="100"/>
                    </a:moveTo>
                    <a:lnTo>
                      <a:pt x="40" y="99"/>
                    </a:lnTo>
                    <a:lnTo>
                      <a:pt x="30" y="97"/>
                    </a:lnTo>
                    <a:lnTo>
                      <a:pt x="22" y="92"/>
                    </a:lnTo>
                    <a:lnTo>
                      <a:pt x="14" y="86"/>
                    </a:lnTo>
                    <a:lnTo>
                      <a:pt x="9" y="79"/>
                    </a:lnTo>
                    <a:lnTo>
                      <a:pt x="3" y="70"/>
                    </a:lnTo>
                    <a:lnTo>
                      <a:pt x="1" y="60"/>
                    </a:lnTo>
                    <a:lnTo>
                      <a:pt x="0" y="51"/>
                    </a:lnTo>
                    <a:lnTo>
                      <a:pt x="1" y="40"/>
                    </a:lnTo>
                    <a:lnTo>
                      <a:pt x="3" y="31"/>
                    </a:lnTo>
                    <a:lnTo>
                      <a:pt x="9" y="22"/>
                    </a:lnTo>
                    <a:lnTo>
                      <a:pt x="14" y="15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40" y="1"/>
                    </a:lnTo>
                    <a:lnTo>
                      <a:pt x="50" y="0"/>
                    </a:lnTo>
                    <a:lnTo>
                      <a:pt x="61" y="1"/>
                    </a:lnTo>
                    <a:lnTo>
                      <a:pt x="69" y="4"/>
                    </a:lnTo>
                    <a:lnTo>
                      <a:pt x="78" y="8"/>
                    </a:lnTo>
                    <a:lnTo>
                      <a:pt x="86" y="15"/>
                    </a:lnTo>
                    <a:lnTo>
                      <a:pt x="92" y="22"/>
                    </a:lnTo>
                    <a:lnTo>
                      <a:pt x="96" y="31"/>
                    </a:lnTo>
                    <a:lnTo>
                      <a:pt x="100" y="40"/>
                    </a:lnTo>
                    <a:lnTo>
                      <a:pt x="101" y="51"/>
                    </a:lnTo>
                    <a:lnTo>
                      <a:pt x="100" y="60"/>
                    </a:lnTo>
                    <a:lnTo>
                      <a:pt x="96" y="70"/>
                    </a:lnTo>
                    <a:lnTo>
                      <a:pt x="92" y="79"/>
                    </a:lnTo>
                    <a:lnTo>
                      <a:pt x="86" y="86"/>
                    </a:lnTo>
                    <a:lnTo>
                      <a:pt x="78" y="92"/>
                    </a:lnTo>
                    <a:lnTo>
                      <a:pt x="69" y="97"/>
                    </a:lnTo>
                    <a:lnTo>
                      <a:pt x="61" y="99"/>
                    </a:lnTo>
                    <a:lnTo>
                      <a:pt x="50" y="100"/>
                    </a:lnTo>
                    <a:close/>
                    <a:moveTo>
                      <a:pt x="50" y="27"/>
                    </a:moveTo>
                    <a:lnTo>
                      <a:pt x="50" y="27"/>
                    </a:lnTo>
                    <a:lnTo>
                      <a:pt x="46" y="28"/>
                    </a:lnTo>
                    <a:lnTo>
                      <a:pt x="41" y="29"/>
                    </a:lnTo>
                    <a:lnTo>
                      <a:pt x="37" y="31"/>
                    </a:lnTo>
                    <a:lnTo>
                      <a:pt x="34" y="34"/>
                    </a:lnTo>
                    <a:lnTo>
                      <a:pt x="32" y="38"/>
                    </a:lnTo>
                    <a:lnTo>
                      <a:pt x="29" y="41"/>
                    </a:lnTo>
                    <a:lnTo>
                      <a:pt x="27" y="45"/>
                    </a:lnTo>
                    <a:lnTo>
                      <a:pt x="27" y="51"/>
                    </a:lnTo>
                    <a:lnTo>
                      <a:pt x="27" y="55"/>
                    </a:lnTo>
                    <a:lnTo>
                      <a:pt x="29" y="59"/>
                    </a:lnTo>
                    <a:lnTo>
                      <a:pt x="32" y="64"/>
                    </a:lnTo>
                    <a:lnTo>
                      <a:pt x="34" y="67"/>
                    </a:lnTo>
                    <a:lnTo>
                      <a:pt x="37" y="70"/>
                    </a:lnTo>
                    <a:lnTo>
                      <a:pt x="41" y="72"/>
                    </a:lnTo>
                    <a:lnTo>
                      <a:pt x="46" y="73"/>
                    </a:lnTo>
                    <a:lnTo>
                      <a:pt x="50" y="73"/>
                    </a:lnTo>
                    <a:lnTo>
                      <a:pt x="55" y="73"/>
                    </a:lnTo>
                    <a:lnTo>
                      <a:pt x="60" y="72"/>
                    </a:lnTo>
                    <a:lnTo>
                      <a:pt x="63" y="70"/>
                    </a:lnTo>
                    <a:lnTo>
                      <a:pt x="66" y="67"/>
                    </a:lnTo>
                    <a:lnTo>
                      <a:pt x="69" y="64"/>
                    </a:lnTo>
                    <a:lnTo>
                      <a:pt x="72" y="59"/>
                    </a:lnTo>
                    <a:lnTo>
                      <a:pt x="73" y="55"/>
                    </a:lnTo>
                    <a:lnTo>
                      <a:pt x="74" y="51"/>
                    </a:lnTo>
                    <a:lnTo>
                      <a:pt x="73" y="45"/>
                    </a:lnTo>
                    <a:lnTo>
                      <a:pt x="72" y="41"/>
                    </a:lnTo>
                    <a:lnTo>
                      <a:pt x="69" y="38"/>
                    </a:lnTo>
                    <a:lnTo>
                      <a:pt x="66" y="34"/>
                    </a:lnTo>
                    <a:lnTo>
                      <a:pt x="63" y="31"/>
                    </a:lnTo>
                    <a:lnTo>
                      <a:pt x="60" y="29"/>
                    </a:lnTo>
                    <a:lnTo>
                      <a:pt x="55" y="28"/>
                    </a:lnTo>
                    <a:lnTo>
                      <a:pt x="5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87"/>
              <p:cNvSpPr>
                <a:spLocks noEditPoints="1"/>
              </p:cNvSpPr>
              <p:nvPr userDrawn="1"/>
            </p:nvSpPr>
            <p:spPr bwMode="auto">
              <a:xfrm>
                <a:off x="2958" y="3891"/>
                <a:ext cx="49" cy="50"/>
              </a:xfrm>
              <a:custGeom>
                <a:avLst/>
                <a:gdLst>
                  <a:gd name="T0" fmla="*/ 67 w 148"/>
                  <a:gd name="T1" fmla="*/ 148 h 148"/>
                  <a:gd name="T2" fmla="*/ 52 w 148"/>
                  <a:gd name="T3" fmla="*/ 145 h 148"/>
                  <a:gd name="T4" fmla="*/ 39 w 148"/>
                  <a:gd name="T5" fmla="*/ 140 h 148"/>
                  <a:gd name="T6" fmla="*/ 27 w 148"/>
                  <a:gd name="T7" fmla="*/ 132 h 148"/>
                  <a:gd name="T8" fmla="*/ 17 w 148"/>
                  <a:gd name="T9" fmla="*/ 121 h 148"/>
                  <a:gd name="T10" fmla="*/ 8 w 148"/>
                  <a:gd name="T11" fmla="*/ 109 h 148"/>
                  <a:gd name="T12" fmla="*/ 3 w 148"/>
                  <a:gd name="T13" fmla="*/ 96 h 148"/>
                  <a:gd name="T14" fmla="*/ 0 w 148"/>
                  <a:gd name="T15" fmla="*/ 82 h 148"/>
                  <a:gd name="T16" fmla="*/ 0 w 148"/>
                  <a:gd name="T17" fmla="*/ 67 h 148"/>
                  <a:gd name="T18" fmla="*/ 3 w 148"/>
                  <a:gd name="T19" fmla="*/ 52 h 148"/>
                  <a:gd name="T20" fmla="*/ 8 w 148"/>
                  <a:gd name="T21" fmla="*/ 39 h 148"/>
                  <a:gd name="T22" fmla="*/ 17 w 148"/>
                  <a:gd name="T23" fmla="*/ 27 h 148"/>
                  <a:gd name="T24" fmla="*/ 27 w 148"/>
                  <a:gd name="T25" fmla="*/ 18 h 148"/>
                  <a:gd name="T26" fmla="*/ 39 w 148"/>
                  <a:gd name="T27" fmla="*/ 9 h 148"/>
                  <a:gd name="T28" fmla="*/ 52 w 148"/>
                  <a:gd name="T29" fmla="*/ 4 h 148"/>
                  <a:gd name="T30" fmla="*/ 67 w 148"/>
                  <a:gd name="T31" fmla="*/ 0 h 148"/>
                  <a:gd name="T32" fmla="*/ 82 w 148"/>
                  <a:gd name="T33" fmla="*/ 0 h 148"/>
                  <a:gd name="T34" fmla="*/ 96 w 148"/>
                  <a:gd name="T35" fmla="*/ 4 h 148"/>
                  <a:gd name="T36" fmla="*/ 109 w 148"/>
                  <a:gd name="T37" fmla="*/ 9 h 148"/>
                  <a:gd name="T38" fmla="*/ 121 w 148"/>
                  <a:gd name="T39" fmla="*/ 18 h 148"/>
                  <a:gd name="T40" fmla="*/ 132 w 148"/>
                  <a:gd name="T41" fmla="*/ 27 h 148"/>
                  <a:gd name="T42" fmla="*/ 139 w 148"/>
                  <a:gd name="T43" fmla="*/ 39 h 148"/>
                  <a:gd name="T44" fmla="*/ 145 w 148"/>
                  <a:gd name="T45" fmla="*/ 52 h 148"/>
                  <a:gd name="T46" fmla="*/ 148 w 148"/>
                  <a:gd name="T47" fmla="*/ 67 h 148"/>
                  <a:gd name="T48" fmla="*/ 148 w 148"/>
                  <a:gd name="T49" fmla="*/ 82 h 148"/>
                  <a:gd name="T50" fmla="*/ 145 w 148"/>
                  <a:gd name="T51" fmla="*/ 96 h 148"/>
                  <a:gd name="T52" fmla="*/ 139 w 148"/>
                  <a:gd name="T53" fmla="*/ 109 h 148"/>
                  <a:gd name="T54" fmla="*/ 132 w 148"/>
                  <a:gd name="T55" fmla="*/ 121 h 148"/>
                  <a:gd name="T56" fmla="*/ 121 w 148"/>
                  <a:gd name="T57" fmla="*/ 132 h 148"/>
                  <a:gd name="T58" fmla="*/ 109 w 148"/>
                  <a:gd name="T59" fmla="*/ 140 h 148"/>
                  <a:gd name="T60" fmla="*/ 96 w 148"/>
                  <a:gd name="T61" fmla="*/ 145 h 148"/>
                  <a:gd name="T62" fmla="*/ 82 w 148"/>
                  <a:gd name="T63" fmla="*/ 148 h 148"/>
                  <a:gd name="T64" fmla="*/ 74 w 148"/>
                  <a:gd name="T65" fmla="*/ 27 h 148"/>
                  <a:gd name="T66" fmla="*/ 65 w 148"/>
                  <a:gd name="T67" fmla="*/ 28 h 148"/>
                  <a:gd name="T68" fmla="*/ 47 w 148"/>
                  <a:gd name="T69" fmla="*/ 35 h 148"/>
                  <a:gd name="T70" fmla="*/ 34 w 148"/>
                  <a:gd name="T71" fmla="*/ 48 h 148"/>
                  <a:gd name="T72" fmla="*/ 28 w 148"/>
                  <a:gd name="T73" fmla="*/ 65 h 148"/>
                  <a:gd name="T74" fmla="*/ 28 w 148"/>
                  <a:gd name="T75" fmla="*/ 83 h 148"/>
                  <a:gd name="T76" fmla="*/ 34 w 148"/>
                  <a:gd name="T77" fmla="*/ 101 h 148"/>
                  <a:gd name="T78" fmla="*/ 47 w 148"/>
                  <a:gd name="T79" fmla="*/ 114 h 148"/>
                  <a:gd name="T80" fmla="*/ 65 w 148"/>
                  <a:gd name="T81" fmla="*/ 121 h 148"/>
                  <a:gd name="T82" fmla="*/ 83 w 148"/>
                  <a:gd name="T83" fmla="*/ 121 h 148"/>
                  <a:gd name="T84" fmla="*/ 100 w 148"/>
                  <a:gd name="T85" fmla="*/ 114 h 148"/>
                  <a:gd name="T86" fmla="*/ 113 w 148"/>
                  <a:gd name="T87" fmla="*/ 101 h 148"/>
                  <a:gd name="T88" fmla="*/ 121 w 148"/>
                  <a:gd name="T89" fmla="*/ 83 h 148"/>
                  <a:gd name="T90" fmla="*/ 121 w 148"/>
                  <a:gd name="T91" fmla="*/ 65 h 148"/>
                  <a:gd name="T92" fmla="*/ 113 w 148"/>
                  <a:gd name="T93" fmla="*/ 48 h 148"/>
                  <a:gd name="T94" fmla="*/ 100 w 148"/>
                  <a:gd name="T95" fmla="*/ 35 h 148"/>
                  <a:gd name="T96" fmla="*/ 83 w 148"/>
                  <a:gd name="T97" fmla="*/ 2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8" h="148">
                    <a:moveTo>
                      <a:pt x="74" y="148"/>
                    </a:moveTo>
                    <a:lnTo>
                      <a:pt x="67" y="148"/>
                    </a:lnTo>
                    <a:lnTo>
                      <a:pt x="59" y="147"/>
                    </a:lnTo>
                    <a:lnTo>
                      <a:pt x="52" y="145"/>
                    </a:lnTo>
                    <a:lnTo>
                      <a:pt x="45" y="143"/>
                    </a:lnTo>
                    <a:lnTo>
                      <a:pt x="39" y="140"/>
                    </a:lnTo>
                    <a:lnTo>
                      <a:pt x="32" y="136"/>
                    </a:lnTo>
                    <a:lnTo>
                      <a:pt x="27" y="132"/>
                    </a:lnTo>
                    <a:lnTo>
                      <a:pt x="21" y="127"/>
                    </a:lnTo>
                    <a:lnTo>
                      <a:pt x="17" y="121"/>
                    </a:lnTo>
                    <a:lnTo>
                      <a:pt x="13" y="116"/>
                    </a:lnTo>
                    <a:lnTo>
                      <a:pt x="8" y="109"/>
                    </a:lnTo>
                    <a:lnTo>
                      <a:pt x="5" y="103"/>
                    </a:lnTo>
                    <a:lnTo>
                      <a:pt x="3" y="96"/>
                    </a:lnTo>
                    <a:lnTo>
                      <a:pt x="1" y="89"/>
                    </a:lnTo>
                    <a:lnTo>
                      <a:pt x="0" y="82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" y="60"/>
                    </a:lnTo>
                    <a:lnTo>
                      <a:pt x="3" y="52"/>
                    </a:lnTo>
                    <a:lnTo>
                      <a:pt x="5" y="46"/>
                    </a:lnTo>
                    <a:lnTo>
                      <a:pt x="8" y="39"/>
                    </a:lnTo>
                    <a:lnTo>
                      <a:pt x="13" y="33"/>
                    </a:lnTo>
                    <a:lnTo>
                      <a:pt x="17" y="27"/>
                    </a:lnTo>
                    <a:lnTo>
                      <a:pt x="21" y="22"/>
                    </a:lnTo>
                    <a:lnTo>
                      <a:pt x="27" y="18"/>
                    </a:lnTo>
                    <a:lnTo>
                      <a:pt x="32" y="13"/>
                    </a:lnTo>
                    <a:lnTo>
                      <a:pt x="39" y="9"/>
                    </a:lnTo>
                    <a:lnTo>
                      <a:pt x="45" y="6"/>
                    </a:lnTo>
                    <a:lnTo>
                      <a:pt x="52" y="4"/>
                    </a:lnTo>
                    <a:lnTo>
                      <a:pt x="59" y="1"/>
                    </a:lnTo>
                    <a:lnTo>
                      <a:pt x="67" y="0"/>
                    </a:lnTo>
                    <a:lnTo>
                      <a:pt x="74" y="0"/>
                    </a:lnTo>
                    <a:lnTo>
                      <a:pt x="82" y="0"/>
                    </a:lnTo>
                    <a:lnTo>
                      <a:pt x="88" y="1"/>
                    </a:lnTo>
                    <a:lnTo>
                      <a:pt x="96" y="4"/>
                    </a:lnTo>
                    <a:lnTo>
                      <a:pt x="102" y="6"/>
                    </a:lnTo>
                    <a:lnTo>
                      <a:pt x="109" y="9"/>
                    </a:lnTo>
                    <a:lnTo>
                      <a:pt x="115" y="13"/>
                    </a:lnTo>
                    <a:lnTo>
                      <a:pt x="121" y="18"/>
                    </a:lnTo>
                    <a:lnTo>
                      <a:pt x="126" y="22"/>
                    </a:lnTo>
                    <a:lnTo>
                      <a:pt x="132" y="27"/>
                    </a:lnTo>
                    <a:lnTo>
                      <a:pt x="136" y="33"/>
                    </a:lnTo>
                    <a:lnTo>
                      <a:pt x="139" y="39"/>
                    </a:lnTo>
                    <a:lnTo>
                      <a:pt x="142" y="46"/>
                    </a:lnTo>
                    <a:lnTo>
                      <a:pt x="145" y="52"/>
                    </a:lnTo>
                    <a:lnTo>
                      <a:pt x="147" y="60"/>
                    </a:lnTo>
                    <a:lnTo>
                      <a:pt x="148" y="67"/>
                    </a:lnTo>
                    <a:lnTo>
                      <a:pt x="148" y="75"/>
                    </a:lnTo>
                    <a:lnTo>
                      <a:pt x="148" y="82"/>
                    </a:lnTo>
                    <a:lnTo>
                      <a:pt x="147" y="89"/>
                    </a:lnTo>
                    <a:lnTo>
                      <a:pt x="145" y="96"/>
                    </a:lnTo>
                    <a:lnTo>
                      <a:pt x="142" y="103"/>
                    </a:lnTo>
                    <a:lnTo>
                      <a:pt x="139" y="109"/>
                    </a:lnTo>
                    <a:lnTo>
                      <a:pt x="136" y="116"/>
                    </a:lnTo>
                    <a:lnTo>
                      <a:pt x="132" y="121"/>
                    </a:lnTo>
                    <a:lnTo>
                      <a:pt x="126" y="127"/>
                    </a:lnTo>
                    <a:lnTo>
                      <a:pt x="121" y="132"/>
                    </a:lnTo>
                    <a:lnTo>
                      <a:pt x="115" y="136"/>
                    </a:lnTo>
                    <a:lnTo>
                      <a:pt x="109" y="140"/>
                    </a:lnTo>
                    <a:lnTo>
                      <a:pt x="102" y="143"/>
                    </a:lnTo>
                    <a:lnTo>
                      <a:pt x="96" y="145"/>
                    </a:lnTo>
                    <a:lnTo>
                      <a:pt x="88" y="147"/>
                    </a:lnTo>
                    <a:lnTo>
                      <a:pt x="82" y="148"/>
                    </a:lnTo>
                    <a:lnTo>
                      <a:pt x="74" y="148"/>
                    </a:lnTo>
                    <a:close/>
                    <a:moveTo>
                      <a:pt x="74" y="27"/>
                    </a:moveTo>
                    <a:lnTo>
                      <a:pt x="74" y="27"/>
                    </a:lnTo>
                    <a:lnTo>
                      <a:pt x="65" y="28"/>
                    </a:lnTo>
                    <a:lnTo>
                      <a:pt x="56" y="31"/>
                    </a:lnTo>
                    <a:lnTo>
                      <a:pt x="47" y="35"/>
                    </a:lnTo>
                    <a:lnTo>
                      <a:pt x="41" y="41"/>
                    </a:lnTo>
                    <a:lnTo>
                      <a:pt x="34" y="48"/>
                    </a:lnTo>
                    <a:lnTo>
                      <a:pt x="30" y="56"/>
                    </a:lnTo>
                    <a:lnTo>
                      <a:pt x="28" y="65"/>
                    </a:lnTo>
                    <a:lnTo>
                      <a:pt x="27" y="75"/>
                    </a:lnTo>
                    <a:lnTo>
                      <a:pt x="28" y="83"/>
                    </a:lnTo>
                    <a:lnTo>
                      <a:pt x="30" y="93"/>
                    </a:lnTo>
                    <a:lnTo>
                      <a:pt x="34" y="101"/>
                    </a:lnTo>
                    <a:lnTo>
                      <a:pt x="41" y="108"/>
                    </a:lnTo>
                    <a:lnTo>
                      <a:pt x="47" y="114"/>
                    </a:lnTo>
                    <a:lnTo>
                      <a:pt x="56" y="118"/>
                    </a:lnTo>
                    <a:lnTo>
                      <a:pt x="65" y="121"/>
                    </a:lnTo>
                    <a:lnTo>
                      <a:pt x="74" y="121"/>
                    </a:lnTo>
                    <a:lnTo>
                      <a:pt x="83" y="121"/>
                    </a:lnTo>
                    <a:lnTo>
                      <a:pt x="93" y="118"/>
                    </a:lnTo>
                    <a:lnTo>
                      <a:pt x="100" y="114"/>
                    </a:lnTo>
                    <a:lnTo>
                      <a:pt x="108" y="108"/>
                    </a:lnTo>
                    <a:lnTo>
                      <a:pt x="113" y="101"/>
                    </a:lnTo>
                    <a:lnTo>
                      <a:pt x="118" y="93"/>
                    </a:lnTo>
                    <a:lnTo>
                      <a:pt x="121" y="83"/>
                    </a:lnTo>
                    <a:lnTo>
                      <a:pt x="121" y="75"/>
                    </a:lnTo>
                    <a:lnTo>
                      <a:pt x="121" y="65"/>
                    </a:lnTo>
                    <a:lnTo>
                      <a:pt x="118" y="56"/>
                    </a:lnTo>
                    <a:lnTo>
                      <a:pt x="113" y="48"/>
                    </a:lnTo>
                    <a:lnTo>
                      <a:pt x="108" y="41"/>
                    </a:lnTo>
                    <a:lnTo>
                      <a:pt x="100" y="35"/>
                    </a:lnTo>
                    <a:lnTo>
                      <a:pt x="93" y="31"/>
                    </a:lnTo>
                    <a:lnTo>
                      <a:pt x="83" y="28"/>
                    </a:lnTo>
                    <a:lnTo>
                      <a:pt x="7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88"/>
              <p:cNvSpPr>
                <a:spLocks noEditPoints="1"/>
              </p:cNvSpPr>
              <p:nvPr userDrawn="1"/>
            </p:nvSpPr>
            <p:spPr bwMode="auto">
              <a:xfrm>
                <a:off x="2310" y="1956"/>
                <a:ext cx="42" cy="41"/>
              </a:xfrm>
              <a:custGeom>
                <a:avLst/>
                <a:gdLst>
                  <a:gd name="T0" fmla="*/ 56 w 124"/>
                  <a:gd name="T1" fmla="*/ 123 h 123"/>
                  <a:gd name="T2" fmla="*/ 45 w 124"/>
                  <a:gd name="T3" fmla="*/ 121 h 123"/>
                  <a:gd name="T4" fmla="*/ 33 w 124"/>
                  <a:gd name="T5" fmla="*/ 115 h 123"/>
                  <a:gd name="T6" fmla="*/ 23 w 124"/>
                  <a:gd name="T7" fmla="*/ 109 h 123"/>
                  <a:gd name="T8" fmla="*/ 14 w 124"/>
                  <a:gd name="T9" fmla="*/ 100 h 123"/>
                  <a:gd name="T10" fmla="*/ 8 w 124"/>
                  <a:gd name="T11" fmla="*/ 91 h 123"/>
                  <a:gd name="T12" fmla="*/ 4 w 124"/>
                  <a:gd name="T13" fmla="*/ 80 h 123"/>
                  <a:gd name="T14" fmla="*/ 1 w 124"/>
                  <a:gd name="T15" fmla="*/ 68 h 123"/>
                  <a:gd name="T16" fmla="*/ 1 w 124"/>
                  <a:gd name="T17" fmla="*/ 55 h 123"/>
                  <a:gd name="T18" fmla="*/ 4 w 124"/>
                  <a:gd name="T19" fmla="*/ 43 h 123"/>
                  <a:gd name="T20" fmla="*/ 8 w 124"/>
                  <a:gd name="T21" fmla="*/ 32 h 123"/>
                  <a:gd name="T22" fmla="*/ 14 w 124"/>
                  <a:gd name="T23" fmla="*/ 21 h 123"/>
                  <a:gd name="T24" fmla="*/ 23 w 124"/>
                  <a:gd name="T25" fmla="*/ 14 h 123"/>
                  <a:gd name="T26" fmla="*/ 33 w 124"/>
                  <a:gd name="T27" fmla="*/ 6 h 123"/>
                  <a:gd name="T28" fmla="*/ 45 w 124"/>
                  <a:gd name="T29" fmla="*/ 2 h 123"/>
                  <a:gd name="T30" fmla="*/ 56 w 124"/>
                  <a:gd name="T31" fmla="*/ 0 h 123"/>
                  <a:gd name="T32" fmla="*/ 69 w 124"/>
                  <a:gd name="T33" fmla="*/ 0 h 123"/>
                  <a:gd name="T34" fmla="*/ 81 w 124"/>
                  <a:gd name="T35" fmla="*/ 2 h 123"/>
                  <a:gd name="T36" fmla="*/ 92 w 124"/>
                  <a:gd name="T37" fmla="*/ 6 h 123"/>
                  <a:gd name="T38" fmla="*/ 102 w 124"/>
                  <a:gd name="T39" fmla="*/ 14 h 123"/>
                  <a:gd name="T40" fmla="*/ 110 w 124"/>
                  <a:gd name="T41" fmla="*/ 21 h 123"/>
                  <a:gd name="T42" fmla="*/ 117 w 124"/>
                  <a:gd name="T43" fmla="*/ 32 h 123"/>
                  <a:gd name="T44" fmla="*/ 121 w 124"/>
                  <a:gd name="T45" fmla="*/ 43 h 123"/>
                  <a:gd name="T46" fmla="*/ 124 w 124"/>
                  <a:gd name="T47" fmla="*/ 55 h 123"/>
                  <a:gd name="T48" fmla="*/ 124 w 124"/>
                  <a:gd name="T49" fmla="*/ 68 h 123"/>
                  <a:gd name="T50" fmla="*/ 121 w 124"/>
                  <a:gd name="T51" fmla="*/ 80 h 123"/>
                  <a:gd name="T52" fmla="*/ 117 w 124"/>
                  <a:gd name="T53" fmla="*/ 91 h 123"/>
                  <a:gd name="T54" fmla="*/ 110 w 124"/>
                  <a:gd name="T55" fmla="*/ 100 h 123"/>
                  <a:gd name="T56" fmla="*/ 102 w 124"/>
                  <a:gd name="T57" fmla="*/ 109 h 123"/>
                  <a:gd name="T58" fmla="*/ 92 w 124"/>
                  <a:gd name="T59" fmla="*/ 115 h 123"/>
                  <a:gd name="T60" fmla="*/ 81 w 124"/>
                  <a:gd name="T61" fmla="*/ 121 h 123"/>
                  <a:gd name="T62" fmla="*/ 69 w 124"/>
                  <a:gd name="T63" fmla="*/ 123 h 123"/>
                  <a:gd name="T64" fmla="*/ 63 w 124"/>
                  <a:gd name="T65" fmla="*/ 27 h 123"/>
                  <a:gd name="T66" fmla="*/ 55 w 124"/>
                  <a:gd name="T67" fmla="*/ 27 h 123"/>
                  <a:gd name="T68" fmla="*/ 44 w 124"/>
                  <a:gd name="T69" fmla="*/ 32 h 123"/>
                  <a:gd name="T70" fmla="*/ 34 w 124"/>
                  <a:gd name="T71" fmla="*/ 42 h 123"/>
                  <a:gd name="T72" fmla="*/ 28 w 124"/>
                  <a:gd name="T73" fmla="*/ 54 h 123"/>
                  <a:gd name="T74" fmla="*/ 28 w 124"/>
                  <a:gd name="T75" fmla="*/ 68 h 123"/>
                  <a:gd name="T76" fmla="*/ 34 w 124"/>
                  <a:gd name="T77" fmla="*/ 81 h 123"/>
                  <a:gd name="T78" fmla="*/ 44 w 124"/>
                  <a:gd name="T79" fmla="*/ 91 h 123"/>
                  <a:gd name="T80" fmla="*/ 55 w 124"/>
                  <a:gd name="T81" fmla="*/ 96 h 123"/>
                  <a:gd name="T82" fmla="*/ 69 w 124"/>
                  <a:gd name="T83" fmla="*/ 96 h 123"/>
                  <a:gd name="T84" fmla="*/ 82 w 124"/>
                  <a:gd name="T85" fmla="*/ 91 h 123"/>
                  <a:gd name="T86" fmla="*/ 92 w 124"/>
                  <a:gd name="T87" fmla="*/ 81 h 123"/>
                  <a:gd name="T88" fmla="*/ 96 w 124"/>
                  <a:gd name="T89" fmla="*/ 68 h 123"/>
                  <a:gd name="T90" fmla="*/ 96 w 124"/>
                  <a:gd name="T91" fmla="*/ 54 h 123"/>
                  <a:gd name="T92" fmla="*/ 92 w 124"/>
                  <a:gd name="T93" fmla="*/ 42 h 123"/>
                  <a:gd name="T94" fmla="*/ 82 w 124"/>
                  <a:gd name="T95" fmla="*/ 32 h 123"/>
                  <a:gd name="T96" fmla="*/ 69 w 124"/>
                  <a:gd name="T97" fmla="*/ 27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4" h="123">
                    <a:moveTo>
                      <a:pt x="63" y="123"/>
                    </a:moveTo>
                    <a:lnTo>
                      <a:pt x="56" y="123"/>
                    </a:lnTo>
                    <a:lnTo>
                      <a:pt x="50" y="122"/>
                    </a:lnTo>
                    <a:lnTo>
                      <a:pt x="45" y="121"/>
                    </a:lnTo>
                    <a:lnTo>
                      <a:pt x="38" y="119"/>
                    </a:lnTo>
                    <a:lnTo>
                      <a:pt x="33" y="115"/>
                    </a:lnTo>
                    <a:lnTo>
                      <a:pt x="28" y="112"/>
                    </a:lnTo>
                    <a:lnTo>
                      <a:pt x="23" y="109"/>
                    </a:lnTo>
                    <a:lnTo>
                      <a:pt x="19" y="105"/>
                    </a:lnTo>
                    <a:lnTo>
                      <a:pt x="14" y="100"/>
                    </a:lnTo>
                    <a:lnTo>
                      <a:pt x="11" y="96"/>
                    </a:lnTo>
                    <a:lnTo>
                      <a:pt x="8" y="91"/>
                    </a:lnTo>
                    <a:lnTo>
                      <a:pt x="6" y="85"/>
                    </a:lnTo>
                    <a:lnTo>
                      <a:pt x="4" y="80"/>
                    </a:lnTo>
                    <a:lnTo>
                      <a:pt x="2" y="73"/>
                    </a:lnTo>
                    <a:lnTo>
                      <a:pt x="1" y="68"/>
                    </a:lnTo>
                    <a:lnTo>
                      <a:pt x="0" y="61"/>
                    </a:lnTo>
                    <a:lnTo>
                      <a:pt x="1" y="55"/>
                    </a:lnTo>
                    <a:lnTo>
                      <a:pt x="2" y="48"/>
                    </a:lnTo>
                    <a:lnTo>
                      <a:pt x="4" y="43"/>
                    </a:lnTo>
                    <a:lnTo>
                      <a:pt x="6" y="38"/>
                    </a:lnTo>
                    <a:lnTo>
                      <a:pt x="8" y="32"/>
                    </a:lnTo>
                    <a:lnTo>
                      <a:pt x="11" y="27"/>
                    </a:lnTo>
                    <a:lnTo>
                      <a:pt x="14" y="21"/>
                    </a:lnTo>
                    <a:lnTo>
                      <a:pt x="19" y="17"/>
                    </a:lnTo>
                    <a:lnTo>
                      <a:pt x="23" y="14"/>
                    </a:lnTo>
                    <a:lnTo>
                      <a:pt x="28" y="10"/>
                    </a:lnTo>
                    <a:lnTo>
                      <a:pt x="33" y="6"/>
                    </a:lnTo>
                    <a:lnTo>
                      <a:pt x="38" y="4"/>
                    </a:lnTo>
                    <a:lnTo>
                      <a:pt x="45" y="2"/>
                    </a:lnTo>
                    <a:lnTo>
                      <a:pt x="50" y="1"/>
                    </a:lnTo>
                    <a:lnTo>
                      <a:pt x="56" y="0"/>
                    </a:lnTo>
                    <a:lnTo>
                      <a:pt x="63" y="0"/>
                    </a:lnTo>
                    <a:lnTo>
                      <a:pt x="69" y="0"/>
                    </a:lnTo>
                    <a:lnTo>
                      <a:pt x="75" y="1"/>
                    </a:lnTo>
                    <a:lnTo>
                      <a:pt x="81" y="2"/>
                    </a:lnTo>
                    <a:lnTo>
                      <a:pt x="87" y="4"/>
                    </a:lnTo>
                    <a:lnTo>
                      <a:pt x="92" y="6"/>
                    </a:lnTo>
                    <a:lnTo>
                      <a:pt x="97" y="10"/>
                    </a:lnTo>
                    <a:lnTo>
                      <a:pt x="102" y="14"/>
                    </a:lnTo>
                    <a:lnTo>
                      <a:pt x="106" y="17"/>
                    </a:lnTo>
                    <a:lnTo>
                      <a:pt x="110" y="21"/>
                    </a:lnTo>
                    <a:lnTo>
                      <a:pt x="114" y="27"/>
                    </a:lnTo>
                    <a:lnTo>
                      <a:pt x="117" y="32"/>
                    </a:lnTo>
                    <a:lnTo>
                      <a:pt x="120" y="38"/>
                    </a:lnTo>
                    <a:lnTo>
                      <a:pt x="121" y="43"/>
                    </a:lnTo>
                    <a:lnTo>
                      <a:pt x="123" y="48"/>
                    </a:lnTo>
                    <a:lnTo>
                      <a:pt x="124" y="55"/>
                    </a:lnTo>
                    <a:lnTo>
                      <a:pt x="124" y="61"/>
                    </a:lnTo>
                    <a:lnTo>
                      <a:pt x="124" y="68"/>
                    </a:lnTo>
                    <a:lnTo>
                      <a:pt x="123" y="73"/>
                    </a:lnTo>
                    <a:lnTo>
                      <a:pt x="121" y="80"/>
                    </a:lnTo>
                    <a:lnTo>
                      <a:pt x="120" y="85"/>
                    </a:lnTo>
                    <a:lnTo>
                      <a:pt x="117" y="91"/>
                    </a:lnTo>
                    <a:lnTo>
                      <a:pt x="114" y="96"/>
                    </a:lnTo>
                    <a:lnTo>
                      <a:pt x="110" y="100"/>
                    </a:lnTo>
                    <a:lnTo>
                      <a:pt x="106" y="105"/>
                    </a:lnTo>
                    <a:lnTo>
                      <a:pt x="102" y="109"/>
                    </a:lnTo>
                    <a:lnTo>
                      <a:pt x="97" y="112"/>
                    </a:lnTo>
                    <a:lnTo>
                      <a:pt x="92" y="115"/>
                    </a:lnTo>
                    <a:lnTo>
                      <a:pt x="87" y="119"/>
                    </a:lnTo>
                    <a:lnTo>
                      <a:pt x="81" y="121"/>
                    </a:lnTo>
                    <a:lnTo>
                      <a:pt x="75" y="122"/>
                    </a:lnTo>
                    <a:lnTo>
                      <a:pt x="69" y="123"/>
                    </a:lnTo>
                    <a:lnTo>
                      <a:pt x="63" y="123"/>
                    </a:lnTo>
                    <a:close/>
                    <a:moveTo>
                      <a:pt x="63" y="27"/>
                    </a:moveTo>
                    <a:lnTo>
                      <a:pt x="63" y="27"/>
                    </a:lnTo>
                    <a:lnTo>
                      <a:pt x="55" y="27"/>
                    </a:lnTo>
                    <a:lnTo>
                      <a:pt x="49" y="29"/>
                    </a:lnTo>
                    <a:lnTo>
                      <a:pt x="44" y="32"/>
                    </a:lnTo>
                    <a:lnTo>
                      <a:pt x="38" y="37"/>
                    </a:lnTo>
                    <a:lnTo>
                      <a:pt x="34" y="42"/>
                    </a:lnTo>
                    <a:lnTo>
                      <a:pt x="31" y="47"/>
                    </a:lnTo>
                    <a:lnTo>
                      <a:pt x="28" y="54"/>
                    </a:lnTo>
                    <a:lnTo>
                      <a:pt x="27" y="61"/>
                    </a:lnTo>
                    <a:lnTo>
                      <a:pt x="28" y="68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4" y="91"/>
                    </a:lnTo>
                    <a:lnTo>
                      <a:pt x="49" y="94"/>
                    </a:lnTo>
                    <a:lnTo>
                      <a:pt x="55" y="96"/>
                    </a:lnTo>
                    <a:lnTo>
                      <a:pt x="63" y="96"/>
                    </a:lnTo>
                    <a:lnTo>
                      <a:pt x="69" y="96"/>
                    </a:lnTo>
                    <a:lnTo>
                      <a:pt x="76" y="94"/>
                    </a:lnTo>
                    <a:lnTo>
                      <a:pt x="82" y="91"/>
                    </a:lnTo>
                    <a:lnTo>
                      <a:pt x="88" y="86"/>
                    </a:lnTo>
                    <a:lnTo>
                      <a:pt x="92" y="81"/>
                    </a:lnTo>
                    <a:lnTo>
                      <a:pt x="95" y="74"/>
                    </a:lnTo>
                    <a:lnTo>
                      <a:pt x="96" y="68"/>
                    </a:lnTo>
                    <a:lnTo>
                      <a:pt x="97" y="61"/>
                    </a:lnTo>
                    <a:lnTo>
                      <a:pt x="96" y="54"/>
                    </a:lnTo>
                    <a:lnTo>
                      <a:pt x="95" y="47"/>
                    </a:lnTo>
                    <a:lnTo>
                      <a:pt x="92" y="42"/>
                    </a:lnTo>
                    <a:lnTo>
                      <a:pt x="88" y="37"/>
                    </a:lnTo>
                    <a:lnTo>
                      <a:pt x="82" y="32"/>
                    </a:lnTo>
                    <a:lnTo>
                      <a:pt x="76" y="29"/>
                    </a:lnTo>
                    <a:lnTo>
                      <a:pt x="69" y="27"/>
                    </a:ln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89"/>
              <p:cNvSpPr>
                <a:spLocks noEditPoints="1"/>
              </p:cNvSpPr>
              <p:nvPr userDrawn="1"/>
            </p:nvSpPr>
            <p:spPr bwMode="auto">
              <a:xfrm>
                <a:off x="1786" y="2171"/>
                <a:ext cx="41" cy="42"/>
              </a:xfrm>
              <a:custGeom>
                <a:avLst/>
                <a:gdLst>
                  <a:gd name="T0" fmla="*/ 56 w 124"/>
                  <a:gd name="T1" fmla="*/ 123 h 125"/>
                  <a:gd name="T2" fmla="*/ 44 w 124"/>
                  <a:gd name="T3" fmla="*/ 121 h 125"/>
                  <a:gd name="T4" fmla="*/ 32 w 124"/>
                  <a:gd name="T5" fmla="*/ 117 h 125"/>
                  <a:gd name="T6" fmla="*/ 23 w 124"/>
                  <a:gd name="T7" fmla="*/ 111 h 125"/>
                  <a:gd name="T8" fmla="*/ 15 w 124"/>
                  <a:gd name="T9" fmla="*/ 102 h 125"/>
                  <a:gd name="T10" fmla="*/ 8 w 124"/>
                  <a:gd name="T11" fmla="*/ 92 h 125"/>
                  <a:gd name="T12" fmla="*/ 3 w 124"/>
                  <a:gd name="T13" fmla="*/ 80 h 125"/>
                  <a:gd name="T14" fmla="*/ 1 w 124"/>
                  <a:gd name="T15" fmla="*/ 68 h 125"/>
                  <a:gd name="T16" fmla="*/ 1 w 124"/>
                  <a:gd name="T17" fmla="*/ 55 h 125"/>
                  <a:gd name="T18" fmla="*/ 3 w 124"/>
                  <a:gd name="T19" fmla="*/ 44 h 125"/>
                  <a:gd name="T20" fmla="*/ 8 w 124"/>
                  <a:gd name="T21" fmla="*/ 33 h 125"/>
                  <a:gd name="T22" fmla="*/ 15 w 124"/>
                  <a:gd name="T23" fmla="*/ 23 h 125"/>
                  <a:gd name="T24" fmla="*/ 23 w 124"/>
                  <a:gd name="T25" fmla="*/ 14 h 125"/>
                  <a:gd name="T26" fmla="*/ 32 w 124"/>
                  <a:gd name="T27" fmla="*/ 8 h 125"/>
                  <a:gd name="T28" fmla="*/ 44 w 124"/>
                  <a:gd name="T29" fmla="*/ 4 h 125"/>
                  <a:gd name="T30" fmla="*/ 56 w 124"/>
                  <a:gd name="T31" fmla="*/ 0 h 125"/>
                  <a:gd name="T32" fmla="*/ 69 w 124"/>
                  <a:gd name="T33" fmla="*/ 0 h 125"/>
                  <a:gd name="T34" fmla="*/ 81 w 124"/>
                  <a:gd name="T35" fmla="*/ 4 h 125"/>
                  <a:gd name="T36" fmla="*/ 92 w 124"/>
                  <a:gd name="T37" fmla="*/ 8 h 125"/>
                  <a:gd name="T38" fmla="*/ 102 w 124"/>
                  <a:gd name="T39" fmla="*/ 14 h 125"/>
                  <a:gd name="T40" fmla="*/ 110 w 124"/>
                  <a:gd name="T41" fmla="*/ 23 h 125"/>
                  <a:gd name="T42" fmla="*/ 117 w 124"/>
                  <a:gd name="T43" fmla="*/ 33 h 125"/>
                  <a:gd name="T44" fmla="*/ 122 w 124"/>
                  <a:gd name="T45" fmla="*/ 44 h 125"/>
                  <a:gd name="T46" fmla="*/ 124 w 124"/>
                  <a:gd name="T47" fmla="*/ 55 h 125"/>
                  <a:gd name="T48" fmla="*/ 124 w 124"/>
                  <a:gd name="T49" fmla="*/ 68 h 125"/>
                  <a:gd name="T50" fmla="*/ 122 w 124"/>
                  <a:gd name="T51" fmla="*/ 80 h 125"/>
                  <a:gd name="T52" fmla="*/ 117 w 124"/>
                  <a:gd name="T53" fmla="*/ 92 h 125"/>
                  <a:gd name="T54" fmla="*/ 110 w 124"/>
                  <a:gd name="T55" fmla="*/ 102 h 125"/>
                  <a:gd name="T56" fmla="*/ 102 w 124"/>
                  <a:gd name="T57" fmla="*/ 111 h 125"/>
                  <a:gd name="T58" fmla="*/ 92 w 124"/>
                  <a:gd name="T59" fmla="*/ 117 h 125"/>
                  <a:gd name="T60" fmla="*/ 81 w 124"/>
                  <a:gd name="T61" fmla="*/ 121 h 125"/>
                  <a:gd name="T62" fmla="*/ 69 w 124"/>
                  <a:gd name="T63" fmla="*/ 123 h 125"/>
                  <a:gd name="T64" fmla="*/ 63 w 124"/>
                  <a:gd name="T65" fmla="*/ 27 h 125"/>
                  <a:gd name="T66" fmla="*/ 55 w 124"/>
                  <a:gd name="T67" fmla="*/ 29 h 125"/>
                  <a:gd name="T68" fmla="*/ 43 w 124"/>
                  <a:gd name="T69" fmla="*/ 34 h 125"/>
                  <a:gd name="T70" fmla="*/ 34 w 124"/>
                  <a:gd name="T71" fmla="*/ 43 h 125"/>
                  <a:gd name="T72" fmla="*/ 28 w 124"/>
                  <a:gd name="T73" fmla="*/ 55 h 125"/>
                  <a:gd name="T74" fmla="*/ 28 w 124"/>
                  <a:gd name="T75" fmla="*/ 70 h 125"/>
                  <a:gd name="T76" fmla="*/ 34 w 124"/>
                  <a:gd name="T77" fmla="*/ 81 h 125"/>
                  <a:gd name="T78" fmla="*/ 43 w 124"/>
                  <a:gd name="T79" fmla="*/ 91 h 125"/>
                  <a:gd name="T80" fmla="*/ 55 w 124"/>
                  <a:gd name="T81" fmla="*/ 97 h 125"/>
                  <a:gd name="T82" fmla="*/ 69 w 124"/>
                  <a:gd name="T83" fmla="*/ 97 h 125"/>
                  <a:gd name="T84" fmla="*/ 82 w 124"/>
                  <a:gd name="T85" fmla="*/ 91 h 125"/>
                  <a:gd name="T86" fmla="*/ 92 w 124"/>
                  <a:gd name="T87" fmla="*/ 81 h 125"/>
                  <a:gd name="T88" fmla="*/ 96 w 124"/>
                  <a:gd name="T89" fmla="*/ 70 h 125"/>
                  <a:gd name="T90" fmla="*/ 96 w 124"/>
                  <a:gd name="T91" fmla="*/ 55 h 125"/>
                  <a:gd name="T92" fmla="*/ 92 w 124"/>
                  <a:gd name="T93" fmla="*/ 43 h 125"/>
                  <a:gd name="T94" fmla="*/ 82 w 124"/>
                  <a:gd name="T95" fmla="*/ 34 h 125"/>
                  <a:gd name="T96" fmla="*/ 69 w 124"/>
                  <a:gd name="T97" fmla="*/ 2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4" h="125">
                    <a:moveTo>
                      <a:pt x="63" y="125"/>
                    </a:moveTo>
                    <a:lnTo>
                      <a:pt x="56" y="123"/>
                    </a:lnTo>
                    <a:lnTo>
                      <a:pt x="50" y="122"/>
                    </a:lnTo>
                    <a:lnTo>
                      <a:pt x="44" y="121"/>
                    </a:lnTo>
                    <a:lnTo>
                      <a:pt x="38" y="119"/>
                    </a:lnTo>
                    <a:lnTo>
                      <a:pt x="32" y="117"/>
                    </a:lnTo>
                    <a:lnTo>
                      <a:pt x="28" y="114"/>
                    </a:lnTo>
                    <a:lnTo>
                      <a:pt x="23" y="111"/>
                    </a:lnTo>
                    <a:lnTo>
                      <a:pt x="18" y="106"/>
                    </a:lnTo>
                    <a:lnTo>
                      <a:pt x="15" y="102"/>
                    </a:lnTo>
                    <a:lnTo>
                      <a:pt x="11" y="97"/>
                    </a:lnTo>
                    <a:lnTo>
                      <a:pt x="8" y="92"/>
                    </a:lnTo>
                    <a:lnTo>
                      <a:pt x="5" y="87"/>
                    </a:lnTo>
                    <a:lnTo>
                      <a:pt x="3" y="80"/>
                    </a:lnTo>
                    <a:lnTo>
                      <a:pt x="2" y="75"/>
                    </a:lnTo>
                    <a:lnTo>
                      <a:pt x="1" y="68"/>
                    </a:lnTo>
                    <a:lnTo>
                      <a:pt x="0" y="62"/>
                    </a:lnTo>
                    <a:lnTo>
                      <a:pt x="1" y="55"/>
                    </a:lnTo>
                    <a:lnTo>
                      <a:pt x="2" y="50"/>
                    </a:lnTo>
                    <a:lnTo>
                      <a:pt x="3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11" y="27"/>
                    </a:lnTo>
                    <a:lnTo>
                      <a:pt x="15" y="23"/>
                    </a:lnTo>
                    <a:lnTo>
                      <a:pt x="18" y="19"/>
                    </a:lnTo>
                    <a:lnTo>
                      <a:pt x="23" y="14"/>
                    </a:lnTo>
                    <a:lnTo>
                      <a:pt x="28" y="11"/>
                    </a:lnTo>
                    <a:lnTo>
                      <a:pt x="32" y="8"/>
                    </a:lnTo>
                    <a:lnTo>
                      <a:pt x="38" y="5"/>
                    </a:lnTo>
                    <a:lnTo>
                      <a:pt x="44" y="4"/>
                    </a:lnTo>
                    <a:lnTo>
                      <a:pt x="50" y="2"/>
                    </a:lnTo>
                    <a:lnTo>
                      <a:pt x="56" y="0"/>
                    </a:lnTo>
                    <a:lnTo>
                      <a:pt x="63" y="0"/>
                    </a:lnTo>
                    <a:lnTo>
                      <a:pt x="69" y="0"/>
                    </a:lnTo>
                    <a:lnTo>
                      <a:pt x="75" y="2"/>
                    </a:lnTo>
                    <a:lnTo>
                      <a:pt x="81" y="4"/>
                    </a:lnTo>
                    <a:lnTo>
                      <a:pt x="86" y="5"/>
                    </a:lnTo>
                    <a:lnTo>
                      <a:pt x="92" y="8"/>
                    </a:lnTo>
                    <a:lnTo>
                      <a:pt x="97" y="11"/>
                    </a:lnTo>
                    <a:lnTo>
                      <a:pt x="102" y="14"/>
                    </a:lnTo>
                    <a:lnTo>
                      <a:pt x="106" y="19"/>
                    </a:lnTo>
                    <a:lnTo>
                      <a:pt x="110" y="23"/>
                    </a:lnTo>
                    <a:lnTo>
                      <a:pt x="113" y="27"/>
                    </a:lnTo>
                    <a:lnTo>
                      <a:pt x="117" y="33"/>
                    </a:lnTo>
                    <a:lnTo>
                      <a:pt x="120" y="38"/>
                    </a:lnTo>
                    <a:lnTo>
                      <a:pt x="122" y="44"/>
                    </a:lnTo>
                    <a:lnTo>
                      <a:pt x="123" y="50"/>
                    </a:lnTo>
                    <a:lnTo>
                      <a:pt x="124" y="55"/>
                    </a:lnTo>
                    <a:lnTo>
                      <a:pt x="124" y="62"/>
                    </a:lnTo>
                    <a:lnTo>
                      <a:pt x="124" y="68"/>
                    </a:lnTo>
                    <a:lnTo>
                      <a:pt x="123" y="75"/>
                    </a:lnTo>
                    <a:lnTo>
                      <a:pt x="122" y="80"/>
                    </a:lnTo>
                    <a:lnTo>
                      <a:pt x="120" y="87"/>
                    </a:lnTo>
                    <a:lnTo>
                      <a:pt x="117" y="92"/>
                    </a:lnTo>
                    <a:lnTo>
                      <a:pt x="113" y="97"/>
                    </a:lnTo>
                    <a:lnTo>
                      <a:pt x="110" y="102"/>
                    </a:lnTo>
                    <a:lnTo>
                      <a:pt x="106" y="106"/>
                    </a:lnTo>
                    <a:lnTo>
                      <a:pt x="102" y="111"/>
                    </a:lnTo>
                    <a:lnTo>
                      <a:pt x="97" y="114"/>
                    </a:lnTo>
                    <a:lnTo>
                      <a:pt x="92" y="117"/>
                    </a:lnTo>
                    <a:lnTo>
                      <a:pt x="86" y="119"/>
                    </a:lnTo>
                    <a:lnTo>
                      <a:pt x="81" y="121"/>
                    </a:lnTo>
                    <a:lnTo>
                      <a:pt x="75" y="122"/>
                    </a:lnTo>
                    <a:lnTo>
                      <a:pt x="69" y="123"/>
                    </a:lnTo>
                    <a:lnTo>
                      <a:pt x="63" y="125"/>
                    </a:lnTo>
                    <a:close/>
                    <a:moveTo>
                      <a:pt x="63" y="27"/>
                    </a:moveTo>
                    <a:lnTo>
                      <a:pt x="63" y="27"/>
                    </a:lnTo>
                    <a:lnTo>
                      <a:pt x="55" y="29"/>
                    </a:lnTo>
                    <a:lnTo>
                      <a:pt x="49" y="31"/>
                    </a:lnTo>
                    <a:lnTo>
                      <a:pt x="43" y="34"/>
                    </a:lnTo>
                    <a:lnTo>
                      <a:pt x="38" y="37"/>
                    </a:lnTo>
                    <a:lnTo>
                      <a:pt x="34" y="43"/>
                    </a:lnTo>
                    <a:lnTo>
                      <a:pt x="30" y="49"/>
                    </a:lnTo>
                    <a:lnTo>
                      <a:pt x="28" y="55"/>
                    </a:lnTo>
                    <a:lnTo>
                      <a:pt x="27" y="62"/>
                    </a:lnTo>
                    <a:lnTo>
                      <a:pt x="28" y="70"/>
                    </a:lnTo>
                    <a:lnTo>
                      <a:pt x="30" y="76"/>
                    </a:lnTo>
                    <a:lnTo>
                      <a:pt x="34" y="81"/>
                    </a:lnTo>
                    <a:lnTo>
                      <a:pt x="38" y="87"/>
                    </a:lnTo>
                    <a:lnTo>
                      <a:pt x="43" y="91"/>
                    </a:lnTo>
                    <a:lnTo>
                      <a:pt x="49" y="94"/>
                    </a:lnTo>
                    <a:lnTo>
                      <a:pt x="55" y="97"/>
                    </a:lnTo>
                    <a:lnTo>
                      <a:pt x="63" y="98"/>
                    </a:lnTo>
                    <a:lnTo>
                      <a:pt x="69" y="97"/>
                    </a:lnTo>
                    <a:lnTo>
                      <a:pt x="76" y="94"/>
                    </a:lnTo>
                    <a:lnTo>
                      <a:pt x="82" y="91"/>
                    </a:lnTo>
                    <a:lnTo>
                      <a:pt x="87" y="87"/>
                    </a:lnTo>
                    <a:lnTo>
                      <a:pt x="92" y="81"/>
                    </a:lnTo>
                    <a:lnTo>
                      <a:pt x="95" y="76"/>
                    </a:lnTo>
                    <a:lnTo>
                      <a:pt x="96" y="70"/>
                    </a:lnTo>
                    <a:lnTo>
                      <a:pt x="97" y="62"/>
                    </a:lnTo>
                    <a:lnTo>
                      <a:pt x="96" y="55"/>
                    </a:lnTo>
                    <a:lnTo>
                      <a:pt x="95" y="49"/>
                    </a:lnTo>
                    <a:lnTo>
                      <a:pt x="92" y="43"/>
                    </a:lnTo>
                    <a:lnTo>
                      <a:pt x="87" y="37"/>
                    </a:lnTo>
                    <a:lnTo>
                      <a:pt x="82" y="34"/>
                    </a:lnTo>
                    <a:lnTo>
                      <a:pt x="76" y="31"/>
                    </a:lnTo>
                    <a:lnTo>
                      <a:pt x="69" y="29"/>
                    </a:ln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90"/>
              <p:cNvSpPr>
                <a:spLocks noEditPoints="1"/>
              </p:cNvSpPr>
              <p:nvPr userDrawn="1"/>
            </p:nvSpPr>
            <p:spPr bwMode="auto">
              <a:xfrm>
                <a:off x="1816" y="2075"/>
                <a:ext cx="41" cy="41"/>
              </a:xfrm>
              <a:custGeom>
                <a:avLst/>
                <a:gdLst>
                  <a:gd name="T0" fmla="*/ 56 w 124"/>
                  <a:gd name="T1" fmla="*/ 123 h 123"/>
                  <a:gd name="T2" fmla="*/ 44 w 124"/>
                  <a:gd name="T3" fmla="*/ 121 h 123"/>
                  <a:gd name="T4" fmla="*/ 32 w 124"/>
                  <a:gd name="T5" fmla="*/ 116 h 123"/>
                  <a:gd name="T6" fmla="*/ 22 w 124"/>
                  <a:gd name="T7" fmla="*/ 109 h 123"/>
                  <a:gd name="T8" fmla="*/ 14 w 124"/>
                  <a:gd name="T9" fmla="*/ 100 h 123"/>
                  <a:gd name="T10" fmla="*/ 7 w 124"/>
                  <a:gd name="T11" fmla="*/ 91 h 123"/>
                  <a:gd name="T12" fmla="*/ 3 w 124"/>
                  <a:gd name="T13" fmla="*/ 80 h 123"/>
                  <a:gd name="T14" fmla="*/ 1 w 124"/>
                  <a:gd name="T15" fmla="*/ 68 h 123"/>
                  <a:gd name="T16" fmla="*/ 1 w 124"/>
                  <a:gd name="T17" fmla="*/ 55 h 123"/>
                  <a:gd name="T18" fmla="*/ 3 w 124"/>
                  <a:gd name="T19" fmla="*/ 43 h 123"/>
                  <a:gd name="T20" fmla="*/ 7 w 124"/>
                  <a:gd name="T21" fmla="*/ 32 h 123"/>
                  <a:gd name="T22" fmla="*/ 14 w 124"/>
                  <a:gd name="T23" fmla="*/ 22 h 123"/>
                  <a:gd name="T24" fmla="*/ 22 w 124"/>
                  <a:gd name="T25" fmla="*/ 14 h 123"/>
                  <a:gd name="T26" fmla="*/ 32 w 124"/>
                  <a:gd name="T27" fmla="*/ 8 h 123"/>
                  <a:gd name="T28" fmla="*/ 44 w 124"/>
                  <a:gd name="T29" fmla="*/ 2 h 123"/>
                  <a:gd name="T30" fmla="*/ 56 w 124"/>
                  <a:gd name="T31" fmla="*/ 0 h 123"/>
                  <a:gd name="T32" fmla="*/ 68 w 124"/>
                  <a:gd name="T33" fmla="*/ 0 h 123"/>
                  <a:gd name="T34" fmla="*/ 81 w 124"/>
                  <a:gd name="T35" fmla="*/ 2 h 123"/>
                  <a:gd name="T36" fmla="*/ 91 w 124"/>
                  <a:gd name="T37" fmla="*/ 8 h 123"/>
                  <a:gd name="T38" fmla="*/ 101 w 124"/>
                  <a:gd name="T39" fmla="*/ 14 h 123"/>
                  <a:gd name="T40" fmla="*/ 110 w 124"/>
                  <a:gd name="T41" fmla="*/ 22 h 123"/>
                  <a:gd name="T42" fmla="*/ 116 w 124"/>
                  <a:gd name="T43" fmla="*/ 32 h 123"/>
                  <a:gd name="T44" fmla="*/ 121 w 124"/>
                  <a:gd name="T45" fmla="*/ 43 h 123"/>
                  <a:gd name="T46" fmla="*/ 124 w 124"/>
                  <a:gd name="T47" fmla="*/ 55 h 123"/>
                  <a:gd name="T48" fmla="*/ 124 w 124"/>
                  <a:gd name="T49" fmla="*/ 68 h 123"/>
                  <a:gd name="T50" fmla="*/ 121 w 124"/>
                  <a:gd name="T51" fmla="*/ 80 h 123"/>
                  <a:gd name="T52" fmla="*/ 116 w 124"/>
                  <a:gd name="T53" fmla="*/ 91 h 123"/>
                  <a:gd name="T54" fmla="*/ 110 w 124"/>
                  <a:gd name="T55" fmla="*/ 100 h 123"/>
                  <a:gd name="T56" fmla="*/ 101 w 124"/>
                  <a:gd name="T57" fmla="*/ 109 h 123"/>
                  <a:gd name="T58" fmla="*/ 91 w 124"/>
                  <a:gd name="T59" fmla="*/ 116 h 123"/>
                  <a:gd name="T60" fmla="*/ 81 w 124"/>
                  <a:gd name="T61" fmla="*/ 121 h 123"/>
                  <a:gd name="T62" fmla="*/ 68 w 124"/>
                  <a:gd name="T63" fmla="*/ 123 h 123"/>
                  <a:gd name="T64" fmla="*/ 62 w 124"/>
                  <a:gd name="T65" fmla="*/ 27 h 123"/>
                  <a:gd name="T66" fmla="*/ 55 w 124"/>
                  <a:gd name="T67" fmla="*/ 27 h 123"/>
                  <a:gd name="T68" fmla="*/ 42 w 124"/>
                  <a:gd name="T69" fmla="*/ 32 h 123"/>
                  <a:gd name="T70" fmla="*/ 33 w 124"/>
                  <a:gd name="T71" fmla="*/ 42 h 123"/>
                  <a:gd name="T72" fmla="*/ 28 w 124"/>
                  <a:gd name="T73" fmla="*/ 54 h 123"/>
                  <a:gd name="T74" fmla="*/ 28 w 124"/>
                  <a:gd name="T75" fmla="*/ 68 h 123"/>
                  <a:gd name="T76" fmla="*/ 33 w 124"/>
                  <a:gd name="T77" fmla="*/ 81 h 123"/>
                  <a:gd name="T78" fmla="*/ 42 w 124"/>
                  <a:gd name="T79" fmla="*/ 91 h 123"/>
                  <a:gd name="T80" fmla="*/ 55 w 124"/>
                  <a:gd name="T81" fmla="*/ 96 h 123"/>
                  <a:gd name="T82" fmla="*/ 69 w 124"/>
                  <a:gd name="T83" fmla="*/ 96 h 123"/>
                  <a:gd name="T84" fmla="*/ 82 w 124"/>
                  <a:gd name="T85" fmla="*/ 91 h 123"/>
                  <a:gd name="T86" fmla="*/ 90 w 124"/>
                  <a:gd name="T87" fmla="*/ 81 h 123"/>
                  <a:gd name="T88" fmla="*/ 96 w 124"/>
                  <a:gd name="T89" fmla="*/ 68 h 123"/>
                  <a:gd name="T90" fmla="*/ 96 w 124"/>
                  <a:gd name="T91" fmla="*/ 54 h 123"/>
                  <a:gd name="T92" fmla="*/ 90 w 124"/>
                  <a:gd name="T93" fmla="*/ 42 h 123"/>
                  <a:gd name="T94" fmla="*/ 82 w 124"/>
                  <a:gd name="T95" fmla="*/ 32 h 123"/>
                  <a:gd name="T96" fmla="*/ 69 w 124"/>
                  <a:gd name="T97" fmla="*/ 27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4" h="123">
                    <a:moveTo>
                      <a:pt x="62" y="123"/>
                    </a:moveTo>
                    <a:lnTo>
                      <a:pt x="56" y="123"/>
                    </a:lnTo>
                    <a:lnTo>
                      <a:pt x="49" y="122"/>
                    </a:lnTo>
                    <a:lnTo>
                      <a:pt x="44" y="121"/>
                    </a:lnTo>
                    <a:lnTo>
                      <a:pt x="37" y="119"/>
                    </a:lnTo>
                    <a:lnTo>
                      <a:pt x="32" y="116"/>
                    </a:lnTo>
                    <a:lnTo>
                      <a:pt x="28" y="112"/>
                    </a:lnTo>
                    <a:lnTo>
                      <a:pt x="22" y="109"/>
                    </a:lnTo>
                    <a:lnTo>
                      <a:pt x="18" y="105"/>
                    </a:lnTo>
                    <a:lnTo>
                      <a:pt x="14" y="100"/>
                    </a:lnTo>
                    <a:lnTo>
                      <a:pt x="10" y="96"/>
                    </a:lnTo>
                    <a:lnTo>
                      <a:pt x="7" y="91"/>
                    </a:lnTo>
                    <a:lnTo>
                      <a:pt x="5" y="85"/>
                    </a:lnTo>
                    <a:lnTo>
                      <a:pt x="3" y="80"/>
                    </a:lnTo>
                    <a:lnTo>
                      <a:pt x="1" y="73"/>
                    </a:lnTo>
                    <a:lnTo>
                      <a:pt x="1" y="68"/>
                    </a:lnTo>
                    <a:lnTo>
                      <a:pt x="0" y="62"/>
                    </a:lnTo>
                    <a:lnTo>
                      <a:pt x="1" y="55"/>
                    </a:lnTo>
                    <a:lnTo>
                      <a:pt x="1" y="49"/>
                    </a:lnTo>
                    <a:lnTo>
                      <a:pt x="3" y="43"/>
                    </a:lnTo>
                    <a:lnTo>
                      <a:pt x="5" y="38"/>
                    </a:lnTo>
                    <a:lnTo>
                      <a:pt x="7" y="32"/>
                    </a:lnTo>
                    <a:lnTo>
                      <a:pt x="10" y="27"/>
                    </a:lnTo>
                    <a:lnTo>
                      <a:pt x="14" y="22"/>
                    </a:lnTo>
                    <a:lnTo>
                      <a:pt x="18" y="17"/>
                    </a:lnTo>
                    <a:lnTo>
                      <a:pt x="22" y="14"/>
                    </a:lnTo>
                    <a:lnTo>
                      <a:pt x="28" y="10"/>
                    </a:lnTo>
                    <a:lnTo>
                      <a:pt x="32" y="8"/>
                    </a:lnTo>
                    <a:lnTo>
                      <a:pt x="37" y="4"/>
                    </a:lnTo>
                    <a:lnTo>
                      <a:pt x="44" y="2"/>
                    </a:lnTo>
                    <a:lnTo>
                      <a:pt x="49" y="1"/>
                    </a:lnTo>
                    <a:lnTo>
                      <a:pt x="56" y="0"/>
                    </a:lnTo>
                    <a:lnTo>
                      <a:pt x="62" y="0"/>
                    </a:lnTo>
                    <a:lnTo>
                      <a:pt x="68" y="0"/>
                    </a:lnTo>
                    <a:lnTo>
                      <a:pt x="74" y="1"/>
                    </a:lnTo>
                    <a:lnTo>
                      <a:pt x="81" y="2"/>
                    </a:lnTo>
                    <a:lnTo>
                      <a:pt x="86" y="4"/>
                    </a:lnTo>
                    <a:lnTo>
                      <a:pt x="91" y="8"/>
                    </a:lnTo>
                    <a:lnTo>
                      <a:pt x="97" y="10"/>
                    </a:lnTo>
                    <a:lnTo>
                      <a:pt x="101" y="14"/>
                    </a:lnTo>
                    <a:lnTo>
                      <a:pt x="105" y="17"/>
                    </a:lnTo>
                    <a:lnTo>
                      <a:pt x="110" y="22"/>
                    </a:lnTo>
                    <a:lnTo>
                      <a:pt x="113" y="27"/>
                    </a:lnTo>
                    <a:lnTo>
                      <a:pt x="116" y="32"/>
                    </a:lnTo>
                    <a:lnTo>
                      <a:pt x="118" y="38"/>
                    </a:lnTo>
                    <a:lnTo>
                      <a:pt x="121" y="43"/>
                    </a:lnTo>
                    <a:lnTo>
                      <a:pt x="123" y="49"/>
                    </a:lnTo>
                    <a:lnTo>
                      <a:pt x="124" y="55"/>
                    </a:lnTo>
                    <a:lnTo>
                      <a:pt x="124" y="62"/>
                    </a:lnTo>
                    <a:lnTo>
                      <a:pt x="124" y="68"/>
                    </a:lnTo>
                    <a:lnTo>
                      <a:pt x="123" y="73"/>
                    </a:lnTo>
                    <a:lnTo>
                      <a:pt x="121" y="80"/>
                    </a:lnTo>
                    <a:lnTo>
                      <a:pt x="118" y="85"/>
                    </a:lnTo>
                    <a:lnTo>
                      <a:pt x="116" y="91"/>
                    </a:lnTo>
                    <a:lnTo>
                      <a:pt x="113" y="96"/>
                    </a:lnTo>
                    <a:lnTo>
                      <a:pt x="110" y="100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7" y="112"/>
                    </a:lnTo>
                    <a:lnTo>
                      <a:pt x="91" y="116"/>
                    </a:lnTo>
                    <a:lnTo>
                      <a:pt x="86" y="119"/>
                    </a:lnTo>
                    <a:lnTo>
                      <a:pt x="81" y="121"/>
                    </a:lnTo>
                    <a:lnTo>
                      <a:pt x="74" y="122"/>
                    </a:lnTo>
                    <a:lnTo>
                      <a:pt x="68" y="123"/>
                    </a:lnTo>
                    <a:lnTo>
                      <a:pt x="62" y="123"/>
                    </a:lnTo>
                    <a:close/>
                    <a:moveTo>
                      <a:pt x="62" y="27"/>
                    </a:moveTo>
                    <a:lnTo>
                      <a:pt x="62" y="27"/>
                    </a:lnTo>
                    <a:lnTo>
                      <a:pt x="55" y="27"/>
                    </a:lnTo>
                    <a:lnTo>
                      <a:pt x="48" y="29"/>
                    </a:lnTo>
                    <a:lnTo>
                      <a:pt x="42" y="32"/>
                    </a:lnTo>
                    <a:lnTo>
                      <a:pt x="37" y="37"/>
                    </a:lnTo>
                    <a:lnTo>
                      <a:pt x="33" y="42"/>
                    </a:lnTo>
                    <a:lnTo>
                      <a:pt x="30" y="48"/>
                    </a:lnTo>
                    <a:lnTo>
                      <a:pt x="28" y="54"/>
                    </a:lnTo>
                    <a:lnTo>
                      <a:pt x="27" y="62"/>
                    </a:lnTo>
                    <a:lnTo>
                      <a:pt x="28" y="68"/>
                    </a:lnTo>
                    <a:lnTo>
                      <a:pt x="30" y="76"/>
                    </a:lnTo>
                    <a:lnTo>
                      <a:pt x="33" y="81"/>
                    </a:lnTo>
                    <a:lnTo>
                      <a:pt x="37" y="86"/>
                    </a:lnTo>
                    <a:lnTo>
                      <a:pt x="42" y="91"/>
                    </a:lnTo>
                    <a:lnTo>
                      <a:pt x="48" y="94"/>
                    </a:lnTo>
                    <a:lnTo>
                      <a:pt x="55" y="96"/>
                    </a:lnTo>
                    <a:lnTo>
                      <a:pt x="62" y="96"/>
                    </a:lnTo>
                    <a:lnTo>
                      <a:pt x="69" y="96"/>
                    </a:lnTo>
                    <a:lnTo>
                      <a:pt x="75" y="94"/>
                    </a:lnTo>
                    <a:lnTo>
                      <a:pt x="82" y="91"/>
                    </a:lnTo>
                    <a:lnTo>
                      <a:pt x="86" y="86"/>
                    </a:lnTo>
                    <a:lnTo>
                      <a:pt x="90" y="81"/>
                    </a:lnTo>
                    <a:lnTo>
                      <a:pt x="94" y="76"/>
                    </a:lnTo>
                    <a:lnTo>
                      <a:pt x="96" y="68"/>
                    </a:lnTo>
                    <a:lnTo>
                      <a:pt x="97" y="62"/>
                    </a:lnTo>
                    <a:lnTo>
                      <a:pt x="96" y="54"/>
                    </a:lnTo>
                    <a:lnTo>
                      <a:pt x="94" y="48"/>
                    </a:lnTo>
                    <a:lnTo>
                      <a:pt x="90" y="42"/>
                    </a:lnTo>
                    <a:lnTo>
                      <a:pt x="86" y="37"/>
                    </a:lnTo>
                    <a:lnTo>
                      <a:pt x="82" y="32"/>
                    </a:lnTo>
                    <a:lnTo>
                      <a:pt x="75" y="29"/>
                    </a:lnTo>
                    <a:lnTo>
                      <a:pt x="69" y="27"/>
                    </a:lnTo>
                    <a:lnTo>
                      <a:pt x="6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91"/>
              <p:cNvSpPr>
                <a:spLocks noEditPoints="1"/>
              </p:cNvSpPr>
              <p:nvPr userDrawn="1"/>
            </p:nvSpPr>
            <p:spPr bwMode="auto">
              <a:xfrm>
                <a:off x="1784" y="2170"/>
                <a:ext cx="41" cy="41"/>
              </a:xfrm>
              <a:custGeom>
                <a:avLst/>
                <a:gdLst>
                  <a:gd name="T0" fmla="*/ 55 w 123"/>
                  <a:gd name="T1" fmla="*/ 123 h 124"/>
                  <a:gd name="T2" fmla="*/ 43 w 123"/>
                  <a:gd name="T3" fmla="*/ 121 h 124"/>
                  <a:gd name="T4" fmla="*/ 32 w 123"/>
                  <a:gd name="T5" fmla="*/ 117 h 124"/>
                  <a:gd name="T6" fmla="*/ 21 w 123"/>
                  <a:gd name="T7" fmla="*/ 109 h 124"/>
                  <a:gd name="T8" fmla="*/ 14 w 123"/>
                  <a:gd name="T9" fmla="*/ 102 h 124"/>
                  <a:gd name="T10" fmla="*/ 6 w 123"/>
                  <a:gd name="T11" fmla="*/ 92 h 124"/>
                  <a:gd name="T12" fmla="*/ 2 w 123"/>
                  <a:gd name="T13" fmla="*/ 80 h 124"/>
                  <a:gd name="T14" fmla="*/ 0 w 123"/>
                  <a:gd name="T15" fmla="*/ 68 h 124"/>
                  <a:gd name="T16" fmla="*/ 0 w 123"/>
                  <a:gd name="T17" fmla="*/ 55 h 124"/>
                  <a:gd name="T18" fmla="*/ 2 w 123"/>
                  <a:gd name="T19" fmla="*/ 43 h 124"/>
                  <a:gd name="T20" fmla="*/ 6 w 123"/>
                  <a:gd name="T21" fmla="*/ 32 h 124"/>
                  <a:gd name="T22" fmla="*/ 14 w 123"/>
                  <a:gd name="T23" fmla="*/ 23 h 124"/>
                  <a:gd name="T24" fmla="*/ 21 w 123"/>
                  <a:gd name="T25" fmla="*/ 14 h 124"/>
                  <a:gd name="T26" fmla="*/ 32 w 123"/>
                  <a:gd name="T27" fmla="*/ 8 h 124"/>
                  <a:gd name="T28" fmla="*/ 43 w 123"/>
                  <a:gd name="T29" fmla="*/ 2 h 124"/>
                  <a:gd name="T30" fmla="*/ 55 w 123"/>
                  <a:gd name="T31" fmla="*/ 0 h 124"/>
                  <a:gd name="T32" fmla="*/ 68 w 123"/>
                  <a:gd name="T33" fmla="*/ 0 h 124"/>
                  <a:gd name="T34" fmla="*/ 79 w 123"/>
                  <a:gd name="T35" fmla="*/ 2 h 124"/>
                  <a:gd name="T36" fmla="*/ 90 w 123"/>
                  <a:gd name="T37" fmla="*/ 8 h 124"/>
                  <a:gd name="T38" fmla="*/ 100 w 123"/>
                  <a:gd name="T39" fmla="*/ 14 h 124"/>
                  <a:gd name="T40" fmla="*/ 109 w 123"/>
                  <a:gd name="T41" fmla="*/ 23 h 124"/>
                  <a:gd name="T42" fmla="*/ 115 w 123"/>
                  <a:gd name="T43" fmla="*/ 32 h 124"/>
                  <a:gd name="T44" fmla="*/ 120 w 123"/>
                  <a:gd name="T45" fmla="*/ 43 h 124"/>
                  <a:gd name="T46" fmla="*/ 123 w 123"/>
                  <a:gd name="T47" fmla="*/ 55 h 124"/>
                  <a:gd name="T48" fmla="*/ 123 w 123"/>
                  <a:gd name="T49" fmla="*/ 68 h 124"/>
                  <a:gd name="T50" fmla="*/ 120 w 123"/>
                  <a:gd name="T51" fmla="*/ 80 h 124"/>
                  <a:gd name="T52" fmla="*/ 115 w 123"/>
                  <a:gd name="T53" fmla="*/ 92 h 124"/>
                  <a:gd name="T54" fmla="*/ 109 w 123"/>
                  <a:gd name="T55" fmla="*/ 102 h 124"/>
                  <a:gd name="T56" fmla="*/ 100 w 123"/>
                  <a:gd name="T57" fmla="*/ 109 h 124"/>
                  <a:gd name="T58" fmla="*/ 90 w 123"/>
                  <a:gd name="T59" fmla="*/ 117 h 124"/>
                  <a:gd name="T60" fmla="*/ 79 w 123"/>
                  <a:gd name="T61" fmla="*/ 121 h 124"/>
                  <a:gd name="T62" fmla="*/ 68 w 123"/>
                  <a:gd name="T63" fmla="*/ 123 h 124"/>
                  <a:gd name="T64" fmla="*/ 61 w 123"/>
                  <a:gd name="T65" fmla="*/ 27 h 124"/>
                  <a:gd name="T66" fmla="*/ 54 w 123"/>
                  <a:gd name="T67" fmla="*/ 28 h 124"/>
                  <a:gd name="T68" fmla="*/ 42 w 123"/>
                  <a:gd name="T69" fmla="*/ 32 h 124"/>
                  <a:gd name="T70" fmla="*/ 32 w 123"/>
                  <a:gd name="T71" fmla="*/ 42 h 124"/>
                  <a:gd name="T72" fmla="*/ 27 w 123"/>
                  <a:gd name="T73" fmla="*/ 55 h 124"/>
                  <a:gd name="T74" fmla="*/ 27 w 123"/>
                  <a:gd name="T75" fmla="*/ 69 h 124"/>
                  <a:gd name="T76" fmla="*/ 32 w 123"/>
                  <a:gd name="T77" fmla="*/ 81 h 124"/>
                  <a:gd name="T78" fmla="*/ 42 w 123"/>
                  <a:gd name="T79" fmla="*/ 91 h 124"/>
                  <a:gd name="T80" fmla="*/ 54 w 123"/>
                  <a:gd name="T81" fmla="*/ 96 h 124"/>
                  <a:gd name="T82" fmla="*/ 68 w 123"/>
                  <a:gd name="T83" fmla="*/ 96 h 124"/>
                  <a:gd name="T84" fmla="*/ 81 w 123"/>
                  <a:gd name="T85" fmla="*/ 91 h 124"/>
                  <a:gd name="T86" fmla="*/ 90 w 123"/>
                  <a:gd name="T87" fmla="*/ 81 h 124"/>
                  <a:gd name="T88" fmla="*/ 96 w 123"/>
                  <a:gd name="T89" fmla="*/ 69 h 124"/>
                  <a:gd name="T90" fmla="*/ 96 w 123"/>
                  <a:gd name="T91" fmla="*/ 55 h 124"/>
                  <a:gd name="T92" fmla="*/ 90 w 123"/>
                  <a:gd name="T93" fmla="*/ 42 h 124"/>
                  <a:gd name="T94" fmla="*/ 81 w 123"/>
                  <a:gd name="T95" fmla="*/ 32 h 124"/>
                  <a:gd name="T96" fmla="*/ 68 w 123"/>
                  <a:gd name="T97" fmla="*/ 2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3" h="124">
                    <a:moveTo>
                      <a:pt x="61" y="124"/>
                    </a:moveTo>
                    <a:lnTo>
                      <a:pt x="55" y="123"/>
                    </a:lnTo>
                    <a:lnTo>
                      <a:pt x="48" y="122"/>
                    </a:lnTo>
                    <a:lnTo>
                      <a:pt x="43" y="121"/>
                    </a:lnTo>
                    <a:lnTo>
                      <a:pt x="37" y="119"/>
                    </a:lnTo>
                    <a:lnTo>
                      <a:pt x="32" y="117"/>
                    </a:lnTo>
                    <a:lnTo>
                      <a:pt x="27" y="113"/>
                    </a:lnTo>
                    <a:lnTo>
                      <a:pt x="21" y="109"/>
                    </a:lnTo>
                    <a:lnTo>
                      <a:pt x="17" y="106"/>
                    </a:lnTo>
                    <a:lnTo>
                      <a:pt x="14" y="102"/>
                    </a:lnTo>
                    <a:lnTo>
                      <a:pt x="9" y="96"/>
                    </a:lnTo>
                    <a:lnTo>
                      <a:pt x="6" y="92"/>
                    </a:lnTo>
                    <a:lnTo>
                      <a:pt x="4" y="86"/>
                    </a:lnTo>
                    <a:lnTo>
                      <a:pt x="2" y="80"/>
                    </a:lnTo>
                    <a:lnTo>
                      <a:pt x="1" y="75"/>
                    </a:lnTo>
                    <a:lnTo>
                      <a:pt x="0" y="68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1" y="50"/>
                    </a:lnTo>
                    <a:lnTo>
                      <a:pt x="2" y="43"/>
                    </a:lnTo>
                    <a:lnTo>
                      <a:pt x="4" y="38"/>
                    </a:lnTo>
                    <a:lnTo>
                      <a:pt x="6" y="32"/>
                    </a:lnTo>
                    <a:lnTo>
                      <a:pt x="9" y="27"/>
                    </a:lnTo>
                    <a:lnTo>
                      <a:pt x="14" y="23"/>
                    </a:lnTo>
                    <a:lnTo>
                      <a:pt x="17" y="18"/>
                    </a:lnTo>
                    <a:lnTo>
                      <a:pt x="21" y="14"/>
                    </a:lnTo>
                    <a:lnTo>
                      <a:pt x="27" y="11"/>
                    </a:lnTo>
                    <a:lnTo>
                      <a:pt x="32" y="8"/>
                    </a:lnTo>
                    <a:lnTo>
                      <a:pt x="37" y="4"/>
                    </a:lnTo>
                    <a:lnTo>
                      <a:pt x="43" y="2"/>
                    </a:lnTo>
                    <a:lnTo>
                      <a:pt x="48" y="1"/>
                    </a:lnTo>
                    <a:lnTo>
                      <a:pt x="55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3" y="1"/>
                    </a:lnTo>
                    <a:lnTo>
                      <a:pt x="79" y="2"/>
                    </a:lnTo>
                    <a:lnTo>
                      <a:pt x="85" y="4"/>
                    </a:lnTo>
                    <a:lnTo>
                      <a:pt x="90" y="8"/>
                    </a:lnTo>
                    <a:lnTo>
                      <a:pt x="96" y="11"/>
                    </a:lnTo>
                    <a:lnTo>
                      <a:pt x="100" y="14"/>
                    </a:lnTo>
                    <a:lnTo>
                      <a:pt x="104" y="18"/>
                    </a:lnTo>
                    <a:lnTo>
                      <a:pt x="109" y="23"/>
                    </a:lnTo>
                    <a:lnTo>
                      <a:pt x="112" y="27"/>
                    </a:lnTo>
                    <a:lnTo>
                      <a:pt x="115" y="32"/>
                    </a:lnTo>
                    <a:lnTo>
                      <a:pt x="118" y="38"/>
                    </a:lnTo>
                    <a:lnTo>
                      <a:pt x="120" y="43"/>
                    </a:lnTo>
                    <a:lnTo>
                      <a:pt x="122" y="50"/>
                    </a:lnTo>
                    <a:lnTo>
                      <a:pt x="123" y="55"/>
                    </a:lnTo>
                    <a:lnTo>
                      <a:pt x="123" y="62"/>
                    </a:lnTo>
                    <a:lnTo>
                      <a:pt x="123" y="68"/>
                    </a:lnTo>
                    <a:lnTo>
                      <a:pt x="122" y="75"/>
                    </a:lnTo>
                    <a:lnTo>
                      <a:pt x="120" y="80"/>
                    </a:lnTo>
                    <a:lnTo>
                      <a:pt x="118" y="86"/>
                    </a:lnTo>
                    <a:lnTo>
                      <a:pt x="115" y="92"/>
                    </a:lnTo>
                    <a:lnTo>
                      <a:pt x="112" y="96"/>
                    </a:lnTo>
                    <a:lnTo>
                      <a:pt x="109" y="102"/>
                    </a:lnTo>
                    <a:lnTo>
                      <a:pt x="104" y="106"/>
                    </a:lnTo>
                    <a:lnTo>
                      <a:pt x="100" y="109"/>
                    </a:lnTo>
                    <a:lnTo>
                      <a:pt x="96" y="113"/>
                    </a:lnTo>
                    <a:lnTo>
                      <a:pt x="90" y="117"/>
                    </a:lnTo>
                    <a:lnTo>
                      <a:pt x="85" y="119"/>
                    </a:lnTo>
                    <a:lnTo>
                      <a:pt x="79" y="121"/>
                    </a:lnTo>
                    <a:lnTo>
                      <a:pt x="73" y="122"/>
                    </a:lnTo>
                    <a:lnTo>
                      <a:pt x="68" y="123"/>
                    </a:lnTo>
                    <a:lnTo>
                      <a:pt x="61" y="124"/>
                    </a:lnTo>
                    <a:close/>
                    <a:moveTo>
                      <a:pt x="61" y="27"/>
                    </a:moveTo>
                    <a:lnTo>
                      <a:pt x="61" y="27"/>
                    </a:lnTo>
                    <a:lnTo>
                      <a:pt x="54" y="28"/>
                    </a:lnTo>
                    <a:lnTo>
                      <a:pt x="47" y="29"/>
                    </a:lnTo>
                    <a:lnTo>
                      <a:pt x="42" y="32"/>
                    </a:lnTo>
                    <a:lnTo>
                      <a:pt x="36" y="37"/>
                    </a:lnTo>
                    <a:lnTo>
                      <a:pt x="32" y="42"/>
                    </a:lnTo>
                    <a:lnTo>
                      <a:pt x="29" y="49"/>
                    </a:lnTo>
                    <a:lnTo>
                      <a:pt x="27" y="55"/>
                    </a:lnTo>
                    <a:lnTo>
                      <a:pt x="27" y="62"/>
                    </a:lnTo>
                    <a:lnTo>
                      <a:pt x="27" y="69"/>
                    </a:lnTo>
                    <a:lnTo>
                      <a:pt x="29" y="76"/>
                    </a:lnTo>
                    <a:lnTo>
                      <a:pt x="32" y="81"/>
                    </a:lnTo>
                    <a:lnTo>
                      <a:pt x="36" y="86"/>
                    </a:lnTo>
                    <a:lnTo>
                      <a:pt x="42" y="91"/>
                    </a:lnTo>
                    <a:lnTo>
                      <a:pt x="47" y="94"/>
                    </a:lnTo>
                    <a:lnTo>
                      <a:pt x="54" y="96"/>
                    </a:lnTo>
                    <a:lnTo>
                      <a:pt x="61" y="97"/>
                    </a:lnTo>
                    <a:lnTo>
                      <a:pt x="68" y="96"/>
                    </a:lnTo>
                    <a:lnTo>
                      <a:pt x="74" y="94"/>
                    </a:lnTo>
                    <a:lnTo>
                      <a:pt x="81" y="91"/>
                    </a:lnTo>
                    <a:lnTo>
                      <a:pt x="86" y="86"/>
                    </a:lnTo>
                    <a:lnTo>
                      <a:pt x="90" y="81"/>
                    </a:lnTo>
                    <a:lnTo>
                      <a:pt x="93" y="76"/>
                    </a:lnTo>
                    <a:lnTo>
                      <a:pt x="96" y="69"/>
                    </a:lnTo>
                    <a:lnTo>
                      <a:pt x="96" y="62"/>
                    </a:lnTo>
                    <a:lnTo>
                      <a:pt x="96" y="55"/>
                    </a:lnTo>
                    <a:lnTo>
                      <a:pt x="93" y="49"/>
                    </a:lnTo>
                    <a:lnTo>
                      <a:pt x="90" y="42"/>
                    </a:lnTo>
                    <a:lnTo>
                      <a:pt x="86" y="37"/>
                    </a:lnTo>
                    <a:lnTo>
                      <a:pt x="81" y="32"/>
                    </a:lnTo>
                    <a:lnTo>
                      <a:pt x="74" y="29"/>
                    </a:lnTo>
                    <a:lnTo>
                      <a:pt x="68" y="28"/>
                    </a:lnTo>
                    <a:lnTo>
                      <a:pt x="6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92"/>
              <p:cNvSpPr>
                <a:spLocks noEditPoints="1"/>
              </p:cNvSpPr>
              <p:nvPr userDrawn="1"/>
            </p:nvSpPr>
            <p:spPr bwMode="auto">
              <a:xfrm>
                <a:off x="1816" y="2075"/>
                <a:ext cx="41" cy="41"/>
              </a:xfrm>
              <a:custGeom>
                <a:avLst/>
                <a:gdLst>
                  <a:gd name="T0" fmla="*/ 56 w 124"/>
                  <a:gd name="T1" fmla="*/ 123 h 123"/>
                  <a:gd name="T2" fmla="*/ 44 w 124"/>
                  <a:gd name="T3" fmla="*/ 121 h 123"/>
                  <a:gd name="T4" fmla="*/ 32 w 124"/>
                  <a:gd name="T5" fmla="*/ 116 h 123"/>
                  <a:gd name="T6" fmla="*/ 22 w 124"/>
                  <a:gd name="T7" fmla="*/ 109 h 123"/>
                  <a:gd name="T8" fmla="*/ 14 w 124"/>
                  <a:gd name="T9" fmla="*/ 100 h 123"/>
                  <a:gd name="T10" fmla="*/ 7 w 124"/>
                  <a:gd name="T11" fmla="*/ 91 h 123"/>
                  <a:gd name="T12" fmla="*/ 3 w 124"/>
                  <a:gd name="T13" fmla="*/ 80 h 123"/>
                  <a:gd name="T14" fmla="*/ 1 w 124"/>
                  <a:gd name="T15" fmla="*/ 68 h 123"/>
                  <a:gd name="T16" fmla="*/ 1 w 124"/>
                  <a:gd name="T17" fmla="*/ 55 h 123"/>
                  <a:gd name="T18" fmla="*/ 3 w 124"/>
                  <a:gd name="T19" fmla="*/ 43 h 123"/>
                  <a:gd name="T20" fmla="*/ 7 w 124"/>
                  <a:gd name="T21" fmla="*/ 32 h 123"/>
                  <a:gd name="T22" fmla="*/ 14 w 124"/>
                  <a:gd name="T23" fmla="*/ 22 h 123"/>
                  <a:gd name="T24" fmla="*/ 22 w 124"/>
                  <a:gd name="T25" fmla="*/ 14 h 123"/>
                  <a:gd name="T26" fmla="*/ 32 w 124"/>
                  <a:gd name="T27" fmla="*/ 8 h 123"/>
                  <a:gd name="T28" fmla="*/ 44 w 124"/>
                  <a:gd name="T29" fmla="*/ 2 h 123"/>
                  <a:gd name="T30" fmla="*/ 56 w 124"/>
                  <a:gd name="T31" fmla="*/ 0 h 123"/>
                  <a:gd name="T32" fmla="*/ 68 w 124"/>
                  <a:gd name="T33" fmla="*/ 0 h 123"/>
                  <a:gd name="T34" fmla="*/ 81 w 124"/>
                  <a:gd name="T35" fmla="*/ 2 h 123"/>
                  <a:gd name="T36" fmla="*/ 91 w 124"/>
                  <a:gd name="T37" fmla="*/ 8 h 123"/>
                  <a:gd name="T38" fmla="*/ 101 w 124"/>
                  <a:gd name="T39" fmla="*/ 14 h 123"/>
                  <a:gd name="T40" fmla="*/ 110 w 124"/>
                  <a:gd name="T41" fmla="*/ 22 h 123"/>
                  <a:gd name="T42" fmla="*/ 116 w 124"/>
                  <a:gd name="T43" fmla="*/ 32 h 123"/>
                  <a:gd name="T44" fmla="*/ 121 w 124"/>
                  <a:gd name="T45" fmla="*/ 43 h 123"/>
                  <a:gd name="T46" fmla="*/ 124 w 124"/>
                  <a:gd name="T47" fmla="*/ 55 h 123"/>
                  <a:gd name="T48" fmla="*/ 124 w 124"/>
                  <a:gd name="T49" fmla="*/ 68 h 123"/>
                  <a:gd name="T50" fmla="*/ 121 w 124"/>
                  <a:gd name="T51" fmla="*/ 80 h 123"/>
                  <a:gd name="T52" fmla="*/ 116 w 124"/>
                  <a:gd name="T53" fmla="*/ 91 h 123"/>
                  <a:gd name="T54" fmla="*/ 110 w 124"/>
                  <a:gd name="T55" fmla="*/ 100 h 123"/>
                  <a:gd name="T56" fmla="*/ 101 w 124"/>
                  <a:gd name="T57" fmla="*/ 109 h 123"/>
                  <a:gd name="T58" fmla="*/ 91 w 124"/>
                  <a:gd name="T59" fmla="*/ 116 h 123"/>
                  <a:gd name="T60" fmla="*/ 81 w 124"/>
                  <a:gd name="T61" fmla="*/ 121 h 123"/>
                  <a:gd name="T62" fmla="*/ 68 w 124"/>
                  <a:gd name="T63" fmla="*/ 123 h 123"/>
                  <a:gd name="T64" fmla="*/ 62 w 124"/>
                  <a:gd name="T65" fmla="*/ 27 h 123"/>
                  <a:gd name="T66" fmla="*/ 55 w 124"/>
                  <a:gd name="T67" fmla="*/ 27 h 123"/>
                  <a:gd name="T68" fmla="*/ 42 w 124"/>
                  <a:gd name="T69" fmla="*/ 32 h 123"/>
                  <a:gd name="T70" fmla="*/ 33 w 124"/>
                  <a:gd name="T71" fmla="*/ 42 h 123"/>
                  <a:gd name="T72" fmla="*/ 28 w 124"/>
                  <a:gd name="T73" fmla="*/ 54 h 123"/>
                  <a:gd name="T74" fmla="*/ 28 w 124"/>
                  <a:gd name="T75" fmla="*/ 68 h 123"/>
                  <a:gd name="T76" fmla="*/ 33 w 124"/>
                  <a:gd name="T77" fmla="*/ 81 h 123"/>
                  <a:gd name="T78" fmla="*/ 42 w 124"/>
                  <a:gd name="T79" fmla="*/ 91 h 123"/>
                  <a:gd name="T80" fmla="*/ 55 w 124"/>
                  <a:gd name="T81" fmla="*/ 96 h 123"/>
                  <a:gd name="T82" fmla="*/ 69 w 124"/>
                  <a:gd name="T83" fmla="*/ 96 h 123"/>
                  <a:gd name="T84" fmla="*/ 82 w 124"/>
                  <a:gd name="T85" fmla="*/ 91 h 123"/>
                  <a:gd name="T86" fmla="*/ 90 w 124"/>
                  <a:gd name="T87" fmla="*/ 81 h 123"/>
                  <a:gd name="T88" fmla="*/ 96 w 124"/>
                  <a:gd name="T89" fmla="*/ 68 h 123"/>
                  <a:gd name="T90" fmla="*/ 96 w 124"/>
                  <a:gd name="T91" fmla="*/ 54 h 123"/>
                  <a:gd name="T92" fmla="*/ 90 w 124"/>
                  <a:gd name="T93" fmla="*/ 42 h 123"/>
                  <a:gd name="T94" fmla="*/ 82 w 124"/>
                  <a:gd name="T95" fmla="*/ 32 h 123"/>
                  <a:gd name="T96" fmla="*/ 69 w 124"/>
                  <a:gd name="T97" fmla="*/ 27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4" h="123">
                    <a:moveTo>
                      <a:pt x="62" y="123"/>
                    </a:moveTo>
                    <a:lnTo>
                      <a:pt x="56" y="123"/>
                    </a:lnTo>
                    <a:lnTo>
                      <a:pt x="49" y="122"/>
                    </a:lnTo>
                    <a:lnTo>
                      <a:pt x="44" y="121"/>
                    </a:lnTo>
                    <a:lnTo>
                      <a:pt x="37" y="119"/>
                    </a:lnTo>
                    <a:lnTo>
                      <a:pt x="32" y="116"/>
                    </a:lnTo>
                    <a:lnTo>
                      <a:pt x="28" y="112"/>
                    </a:lnTo>
                    <a:lnTo>
                      <a:pt x="22" y="109"/>
                    </a:lnTo>
                    <a:lnTo>
                      <a:pt x="18" y="105"/>
                    </a:lnTo>
                    <a:lnTo>
                      <a:pt x="14" y="100"/>
                    </a:lnTo>
                    <a:lnTo>
                      <a:pt x="10" y="96"/>
                    </a:lnTo>
                    <a:lnTo>
                      <a:pt x="7" y="91"/>
                    </a:lnTo>
                    <a:lnTo>
                      <a:pt x="5" y="85"/>
                    </a:lnTo>
                    <a:lnTo>
                      <a:pt x="3" y="80"/>
                    </a:lnTo>
                    <a:lnTo>
                      <a:pt x="1" y="73"/>
                    </a:lnTo>
                    <a:lnTo>
                      <a:pt x="1" y="68"/>
                    </a:lnTo>
                    <a:lnTo>
                      <a:pt x="0" y="62"/>
                    </a:lnTo>
                    <a:lnTo>
                      <a:pt x="1" y="55"/>
                    </a:lnTo>
                    <a:lnTo>
                      <a:pt x="1" y="49"/>
                    </a:lnTo>
                    <a:lnTo>
                      <a:pt x="3" y="43"/>
                    </a:lnTo>
                    <a:lnTo>
                      <a:pt x="5" y="38"/>
                    </a:lnTo>
                    <a:lnTo>
                      <a:pt x="7" y="32"/>
                    </a:lnTo>
                    <a:lnTo>
                      <a:pt x="10" y="27"/>
                    </a:lnTo>
                    <a:lnTo>
                      <a:pt x="14" y="22"/>
                    </a:lnTo>
                    <a:lnTo>
                      <a:pt x="18" y="17"/>
                    </a:lnTo>
                    <a:lnTo>
                      <a:pt x="22" y="14"/>
                    </a:lnTo>
                    <a:lnTo>
                      <a:pt x="28" y="10"/>
                    </a:lnTo>
                    <a:lnTo>
                      <a:pt x="32" y="8"/>
                    </a:lnTo>
                    <a:lnTo>
                      <a:pt x="37" y="4"/>
                    </a:lnTo>
                    <a:lnTo>
                      <a:pt x="44" y="2"/>
                    </a:lnTo>
                    <a:lnTo>
                      <a:pt x="49" y="1"/>
                    </a:lnTo>
                    <a:lnTo>
                      <a:pt x="56" y="0"/>
                    </a:lnTo>
                    <a:lnTo>
                      <a:pt x="62" y="0"/>
                    </a:lnTo>
                    <a:lnTo>
                      <a:pt x="68" y="0"/>
                    </a:lnTo>
                    <a:lnTo>
                      <a:pt x="74" y="1"/>
                    </a:lnTo>
                    <a:lnTo>
                      <a:pt x="81" y="2"/>
                    </a:lnTo>
                    <a:lnTo>
                      <a:pt x="86" y="4"/>
                    </a:lnTo>
                    <a:lnTo>
                      <a:pt x="91" y="8"/>
                    </a:lnTo>
                    <a:lnTo>
                      <a:pt x="97" y="10"/>
                    </a:lnTo>
                    <a:lnTo>
                      <a:pt x="101" y="14"/>
                    </a:lnTo>
                    <a:lnTo>
                      <a:pt x="105" y="17"/>
                    </a:lnTo>
                    <a:lnTo>
                      <a:pt x="110" y="22"/>
                    </a:lnTo>
                    <a:lnTo>
                      <a:pt x="113" y="27"/>
                    </a:lnTo>
                    <a:lnTo>
                      <a:pt x="116" y="32"/>
                    </a:lnTo>
                    <a:lnTo>
                      <a:pt x="118" y="38"/>
                    </a:lnTo>
                    <a:lnTo>
                      <a:pt x="121" y="43"/>
                    </a:lnTo>
                    <a:lnTo>
                      <a:pt x="123" y="49"/>
                    </a:lnTo>
                    <a:lnTo>
                      <a:pt x="124" y="55"/>
                    </a:lnTo>
                    <a:lnTo>
                      <a:pt x="124" y="62"/>
                    </a:lnTo>
                    <a:lnTo>
                      <a:pt x="124" y="68"/>
                    </a:lnTo>
                    <a:lnTo>
                      <a:pt x="123" y="73"/>
                    </a:lnTo>
                    <a:lnTo>
                      <a:pt x="121" y="80"/>
                    </a:lnTo>
                    <a:lnTo>
                      <a:pt x="118" y="85"/>
                    </a:lnTo>
                    <a:lnTo>
                      <a:pt x="116" y="91"/>
                    </a:lnTo>
                    <a:lnTo>
                      <a:pt x="113" y="96"/>
                    </a:lnTo>
                    <a:lnTo>
                      <a:pt x="110" y="100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7" y="112"/>
                    </a:lnTo>
                    <a:lnTo>
                      <a:pt x="91" y="116"/>
                    </a:lnTo>
                    <a:lnTo>
                      <a:pt x="86" y="119"/>
                    </a:lnTo>
                    <a:lnTo>
                      <a:pt x="81" y="121"/>
                    </a:lnTo>
                    <a:lnTo>
                      <a:pt x="74" y="122"/>
                    </a:lnTo>
                    <a:lnTo>
                      <a:pt x="68" y="123"/>
                    </a:lnTo>
                    <a:lnTo>
                      <a:pt x="62" y="123"/>
                    </a:lnTo>
                    <a:close/>
                    <a:moveTo>
                      <a:pt x="62" y="27"/>
                    </a:moveTo>
                    <a:lnTo>
                      <a:pt x="62" y="27"/>
                    </a:lnTo>
                    <a:lnTo>
                      <a:pt x="55" y="27"/>
                    </a:lnTo>
                    <a:lnTo>
                      <a:pt x="48" y="29"/>
                    </a:lnTo>
                    <a:lnTo>
                      <a:pt x="42" y="32"/>
                    </a:lnTo>
                    <a:lnTo>
                      <a:pt x="37" y="37"/>
                    </a:lnTo>
                    <a:lnTo>
                      <a:pt x="33" y="42"/>
                    </a:lnTo>
                    <a:lnTo>
                      <a:pt x="30" y="48"/>
                    </a:lnTo>
                    <a:lnTo>
                      <a:pt x="28" y="54"/>
                    </a:lnTo>
                    <a:lnTo>
                      <a:pt x="27" y="62"/>
                    </a:lnTo>
                    <a:lnTo>
                      <a:pt x="28" y="68"/>
                    </a:lnTo>
                    <a:lnTo>
                      <a:pt x="30" y="76"/>
                    </a:lnTo>
                    <a:lnTo>
                      <a:pt x="33" y="81"/>
                    </a:lnTo>
                    <a:lnTo>
                      <a:pt x="37" y="86"/>
                    </a:lnTo>
                    <a:lnTo>
                      <a:pt x="42" y="91"/>
                    </a:lnTo>
                    <a:lnTo>
                      <a:pt x="48" y="94"/>
                    </a:lnTo>
                    <a:lnTo>
                      <a:pt x="55" y="96"/>
                    </a:lnTo>
                    <a:lnTo>
                      <a:pt x="62" y="96"/>
                    </a:lnTo>
                    <a:lnTo>
                      <a:pt x="69" y="96"/>
                    </a:lnTo>
                    <a:lnTo>
                      <a:pt x="75" y="94"/>
                    </a:lnTo>
                    <a:lnTo>
                      <a:pt x="82" y="91"/>
                    </a:lnTo>
                    <a:lnTo>
                      <a:pt x="86" y="86"/>
                    </a:lnTo>
                    <a:lnTo>
                      <a:pt x="90" y="81"/>
                    </a:lnTo>
                    <a:lnTo>
                      <a:pt x="94" y="76"/>
                    </a:lnTo>
                    <a:lnTo>
                      <a:pt x="96" y="68"/>
                    </a:lnTo>
                    <a:lnTo>
                      <a:pt x="97" y="62"/>
                    </a:lnTo>
                    <a:lnTo>
                      <a:pt x="96" y="54"/>
                    </a:lnTo>
                    <a:lnTo>
                      <a:pt x="94" y="48"/>
                    </a:lnTo>
                    <a:lnTo>
                      <a:pt x="90" y="42"/>
                    </a:lnTo>
                    <a:lnTo>
                      <a:pt x="86" y="37"/>
                    </a:lnTo>
                    <a:lnTo>
                      <a:pt x="82" y="32"/>
                    </a:lnTo>
                    <a:lnTo>
                      <a:pt x="75" y="29"/>
                    </a:lnTo>
                    <a:lnTo>
                      <a:pt x="69" y="27"/>
                    </a:lnTo>
                    <a:lnTo>
                      <a:pt x="6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93"/>
              <p:cNvSpPr>
                <a:spLocks/>
              </p:cNvSpPr>
              <p:nvPr userDrawn="1"/>
            </p:nvSpPr>
            <p:spPr bwMode="auto">
              <a:xfrm>
                <a:off x="270" y="2980"/>
                <a:ext cx="1155" cy="1340"/>
              </a:xfrm>
              <a:custGeom>
                <a:avLst/>
                <a:gdLst>
                  <a:gd name="T0" fmla="*/ 98 w 3465"/>
                  <a:gd name="T1" fmla="*/ 3820 h 4020"/>
                  <a:gd name="T2" fmla="*/ 273 w 3465"/>
                  <a:gd name="T3" fmla="*/ 3491 h 4020"/>
                  <a:gd name="T4" fmla="*/ 452 w 3465"/>
                  <a:gd name="T5" fmla="*/ 3189 h 4020"/>
                  <a:gd name="T6" fmla="*/ 561 w 3465"/>
                  <a:gd name="T7" fmla="*/ 3028 h 4020"/>
                  <a:gd name="T8" fmla="*/ 670 w 3465"/>
                  <a:gd name="T9" fmla="*/ 2888 h 4020"/>
                  <a:gd name="T10" fmla="*/ 779 w 3465"/>
                  <a:gd name="T11" fmla="*/ 2770 h 4020"/>
                  <a:gd name="T12" fmla="*/ 879 w 3465"/>
                  <a:gd name="T13" fmla="*/ 2651 h 4020"/>
                  <a:gd name="T14" fmla="*/ 959 w 3465"/>
                  <a:gd name="T15" fmla="*/ 2529 h 4020"/>
                  <a:gd name="T16" fmla="*/ 1022 w 3465"/>
                  <a:gd name="T17" fmla="*/ 2404 h 4020"/>
                  <a:gd name="T18" fmla="*/ 1072 w 3465"/>
                  <a:gd name="T19" fmla="*/ 2278 h 4020"/>
                  <a:gd name="T20" fmla="*/ 1119 w 3465"/>
                  <a:gd name="T21" fmla="*/ 2118 h 4020"/>
                  <a:gd name="T22" fmla="*/ 1171 w 3465"/>
                  <a:gd name="T23" fmla="*/ 1861 h 4020"/>
                  <a:gd name="T24" fmla="*/ 1197 w 3465"/>
                  <a:gd name="T25" fmla="*/ 1719 h 4020"/>
                  <a:gd name="T26" fmla="*/ 1217 w 3465"/>
                  <a:gd name="T27" fmla="*/ 1612 h 4020"/>
                  <a:gd name="T28" fmla="*/ 1256 w 3465"/>
                  <a:gd name="T29" fmla="*/ 1452 h 4020"/>
                  <a:gd name="T30" fmla="*/ 1314 w 3465"/>
                  <a:gd name="T31" fmla="*/ 1276 h 4020"/>
                  <a:gd name="T32" fmla="*/ 1388 w 3465"/>
                  <a:gd name="T33" fmla="*/ 1105 h 4020"/>
                  <a:gd name="T34" fmla="*/ 1479 w 3465"/>
                  <a:gd name="T35" fmla="*/ 940 h 4020"/>
                  <a:gd name="T36" fmla="*/ 1584 w 3465"/>
                  <a:gd name="T37" fmla="*/ 783 h 4020"/>
                  <a:gd name="T38" fmla="*/ 1703 w 3465"/>
                  <a:gd name="T39" fmla="*/ 634 h 4020"/>
                  <a:gd name="T40" fmla="*/ 1833 w 3465"/>
                  <a:gd name="T41" fmla="*/ 494 h 4020"/>
                  <a:gd name="T42" fmla="*/ 1977 w 3465"/>
                  <a:gd name="T43" fmla="*/ 367 h 4020"/>
                  <a:gd name="T44" fmla="*/ 2154 w 3465"/>
                  <a:gd name="T45" fmla="*/ 248 h 4020"/>
                  <a:gd name="T46" fmla="*/ 2370 w 3465"/>
                  <a:gd name="T47" fmla="*/ 155 h 4020"/>
                  <a:gd name="T48" fmla="*/ 2604 w 3465"/>
                  <a:gd name="T49" fmla="*/ 90 h 4020"/>
                  <a:gd name="T50" fmla="*/ 2841 w 3465"/>
                  <a:gd name="T51" fmla="*/ 45 h 4020"/>
                  <a:gd name="T52" fmla="*/ 3060 w 3465"/>
                  <a:gd name="T53" fmla="*/ 18 h 4020"/>
                  <a:gd name="T54" fmla="*/ 3354 w 3465"/>
                  <a:gd name="T55" fmla="*/ 1 h 4020"/>
                  <a:gd name="T56" fmla="*/ 3456 w 3465"/>
                  <a:gd name="T57" fmla="*/ 1 h 4020"/>
                  <a:gd name="T58" fmla="*/ 3464 w 3465"/>
                  <a:gd name="T59" fmla="*/ 18 h 4020"/>
                  <a:gd name="T60" fmla="*/ 3438 w 3465"/>
                  <a:gd name="T61" fmla="*/ 27 h 4020"/>
                  <a:gd name="T62" fmla="*/ 3206 w 3465"/>
                  <a:gd name="T63" fmla="*/ 35 h 4020"/>
                  <a:gd name="T64" fmla="*/ 2959 w 3465"/>
                  <a:gd name="T65" fmla="*/ 56 h 4020"/>
                  <a:gd name="T66" fmla="*/ 2731 w 3465"/>
                  <a:gd name="T67" fmla="*/ 91 h 4020"/>
                  <a:gd name="T68" fmla="*/ 2495 w 3465"/>
                  <a:gd name="T69" fmla="*/ 145 h 4020"/>
                  <a:gd name="T70" fmla="*/ 2271 w 3465"/>
                  <a:gd name="T71" fmla="*/ 222 h 4020"/>
                  <a:gd name="T72" fmla="*/ 2074 w 3465"/>
                  <a:gd name="T73" fmla="*/ 327 h 4020"/>
                  <a:gd name="T74" fmla="*/ 1922 w 3465"/>
                  <a:gd name="T75" fmla="*/ 450 h 4020"/>
                  <a:gd name="T76" fmla="*/ 1786 w 3465"/>
                  <a:gd name="T77" fmla="*/ 582 h 4020"/>
                  <a:gd name="T78" fmla="*/ 1663 w 3465"/>
                  <a:gd name="T79" fmla="*/ 724 h 4020"/>
                  <a:gd name="T80" fmla="*/ 1553 w 3465"/>
                  <a:gd name="T81" fmla="*/ 875 h 4020"/>
                  <a:gd name="T82" fmla="*/ 1455 w 3465"/>
                  <a:gd name="T83" fmla="*/ 1035 h 4020"/>
                  <a:gd name="T84" fmla="*/ 1374 w 3465"/>
                  <a:gd name="T85" fmla="*/ 1200 h 4020"/>
                  <a:gd name="T86" fmla="*/ 1309 w 3465"/>
                  <a:gd name="T87" fmla="*/ 1372 h 4020"/>
                  <a:gd name="T88" fmla="*/ 1259 w 3465"/>
                  <a:gd name="T89" fmla="*/ 1547 h 4020"/>
                  <a:gd name="T90" fmla="*/ 1233 w 3465"/>
                  <a:gd name="T91" fmla="*/ 1670 h 4020"/>
                  <a:gd name="T92" fmla="*/ 1214 w 3465"/>
                  <a:gd name="T93" fmla="*/ 1776 h 4020"/>
                  <a:gd name="T94" fmla="*/ 1174 w 3465"/>
                  <a:gd name="T95" fmla="*/ 1997 h 4020"/>
                  <a:gd name="T96" fmla="*/ 1117 w 3465"/>
                  <a:gd name="T97" fmla="*/ 2224 h 4020"/>
                  <a:gd name="T98" fmla="*/ 1073 w 3465"/>
                  <a:gd name="T99" fmla="*/ 2353 h 4020"/>
                  <a:gd name="T100" fmla="*/ 1016 w 3465"/>
                  <a:gd name="T101" fmla="*/ 2481 h 4020"/>
                  <a:gd name="T102" fmla="*/ 944 w 3465"/>
                  <a:gd name="T103" fmla="*/ 2606 h 4020"/>
                  <a:gd name="T104" fmla="*/ 852 w 3465"/>
                  <a:gd name="T105" fmla="*/ 2728 h 4020"/>
                  <a:gd name="T106" fmla="*/ 744 w 3465"/>
                  <a:gd name="T107" fmla="*/ 2844 h 4020"/>
                  <a:gd name="T108" fmla="*/ 638 w 3465"/>
                  <a:gd name="T109" fmla="*/ 2971 h 4020"/>
                  <a:gd name="T110" fmla="*/ 531 w 3465"/>
                  <a:gd name="T111" fmla="*/ 3119 h 4020"/>
                  <a:gd name="T112" fmla="*/ 400 w 3465"/>
                  <a:gd name="T113" fmla="*/ 3324 h 4020"/>
                  <a:gd name="T114" fmla="*/ 209 w 3465"/>
                  <a:gd name="T115" fmla="*/ 3664 h 4020"/>
                  <a:gd name="T116" fmla="*/ 58 w 3465"/>
                  <a:gd name="T117" fmla="*/ 3960 h 4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465" h="4020">
                    <a:moveTo>
                      <a:pt x="0" y="4020"/>
                    </a:moveTo>
                    <a:lnTo>
                      <a:pt x="28" y="3961"/>
                    </a:lnTo>
                    <a:lnTo>
                      <a:pt x="61" y="3894"/>
                    </a:lnTo>
                    <a:lnTo>
                      <a:pt x="98" y="3820"/>
                    </a:lnTo>
                    <a:lnTo>
                      <a:pt x="137" y="3744"/>
                    </a:lnTo>
                    <a:lnTo>
                      <a:pt x="180" y="3662"/>
                    </a:lnTo>
                    <a:lnTo>
                      <a:pt x="226" y="3577"/>
                    </a:lnTo>
                    <a:lnTo>
                      <a:pt x="273" y="3491"/>
                    </a:lnTo>
                    <a:lnTo>
                      <a:pt x="323" y="3404"/>
                    </a:lnTo>
                    <a:lnTo>
                      <a:pt x="373" y="3316"/>
                    </a:lnTo>
                    <a:lnTo>
                      <a:pt x="426" y="3231"/>
                    </a:lnTo>
                    <a:lnTo>
                      <a:pt x="452" y="3189"/>
                    </a:lnTo>
                    <a:lnTo>
                      <a:pt x="479" y="3148"/>
                    </a:lnTo>
                    <a:lnTo>
                      <a:pt x="506" y="3107"/>
                    </a:lnTo>
                    <a:lnTo>
                      <a:pt x="534" y="3067"/>
                    </a:lnTo>
                    <a:lnTo>
                      <a:pt x="561" y="3028"/>
                    </a:lnTo>
                    <a:lnTo>
                      <a:pt x="588" y="2991"/>
                    </a:lnTo>
                    <a:lnTo>
                      <a:pt x="615" y="2955"/>
                    </a:lnTo>
                    <a:lnTo>
                      <a:pt x="643" y="2920"/>
                    </a:lnTo>
                    <a:lnTo>
                      <a:pt x="670" y="2888"/>
                    </a:lnTo>
                    <a:lnTo>
                      <a:pt x="697" y="2856"/>
                    </a:lnTo>
                    <a:lnTo>
                      <a:pt x="724" y="2826"/>
                    </a:lnTo>
                    <a:lnTo>
                      <a:pt x="750" y="2799"/>
                    </a:lnTo>
                    <a:lnTo>
                      <a:pt x="779" y="2770"/>
                    </a:lnTo>
                    <a:lnTo>
                      <a:pt x="805" y="2741"/>
                    </a:lnTo>
                    <a:lnTo>
                      <a:pt x="831" y="2711"/>
                    </a:lnTo>
                    <a:lnTo>
                      <a:pt x="856" y="2681"/>
                    </a:lnTo>
                    <a:lnTo>
                      <a:pt x="879" y="2651"/>
                    </a:lnTo>
                    <a:lnTo>
                      <a:pt x="900" y="2621"/>
                    </a:lnTo>
                    <a:lnTo>
                      <a:pt x="921" y="2591"/>
                    </a:lnTo>
                    <a:lnTo>
                      <a:pt x="940" y="2559"/>
                    </a:lnTo>
                    <a:lnTo>
                      <a:pt x="959" y="2529"/>
                    </a:lnTo>
                    <a:lnTo>
                      <a:pt x="976" y="2498"/>
                    </a:lnTo>
                    <a:lnTo>
                      <a:pt x="992" y="2467"/>
                    </a:lnTo>
                    <a:lnTo>
                      <a:pt x="1007" y="2435"/>
                    </a:lnTo>
                    <a:lnTo>
                      <a:pt x="1022" y="2404"/>
                    </a:lnTo>
                    <a:lnTo>
                      <a:pt x="1035" y="2373"/>
                    </a:lnTo>
                    <a:lnTo>
                      <a:pt x="1048" y="2341"/>
                    </a:lnTo>
                    <a:lnTo>
                      <a:pt x="1060" y="2310"/>
                    </a:lnTo>
                    <a:lnTo>
                      <a:pt x="1072" y="2278"/>
                    </a:lnTo>
                    <a:lnTo>
                      <a:pt x="1082" y="2246"/>
                    </a:lnTo>
                    <a:lnTo>
                      <a:pt x="1093" y="2214"/>
                    </a:lnTo>
                    <a:lnTo>
                      <a:pt x="1101" y="2183"/>
                    </a:lnTo>
                    <a:lnTo>
                      <a:pt x="1119" y="2118"/>
                    </a:lnTo>
                    <a:lnTo>
                      <a:pt x="1134" y="2054"/>
                    </a:lnTo>
                    <a:lnTo>
                      <a:pt x="1148" y="1990"/>
                    </a:lnTo>
                    <a:lnTo>
                      <a:pt x="1160" y="1926"/>
                    </a:lnTo>
                    <a:lnTo>
                      <a:pt x="1171" y="1861"/>
                    </a:lnTo>
                    <a:lnTo>
                      <a:pt x="1182" y="1797"/>
                    </a:lnTo>
                    <a:lnTo>
                      <a:pt x="1188" y="1771"/>
                    </a:lnTo>
                    <a:lnTo>
                      <a:pt x="1192" y="1744"/>
                    </a:lnTo>
                    <a:lnTo>
                      <a:pt x="1197" y="1719"/>
                    </a:lnTo>
                    <a:lnTo>
                      <a:pt x="1202" y="1692"/>
                    </a:lnTo>
                    <a:lnTo>
                      <a:pt x="1207" y="1666"/>
                    </a:lnTo>
                    <a:lnTo>
                      <a:pt x="1211" y="1639"/>
                    </a:lnTo>
                    <a:lnTo>
                      <a:pt x="1217" y="1612"/>
                    </a:lnTo>
                    <a:lnTo>
                      <a:pt x="1222" y="1586"/>
                    </a:lnTo>
                    <a:lnTo>
                      <a:pt x="1232" y="1540"/>
                    </a:lnTo>
                    <a:lnTo>
                      <a:pt x="1243" y="1496"/>
                    </a:lnTo>
                    <a:lnTo>
                      <a:pt x="1256" y="1452"/>
                    </a:lnTo>
                    <a:lnTo>
                      <a:pt x="1269" y="1408"/>
                    </a:lnTo>
                    <a:lnTo>
                      <a:pt x="1283" y="1363"/>
                    </a:lnTo>
                    <a:lnTo>
                      <a:pt x="1298" y="1320"/>
                    </a:lnTo>
                    <a:lnTo>
                      <a:pt x="1314" y="1276"/>
                    </a:lnTo>
                    <a:lnTo>
                      <a:pt x="1331" y="1233"/>
                    </a:lnTo>
                    <a:lnTo>
                      <a:pt x="1350" y="1191"/>
                    </a:lnTo>
                    <a:lnTo>
                      <a:pt x="1369" y="1148"/>
                    </a:lnTo>
                    <a:lnTo>
                      <a:pt x="1388" y="1105"/>
                    </a:lnTo>
                    <a:lnTo>
                      <a:pt x="1410" y="1063"/>
                    </a:lnTo>
                    <a:lnTo>
                      <a:pt x="1432" y="1022"/>
                    </a:lnTo>
                    <a:lnTo>
                      <a:pt x="1455" y="981"/>
                    </a:lnTo>
                    <a:lnTo>
                      <a:pt x="1479" y="940"/>
                    </a:lnTo>
                    <a:lnTo>
                      <a:pt x="1504" y="900"/>
                    </a:lnTo>
                    <a:lnTo>
                      <a:pt x="1530" y="860"/>
                    </a:lnTo>
                    <a:lnTo>
                      <a:pt x="1557" y="822"/>
                    </a:lnTo>
                    <a:lnTo>
                      <a:pt x="1584" y="783"/>
                    </a:lnTo>
                    <a:lnTo>
                      <a:pt x="1612" y="745"/>
                    </a:lnTo>
                    <a:lnTo>
                      <a:pt x="1641" y="707"/>
                    </a:lnTo>
                    <a:lnTo>
                      <a:pt x="1671" y="670"/>
                    </a:lnTo>
                    <a:lnTo>
                      <a:pt x="1703" y="634"/>
                    </a:lnTo>
                    <a:lnTo>
                      <a:pt x="1734" y="598"/>
                    </a:lnTo>
                    <a:lnTo>
                      <a:pt x="1766" y="564"/>
                    </a:lnTo>
                    <a:lnTo>
                      <a:pt x="1800" y="529"/>
                    </a:lnTo>
                    <a:lnTo>
                      <a:pt x="1833" y="494"/>
                    </a:lnTo>
                    <a:lnTo>
                      <a:pt x="1869" y="462"/>
                    </a:lnTo>
                    <a:lnTo>
                      <a:pt x="1904" y="430"/>
                    </a:lnTo>
                    <a:lnTo>
                      <a:pt x="1940" y="398"/>
                    </a:lnTo>
                    <a:lnTo>
                      <a:pt x="1977" y="367"/>
                    </a:lnTo>
                    <a:lnTo>
                      <a:pt x="2015" y="337"/>
                    </a:lnTo>
                    <a:lnTo>
                      <a:pt x="2058" y="306"/>
                    </a:lnTo>
                    <a:lnTo>
                      <a:pt x="2104" y="275"/>
                    </a:lnTo>
                    <a:lnTo>
                      <a:pt x="2154" y="248"/>
                    </a:lnTo>
                    <a:lnTo>
                      <a:pt x="2205" y="222"/>
                    </a:lnTo>
                    <a:lnTo>
                      <a:pt x="2258" y="199"/>
                    </a:lnTo>
                    <a:lnTo>
                      <a:pt x="2313" y="176"/>
                    </a:lnTo>
                    <a:lnTo>
                      <a:pt x="2370" y="155"/>
                    </a:lnTo>
                    <a:lnTo>
                      <a:pt x="2427" y="137"/>
                    </a:lnTo>
                    <a:lnTo>
                      <a:pt x="2486" y="120"/>
                    </a:lnTo>
                    <a:lnTo>
                      <a:pt x="2545" y="104"/>
                    </a:lnTo>
                    <a:lnTo>
                      <a:pt x="2604" y="90"/>
                    </a:lnTo>
                    <a:lnTo>
                      <a:pt x="2664" y="77"/>
                    </a:lnTo>
                    <a:lnTo>
                      <a:pt x="2723" y="65"/>
                    </a:lnTo>
                    <a:lnTo>
                      <a:pt x="2783" y="55"/>
                    </a:lnTo>
                    <a:lnTo>
                      <a:pt x="2841" y="45"/>
                    </a:lnTo>
                    <a:lnTo>
                      <a:pt x="2898" y="37"/>
                    </a:lnTo>
                    <a:lnTo>
                      <a:pt x="2953" y="30"/>
                    </a:lnTo>
                    <a:lnTo>
                      <a:pt x="3008" y="24"/>
                    </a:lnTo>
                    <a:lnTo>
                      <a:pt x="3060" y="18"/>
                    </a:lnTo>
                    <a:lnTo>
                      <a:pt x="3111" y="14"/>
                    </a:lnTo>
                    <a:lnTo>
                      <a:pt x="3204" y="8"/>
                    </a:lnTo>
                    <a:lnTo>
                      <a:pt x="3286" y="3"/>
                    </a:lnTo>
                    <a:lnTo>
                      <a:pt x="3354" y="1"/>
                    </a:lnTo>
                    <a:lnTo>
                      <a:pt x="3406" y="0"/>
                    </a:lnTo>
                    <a:lnTo>
                      <a:pt x="3438" y="0"/>
                    </a:lnTo>
                    <a:lnTo>
                      <a:pt x="3451" y="0"/>
                    </a:lnTo>
                    <a:lnTo>
                      <a:pt x="3456" y="1"/>
                    </a:lnTo>
                    <a:lnTo>
                      <a:pt x="3461" y="4"/>
                    </a:lnTo>
                    <a:lnTo>
                      <a:pt x="3464" y="9"/>
                    </a:lnTo>
                    <a:lnTo>
                      <a:pt x="3465" y="13"/>
                    </a:lnTo>
                    <a:lnTo>
                      <a:pt x="3464" y="18"/>
                    </a:lnTo>
                    <a:lnTo>
                      <a:pt x="3461" y="23"/>
                    </a:lnTo>
                    <a:lnTo>
                      <a:pt x="3456" y="26"/>
                    </a:lnTo>
                    <a:lnTo>
                      <a:pt x="3451" y="27"/>
                    </a:lnTo>
                    <a:lnTo>
                      <a:pt x="3438" y="27"/>
                    </a:lnTo>
                    <a:lnTo>
                      <a:pt x="3406" y="27"/>
                    </a:lnTo>
                    <a:lnTo>
                      <a:pt x="3354" y="28"/>
                    </a:lnTo>
                    <a:lnTo>
                      <a:pt x="3287" y="30"/>
                    </a:lnTo>
                    <a:lnTo>
                      <a:pt x="3206" y="35"/>
                    </a:lnTo>
                    <a:lnTo>
                      <a:pt x="3114" y="41"/>
                    </a:lnTo>
                    <a:lnTo>
                      <a:pt x="3064" y="45"/>
                    </a:lnTo>
                    <a:lnTo>
                      <a:pt x="3013" y="51"/>
                    </a:lnTo>
                    <a:lnTo>
                      <a:pt x="2959" y="56"/>
                    </a:lnTo>
                    <a:lnTo>
                      <a:pt x="2903" y="64"/>
                    </a:lnTo>
                    <a:lnTo>
                      <a:pt x="2846" y="71"/>
                    </a:lnTo>
                    <a:lnTo>
                      <a:pt x="2789" y="81"/>
                    </a:lnTo>
                    <a:lnTo>
                      <a:pt x="2731" y="91"/>
                    </a:lnTo>
                    <a:lnTo>
                      <a:pt x="2672" y="103"/>
                    </a:lnTo>
                    <a:lnTo>
                      <a:pt x="2613" y="116"/>
                    </a:lnTo>
                    <a:lnTo>
                      <a:pt x="2555" y="130"/>
                    </a:lnTo>
                    <a:lnTo>
                      <a:pt x="2495" y="145"/>
                    </a:lnTo>
                    <a:lnTo>
                      <a:pt x="2438" y="162"/>
                    </a:lnTo>
                    <a:lnTo>
                      <a:pt x="2381" y="180"/>
                    </a:lnTo>
                    <a:lnTo>
                      <a:pt x="2326" y="200"/>
                    </a:lnTo>
                    <a:lnTo>
                      <a:pt x="2271" y="222"/>
                    </a:lnTo>
                    <a:lnTo>
                      <a:pt x="2219" y="245"/>
                    </a:lnTo>
                    <a:lnTo>
                      <a:pt x="2168" y="271"/>
                    </a:lnTo>
                    <a:lnTo>
                      <a:pt x="2120" y="298"/>
                    </a:lnTo>
                    <a:lnTo>
                      <a:pt x="2074" y="327"/>
                    </a:lnTo>
                    <a:lnTo>
                      <a:pt x="2031" y="358"/>
                    </a:lnTo>
                    <a:lnTo>
                      <a:pt x="1994" y="389"/>
                    </a:lnTo>
                    <a:lnTo>
                      <a:pt x="1958" y="419"/>
                    </a:lnTo>
                    <a:lnTo>
                      <a:pt x="1922" y="450"/>
                    </a:lnTo>
                    <a:lnTo>
                      <a:pt x="1887" y="481"/>
                    </a:lnTo>
                    <a:lnTo>
                      <a:pt x="1853" y="514"/>
                    </a:lnTo>
                    <a:lnTo>
                      <a:pt x="1819" y="547"/>
                    </a:lnTo>
                    <a:lnTo>
                      <a:pt x="1786" y="582"/>
                    </a:lnTo>
                    <a:lnTo>
                      <a:pt x="1755" y="616"/>
                    </a:lnTo>
                    <a:lnTo>
                      <a:pt x="1723" y="652"/>
                    </a:lnTo>
                    <a:lnTo>
                      <a:pt x="1693" y="688"/>
                    </a:lnTo>
                    <a:lnTo>
                      <a:pt x="1663" y="724"/>
                    </a:lnTo>
                    <a:lnTo>
                      <a:pt x="1634" y="761"/>
                    </a:lnTo>
                    <a:lnTo>
                      <a:pt x="1606" y="799"/>
                    </a:lnTo>
                    <a:lnTo>
                      <a:pt x="1579" y="837"/>
                    </a:lnTo>
                    <a:lnTo>
                      <a:pt x="1553" y="875"/>
                    </a:lnTo>
                    <a:lnTo>
                      <a:pt x="1527" y="914"/>
                    </a:lnTo>
                    <a:lnTo>
                      <a:pt x="1502" y="954"/>
                    </a:lnTo>
                    <a:lnTo>
                      <a:pt x="1479" y="994"/>
                    </a:lnTo>
                    <a:lnTo>
                      <a:pt x="1455" y="1035"/>
                    </a:lnTo>
                    <a:lnTo>
                      <a:pt x="1434" y="1076"/>
                    </a:lnTo>
                    <a:lnTo>
                      <a:pt x="1413" y="1117"/>
                    </a:lnTo>
                    <a:lnTo>
                      <a:pt x="1393" y="1158"/>
                    </a:lnTo>
                    <a:lnTo>
                      <a:pt x="1374" y="1200"/>
                    </a:lnTo>
                    <a:lnTo>
                      <a:pt x="1356" y="1244"/>
                    </a:lnTo>
                    <a:lnTo>
                      <a:pt x="1339" y="1286"/>
                    </a:lnTo>
                    <a:lnTo>
                      <a:pt x="1323" y="1329"/>
                    </a:lnTo>
                    <a:lnTo>
                      <a:pt x="1309" y="1372"/>
                    </a:lnTo>
                    <a:lnTo>
                      <a:pt x="1295" y="1415"/>
                    </a:lnTo>
                    <a:lnTo>
                      <a:pt x="1282" y="1459"/>
                    </a:lnTo>
                    <a:lnTo>
                      <a:pt x="1270" y="1503"/>
                    </a:lnTo>
                    <a:lnTo>
                      <a:pt x="1259" y="1547"/>
                    </a:lnTo>
                    <a:lnTo>
                      <a:pt x="1249" y="1591"/>
                    </a:lnTo>
                    <a:lnTo>
                      <a:pt x="1244" y="1617"/>
                    </a:lnTo>
                    <a:lnTo>
                      <a:pt x="1238" y="1644"/>
                    </a:lnTo>
                    <a:lnTo>
                      <a:pt x="1233" y="1670"/>
                    </a:lnTo>
                    <a:lnTo>
                      <a:pt x="1229" y="1697"/>
                    </a:lnTo>
                    <a:lnTo>
                      <a:pt x="1223" y="1723"/>
                    </a:lnTo>
                    <a:lnTo>
                      <a:pt x="1219" y="1750"/>
                    </a:lnTo>
                    <a:lnTo>
                      <a:pt x="1214" y="1776"/>
                    </a:lnTo>
                    <a:lnTo>
                      <a:pt x="1209" y="1802"/>
                    </a:lnTo>
                    <a:lnTo>
                      <a:pt x="1198" y="1866"/>
                    </a:lnTo>
                    <a:lnTo>
                      <a:pt x="1185" y="1931"/>
                    </a:lnTo>
                    <a:lnTo>
                      <a:pt x="1174" y="1997"/>
                    </a:lnTo>
                    <a:lnTo>
                      <a:pt x="1160" y="2062"/>
                    </a:lnTo>
                    <a:lnTo>
                      <a:pt x="1144" y="2127"/>
                    </a:lnTo>
                    <a:lnTo>
                      <a:pt x="1127" y="2191"/>
                    </a:lnTo>
                    <a:lnTo>
                      <a:pt x="1117" y="2224"/>
                    </a:lnTo>
                    <a:lnTo>
                      <a:pt x="1108" y="2256"/>
                    </a:lnTo>
                    <a:lnTo>
                      <a:pt x="1097" y="2289"/>
                    </a:lnTo>
                    <a:lnTo>
                      <a:pt x="1085" y="2321"/>
                    </a:lnTo>
                    <a:lnTo>
                      <a:pt x="1073" y="2353"/>
                    </a:lnTo>
                    <a:lnTo>
                      <a:pt x="1060" y="2385"/>
                    </a:lnTo>
                    <a:lnTo>
                      <a:pt x="1046" y="2417"/>
                    </a:lnTo>
                    <a:lnTo>
                      <a:pt x="1032" y="2448"/>
                    </a:lnTo>
                    <a:lnTo>
                      <a:pt x="1016" y="2481"/>
                    </a:lnTo>
                    <a:lnTo>
                      <a:pt x="1000" y="2512"/>
                    </a:lnTo>
                    <a:lnTo>
                      <a:pt x="981" y="2543"/>
                    </a:lnTo>
                    <a:lnTo>
                      <a:pt x="963" y="2575"/>
                    </a:lnTo>
                    <a:lnTo>
                      <a:pt x="944" y="2606"/>
                    </a:lnTo>
                    <a:lnTo>
                      <a:pt x="922" y="2636"/>
                    </a:lnTo>
                    <a:lnTo>
                      <a:pt x="900" y="2667"/>
                    </a:lnTo>
                    <a:lnTo>
                      <a:pt x="877" y="2698"/>
                    </a:lnTo>
                    <a:lnTo>
                      <a:pt x="852" y="2728"/>
                    </a:lnTo>
                    <a:lnTo>
                      <a:pt x="826" y="2758"/>
                    </a:lnTo>
                    <a:lnTo>
                      <a:pt x="799" y="2788"/>
                    </a:lnTo>
                    <a:lnTo>
                      <a:pt x="770" y="2817"/>
                    </a:lnTo>
                    <a:lnTo>
                      <a:pt x="744" y="2844"/>
                    </a:lnTo>
                    <a:lnTo>
                      <a:pt x="717" y="2874"/>
                    </a:lnTo>
                    <a:lnTo>
                      <a:pt x="691" y="2904"/>
                    </a:lnTo>
                    <a:lnTo>
                      <a:pt x="664" y="2936"/>
                    </a:lnTo>
                    <a:lnTo>
                      <a:pt x="638" y="2971"/>
                    </a:lnTo>
                    <a:lnTo>
                      <a:pt x="611" y="3005"/>
                    </a:lnTo>
                    <a:lnTo>
                      <a:pt x="584" y="3042"/>
                    </a:lnTo>
                    <a:lnTo>
                      <a:pt x="558" y="3080"/>
                    </a:lnTo>
                    <a:lnTo>
                      <a:pt x="531" y="3119"/>
                    </a:lnTo>
                    <a:lnTo>
                      <a:pt x="504" y="3159"/>
                    </a:lnTo>
                    <a:lnTo>
                      <a:pt x="478" y="3199"/>
                    </a:lnTo>
                    <a:lnTo>
                      <a:pt x="452" y="3241"/>
                    </a:lnTo>
                    <a:lnTo>
                      <a:pt x="400" y="3324"/>
                    </a:lnTo>
                    <a:lnTo>
                      <a:pt x="350" y="3409"/>
                    </a:lnTo>
                    <a:lnTo>
                      <a:pt x="301" y="3495"/>
                    </a:lnTo>
                    <a:lnTo>
                      <a:pt x="255" y="3580"/>
                    </a:lnTo>
                    <a:lnTo>
                      <a:pt x="209" y="3664"/>
                    </a:lnTo>
                    <a:lnTo>
                      <a:pt x="167" y="3744"/>
                    </a:lnTo>
                    <a:lnTo>
                      <a:pt x="128" y="3820"/>
                    </a:lnTo>
                    <a:lnTo>
                      <a:pt x="92" y="3893"/>
                    </a:lnTo>
                    <a:lnTo>
                      <a:pt x="58" y="3960"/>
                    </a:lnTo>
                    <a:lnTo>
                      <a:pt x="29" y="4020"/>
                    </a:lnTo>
                    <a:lnTo>
                      <a:pt x="0" y="40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94"/>
              <p:cNvSpPr>
                <a:spLocks noEditPoints="1"/>
              </p:cNvSpPr>
              <p:nvPr userDrawn="1"/>
            </p:nvSpPr>
            <p:spPr bwMode="auto">
              <a:xfrm>
                <a:off x="2737" y="3461"/>
                <a:ext cx="26" cy="26"/>
              </a:xfrm>
              <a:custGeom>
                <a:avLst/>
                <a:gdLst>
                  <a:gd name="T0" fmla="*/ 38 w 77"/>
                  <a:gd name="T1" fmla="*/ 77 h 77"/>
                  <a:gd name="T2" fmla="*/ 30 w 77"/>
                  <a:gd name="T3" fmla="*/ 76 h 77"/>
                  <a:gd name="T4" fmla="*/ 24 w 77"/>
                  <a:gd name="T5" fmla="*/ 74 h 77"/>
                  <a:gd name="T6" fmla="*/ 17 w 77"/>
                  <a:gd name="T7" fmla="*/ 71 h 77"/>
                  <a:gd name="T8" fmla="*/ 11 w 77"/>
                  <a:gd name="T9" fmla="*/ 65 h 77"/>
                  <a:gd name="T10" fmla="*/ 6 w 77"/>
                  <a:gd name="T11" fmla="*/ 60 h 77"/>
                  <a:gd name="T12" fmla="*/ 3 w 77"/>
                  <a:gd name="T13" fmla="*/ 53 h 77"/>
                  <a:gd name="T14" fmla="*/ 1 w 77"/>
                  <a:gd name="T15" fmla="*/ 47 h 77"/>
                  <a:gd name="T16" fmla="*/ 0 w 77"/>
                  <a:gd name="T17" fmla="*/ 38 h 77"/>
                  <a:gd name="T18" fmla="*/ 1 w 77"/>
                  <a:gd name="T19" fmla="*/ 31 h 77"/>
                  <a:gd name="T20" fmla="*/ 3 w 77"/>
                  <a:gd name="T21" fmla="*/ 24 h 77"/>
                  <a:gd name="T22" fmla="*/ 6 w 77"/>
                  <a:gd name="T23" fmla="*/ 18 h 77"/>
                  <a:gd name="T24" fmla="*/ 11 w 77"/>
                  <a:gd name="T25" fmla="*/ 11 h 77"/>
                  <a:gd name="T26" fmla="*/ 17 w 77"/>
                  <a:gd name="T27" fmla="*/ 7 h 77"/>
                  <a:gd name="T28" fmla="*/ 24 w 77"/>
                  <a:gd name="T29" fmla="*/ 4 h 77"/>
                  <a:gd name="T30" fmla="*/ 30 w 77"/>
                  <a:gd name="T31" fmla="*/ 1 h 77"/>
                  <a:gd name="T32" fmla="*/ 38 w 77"/>
                  <a:gd name="T33" fmla="*/ 0 h 77"/>
                  <a:gd name="T34" fmla="*/ 45 w 77"/>
                  <a:gd name="T35" fmla="*/ 1 h 77"/>
                  <a:gd name="T36" fmla="*/ 53 w 77"/>
                  <a:gd name="T37" fmla="*/ 4 h 77"/>
                  <a:gd name="T38" fmla="*/ 59 w 77"/>
                  <a:gd name="T39" fmla="*/ 7 h 77"/>
                  <a:gd name="T40" fmla="*/ 65 w 77"/>
                  <a:gd name="T41" fmla="*/ 11 h 77"/>
                  <a:gd name="T42" fmla="*/ 70 w 77"/>
                  <a:gd name="T43" fmla="*/ 18 h 77"/>
                  <a:gd name="T44" fmla="*/ 73 w 77"/>
                  <a:gd name="T45" fmla="*/ 24 h 77"/>
                  <a:gd name="T46" fmla="*/ 75 w 77"/>
                  <a:gd name="T47" fmla="*/ 31 h 77"/>
                  <a:gd name="T48" fmla="*/ 77 w 77"/>
                  <a:gd name="T49" fmla="*/ 38 h 77"/>
                  <a:gd name="T50" fmla="*/ 75 w 77"/>
                  <a:gd name="T51" fmla="*/ 47 h 77"/>
                  <a:gd name="T52" fmla="*/ 73 w 77"/>
                  <a:gd name="T53" fmla="*/ 53 h 77"/>
                  <a:gd name="T54" fmla="*/ 70 w 77"/>
                  <a:gd name="T55" fmla="*/ 60 h 77"/>
                  <a:gd name="T56" fmla="*/ 65 w 77"/>
                  <a:gd name="T57" fmla="*/ 65 h 77"/>
                  <a:gd name="T58" fmla="*/ 59 w 77"/>
                  <a:gd name="T59" fmla="*/ 71 h 77"/>
                  <a:gd name="T60" fmla="*/ 53 w 77"/>
                  <a:gd name="T61" fmla="*/ 74 h 77"/>
                  <a:gd name="T62" fmla="*/ 45 w 77"/>
                  <a:gd name="T63" fmla="*/ 76 h 77"/>
                  <a:gd name="T64" fmla="*/ 38 w 77"/>
                  <a:gd name="T65" fmla="*/ 77 h 77"/>
                  <a:gd name="T66" fmla="*/ 38 w 77"/>
                  <a:gd name="T67" fmla="*/ 27 h 77"/>
                  <a:gd name="T68" fmla="*/ 38 w 77"/>
                  <a:gd name="T69" fmla="*/ 27 h 77"/>
                  <a:gd name="T70" fmla="*/ 33 w 77"/>
                  <a:gd name="T71" fmla="*/ 28 h 77"/>
                  <a:gd name="T72" fmla="*/ 30 w 77"/>
                  <a:gd name="T73" fmla="*/ 31 h 77"/>
                  <a:gd name="T74" fmla="*/ 28 w 77"/>
                  <a:gd name="T75" fmla="*/ 34 h 77"/>
                  <a:gd name="T76" fmla="*/ 27 w 77"/>
                  <a:gd name="T77" fmla="*/ 38 h 77"/>
                  <a:gd name="T78" fmla="*/ 28 w 77"/>
                  <a:gd name="T79" fmla="*/ 42 h 77"/>
                  <a:gd name="T80" fmla="*/ 30 w 77"/>
                  <a:gd name="T81" fmla="*/ 47 h 77"/>
                  <a:gd name="T82" fmla="*/ 33 w 77"/>
                  <a:gd name="T83" fmla="*/ 49 h 77"/>
                  <a:gd name="T84" fmla="*/ 38 w 77"/>
                  <a:gd name="T85" fmla="*/ 50 h 77"/>
                  <a:gd name="T86" fmla="*/ 42 w 77"/>
                  <a:gd name="T87" fmla="*/ 49 h 77"/>
                  <a:gd name="T88" fmla="*/ 46 w 77"/>
                  <a:gd name="T89" fmla="*/ 47 h 77"/>
                  <a:gd name="T90" fmla="*/ 48 w 77"/>
                  <a:gd name="T91" fmla="*/ 42 h 77"/>
                  <a:gd name="T92" fmla="*/ 50 w 77"/>
                  <a:gd name="T93" fmla="*/ 38 h 77"/>
                  <a:gd name="T94" fmla="*/ 48 w 77"/>
                  <a:gd name="T95" fmla="*/ 34 h 77"/>
                  <a:gd name="T96" fmla="*/ 46 w 77"/>
                  <a:gd name="T97" fmla="*/ 31 h 77"/>
                  <a:gd name="T98" fmla="*/ 42 w 77"/>
                  <a:gd name="T99" fmla="*/ 28 h 77"/>
                  <a:gd name="T100" fmla="*/ 38 w 77"/>
                  <a:gd name="T101" fmla="*/ 2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7" h="77">
                    <a:moveTo>
                      <a:pt x="38" y="77"/>
                    </a:moveTo>
                    <a:lnTo>
                      <a:pt x="30" y="76"/>
                    </a:lnTo>
                    <a:lnTo>
                      <a:pt x="24" y="74"/>
                    </a:lnTo>
                    <a:lnTo>
                      <a:pt x="17" y="71"/>
                    </a:lnTo>
                    <a:lnTo>
                      <a:pt x="11" y="65"/>
                    </a:lnTo>
                    <a:lnTo>
                      <a:pt x="6" y="60"/>
                    </a:lnTo>
                    <a:lnTo>
                      <a:pt x="3" y="53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6" y="18"/>
                    </a:lnTo>
                    <a:lnTo>
                      <a:pt x="11" y="11"/>
                    </a:lnTo>
                    <a:lnTo>
                      <a:pt x="17" y="7"/>
                    </a:lnTo>
                    <a:lnTo>
                      <a:pt x="24" y="4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45" y="1"/>
                    </a:lnTo>
                    <a:lnTo>
                      <a:pt x="53" y="4"/>
                    </a:lnTo>
                    <a:lnTo>
                      <a:pt x="59" y="7"/>
                    </a:lnTo>
                    <a:lnTo>
                      <a:pt x="65" y="11"/>
                    </a:lnTo>
                    <a:lnTo>
                      <a:pt x="70" y="18"/>
                    </a:lnTo>
                    <a:lnTo>
                      <a:pt x="73" y="24"/>
                    </a:lnTo>
                    <a:lnTo>
                      <a:pt x="75" y="31"/>
                    </a:lnTo>
                    <a:lnTo>
                      <a:pt x="77" y="38"/>
                    </a:lnTo>
                    <a:lnTo>
                      <a:pt x="75" y="47"/>
                    </a:lnTo>
                    <a:lnTo>
                      <a:pt x="73" y="53"/>
                    </a:lnTo>
                    <a:lnTo>
                      <a:pt x="70" y="60"/>
                    </a:lnTo>
                    <a:lnTo>
                      <a:pt x="65" y="65"/>
                    </a:lnTo>
                    <a:lnTo>
                      <a:pt x="59" y="71"/>
                    </a:lnTo>
                    <a:lnTo>
                      <a:pt x="53" y="74"/>
                    </a:lnTo>
                    <a:lnTo>
                      <a:pt x="45" y="76"/>
                    </a:lnTo>
                    <a:lnTo>
                      <a:pt x="38" y="77"/>
                    </a:lnTo>
                    <a:close/>
                    <a:moveTo>
                      <a:pt x="38" y="27"/>
                    </a:moveTo>
                    <a:lnTo>
                      <a:pt x="38" y="27"/>
                    </a:lnTo>
                    <a:lnTo>
                      <a:pt x="33" y="28"/>
                    </a:lnTo>
                    <a:lnTo>
                      <a:pt x="30" y="31"/>
                    </a:lnTo>
                    <a:lnTo>
                      <a:pt x="28" y="34"/>
                    </a:lnTo>
                    <a:lnTo>
                      <a:pt x="27" y="38"/>
                    </a:lnTo>
                    <a:lnTo>
                      <a:pt x="28" y="42"/>
                    </a:lnTo>
                    <a:lnTo>
                      <a:pt x="30" y="47"/>
                    </a:lnTo>
                    <a:lnTo>
                      <a:pt x="33" y="49"/>
                    </a:lnTo>
                    <a:lnTo>
                      <a:pt x="38" y="50"/>
                    </a:lnTo>
                    <a:lnTo>
                      <a:pt x="42" y="49"/>
                    </a:lnTo>
                    <a:lnTo>
                      <a:pt x="46" y="47"/>
                    </a:lnTo>
                    <a:lnTo>
                      <a:pt x="48" y="42"/>
                    </a:lnTo>
                    <a:lnTo>
                      <a:pt x="50" y="38"/>
                    </a:lnTo>
                    <a:lnTo>
                      <a:pt x="48" y="34"/>
                    </a:lnTo>
                    <a:lnTo>
                      <a:pt x="46" y="31"/>
                    </a:lnTo>
                    <a:lnTo>
                      <a:pt x="42" y="28"/>
                    </a:lnTo>
                    <a:lnTo>
                      <a:pt x="38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95"/>
              <p:cNvSpPr>
                <a:spLocks noEditPoints="1"/>
              </p:cNvSpPr>
              <p:nvPr userDrawn="1"/>
            </p:nvSpPr>
            <p:spPr bwMode="auto">
              <a:xfrm>
                <a:off x="2672" y="3375"/>
                <a:ext cx="33" cy="33"/>
              </a:xfrm>
              <a:custGeom>
                <a:avLst/>
                <a:gdLst>
                  <a:gd name="T0" fmla="*/ 40 w 101"/>
                  <a:gd name="T1" fmla="*/ 100 h 101"/>
                  <a:gd name="T2" fmla="*/ 22 w 101"/>
                  <a:gd name="T3" fmla="*/ 92 h 101"/>
                  <a:gd name="T4" fmla="*/ 9 w 101"/>
                  <a:gd name="T5" fmla="*/ 78 h 101"/>
                  <a:gd name="T6" fmla="*/ 2 w 101"/>
                  <a:gd name="T7" fmla="*/ 61 h 101"/>
                  <a:gd name="T8" fmla="*/ 2 w 101"/>
                  <a:gd name="T9" fmla="*/ 40 h 101"/>
                  <a:gd name="T10" fmla="*/ 9 w 101"/>
                  <a:gd name="T11" fmla="*/ 22 h 101"/>
                  <a:gd name="T12" fmla="*/ 22 w 101"/>
                  <a:gd name="T13" fmla="*/ 9 h 101"/>
                  <a:gd name="T14" fmla="*/ 40 w 101"/>
                  <a:gd name="T15" fmla="*/ 1 h 101"/>
                  <a:gd name="T16" fmla="*/ 61 w 101"/>
                  <a:gd name="T17" fmla="*/ 1 h 101"/>
                  <a:gd name="T18" fmla="*/ 78 w 101"/>
                  <a:gd name="T19" fmla="*/ 9 h 101"/>
                  <a:gd name="T20" fmla="*/ 92 w 101"/>
                  <a:gd name="T21" fmla="*/ 22 h 101"/>
                  <a:gd name="T22" fmla="*/ 100 w 101"/>
                  <a:gd name="T23" fmla="*/ 40 h 101"/>
                  <a:gd name="T24" fmla="*/ 100 w 101"/>
                  <a:gd name="T25" fmla="*/ 61 h 101"/>
                  <a:gd name="T26" fmla="*/ 92 w 101"/>
                  <a:gd name="T27" fmla="*/ 78 h 101"/>
                  <a:gd name="T28" fmla="*/ 78 w 101"/>
                  <a:gd name="T29" fmla="*/ 92 h 101"/>
                  <a:gd name="T30" fmla="*/ 61 w 101"/>
                  <a:gd name="T31" fmla="*/ 100 h 101"/>
                  <a:gd name="T32" fmla="*/ 50 w 101"/>
                  <a:gd name="T33" fmla="*/ 27 h 101"/>
                  <a:gd name="T34" fmla="*/ 46 w 101"/>
                  <a:gd name="T35" fmla="*/ 27 h 101"/>
                  <a:gd name="T36" fmla="*/ 37 w 101"/>
                  <a:gd name="T37" fmla="*/ 32 h 101"/>
                  <a:gd name="T38" fmla="*/ 32 w 101"/>
                  <a:gd name="T39" fmla="*/ 37 h 101"/>
                  <a:gd name="T40" fmla="*/ 27 w 101"/>
                  <a:gd name="T41" fmla="*/ 46 h 101"/>
                  <a:gd name="T42" fmla="*/ 27 w 101"/>
                  <a:gd name="T43" fmla="*/ 55 h 101"/>
                  <a:gd name="T44" fmla="*/ 32 w 101"/>
                  <a:gd name="T45" fmla="*/ 63 h 101"/>
                  <a:gd name="T46" fmla="*/ 37 w 101"/>
                  <a:gd name="T47" fmla="*/ 69 h 101"/>
                  <a:gd name="T48" fmla="*/ 46 w 101"/>
                  <a:gd name="T49" fmla="*/ 73 h 101"/>
                  <a:gd name="T50" fmla="*/ 56 w 101"/>
                  <a:gd name="T51" fmla="*/ 73 h 101"/>
                  <a:gd name="T52" fmla="*/ 63 w 101"/>
                  <a:gd name="T53" fmla="*/ 69 h 101"/>
                  <a:gd name="T54" fmla="*/ 70 w 101"/>
                  <a:gd name="T55" fmla="*/ 63 h 101"/>
                  <a:gd name="T56" fmla="*/ 73 w 101"/>
                  <a:gd name="T57" fmla="*/ 55 h 101"/>
                  <a:gd name="T58" fmla="*/ 73 w 101"/>
                  <a:gd name="T59" fmla="*/ 46 h 101"/>
                  <a:gd name="T60" fmla="*/ 70 w 101"/>
                  <a:gd name="T61" fmla="*/ 37 h 101"/>
                  <a:gd name="T62" fmla="*/ 63 w 101"/>
                  <a:gd name="T63" fmla="*/ 32 h 101"/>
                  <a:gd name="T64" fmla="*/ 56 w 101"/>
                  <a:gd name="T6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1" h="101">
                    <a:moveTo>
                      <a:pt x="50" y="101"/>
                    </a:moveTo>
                    <a:lnTo>
                      <a:pt x="40" y="100"/>
                    </a:lnTo>
                    <a:lnTo>
                      <a:pt x="31" y="96"/>
                    </a:lnTo>
                    <a:lnTo>
                      <a:pt x="22" y="92"/>
                    </a:lnTo>
                    <a:lnTo>
                      <a:pt x="14" y="85"/>
                    </a:lnTo>
                    <a:lnTo>
                      <a:pt x="9" y="78"/>
                    </a:lnTo>
                    <a:lnTo>
                      <a:pt x="5" y="69"/>
                    </a:lnTo>
                    <a:lnTo>
                      <a:pt x="2" y="61"/>
                    </a:lnTo>
                    <a:lnTo>
                      <a:pt x="0" y="50"/>
                    </a:lnTo>
                    <a:lnTo>
                      <a:pt x="2" y="40"/>
                    </a:lnTo>
                    <a:lnTo>
                      <a:pt x="5" y="30"/>
                    </a:lnTo>
                    <a:lnTo>
                      <a:pt x="9" y="22"/>
                    </a:lnTo>
                    <a:lnTo>
                      <a:pt x="14" y="14"/>
                    </a:lnTo>
                    <a:lnTo>
                      <a:pt x="22" y="9"/>
                    </a:lnTo>
                    <a:lnTo>
                      <a:pt x="31" y="3"/>
                    </a:lnTo>
                    <a:lnTo>
                      <a:pt x="40" y="1"/>
                    </a:lnTo>
                    <a:lnTo>
                      <a:pt x="50" y="0"/>
                    </a:lnTo>
                    <a:lnTo>
                      <a:pt x="61" y="1"/>
                    </a:lnTo>
                    <a:lnTo>
                      <a:pt x="70" y="3"/>
                    </a:lnTo>
                    <a:lnTo>
                      <a:pt x="78" y="9"/>
                    </a:lnTo>
                    <a:lnTo>
                      <a:pt x="86" y="14"/>
                    </a:lnTo>
                    <a:lnTo>
                      <a:pt x="92" y="22"/>
                    </a:lnTo>
                    <a:lnTo>
                      <a:pt x="97" y="30"/>
                    </a:lnTo>
                    <a:lnTo>
                      <a:pt x="100" y="40"/>
                    </a:lnTo>
                    <a:lnTo>
                      <a:pt x="101" y="50"/>
                    </a:lnTo>
                    <a:lnTo>
                      <a:pt x="100" y="61"/>
                    </a:lnTo>
                    <a:lnTo>
                      <a:pt x="97" y="69"/>
                    </a:lnTo>
                    <a:lnTo>
                      <a:pt x="92" y="78"/>
                    </a:lnTo>
                    <a:lnTo>
                      <a:pt x="86" y="85"/>
                    </a:lnTo>
                    <a:lnTo>
                      <a:pt x="78" y="92"/>
                    </a:lnTo>
                    <a:lnTo>
                      <a:pt x="70" y="96"/>
                    </a:lnTo>
                    <a:lnTo>
                      <a:pt x="61" y="100"/>
                    </a:lnTo>
                    <a:lnTo>
                      <a:pt x="50" y="101"/>
                    </a:lnTo>
                    <a:close/>
                    <a:moveTo>
                      <a:pt x="50" y="27"/>
                    </a:moveTo>
                    <a:lnTo>
                      <a:pt x="50" y="27"/>
                    </a:lnTo>
                    <a:lnTo>
                      <a:pt x="46" y="27"/>
                    </a:lnTo>
                    <a:lnTo>
                      <a:pt x="41" y="29"/>
                    </a:lnTo>
                    <a:lnTo>
                      <a:pt x="37" y="32"/>
                    </a:lnTo>
                    <a:lnTo>
                      <a:pt x="34" y="34"/>
                    </a:lnTo>
                    <a:lnTo>
                      <a:pt x="32" y="37"/>
                    </a:lnTo>
                    <a:lnTo>
                      <a:pt x="30" y="41"/>
                    </a:lnTo>
                    <a:lnTo>
                      <a:pt x="27" y="46"/>
                    </a:lnTo>
                    <a:lnTo>
                      <a:pt x="27" y="50"/>
                    </a:lnTo>
                    <a:lnTo>
                      <a:pt x="27" y="55"/>
                    </a:lnTo>
                    <a:lnTo>
                      <a:pt x="30" y="60"/>
                    </a:lnTo>
                    <a:lnTo>
                      <a:pt x="32" y="63"/>
                    </a:lnTo>
                    <a:lnTo>
                      <a:pt x="34" y="66"/>
                    </a:lnTo>
                    <a:lnTo>
                      <a:pt x="37" y="69"/>
                    </a:lnTo>
                    <a:lnTo>
                      <a:pt x="41" y="71"/>
                    </a:lnTo>
                    <a:lnTo>
                      <a:pt x="46" y="73"/>
                    </a:lnTo>
                    <a:lnTo>
                      <a:pt x="50" y="74"/>
                    </a:lnTo>
                    <a:lnTo>
                      <a:pt x="56" y="73"/>
                    </a:lnTo>
                    <a:lnTo>
                      <a:pt x="60" y="71"/>
                    </a:lnTo>
                    <a:lnTo>
                      <a:pt x="63" y="69"/>
                    </a:lnTo>
                    <a:lnTo>
                      <a:pt x="67" y="66"/>
                    </a:lnTo>
                    <a:lnTo>
                      <a:pt x="70" y="63"/>
                    </a:lnTo>
                    <a:lnTo>
                      <a:pt x="72" y="60"/>
                    </a:lnTo>
                    <a:lnTo>
                      <a:pt x="73" y="55"/>
                    </a:lnTo>
                    <a:lnTo>
                      <a:pt x="74" y="50"/>
                    </a:lnTo>
                    <a:lnTo>
                      <a:pt x="73" y="46"/>
                    </a:lnTo>
                    <a:lnTo>
                      <a:pt x="72" y="41"/>
                    </a:lnTo>
                    <a:lnTo>
                      <a:pt x="70" y="37"/>
                    </a:lnTo>
                    <a:lnTo>
                      <a:pt x="67" y="34"/>
                    </a:lnTo>
                    <a:lnTo>
                      <a:pt x="63" y="32"/>
                    </a:lnTo>
                    <a:lnTo>
                      <a:pt x="60" y="29"/>
                    </a:lnTo>
                    <a:lnTo>
                      <a:pt x="56" y="27"/>
                    </a:lnTo>
                    <a:lnTo>
                      <a:pt x="5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96"/>
              <p:cNvSpPr>
                <a:spLocks noEditPoints="1"/>
              </p:cNvSpPr>
              <p:nvPr userDrawn="1"/>
            </p:nvSpPr>
            <p:spPr bwMode="auto">
              <a:xfrm>
                <a:off x="2922" y="3864"/>
                <a:ext cx="49" cy="50"/>
              </a:xfrm>
              <a:custGeom>
                <a:avLst/>
                <a:gdLst>
                  <a:gd name="T0" fmla="*/ 67 w 148"/>
                  <a:gd name="T1" fmla="*/ 148 h 148"/>
                  <a:gd name="T2" fmla="*/ 52 w 148"/>
                  <a:gd name="T3" fmla="*/ 145 h 148"/>
                  <a:gd name="T4" fmla="*/ 39 w 148"/>
                  <a:gd name="T5" fmla="*/ 140 h 148"/>
                  <a:gd name="T6" fmla="*/ 27 w 148"/>
                  <a:gd name="T7" fmla="*/ 132 h 148"/>
                  <a:gd name="T8" fmla="*/ 16 w 148"/>
                  <a:gd name="T9" fmla="*/ 121 h 148"/>
                  <a:gd name="T10" fmla="*/ 8 w 148"/>
                  <a:gd name="T11" fmla="*/ 109 h 148"/>
                  <a:gd name="T12" fmla="*/ 3 w 148"/>
                  <a:gd name="T13" fmla="*/ 96 h 148"/>
                  <a:gd name="T14" fmla="*/ 0 w 148"/>
                  <a:gd name="T15" fmla="*/ 82 h 148"/>
                  <a:gd name="T16" fmla="*/ 0 w 148"/>
                  <a:gd name="T17" fmla="*/ 67 h 148"/>
                  <a:gd name="T18" fmla="*/ 3 w 148"/>
                  <a:gd name="T19" fmla="*/ 52 h 148"/>
                  <a:gd name="T20" fmla="*/ 8 w 148"/>
                  <a:gd name="T21" fmla="*/ 39 h 148"/>
                  <a:gd name="T22" fmla="*/ 16 w 148"/>
                  <a:gd name="T23" fmla="*/ 27 h 148"/>
                  <a:gd name="T24" fmla="*/ 27 w 148"/>
                  <a:gd name="T25" fmla="*/ 17 h 148"/>
                  <a:gd name="T26" fmla="*/ 39 w 148"/>
                  <a:gd name="T27" fmla="*/ 9 h 148"/>
                  <a:gd name="T28" fmla="*/ 52 w 148"/>
                  <a:gd name="T29" fmla="*/ 4 h 148"/>
                  <a:gd name="T30" fmla="*/ 67 w 148"/>
                  <a:gd name="T31" fmla="*/ 0 h 148"/>
                  <a:gd name="T32" fmla="*/ 82 w 148"/>
                  <a:gd name="T33" fmla="*/ 0 h 148"/>
                  <a:gd name="T34" fmla="*/ 96 w 148"/>
                  <a:gd name="T35" fmla="*/ 4 h 148"/>
                  <a:gd name="T36" fmla="*/ 109 w 148"/>
                  <a:gd name="T37" fmla="*/ 9 h 148"/>
                  <a:gd name="T38" fmla="*/ 121 w 148"/>
                  <a:gd name="T39" fmla="*/ 17 h 148"/>
                  <a:gd name="T40" fmla="*/ 132 w 148"/>
                  <a:gd name="T41" fmla="*/ 27 h 148"/>
                  <a:gd name="T42" fmla="*/ 139 w 148"/>
                  <a:gd name="T43" fmla="*/ 39 h 148"/>
                  <a:gd name="T44" fmla="*/ 145 w 148"/>
                  <a:gd name="T45" fmla="*/ 52 h 148"/>
                  <a:gd name="T46" fmla="*/ 148 w 148"/>
                  <a:gd name="T47" fmla="*/ 67 h 148"/>
                  <a:gd name="T48" fmla="*/ 148 w 148"/>
                  <a:gd name="T49" fmla="*/ 82 h 148"/>
                  <a:gd name="T50" fmla="*/ 145 w 148"/>
                  <a:gd name="T51" fmla="*/ 96 h 148"/>
                  <a:gd name="T52" fmla="*/ 139 w 148"/>
                  <a:gd name="T53" fmla="*/ 109 h 148"/>
                  <a:gd name="T54" fmla="*/ 132 w 148"/>
                  <a:gd name="T55" fmla="*/ 121 h 148"/>
                  <a:gd name="T56" fmla="*/ 121 w 148"/>
                  <a:gd name="T57" fmla="*/ 132 h 148"/>
                  <a:gd name="T58" fmla="*/ 109 w 148"/>
                  <a:gd name="T59" fmla="*/ 140 h 148"/>
                  <a:gd name="T60" fmla="*/ 96 w 148"/>
                  <a:gd name="T61" fmla="*/ 145 h 148"/>
                  <a:gd name="T62" fmla="*/ 82 w 148"/>
                  <a:gd name="T63" fmla="*/ 148 h 148"/>
                  <a:gd name="T64" fmla="*/ 74 w 148"/>
                  <a:gd name="T65" fmla="*/ 27 h 148"/>
                  <a:gd name="T66" fmla="*/ 65 w 148"/>
                  <a:gd name="T67" fmla="*/ 28 h 148"/>
                  <a:gd name="T68" fmla="*/ 47 w 148"/>
                  <a:gd name="T69" fmla="*/ 35 h 148"/>
                  <a:gd name="T70" fmla="*/ 34 w 148"/>
                  <a:gd name="T71" fmla="*/ 48 h 148"/>
                  <a:gd name="T72" fmla="*/ 28 w 148"/>
                  <a:gd name="T73" fmla="*/ 65 h 148"/>
                  <a:gd name="T74" fmla="*/ 28 w 148"/>
                  <a:gd name="T75" fmla="*/ 84 h 148"/>
                  <a:gd name="T76" fmla="*/ 34 w 148"/>
                  <a:gd name="T77" fmla="*/ 101 h 148"/>
                  <a:gd name="T78" fmla="*/ 47 w 148"/>
                  <a:gd name="T79" fmla="*/ 114 h 148"/>
                  <a:gd name="T80" fmla="*/ 65 w 148"/>
                  <a:gd name="T81" fmla="*/ 120 h 148"/>
                  <a:gd name="T82" fmla="*/ 83 w 148"/>
                  <a:gd name="T83" fmla="*/ 120 h 148"/>
                  <a:gd name="T84" fmla="*/ 100 w 148"/>
                  <a:gd name="T85" fmla="*/ 114 h 148"/>
                  <a:gd name="T86" fmla="*/ 113 w 148"/>
                  <a:gd name="T87" fmla="*/ 101 h 148"/>
                  <a:gd name="T88" fmla="*/ 120 w 148"/>
                  <a:gd name="T89" fmla="*/ 84 h 148"/>
                  <a:gd name="T90" fmla="*/ 120 w 148"/>
                  <a:gd name="T91" fmla="*/ 65 h 148"/>
                  <a:gd name="T92" fmla="*/ 113 w 148"/>
                  <a:gd name="T93" fmla="*/ 48 h 148"/>
                  <a:gd name="T94" fmla="*/ 100 w 148"/>
                  <a:gd name="T95" fmla="*/ 35 h 148"/>
                  <a:gd name="T96" fmla="*/ 83 w 148"/>
                  <a:gd name="T97" fmla="*/ 2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8" h="148">
                    <a:moveTo>
                      <a:pt x="74" y="148"/>
                    </a:moveTo>
                    <a:lnTo>
                      <a:pt x="67" y="148"/>
                    </a:lnTo>
                    <a:lnTo>
                      <a:pt x="59" y="147"/>
                    </a:lnTo>
                    <a:lnTo>
                      <a:pt x="52" y="145"/>
                    </a:lnTo>
                    <a:lnTo>
                      <a:pt x="45" y="143"/>
                    </a:lnTo>
                    <a:lnTo>
                      <a:pt x="39" y="140"/>
                    </a:lnTo>
                    <a:lnTo>
                      <a:pt x="32" y="136"/>
                    </a:lnTo>
                    <a:lnTo>
                      <a:pt x="27" y="132"/>
                    </a:lnTo>
                    <a:lnTo>
                      <a:pt x="21" y="127"/>
                    </a:lnTo>
                    <a:lnTo>
                      <a:pt x="16" y="121"/>
                    </a:lnTo>
                    <a:lnTo>
                      <a:pt x="12" y="116"/>
                    </a:lnTo>
                    <a:lnTo>
                      <a:pt x="8" y="109"/>
                    </a:lnTo>
                    <a:lnTo>
                      <a:pt x="5" y="103"/>
                    </a:lnTo>
                    <a:lnTo>
                      <a:pt x="3" y="96"/>
                    </a:lnTo>
                    <a:lnTo>
                      <a:pt x="1" y="89"/>
                    </a:lnTo>
                    <a:lnTo>
                      <a:pt x="0" y="82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" y="60"/>
                    </a:lnTo>
                    <a:lnTo>
                      <a:pt x="3" y="52"/>
                    </a:lnTo>
                    <a:lnTo>
                      <a:pt x="5" y="46"/>
                    </a:lnTo>
                    <a:lnTo>
                      <a:pt x="8" y="39"/>
                    </a:lnTo>
                    <a:lnTo>
                      <a:pt x="12" y="33"/>
                    </a:lnTo>
                    <a:lnTo>
                      <a:pt x="16" y="27"/>
                    </a:lnTo>
                    <a:lnTo>
                      <a:pt x="21" y="22"/>
                    </a:lnTo>
                    <a:lnTo>
                      <a:pt x="27" y="17"/>
                    </a:lnTo>
                    <a:lnTo>
                      <a:pt x="32" y="12"/>
                    </a:lnTo>
                    <a:lnTo>
                      <a:pt x="39" y="9"/>
                    </a:lnTo>
                    <a:lnTo>
                      <a:pt x="45" y="6"/>
                    </a:lnTo>
                    <a:lnTo>
                      <a:pt x="52" y="4"/>
                    </a:lnTo>
                    <a:lnTo>
                      <a:pt x="59" y="1"/>
                    </a:lnTo>
                    <a:lnTo>
                      <a:pt x="67" y="0"/>
                    </a:lnTo>
                    <a:lnTo>
                      <a:pt x="74" y="0"/>
                    </a:lnTo>
                    <a:lnTo>
                      <a:pt x="82" y="0"/>
                    </a:lnTo>
                    <a:lnTo>
                      <a:pt x="88" y="1"/>
                    </a:lnTo>
                    <a:lnTo>
                      <a:pt x="96" y="4"/>
                    </a:lnTo>
                    <a:lnTo>
                      <a:pt x="102" y="6"/>
                    </a:lnTo>
                    <a:lnTo>
                      <a:pt x="109" y="9"/>
                    </a:lnTo>
                    <a:lnTo>
                      <a:pt x="115" y="12"/>
                    </a:lnTo>
                    <a:lnTo>
                      <a:pt x="121" y="17"/>
                    </a:lnTo>
                    <a:lnTo>
                      <a:pt x="126" y="22"/>
                    </a:lnTo>
                    <a:lnTo>
                      <a:pt x="132" y="27"/>
                    </a:lnTo>
                    <a:lnTo>
                      <a:pt x="136" y="33"/>
                    </a:lnTo>
                    <a:lnTo>
                      <a:pt x="139" y="39"/>
                    </a:lnTo>
                    <a:lnTo>
                      <a:pt x="142" y="46"/>
                    </a:lnTo>
                    <a:lnTo>
                      <a:pt x="145" y="52"/>
                    </a:lnTo>
                    <a:lnTo>
                      <a:pt x="147" y="60"/>
                    </a:lnTo>
                    <a:lnTo>
                      <a:pt x="148" y="67"/>
                    </a:lnTo>
                    <a:lnTo>
                      <a:pt x="148" y="75"/>
                    </a:lnTo>
                    <a:lnTo>
                      <a:pt x="148" y="82"/>
                    </a:lnTo>
                    <a:lnTo>
                      <a:pt x="147" y="89"/>
                    </a:lnTo>
                    <a:lnTo>
                      <a:pt x="145" y="96"/>
                    </a:lnTo>
                    <a:lnTo>
                      <a:pt x="142" y="103"/>
                    </a:lnTo>
                    <a:lnTo>
                      <a:pt x="139" y="109"/>
                    </a:lnTo>
                    <a:lnTo>
                      <a:pt x="136" y="116"/>
                    </a:lnTo>
                    <a:lnTo>
                      <a:pt x="132" y="121"/>
                    </a:lnTo>
                    <a:lnTo>
                      <a:pt x="126" y="127"/>
                    </a:lnTo>
                    <a:lnTo>
                      <a:pt x="121" y="132"/>
                    </a:lnTo>
                    <a:lnTo>
                      <a:pt x="115" y="136"/>
                    </a:lnTo>
                    <a:lnTo>
                      <a:pt x="109" y="140"/>
                    </a:lnTo>
                    <a:lnTo>
                      <a:pt x="102" y="143"/>
                    </a:lnTo>
                    <a:lnTo>
                      <a:pt x="96" y="145"/>
                    </a:lnTo>
                    <a:lnTo>
                      <a:pt x="88" y="147"/>
                    </a:lnTo>
                    <a:lnTo>
                      <a:pt x="82" y="148"/>
                    </a:lnTo>
                    <a:lnTo>
                      <a:pt x="74" y="148"/>
                    </a:lnTo>
                    <a:close/>
                    <a:moveTo>
                      <a:pt x="74" y="27"/>
                    </a:moveTo>
                    <a:lnTo>
                      <a:pt x="74" y="27"/>
                    </a:lnTo>
                    <a:lnTo>
                      <a:pt x="65" y="28"/>
                    </a:lnTo>
                    <a:lnTo>
                      <a:pt x="56" y="31"/>
                    </a:lnTo>
                    <a:lnTo>
                      <a:pt x="47" y="35"/>
                    </a:lnTo>
                    <a:lnTo>
                      <a:pt x="41" y="41"/>
                    </a:lnTo>
                    <a:lnTo>
                      <a:pt x="34" y="48"/>
                    </a:lnTo>
                    <a:lnTo>
                      <a:pt x="30" y="57"/>
                    </a:lnTo>
                    <a:lnTo>
                      <a:pt x="28" y="65"/>
                    </a:lnTo>
                    <a:lnTo>
                      <a:pt x="27" y="75"/>
                    </a:lnTo>
                    <a:lnTo>
                      <a:pt x="28" y="84"/>
                    </a:lnTo>
                    <a:lnTo>
                      <a:pt x="30" y="93"/>
                    </a:lnTo>
                    <a:lnTo>
                      <a:pt x="34" y="101"/>
                    </a:lnTo>
                    <a:lnTo>
                      <a:pt x="41" y="108"/>
                    </a:lnTo>
                    <a:lnTo>
                      <a:pt x="47" y="114"/>
                    </a:lnTo>
                    <a:lnTo>
                      <a:pt x="56" y="118"/>
                    </a:lnTo>
                    <a:lnTo>
                      <a:pt x="65" y="120"/>
                    </a:lnTo>
                    <a:lnTo>
                      <a:pt x="74" y="121"/>
                    </a:lnTo>
                    <a:lnTo>
                      <a:pt x="83" y="120"/>
                    </a:lnTo>
                    <a:lnTo>
                      <a:pt x="93" y="118"/>
                    </a:lnTo>
                    <a:lnTo>
                      <a:pt x="100" y="114"/>
                    </a:lnTo>
                    <a:lnTo>
                      <a:pt x="107" y="108"/>
                    </a:lnTo>
                    <a:lnTo>
                      <a:pt x="113" y="101"/>
                    </a:lnTo>
                    <a:lnTo>
                      <a:pt x="118" y="93"/>
                    </a:lnTo>
                    <a:lnTo>
                      <a:pt x="120" y="84"/>
                    </a:lnTo>
                    <a:lnTo>
                      <a:pt x="121" y="75"/>
                    </a:lnTo>
                    <a:lnTo>
                      <a:pt x="120" y="65"/>
                    </a:lnTo>
                    <a:lnTo>
                      <a:pt x="118" y="57"/>
                    </a:lnTo>
                    <a:lnTo>
                      <a:pt x="113" y="48"/>
                    </a:lnTo>
                    <a:lnTo>
                      <a:pt x="107" y="41"/>
                    </a:lnTo>
                    <a:lnTo>
                      <a:pt x="100" y="35"/>
                    </a:lnTo>
                    <a:lnTo>
                      <a:pt x="93" y="31"/>
                    </a:lnTo>
                    <a:lnTo>
                      <a:pt x="83" y="28"/>
                    </a:lnTo>
                    <a:lnTo>
                      <a:pt x="7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97"/>
              <p:cNvSpPr>
                <a:spLocks/>
              </p:cNvSpPr>
              <p:nvPr userDrawn="1"/>
            </p:nvSpPr>
            <p:spPr bwMode="auto">
              <a:xfrm>
                <a:off x="216" y="2953"/>
                <a:ext cx="1173" cy="1367"/>
              </a:xfrm>
              <a:custGeom>
                <a:avLst/>
                <a:gdLst>
                  <a:gd name="T0" fmla="*/ 121 w 3520"/>
                  <a:gd name="T1" fmla="*/ 3867 h 4101"/>
                  <a:gd name="T2" fmla="*/ 318 w 3520"/>
                  <a:gd name="T3" fmla="*/ 3504 h 4101"/>
                  <a:gd name="T4" fmla="*/ 511 w 3520"/>
                  <a:gd name="T5" fmla="*/ 3187 h 4101"/>
                  <a:gd name="T6" fmla="*/ 621 w 3520"/>
                  <a:gd name="T7" fmla="*/ 3024 h 4101"/>
                  <a:gd name="T8" fmla="*/ 729 w 3520"/>
                  <a:gd name="T9" fmla="*/ 2883 h 4101"/>
                  <a:gd name="T10" fmla="*/ 833 w 3520"/>
                  <a:gd name="T11" fmla="*/ 2770 h 4101"/>
                  <a:gd name="T12" fmla="*/ 934 w 3520"/>
                  <a:gd name="T13" fmla="*/ 2651 h 4101"/>
                  <a:gd name="T14" fmla="*/ 1014 w 3520"/>
                  <a:gd name="T15" fmla="*/ 2529 h 4101"/>
                  <a:gd name="T16" fmla="*/ 1077 w 3520"/>
                  <a:gd name="T17" fmla="*/ 2404 h 4101"/>
                  <a:gd name="T18" fmla="*/ 1126 w 3520"/>
                  <a:gd name="T19" fmla="*/ 2278 h 4101"/>
                  <a:gd name="T20" fmla="*/ 1174 w 3520"/>
                  <a:gd name="T21" fmla="*/ 2118 h 4101"/>
                  <a:gd name="T22" fmla="*/ 1226 w 3520"/>
                  <a:gd name="T23" fmla="*/ 1861 h 4101"/>
                  <a:gd name="T24" fmla="*/ 1251 w 3520"/>
                  <a:gd name="T25" fmla="*/ 1719 h 4101"/>
                  <a:gd name="T26" fmla="*/ 1272 w 3520"/>
                  <a:gd name="T27" fmla="*/ 1612 h 4101"/>
                  <a:gd name="T28" fmla="*/ 1310 w 3520"/>
                  <a:gd name="T29" fmla="*/ 1452 h 4101"/>
                  <a:gd name="T30" fmla="*/ 1369 w 3520"/>
                  <a:gd name="T31" fmla="*/ 1276 h 4101"/>
                  <a:gd name="T32" fmla="*/ 1444 w 3520"/>
                  <a:gd name="T33" fmla="*/ 1105 h 4101"/>
                  <a:gd name="T34" fmla="*/ 1534 w 3520"/>
                  <a:gd name="T35" fmla="*/ 940 h 4101"/>
                  <a:gd name="T36" fmla="*/ 1639 w 3520"/>
                  <a:gd name="T37" fmla="*/ 783 h 4101"/>
                  <a:gd name="T38" fmla="*/ 1758 w 3520"/>
                  <a:gd name="T39" fmla="*/ 634 h 4101"/>
                  <a:gd name="T40" fmla="*/ 1888 w 3520"/>
                  <a:gd name="T41" fmla="*/ 494 h 4101"/>
                  <a:gd name="T42" fmla="*/ 2032 w 3520"/>
                  <a:gd name="T43" fmla="*/ 367 h 4101"/>
                  <a:gd name="T44" fmla="*/ 2209 w 3520"/>
                  <a:gd name="T45" fmla="*/ 248 h 4101"/>
                  <a:gd name="T46" fmla="*/ 2424 w 3520"/>
                  <a:gd name="T47" fmla="*/ 156 h 4101"/>
                  <a:gd name="T48" fmla="*/ 2659 w 3520"/>
                  <a:gd name="T49" fmla="*/ 90 h 4101"/>
                  <a:gd name="T50" fmla="*/ 2896 w 3520"/>
                  <a:gd name="T51" fmla="*/ 45 h 4101"/>
                  <a:gd name="T52" fmla="*/ 3115 w 3520"/>
                  <a:gd name="T53" fmla="*/ 18 h 4101"/>
                  <a:gd name="T54" fmla="*/ 3409 w 3520"/>
                  <a:gd name="T55" fmla="*/ 1 h 4101"/>
                  <a:gd name="T56" fmla="*/ 3511 w 3520"/>
                  <a:gd name="T57" fmla="*/ 1 h 4101"/>
                  <a:gd name="T58" fmla="*/ 3519 w 3520"/>
                  <a:gd name="T59" fmla="*/ 18 h 4101"/>
                  <a:gd name="T60" fmla="*/ 3493 w 3520"/>
                  <a:gd name="T61" fmla="*/ 27 h 4101"/>
                  <a:gd name="T62" fmla="*/ 3261 w 3520"/>
                  <a:gd name="T63" fmla="*/ 35 h 4101"/>
                  <a:gd name="T64" fmla="*/ 3014 w 3520"/>
                  <a:gd name="T65" fmla="*/ 56 h 4101"/>
                  <a:gd name="T66" fmla="*/ 2786 w 3520"/>
                  <a:gd name="T67" fmla="*/ 91 h 4101"/>
                  <a:gd name="T68" fmla="*/ 2550 w 3520"/>
                  <a:gd name="T69" fmla="*/ 145 h 4101"/>
                  <a:gd name="T70" fmla="*/ 2326 w 3520"/>
                  <a:gd name="T71" fmla="*/ 222 h 4101"/>
                  <a:gd name="T72" fmla="*/ 2129 w 3520"/>
                  <a:gd name="T73" fmla="*/ 327 h 4101"/>
                  <a:gd name="T74" fmla="*/ 1977 w 3520"/>
                  <a:gd name="T75" fmla="*/ 450 h 4101"/>
                  <a:gd name="T76" fmla="*/ 1841 w 3520"/>
                  <a:gd name="T77" fmla="*/ 582 h 4101"/>
                  <a:gd name="T78" fmla="*/ 1718 w 3520"/>
                  <a:gd name="T79" fmla="*/ 724 h 4101"/>
                  <a:gd name="T80" fmla="*/ 1608 w 3520"/>
                  <a:gd name="T81" fmla="*/ 876 h 4101"/>
                  <a:gd name="T82" fmla="*/ 1510 w 3520"/>
                  <a:gd name="T83" fmla="*/ 1035 h 4101"/>
                  <a:gd name="T84" fmla="*/ 1429 w 3520"/>
                  <a:gd name="T85" fmla="*/ 1200 h 4101"/>
                  <a:gd name="T86" fmla="*/ 1363 w 3520"/>
                  <a:gd name="T87" fmla="*/ 1372 h 4101"/>
                  <a:gd name="T88" fmla="*/ 1314 w 3520"/>
                  <a:gd name="T89" fmla="*/ 1547 h 4101"/>
                  <a:gd name="T90" fmla="*/ 1288 w 3520"/>
                  <a:gd name="T91" fmla="*/ 1670 h 4101"/>
                  <a:gd name="T92" fmla="*/ 1269 w 3520"/>
                  <a:gd name="T93" fmla="*/ 1776 h 4101"/>
                  <a:gd name="T94" fmla="*/ 1229 w 3520"/>
                  <a:gd name="T95" fmla="*/ 1997 h 4101"/>
                  <a:gd name="T96" fmla="*/ 1172 w 3520"/>
                  <a:gd name="T97" fmla="*/ 2224 h 4101"/>
                  <a:gd name="T98" fmla="*/ 1128 w 3520"/>
                  <a:gd name="T99" fmla="*/ 2353 h 4101"/>
                  <a:gd name="T100" fmla="*/ 1071 w 3520"/>
                  <a:gd name="T101" fmla="*/ 2481 h 4101"/>
                  <a:gd name="T102" fmla="*/ 999 w 3520"/>
                  <a:gd name="T103" fmla="*/ 2606 h 4101"/>
                  <a:gd name="T104" fmla="*/ 907 w 3520"/>
                  <a:gd name="T105" fmla="*/ 2728 h 4101"/>
                  <a:gd name="T106" fmla="*/ 800 w 3520"/>
                  <a:gd name="T107" fmla="*/ 2843 h 4101"/>
                  <a:gd name="T108" fmla="*/ 697 w 3520"/>
                  <a:gd name="T109" fmla="*/ 2966 h 4101"/>
                  <a:gd name="T110" fmla="*/ 589 w 3520"/>
                  <a:gd name="T111" fmla="*/ 3115 h 4101"/>
                  <a:gd name="T112" fmla="*/ 453 w 3520"/>
                  <a:gd name="T113" fmla="*/ 3328 h 4101"/>
                  <a:gd name="T114" fmla="*/ 245 w 3520"/>
                  <a:gd name="T115" fmla="*/ 3692 h 4101"/>
                  <a:gd name="T116" fmla="*/ 67 w 3520"/>
                  <a:gd name="T117" fmla="*/ 4029 h 4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20" h="4101">
                    <a:moveTo>
                      <a:pt x="0" y="4101"/>
                    </a:moveTo>
                    <a:lnTo>
                      <a:pt x="37" y="4029"/>
                    </a:lnTo>
                    <a:lnTo>
                      <a:pt x="78" y="3950"/>
                    </a:lnTo>
                    <a:lnTo>
                      <a:pt x="121" y="3867"/>
                    </a:lnTo>
                    <a:lnTo>
                      <a:pt x="167" y="3779"/>
                    </a:lnTo>
                    <a:lnTo>
                      <a:pt x="216" y="3689"/>
                    </a:lnTo>
                    <a:lnTo>
                      <a:pt x="267" y="3597"/>
                    </a:lnTo>
                    <a:lnTo>
                      <a:pt x="318" y="3504"/>
                    </a:lnTo>
                    <a:lnTo>
                      <a:pt x="372" y="3411"/>
                    </a:lnTo>
                    <a:lnTo>
                      <a:pt x="427" y="3319"/>
                    </a:lnTo>
                    <a:lnTo>
                      <a:pt x="482" y="3230"/>
                    </a:lnTo>
                    <a:lnTo>
                      <a:pt x="511" y="3187"/>
                    </a:lnTo>
                    <a:lnTo>
                      <a:pt x="539" y="3144"/>
                    </a:lnTo>
                    <a:lnTo>
                      <a:pt x="566" y="3102"/>
                    </a:lnTo>
                    <a:lnTo>
                      <a:pt x="594" y="3063"/>
                    </a:lnTo>
                    <a:lnTo>
                      <a:pt x="621" y="3024"/>
                    </a:lnTo>
                    <a:lnTo>
                      <a:pt x="649" y="2986"/>
                    </a:lnTo>
                    <a:lnTo>
                      <a:pt x="676" y="2950"/>
                    </a:lnTo>
                    <a:lnTo>
                      <a:pt x="703" y="2916"/>
                    </a:lnTo>
                    <a:lnTo>
                      <a:pt x="729" y="2883"/>
                    </a:lnTo>
                    <a:lnTo>
                      <a:pt x="755" y="2853"/>
                    </a:lnTo>
                    <a:lnTo>
                      <a:pt x="781" y="2825"/>
                    </a:lnTo>
                    <a:lnTo>
                      <a:pt x="805" y="2799"/>
                    </a:lnTo>
                    <a:lnTo>
                      <a:pt x="833" y="2770"/>
                    </a:lnTo>
                    <a:lnTo>
                      <a:pt x="860" y="2740"/>
                    </a:lnTo>
                    <a:lnTo>
                      <a:pt x="886" y="2711"/>
                    </a:lnTo>
                    <a:lnTo>
                      <a:pt x="911" y="2680"/>
                    </a:lnTo>
                    <a:lnTo>
                      <a:pt x="934" y="2651"/>
                    </a:lnTo>
                    <a:lnTo>
                      <a:pt x="955" y="2621"/>
                    </a:lnTo>
                    <a:lnTo>
                      <a:pt x="976" y="2590"/>
                    </a:lnTo>
                    <a:lnTo>
                      <a:pt x="995" y="2560"/>
                    </a:lnTo>
                    <a:lnTo>
                      <a:pt x="1014" y="2529"/>
                    </a:lnTo>
                    <a:lnTo>
                      <a:pt x="1031" y="2498"/>
                    </a:lnTo>
                    <a:lnTo>
                      <a:pt x="1047" y="2467"/>
                    </a:lnTo>
                    <a:lnTo>
                      <a:pt x="1062" y="2435"/>
                    </a:lnTo>
                    <a:lnTo>
                      <a:pt x="1077" y="2404"/>
                    </a:lnTo>
                    <a:lnTo>
                      <a:pt x="1090" y="2373"/>
                    </a:lnTo>
                    <a:lnTo>
                      <a:pt x="1103" y="2341"/>
                    </a:lnTo>
                    <a:lnTo>
                      <a:pt x="1115" y="2310"/>
                    </a:lnTo>
                    <a:lnTo>
                      <a:pt x="1126" y="2278"/>
                    </a:lnTo>
                    <a:lnTo>
                      <a:pt x="1137" y="2246"/>
                    </a:lnTo>
                    <a:lnTo>
                      <a:pt x="1147" y="2214"/>
                    </a:lnTo>
                    <a:lnTo>
                      <a:pt x="1156" y="2182"/>
                    </a:lnTo>
                    <a:lnTo>
                      <a:pt x="1174" y="2118"/>
                    </a:lnTo>
                    <a:lnTo>
                      <a:pt x="1189" y="2054"/>
                    </a:lnTo>
                    <a:lnTo>
                      <a:pt x="1202" y="1990"/>
                    </a:lnTo>
                    <a:lnTo>
                      <a:pt x="1215" y="1926"/>
                    </a:lnTo>
                    <a:lnTo>
                      <a:pt x="1226" y="1861"/>
                    </a:lnTo>
                    <a:lnTo>
                      <a:pt x="1237" y="1797"/>
                    </a:lnTo>
                    <a:lnTo>
                      <a:pt x="1243" y="1771"/>
                    </a:lnTo>
                    <a:lnTo>
                      <a:pt x="1247" y="1744"/>
                    </a:lnTo>
                    <a:lnTo>
                      <a:pt x="1251" y="1719"/>
                    </a:lnTo>
                    <a:lnTo>
                      <a:pt x="1257" y="1692"/>
                    </a:lnTo>
                    <a:lnTo>
                      <a:pt x="1262" y="1666"/>
                    </a:lnTo>
                    <a:lnTo>
                      <a:pt x="1266" y="1639"/>
                    </a:lnTo>
                    <a:lnTo>
                      <a:pt x="1272" y="1612"/>
                    </a:lnTo>
                    <a:lnTo>
                      <a:pt x="1277" y="1586"/>
                    </a:lnTo>
                    <a:lnTo>
                      <a:pt x="1287" y="1540"/>
                    </a:lnTo>
                    <a:lnTo>
                      <a:pt x="1298" y="1496"/>
                    </a:lnTo>
                    <a:lnTo>
                      <a:pt x="1310" y="1452"/>
                    </a:lnTo>
                    <a:lnTo>
                      <a:pt x="1324" y="1408"/>
                    </a:lnTo>
                    <a:lnTo>
                      <a:pt x="1338" y="1363"/>
                    </a:lnTo>
                    <a:lnTo>
                      <a:pt x="1353" y="1320"/>
                    </a:lnTo>
                    <a:lnTo>
                      <a:pt x="1369" y="1276"/>
                    </a:lnTo>
                    <a:lnTo>
                      <a:pt x="1386" y="1233"/>
                    </a:lnTo>
                    <a:lnTo>
                      <a:pt x="1405" y="1191"/>
                    </a:lnTo>
                    <a:lnTo>
                      <a:pt x="1423" y="1148"/>
                    </a:lnTo>
                    <a:lnTo>
                      <a:pt x="1444" y="1105"/>
                    </a:lnTo>
                    <a:lnTo>
                      <a:pt x="1465" y="1063"/>
                    </a:lnTo>
                    <a:lnTo>
                      <a:pt x="1487" y="1022"/>
                    </a:lnTo>
                    <a:lnTo>
                      <a:pt x="1510" y="981"/>
                    </a:lnTo>
                    <a:lnTo>
                      <a:pt x="1534" y="940"/>
                    </a:lnTo>
                    <a:lnTo>
                      <a:pt x="1559" y="900"/>
                    </a:lnTo>
                    <a:lnTo>
                      <a:pt x="1585" y="860"/>
                    </a:lnTo>
                    <a:lnTo>
                      <a:pt x="1611" y="822"/>
                    </a:lnTo>
                    <a:lnTo>
                      <a:pt x="1639" y="783"/>
                    </a:lnTo>
                    <a:lnTo>
                      <a:pt x="1667" y="745"/>
                    </a:lnTo>
                    <a:lnTo>
                      <a:pt x="1696" y="707"/>
                    </a:lnTo>
                    <a:lnTo>
                      <a:pt x="1726" y="670"/>
                    </a:lnTo>
                    <a:lnTo>
                      <a:pt x="1758" y="634"/>
                    </a:lnTo>
                    <a:lnTo>
                      <a:pt x="1789" y="598"/>
                    </a:lnTo>
                    <a:lnTo>
                      <a:pt x="1821" y="562"/>
                    </a:lnTo>
                    <a:lnTo>
                      <a:pt x="1855" y="529"/>
                    </a:lnTo>
                    <a:lnTo>
                      <a:pt x="1888" y="494"/>
                    </a:lnTo>
                    <a:lnTo>
                      <a:pt x="1924" y="462"/>
                    </a:lnTo>
                    <a:lnTo>
                      <a:pt x="1959" y="430"/>
                    </a:lnTo>
                    <a:lnTo>
                      <a:pt x="1995" y="398"/>
                    </a:lnTo>
                    <a:lnTo>
                      <a:pt x="2032" y="367"/>
                    </a:lnTo>
                    <a:lnTo>
                      <a:pt x="2070" y="337"/>
                    </a:lnTo>
                    <a:lnTo>
                      <a:pt x="2113" y="306"/>
                    </a:lnTo>
                    <a:lnTo>
                      <a:pt x="2159" y="275"/>
                    </a:lnTo>
                    <a:lnTo>
                      <a:pt x="2209" y="248"/>
                    </a:lnTo>
                    <a:lnTo>
                      <a:pt x="2260" y="222"/>
                    </a:lnTo>
                    <a:lnTo>
                      <a:pt x="2313" y="199"/>
                    </a:lnTo>
                    <a:lnTo>
                      <a:pt x="2368" y="176"/>
                    </a:lnTo>
                    <a:lnTo>
                      <a:pt x="2424" y="156"/>
                    </a:lnTo>
                    <a:lnTo>
                      <a:pt x="2482" y="137"/>
                    </a:lnTo>
                    <a:lnTo>
                      <a:pt x="2541" y="120"/>
                    </a:lnTo>
                    <a:lnTo>
                      <a:pt x="2600" y="104"/>
                    </a:lnTo>
                    <a:lnTo>
                      <a:pt x="2659" y="90"/>
                    </a:lnTo>
                    <a:lnTo>
                      <a:pt x="2719" y="77"/>
                    </a:lnTo>
                    <a:lnTo>
                      <a:pt x="2778" y="65"/>
                    </a:lnTo>
                    <a:lnTo>
                      <a:pt x="2838" y="55"/>
                    </a:lnTo>
                    <a:lnTo>
                      <a:pt x="2896" y="45"/>
                    </a:lnTo>
                    <a:lnTo>
                      <a:pt x="2953" y="37"/>
                    </a:lnTo>
                    <a:lnTo>
                      <a:pt x="3008" y="30"/>
                    </a:lnTo>
                    <a:lnTo>
                      <a:pt x="3063" y="24"/>
                    </a:lnTo>
                    <a:lnTo>
                      <a:pt x="3115" y="18"/>
                    </a:lnTo>
                    <a:lnTo>
                      <a:pt x="3166" y="14"/>
                    </a:lnTo>
                    <a:lnTo>
                      <a:pt x="3259" y="8"/>
                    </a:lnTo>
                    <a:lnTo>
                      <a:pt x="3341" y="3"/>
                    </a:lnTo>
                    <a:lnTo>
                      <a:pt x="3409" y="1"/>
                    </a:lnTo>
                    <a:lnTo>
                      <a:pt x="3460" y="0"/>
                    </a:lnTo>
                    <a:lnTo>
                      <a:pt x="3493" y="0"/>
                    </a:lnTo>
                    <a:lnTo>
                      <a:pt x="3506" y="0"/>
                    </a:lnTo>
                    <a:lnTo>
                      <a:pt x="3511" y="1"/>
                    </a:lnTo>
                    <a:lnTo>
                      <a:pt x="3516" y="3"/>
                    </a:lnTo>
                    <a:lnTo>
                      <a:pt x="3519" y="8"/>
                    </a:lnTo>
                    <a:lnTo>
                      <a:pt x="3520" y="13"/>
                    </a:lnTo>
                    <a:lnTo>
                      <a:pt x="3519" y="18"/>
                    </a:lnTo>
                    <a:lnTo>
                      <a:pt x="3516" y="23"/>
                    </a:lnTo>
                    <a:lnTo>
                      <a:pt x="3511" y="26"/>
                    </a:lnTo>
                    <a:lnTo>
                      <a:pt x="3506" y="27"/>
                    </a:lnTo>
                    <a:lnTo>
                      <a:pt x="3493" y="27"/>
                    </a:lnTo>
                    <a:lnTo>
                      <a:pt x="3460" y="27"/>
                    </a:lnTo>
                    <a:lnTo>
                      <a:pt x="3409" y="28"/>
                    </a:lnTo>
                    <a:lnTo>
                      <a:pt x="3342" y="30"/>
                    </a:lnTo>
                    <a:lnTo>
                      <a:pt x="3261" y="35"/>
                    </a:lnTo>
                    <a:lnTo>
                      <a:pt x="3169" y="41"/>
                    </a:lnTo>
                    <a:lnTo>
                      <a:pt x="3118" y="45"/>
                    </a:lnTo>
                    <a:lnTo>
                      <a:pt x="3066" y="51"/>
                    </a:lnTo>
                    <a:lnTo>
                      <a:pt x="3014" y="56"/>
                    </a:lnTo>
                    <a:lnTo>
                      <a:pt x="2957" y="64"/>
                    </a:lnTo>
                    <a:lnTo>
                      <a:pt x="2901" y="71"/>
                    </a:lnTo>
                    <a:lnTo>
                      <a:pt x="2844" y="81"/>
                    </a:lnTo>
                    <a:lnTo>
                      <a:pt x="2786" y="91"/>
                    </a:lnTo>
                    <a:lnTo>
                      <a:pt x="2726" y="103"/>
                    </a:lnTo>
                    <a:lnTo>
                      <a:pt x="2668" y="114"/>
                    </a:lnTo>
                    <a:lnTo>
                      <a:pt x="2609" y="129"/>
                    </a:lnTo>
                    <a:lnTo>
                      <a:pt x="2550" y="145"/>
                    </a:lnTo>
                    <a:lnTo>
                      <a:pt x="2493" y="162"/>
                    </a:lnTo>
                    <a:lnTo>
                      <a:pt x="2436" y="180"/>
                    </a:lnTo>
                    <a:lnTo>
                      <a:pt x="2381" y="200"/>
                    </a:lnTo>
                    <a:lnTo>
                      <a:pt x="2326" y="222"/>
                    </a:lnTo>
                    <a:lnTo>
                      <a:pt x="2274" y="245"/>
                    </a:lnTo>
                    <a:lnTo>
                      <a:pt x="2223" y="271"/>
                    </a:lnTo>
                    <a:lnTo>
                      <a:pt x="2175" y="298"/>
                    </a:lnTo>
                    <a:lnTo>
                      <a:pt x="2129" y="327"/>
                    </a:lnTo>
                    <a:lnTo>
                      <a:pt x="2086" y="358"/>
                    </a:lnTo>
                    <a:lnTo>
                      <a:pt x="2049" y="389"/>
                    </a:lnTo>
                    <a:lnTo>
                      <a:pt x="2013" y="419"/>
                    </a:lnTo>
                    <a:lnTo>
                      <a:pt x="1977" y="450"/>
                    </a:lnTo>
                    <a:lnTo>
                      <a:pt x="1942" y="482"/>
                    </a:lnTo>
                    <a:lnTo>
                      <a:pt x="1908" y="514"/>
                    </a:lnTo>
                    <a:lnTo>
                      <a:pt x="1874" y="547"/>
                    </a:lnTo>
                    <a:lnTo>
                      <a:pt x="1841" y="582"/>
                    </a:lnTo>
                    <a:lnTo>
                      <a:pt x="1810" y="616"/>
                    </a:lnTo>
                    <a:lnTo>
                      <a:pt x="1778" y="651"/>
                    </a:lnTo>
                    <a:lnTo>
                      <a:pt x="1747" y="688"/>
                    </a:lnTo>
                    <a:lnTo>
                      <a:pt x="1718" y="724"/>
                    </a:lnTo>
                    <a:lnTo>
                      <a:pt x="1689" y="761"/>
                    </a:lnTo>
                    <a:lnTo>
                      <a:pt x="1661" y="799"/>
                    </a:lnTo>
                    <a:lnTo>
                      <a:pt x="1634" y="837"/>
                    </a:lnTo>
                    <a:lnTo>
                      <a:pt x="1608" y="876"/>
                    </a:lnTo>
                    <a:lnTo>
                      <a:pt x="1582" y="914"/>
                    </a:lnTo>
                    <a:lnTo>
                      <a:pt x="1557" y="954"/>
                    </a:lnTo>
                    <a:lnTo>
                      <a:pt x="1533" y="994"/>
                    </a:lnTo>
                    <a:lnTo>
                      <a:pt x="1510" y="1035"/>
                    </a:lnTo>
                    <a:lnTo>
                      <a:pt x="1489" y="1076"/>
                    </a:lnTo>
                    <a:lnTo>
                      <a:pt x="1468" y="1117"/>
                    </a:lnTo>
                    <a:lnTo>
                      <a:pt x="1448" y="1158"/>
                    </a:lnTo>
                    <a:lnTo>
                      <a:pt x="1429" y="1200"/>
                    </a:lnTo>
                    <a:lnTo>
                      <a:pt x="1411" y="1244"/>
                    </a:lnTo>
                    <a:lnTo>
                      <a:pt x="1394" y="1286"/>
                    </a:lnTo>
                    <a:lnTo>
                      <a:pt x="1378" y="1329"/>
                    </a:lnTo>
                    <a:lnTo>
                      <a:pt x="1363" y="1372"/>
                    </a:lnTo>
                    <a:lnTo>
                      <a:pt x="1350" y="1415"/>
                    </a:lnTo>
                    <a:lnTo>
                      <a:pt x="1337" y="1458"/>
                    </a:lnTo>
                    <a:lnTo>
                      <a:pt x="1325" y="1503"/>
                    </a:lnTo>
                    <a:lnTo>
                      <a:pt x="1314" y="1547"/>
                    </a:lnTo>
                    <a:lnTo>
                      <a:pt x="1304" y="1591"/>
                    </a:lnTo>
                    <a:lnTo>
                      <a:pt x="1299" y="1617"/>
                    </a:lnTo>
                    <a:lnTo>
                      <a:pt x="1293" y="1644"/>
                    </a:lnTo>
                    <a:lnTo>
                      <a:pt x="1288" y="1670"/>
                    </a:lnTo>
                    <a:lnTo>
                      <a:pt x="1284" y="1697"/>
                    </a:lnTo>
                    <a:lnTo>
                      <a:pt x="1278" y="1723"/>
                    </a:lnTo>
                    <a:lnTo>
                      <a:pt x="1274" y="1750"/>
                    </a:lnTo>
                    <a:lnTo>
                      <a:pt x="1269" y="1776"/>
                    </a:lnTo>
                    <a:lnTo>
                      <a:pt x="1264" y="1802"/>
                    </a:lnTo>
                    <a:lnTo>
                      <a:pt x="1252" y="1866"/>
                    </a:lnTo>
                    <a:lnTo>
                      <a:pt x="1241" y="1931"/>
                    </a:lnTo>
                    <a:lnTo>
                      <a:pt x="1229" y="1997"/>
                    </a:lnTo>
                    <a:lnTo>
                      <a:pt x="1215" y="2062"/>
                    </a:lnTo>
                    <a:lnTo>
                      <a:pt x="1199" y="2127"/>
                    </a:lnTo>
                    <a:lnTo>
                      <a:pt x="1182" y="2191"/>
                    </a:lnTo>
                    <a:lnTo>
                      <a:pt x="1172" y="2224"/>
                    </a:lnTo>
                    <a:lnTo>
                      <a:pt x="1163" y="2256"/>
                    </a:lnTo>
                    <a:lnTo>
                      <a:pt x="1152" y="2289"/>
                    </a:lnTo>
                    <a:lnTo>
                      <a:pt x="1140" y="2321"/>
                    </a:lnTo>
                    <a:lnTo>
                      <a:pt x="1128" y="2353"/>
                    </a:lnTo>
                    <a:lnTo>
                      <a:pt x="1115" y="2385"/>
                    </a:lnTo>
                    <a:lnTo>
                      <a:pt x="1101" y="2417"/>
                    </a:lnTo>
                    <a:lnTo>
                      <a:pt x="1086" y="2448"/>
                    </a:lnTo>
                    <a:lnTo>
                      <a:pt x="1071" y="2481"/>
                    </a:lnTo>
                    <a:lnTo>
                      <a:pt x="1055" y="2512"/>
                    </a:lnTo>
                    <a:lnTo>
                      <a:pt x="1036" y="2543"/>
                    </a:lnTo>
                    <a:lnTo>
                      <a:pt x="1018" y="2575"/>
                    </a:lnTo>
                    <a:lnTo>
                      <a:pt x="999" y="2606"/>
                    </a:lnTo>
                    <a:lnTo>
                      <a:pt x="977" y="2636"/>
                    </a:lnTo>
                    <a:lnTo>
                      <a:pt x="955" y="2667"/>
                    </a:lnTo>
                    <a:lnTo>
                      <a:pt x="932" y="2698"/>
                    </a:lnTo>
                    <a:lnTo>
                      <a:pt x="907" y="2728"/>
                    </a:lnTo>
                    <a:lnTo>
                      <a:pt x="881" y="2758"/>
                    </a:lnTo>
                    <a:lnTo>
                      <a:pt x="854" y="2788"/>
                    </a:lnTo>
                    <a:lnTo>
                      <a:pt x="825" y="2818"/>
                    </a:lnTo>
                    <a:lnTo>
                      <a:pt x="800" y="2843"/>
                    </a:lnTo>
                    <a:lnTo>
                      <a:pt x="775" y="2871"/>
                    </a:lnTo>
                    <a:lnTo>
                      <a:pt x="749" y="2901"/>
                    </a:lnTo>
                    <a:lnTo>
                      <a:pt x="723" y="2933"/>
                    </a:lnTo>
                    <a:lnTo>
                      <a:pt x="697" y="2966"/>
                    </a:lnTo>
                    <a:lnTo>
                      <a:pt x="670" y="3001"/>
                    </a:lnTo>
                    <a:lnTo>
                      <a:pt x="643" y="3038"/>
                    </a:lnTo>
                    <a:lnTo>
                      <a:pt x="616" y="3075"/>
                    </a:lnTo>
                    <a:lnTo>
                      <a:pt x="589" y="3115"/>
                    </a:lnTo>
                    <a:lnTo>
                      <a:pt x="562" y="3156"/>
                    </a:lnTo>
                    <a:lnTo>
                      <a:pt x="535" y="3197"/>
                    </a:lnTo>
                    <a:lnTo>
                      <a:pt x="508" y="3241"/>
                    </a:lnTo>
                    <a:lnTo>
                      <a:pt x="453" y="3328"/>
                    </a:lnTo>
                    <a:lnTo>
                      <a:pt x="399" y="3418"/>
                    </a:lnTo>
                    <a:lnTo>
                      <a:pt x="346" y="3509"/>
                    </a:lnTo>
                    <a:lnTo>
                      <a:pt x="295" y="3601"/>
                    </a:lnTo>
                    <a:lnTo>
                      <a:pt x="245" y="3692"/>
                    </a:lnTo>
                    <a:lnTo>
                      <a:pt x="196" y="3781"/>
                    </a:lnTo>
                    <a:lnTo>
                      <a:pt x="150" y="3868"/>
                    </a:lnTo>
                    <a:lnTo>
                      <a:pt x="107" y="3950"/>
                    </a:lnTo>
                    <a:lnTo>
                      <a:pt x="67" y="4029"/>
                    </a:lnTo>
                    <a:lnTo>
                      <a:pt x="30" y="4101"/>
                    </a:lnTo>
                    <a:lnTo>
                      <a:pt x="0" y="4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98"/>
              <p:cNvSpPr>
                <a:spLocks noEditPoints="1"/>
              </p:cNvSpPr>
              <p:nvPr userDrawn="1"/>
            </p:nvSpPr>
            <p:spPr bwMode="auto">
              <a:xfrm>
                <a:off x="2718" y="3461"/>
                <a:ext cx="25" cy="26"/>
              </a:xfrm>
              <a:custGeom>
                <a:avLst/>
                <a:gdLst>
                  <a:gd name="T0" fmla="*/ 39 w 76"/>
                  <a:gd name="T1" fmla="*/ 77 h 77"/>
                  <a:gd name="T2" fmla="*/ 31 w 76"/>
                  <a:gd name="T3" fmla="*/ 76 h 77"/>
                  <a:gd name="T4" fmla="*/ 23 w 76"/>
                  <a:gd name="T5" fmla="*/ 74 h 77"/>
                  <a:gd name="T6" fmla="*/ 17 w 76"/>
                  <a:gd name="T7" fmla="*/ 71 h 77"/>
                  <a:gd name="T8" fmla="*/ 12 w 76"/>
                  <a:gd name="T9" fmla="*/ 65 h 77"/>
                  <a:gd name="T10" fmla="*/ 6 w 76"/>
                  <a:gd name="T11" fmla="*/ 60 h 77"/>
                  <a:gd name="T12" fmla="*/ 3 w 76"/>
                  <a:gd name="T13" fmla="*/ 53 h 77"/>
                  <a:gd name="T14" fmla="*/ 1 w 76"/>
                  <a:gd name="T15" fmla="*/ 47 h 77"/>
                  <a:gd name="T16" fmla="*/ 0 w 76"/>
                  <a:gd name="T17" fmla="*/ 38 h 77"/>
                  <a:gd name="T18" fmla="*/ 1 w 76"/>
                  <a:gd name="T19" fmla="*/ 31 h 77"/>
                  <a:gd name="T20" fmla="*/ 3 w 76"/>
                  <a:gd name="T21" fmla="*/ 24 h 77"/>
                  <a:gd name="T22" fmla="*/ 6 w 76"/>
                  <a:gd name="T23" fmla="*/ 18 h 77"/>
                  <a:gd name="T24" fmla="*/ 12 w 76"/>
                  <a:gd name="T25" fmla="*/ 11 h 77"/>
                  <a:gd name="T26" fmla="*/ 17 w 76"/>
                  <a:gd name="T27" fmla="*/ 7 h 77"/>
                  <a:gd name="T28" fmla="*/ 23 w 76"/>
                  <a:gd name="T29" fmla="*/ 4 h 77"/>
                  <a:gd name="T30" fmla="*/ 31 w 76"/>
                  <a:gd name="T31" fmla="*/ 1 h 77"/>
                  <a:gd name="T32" fmla="*/ 39 w 76"/>
                  <a:gd name="T33" fmla="*/ 0 h 77"/>
                  <a:gd name="T34" fmla="*/ 46 w 76"/>
                  <a:gd name="T35" fmla="*/ 1 h 77"/>
                  <a:gd name="T36" fmla="*/ 53 w 76"/>
                  <a:gd name="T37" fmla="*/ 4 h 77"/>
                  <a:gd name="T38" fmla="*/ 59 w 76"/>
                  <a:gd name="T39" fmla="*/ 7 h 77"/>
                  <a:gd name="T40" fmla="*/ 66 w 76"/>
                  <a:gd name="T41" fmla="*/ 11 h 77"/>
                  <a:gd name="T42" fmla="*/ 70 w 76"/>
                  <a:gd name="T43" fmla="*/ 18 h 77"/>
                  <a:gd name="T44" fmla="*/ 73 w 76"/>
                  <a:gd name="T45" fmla="*/ 24 h 77"/>
                  <a:gd name="T46" fmla="*/ 75 w 76"/>
                  <a:gd name="T47" fmla="*/ 31 h 77"/>
                  <a:gd name="T48" fmla="*/ 76 w 76"/>
                  <a:gd name="T49" fmla="*/ 38 h 77"/>
                  <a:gd name="T50" fmla="*/ 75 w 76"/>
                  <a:gd name="T51" fmla="*/ 47 h 77"/>
                  <a:gd name="T52" fmla="*/ 73 w 76"/>
                  <a:gd name="T53" fmla="*/ 53 h 77"/>
                  <a:gd name="T54" fmla="*/ 70 w 76"/>
                  <a:gd name="T55" fmla="*/ 60 h 77"/>
                  <a:gd name="T56" fmla="*/ 66 w 76"/>
                  <a:gd name="T57" fmla="*/ 65 h 77"/>
                  <a:gd name="T58" fmla="*/ 59 w 76"/>
                  <a:gd name="T59" fmla="*/ 71 h 77"/>
                  <a:gd name="T60" fmla="*/ 53 w 76"/>
                  <a:gd name="T61" fmla="*/ 74 h 77"/>
                  <a:gd name="T62" fmla="*/ 46 w 76"/>
                  <a:gd name="T63" fmla="*/ 76 h 77"/>
                  <a:gd name="T64" fmla="*/ 39 w 76"/>
                  <a:gd name="T65" fmla="*/ 77 h 77"/>
                  <a:gd name="T66" fmla="*/ 39 w 76"/>
                  <a:gd name="T67" fmla="*/ 27 h 77"/>
                  <a:gd name="T68" fmla="*/ 39 w 76"/>
                  <a:gd name="T69" fmla="*/ 27 h 77"/>
                  <a:gd name="T70" fmla="*/ 34 w 76"/>
                  <a:gd name="T71" fmla="*/ 28 h 77"/>
                  <a:gd name="T72" fmla="*/ 30 w 76"/>
                  <a:gd name="T73" fmla="*/ 31 h 77"/>
                  <a:gd name="T74" fmla="*/ 28 w 76"/>
                  <a:gd name="T75" fmla="*/ 34 h 77"/>
                  <a:gd name="T76" fmla="*/ 27 w 76"/>
                  <a:gd name="T77" fmla="*/ 38 h 77"/>
                  <a:gd name="T78" fmla="*/ 28 w 76"/>
                  <a:gd name="T79" fmla="*/ 42 h 77"/>
                  <a:gd name="T80" fmla="*/ 30 w 76"/>
                  <a:gd name="T81" fmla="*/ 47 h 77"/>
                  <a:gd name="T82" fmla="*/ 34 w 76"/>
                  <a:gd name="T83" fmla="*/ 49 h 77"/>
                  <a:gd name="T84" fmla="*/ 39 w 76"/>
                  <a:gd name="T85" fmla="*/ 50 h 77"/>
                  <a:gd name="T86" fmla="*/ 43 w 76"/>
                  <a:gd name="T87" fmla="*/ 49 h 77"/>
                  <a:gd name="T88" fmla="*/ 46 w 76"/>
                  <a:gd name="T89" fmla="*/ 47 h 77"/>
                  <a:gd name="T90" fmla="*/ 48 w 76"/>
                  <a:gd name="T91" fmla="*/ 42 h 77"/>
                  <a:gd name="T92" fmla="*/ 49 w 76"/>
                  <a:gd name="T93" fmla="*/ 38 h 77"/>
                  <a:gd name="T94" fmla="*/ 48 w 76"/>
                  <a:gd name="T95" fmla="*/ 34 h 77"/>
                  <a:gd name="T96" fmla="*/ 46 w 76"/>
                  <a:gd name="T97" fmla="*/ 31 h 77"/>
                  <a:gd name="T98" fmla="*/ 43 w 76"/>
                  <a:gd name="T99" fmla="*/ 28 h 77"/>
                  <a:gd name="T100" fmla="*/ 39 w 76"/>
                  <a:gd name="T101" fmla="*/ 2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" h="77">
                    <a:moveTo>
                      <a:pt x="39" y="77"/>
                    </a:moveTo>
                    <a:lnTo>
                      <a:pt x="31" y="76"/>
                    </a:lnTo>
                    <a:lnTo>
                      <a:pt x="23" y="74"/>
                    </a:lnTo>
                    <a:lnTo>
                      <a:pt x="17" y="71"/>
                    </a:lnTo>
                    <a:lnTo>
                      <a:pt x="12" y="65"/>
                    </a:lnTo>
                    <a:lnTo>
                      <a:pt x="6" y="60"/>
                    </a:lnTo>
                    <a:lnTo>
                      <a:pt x="3" y="53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1" y="31"/>
                    </a:lnTo>
                    <a:lnTo>
                      <a:pt x="3" y="24"/>
                    </a:lnTo>
                    <a:lnTo>
                      <a:pt x="6" y="18"/>
                    </a:lnTo>
                    <a:lnTo>
                      <a:pt x="12" y="11"/>
                    </a:lnTo>
                    <a:lnTo>
                      <a:pt x="17" y="7"/>
                    </a:lnTo>
                    <a:lnTo>
                      <a:pt x="23" y="4"/>
                    </a:lnTo>
                    <a:lnTo>
                      <a:pt x="31" y="1"/>
                    </a:lnTo>
                    <a:lnTo>
                      <a:pt x="39" y="0"/>
                    </a:lnTo>
                    <a:lnTo>
                      <a:pt x="46" y="1"/>
                    </a:lnTo>
                    <a:lnTo>
                      <a:pt x="53" y="4"/>
                    </a:lnTo>
                    <a:lnTo>
                      <a:pt x="59" y="7"/>
                    </a:lnTo>
                    <a:lnTo>
                      <a:pt x="66" y="11"/>
                    </a:lnTo>
                    <a:lnTo>
                      <a:pt x="70" y="18"/>
                    </a:lnTo>
                    <a:lnTo>
                      <a:pt x="73" y="24"/>
                    </a:lnTo>
                    <a:lnTo>
                      <a:pt x="75" y="31"/>
                    </a:lnTo>
                    <a:lnTo>
                      <a:pt x="76" y="38"/>
                    </a:lnTo>
                    <a:lnTo>
                      <a:pt x="75" y="47"/>
                    </a:lnTo>
                    <a:lnTo>
                      <a:pt x="73" y="53"/>
                    </a:lnTo>
                    <a:lnTo>
                      <a:pt x="70" y="60"/>
                    </a:lnTo>
                    <a:lnTo>
                      <a:pt x="66" y="65"/>
                    </a:lnTo>
                    <a:lnTo>
                      <a:pt x="59" y="71"/>
                    </a:lnTo>
                    <a:lnTo>
                      <a:pt x="53" y="74"/>
                    </a:lnTo>
                    <a:lnTo>
                      <a:pt x="46" y="76"/>
                    </a:lnTo>
                    <a:lnTo>
                      <a:pt x="39" y="77"/>
                    </a:lnTo>
                    <a:close/>
                    <a:moveTo>
                      <a:pt x="39" y="27"/>
                    </a:moveTo>
                    <a:lnTo>
                      <a:pt x="39" y="27"/>
                    </a:lnTo>
                    <a:lnTo>
                      <a:pt x="34" y="28"/>
                    </a:lnTo>
                    <a:lnTo>
                      <a:pt x="30" y="31"/>
                    </a:lnTo>
                    <a:lnTo>
                      <a:pt x="28" y="34"/>
                    </a:lnTo>
                    <a:lnTo>
                      <a:pt x="27" y="38"/>
                    </a:lnTo>
                    <a:lnTo>
                      <a:pt x="28" y="42"/>
                    </a:lnTo>
                    <a:lnTo>
                      <a:pt x="30" y="47"/>
                    </a:lnTo>
                    <a:lnTo>
                      <a:pt x="34" y="49"/>
                    </a:lnTo>
                    <a:lnTo>
                      <a:pt x="39" y="50"/>
                    </a:lnTo>
                    <a:lnTo>
                      <a:pt x="43" y="49"/>
                    </a:lnTo>
                    <a:lnTo>
                      <a:pt x="46" y="47"/>
                    </a:lnTo>
                    <a:lnTo>
                      <a:pt x="48" y="42"/>
                    </a:lnTo>
                    <a:lnTo>
                      <a:pt x="49" y="38"/>
                    </a:lnTo>
                    <a:lnTo>
                      <a:pt x="48" y="34"/>
                    </a:lnTo>
                    <a:lnTo>
                      <a:pt x="46" y="31"/>
                    </a:lnTo>
                    <a:lnTo>
                      <a:pt x="43" y="28"/>
                    </a:lnTo>
                    <a:lnTo>
                      <a:pt x="39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99"/>
              <p:cNvSpPr>
                <a:spLocks noEditPoints="1"/>
              </p:cNvSpPr>
              <p:nvPr userDrawn="1"/>
            </p:nvSpPr>
            <p:spPr bwMode="auto">
              <a:xfrm>
                <a:off x="2653" y="3375"/>
                <a:ext cx="33" cy="33"/>
              </a:xfrm>
              <a:custGeom>
                <a:avLst/>
                <a:gdLst>
                  <a:gd name="T0" fmla="*/ 40 w 101"/>
                  <a:gd name="T1" fmla="*/ 100 h 101"/>
                  <a:gd name="T2" fmla="*/ 23 w 101"/>
                  <a:gd name="T3" fmla="*/ 92 h 101"/>
                  <a:gd name="T4" fmla="*/ 9 w 101"/>
                  <a:gd name="T5" fmla="*/ 78 h 101"/>
                  <a:gd name="T6" fmla="*/ 1 w 101"/>
                  <a:gd name="T7" fmla="*/ 61 h 101"/>
                  <a:gd name="T8" fmla="*/ 1 w 101"/>
                  <a:gd name="T9" fmla="*/ 40 h 101"/>
                  <a:gd name="T10" fmla="*/ 9 w 101"/>
                  <a:gd name="T11" fmla="*/ 22 h 101"/>
                  <a:gd name="T12" fmla="*/ 23 w 101"/>
                  <a:gd name="T13" fmla="*/ 9 h 101"/>
                  <a:gd name="T14" fmla="*/ 40 w 101"/>
                  <a:gd name="T15" fmla="*/ 1 h 101"/>
                  <a:gd name="T16" fmla="*/ 61 w 101"/>
                  <a:gd name="T17" fmla="*/ 1 h 101"/>
                  <a:gd name="T18" fmla="*/ 79 w 101"/>
                  <a:gd name="T19" fmla="*/ 9 h 101"/>
                  <a:gd name="T20" fmla="*/ 92 w 101"/>
                  <a:gd name="T21" fmla="*/ 22 h 101"/>
                  <a:gd name="T22" fmla="*/ 100 w 101"/>
                  <a:gd name="T23" fmla="*/ 40 h 101"/>
                  <a:gd name="T24" fmla="*/ 100 w 101"/>
                  <a:gd name="T25" fmla="*/ 61 h 101"/>
                  <a:gd name="T26" fmla="*/ 92 w 101"/>
                  <a:gd name="T27" fmla="*/ 78 h 101"/>
                  <a:gd name="T28" fmla="*/ 79 w 101"/>
                  <a:gd name="T29" fmla="*/ 92 h 101"/>
                  <a:gd name="T30" fmla="*/ 61 w 101"/>
                  <a:gd name="T31" fmla="*/ 100 h 101"/>
                  <a:gd name="T32" fmla="*/ 51 w 101"/>
                  <a:gd name="T33" fmla="*/ 27 h 101"/>
                  <a:gd name="T34" fmla="*/ 46 w 101"/>
                  <a:gd name="T35" fmla="*/ 27 h 101"/>
                  <a:gd name="T36" fmla="*/ 38 w 101"/>
                  <a:gd name="T37" fmla="*/ 32 h 101"/>
                  <a:gd name="T38" fmla="*/ 32 w 101"/>
                  <a:gd name="T39" fmla="*/ 37 h 101"/>
                  <a:gd name="T40" fmla="*/ 28 w 101"/>
                  <a:gd name="T41" fmla="*/ 46 h 101"/>
                  <a:gd name="T42" fmla="*/ 28 w 101"/>
                  <a:gd name="T43" fmla="*/ 55 h 101"/>
                  <a:gd name="T44" fmla="*/ 32 w 101"/>
                  <a:gd name="T45" fmla="*/ 63 h 101"/>
                  <a:gd name="T46" fmla="*/ 38 w 101"/>
                  <a:gd name="T47" fmla="*/ 69 h 101"/>
                  <a:gd name="T48" fmla="*/ 46 w 101"/>
                  <a:gd name="T49" fmla="*/ 73 h 101"/>
                  <a:gd name="T50" fmla="*/ 55 w 101"/>
                  <a:gd name="T51" fmla="*/ 73 h 101"/>
                  <a:gd name="T52" fmla="*/ 64 w 101"/>
                  <a:gd name="T53" fmla="*/ 69 h 101"/>
                  <a:gd name="T54" fmla="*/ 70 w 101"/>
                  <a:gd name="T55" fmla="*/ 63 h 101"/>
                  <a:gd name="T56" fmla="*/ 74 w 101"/>
                  <a:gd name="T57" fmla="*/ 55 h 101"/>
                  <a:gd name="T58" fmla="*/ 74 w 101"/>
                  <a:gd name="T59" fmla="*/ 46 h 101"/>
                  <a:gd name="T60" fmla="*/ 70 w 101"/>
                  <a:gd name="T61" fmla="*/ 37 h 101"/>
                  <a:gd name="T62" fmla="*/ 64 w 101"/>
                  <a:gd name="T63" fmla="*/ 32 h 101"/>
                  <a:gd name="T64" fmla="*/ 55 w 101"/>
                  <a:gd name="T6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1" h="101">
                    <a:moveTo>
                      <a:pt x="51" y="101"/>
                    </a:moveTo>
                    <a:lnTo>
                      <a:pt x="40" y="100"/>
                    </a:lnTo>
                    <a:lnTo>
                      <a:pt x="32" y="96"/>
                    </a:lnTo>
                    <a:lnTo>
                      <a:pt x="23" y="92"/>
                    </a:lnTo>
                    <a:lnTo>
                      <a:pt x="15" y="85"/>
                    </a:lnTo>
                    <a:lnTo>
                      <a:pt x="9" y="78"/>
                    </a:lnTo>
                    <a:lnTo>
                      <a:pt x="5" y="69"/>
                    </a:lnTo>
                    <a:lnTo>
                      <a:pt x="1" y="61"/>
                    </a:lnTo>
                    <a:lnTo>
                      <a:pt x="0" y="50"/>
                    </a:lnTo>
                    <a:lnTo>
                      <a:pt x="1" y="40"/>
                    </a:lnTo>
                    <a:lnTo>
                      <a:pt x="5" y="30"/>
                    </a:lnTo>
                    <a:lnTo>
                      <a:pt x="9" y="22"/>
                    </a:lnTo>
                    <a:lnTo>
                      <a:pt x="15" y="14"/>
                    </a:lnTo>
                    <a:lnTo>
                      <a:pt x="23" y="9"/>
                    </a:lnTo>
                    <a:lnTo>
                      <a:pt x="32" y="3"/>
                    </a:lnTo>
                    <a:lnTo>
                      <a:pt x="40" y="1"/>
                    </a:lnTo>
                    <a:lnTo>
                      <a:pt x="51" y="0"/>
                    </a:lnTo>
                    <a:lnTo>
                      <a:pt x="61" y="1"/>
                    </a:lnTo>
                    <a:lnTo>
                      <a:pt x="70" y="3"/>
                    </a:lnTo>
                    <a:lnTo>
                      <a:pt x="79" y="9"/>
                    </a:lnTo>
                    <a:lnTo>
                      <a:pt x="87" y="14"/>
                    </a:lnTo>
                    <a:lnTo>
                      <a:pt x="92" y="22"/>
                    </a:lnTo>
                    <a:lnTo>
                      <a:pt x="97" y="30"/>
                    </a:lnTo>
                    <a:lnTo>
                      <a:pt x="100" y="40"/>
                    </a:lnTo>
                    <a:lnTo>
                      <a:pt x="101" y="50"/>
                    </a:lnTo>
                    <a:lnTo>
                      <a:pt x="100" y="61"/>
                    </a:lnTo>
                    <a:lnTo>
                      <a:pt x="97" y="69"/>
                    </a:lnTo>
                    <a:lnTo>
                      <a:pt x="92" y="78"/>
                    </a:lnTo>
                    <a:lnTo>
                      <a:pt x="87" y="85"/>
                    </a:lnTo>
                    <a:lnTo>
                      <a:pt x="79" y="92"/>
                    </a:lnTo>
                    <a:lnTo>
                      <a:pt x="70" y="96"/>
                    </a:lnTo>
                    <a:lnTo>
                      <a:pt x="61" y="100"/>
                    </a:lnTo>
                    <a:lnTo>
                      <a:pt x="51" y="101"/>
                    </a:lnTo>
                    <a:close/>
                    <a:moveTo>
                      <a:pt x="51" y="27"/>
                    </a:moveTo>
                    <a:lnTo>
                      <a:pt x="51" y="27"/>
                    </a:lnTo>
                    <a:lnTo>
                      <a:pt x="46" y="27"/>
                    </a:lnTo>
                    <a:lnTo>
                      <a:pt x="41" y="29"/>
                    </a:lnTo>
                    <a:lnTo>
                      <a:pt x="38" y="32"/>
                    </a:lnTo>
                    <a:lnTo>
                      <a:pt x="35" y="34"/>
                    </a:lnTo>
                    <a:lnTo>
                      <a:pt x="32" y="37"/>
                    </a:lnTo>
                    <a:lnTo>
                      <a:pt x="29" y="41"/>
                    </a:lnTo>
                    <a:lnTo>
                      <a:pt x="28" y="46"/>
                    </a:lnTo>
                    <a:lnTo>
                      <a:pt x="27" y="50"/>
                    </a:lnTo>
                    <a:lnTo>
                      <a:pt x="28" y="55"/>
                    </a:lnTo>
                    <a:lnTo>
                      <a:pt x="29" y="60"/>
                    </a:lnTo>
                    <a:lnTo>
                      <a:pt x="32" y="63"/>
                    </a:lnTo>
                    <a:lnTo>
                      <a:pt x="35" y="66"/>
                    </a:lnTo>
                    <a:lnTo>
                      <a:pt x="38" y="69"/>
                    </a:lnTo>
                    <a:lnTo>
                      <a:pt x="41" y="71"/>
                    </a:lnTo>
                    <a:lnTo>
                      <a:pt x="46" y="73"/>
                    </a:lnTo>
                    <a:lnTo>
                      <a:pt x="51" y="74"/>
                    </a:lnTo>
                    <a:lnTo>
                      <a:pt x="55" y="73"/>
                    </a:lnTo>
                    <a:lnTo>
                      <a:pt x="60" y="71"/>
                    </a:lnTo>
                    <a:lnTo>
                      <a:pt x="64" y="69"/>
                    </a:lnTo>
                    <a:lnTo>
                      <a:pt x="67" y="66"/>
                    </a:lnTo>
                    <a:lnTo>
                      <a:pt x="70" y="63"/>
                    </a:lnTo>
                    <a:lnTo>
                      <a:pt x="73" y="60"/>
                    </a:lnTo>
                    <a:lnTo>
                      <a:pt x="74" y="55"/>
                    </a:lnTo>
                    <a:lnTo>
                      <a:pt x="74" y="50"/>
                    </a:lnTo>
                    <a:lnTo>
                      <a:pt x="74" y="46"/>
                    </a:lnTo>
                    <a:lnTo>
                      <a:pt x="73" y="41"/>
                    </a:lnTo>
                    <a:lnTo>
                      <a:pt x="70" y="37"/>
                    </a:lnTo>
                    <a:lnTo>
                      <a:pt x="67" y="34"/>
                    </a:lnTo>
                    <a:lnTo>
                      <a:pt x="64" y="32"/>
                    </a:lnTo>
                    <a:lnTo>
                      <a:pt x="60" y="29"/>
                    </a:lnTo>
                    <a:lnTo>
                      <a:pt x="55" y="27"/>
                    </a:lnTo>
                    <a:lnTo>
                      <a:pt x="5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00"/>
              <p:cNvSpPr>
                <a:spLocks noEditPoints="1"/>
              </p:cNvSpPr>
              <p:nvPr userDrawn="1"/>
            </p:nvSpPr>
            <p:spPr bwMode="auto">
              <a:xfrm>
                <a:off x="2903" y="3864"/>
                <a:ext cx="49" cy="50"/>
              </a:xfrm>
              <a:custGeom>
                <a:avLst/>
                <a:gdLst>
                  <a:gd name="T0" fmla="*/ 67 w 149"/>
                  <a:gd name="T1" fmla="*/ 148 h 148"/>
                  <a:gd name="T2" fmla="*/ 53 w 149"/>
                  <a:gd name="T3" fmla="*/ 145 h 148"/>
                  <a:gd name="T4" fmla="*/ 38 w 149"/>
                  <a:gd name="T5" fmla="*/ 140 h 148"/>
                  <a:gd name="T6" fmla="*/ 27 w 149"/>
                  <a:gd name="T7" fmla="*/ 132 h 148"/>
                  <a:gd name="T8" fmla="*/ 17 w 149"/>
                  <a:gd name="T9" fmla="*/ 121 h 148"/>
                  <a:gd name="T10" fmla="*/ 8 w 149"/>
                  <a:gd name="T11" fmla="*/ 109 h 148"/>
                  <a:gd name="T12" fmla="*/ 3 w 149"/>
                  <a:gd name="T13" fmla="*/ 96 h 148"/>
                  <a:gd name="T14" fmla="*/ 0 w 149"/>
                  <a:gd name="T15" fmla="*/ 82 h 148"/>
                  <a:gd name="T16" fmla="*/ 0 w 149"/>
                  <a:gd name="T17" fmla="*/ 67 h 148"/>
                  <a:gd name="T18" fmla="*/ 3 w 149"/>
                  <a:gd name="T19" fmla="*/ 52 h 148"/>
                  <a:gd name="T20" fmla="*/ 8 w 149"/>
                  <a:gd name="T21" fmla="*/ 39 h 148"/>
                  <a:gd name="T22" fmla="*/ 17 w 149"/>
                  <a:gd name="T23" fmla="*/ 27 h 148"/>
                  <a:gd name="T24" fmla="*/ 27 w 149"/>
                  <a:gd name="T25" fmla="*/ 17 h 148"/>
                  <a:gd name="T26" fmla="*/ 38 w 149"/>
                  <a:gd name="T27" fmla="*/ 9 h 148"/>
                  <a:gd name="T28" fmla="*/ 53 w 149"/>
                  <a:gd name="T29" fmla="*/ 4 h 148"/>
                  <a:gd name="T30" fmla="*/ 67 w 149"/>
                  <a:gd name="T31" fmla="*/ 0 h 148"/>
                  <a:gd name="T32" fmla="*/ 82 w 149"/>
                  <a:gd name="T33" fmla="*/ 0 h 148"/>
                  <a:gd name="T34" fmla="*/ 96 w 149"/>
                  <a:gd name="T35" fmla="*/ 4 h 148"/>
                  <a:gd name="T36" fmla="*/ 110 w 149"/>
                  <a:gd name="T37" fmla="*/ 9 h 148"/>
                  <a:gd name="T38" fmla="*/ 122 w 149"/>
                  <a:gd name="T39" fmla="*/ 17 h 148"/>
                  <a:gd name="T40" fmla="*/ 131 w 149"/>
                  <a:gd name="T41" fmla="*/ 27 h 148"/>
                  <a:gd name="T42" fmla="*/ 139 w 149"/>
                  <a:gd name="T43" fmla="*/ 39 h 148"/>
                  <a:gd name="T44" fmla="*/ 145 w 149"/>
                  <a:gd name="T45" fmla="*/ 52 h 148"/>
                  <a:gd name="T46" fmla="*/ 148 w 149"/>
                  <a:gd name="T47" fmla="*/ 67 h 148"/>
                  <a:gd name="T48" fmla="*/ 148 w 149"/>
                  <a:gd name="T49" fmla="*/ 82 h 148"/>
                  <a:gd name="T50" fmla="*/ 145 w 149"/>
                  <a:gd name="T51" fmla="*/ 96 h 148"/>
                  <a:gd name="T52" fmla="*/ 139 w 149"/>
                  <a:gd name="T53" fmla="*/ 109 h 148"/>
                  <a:gd name="T54" fmla="*/ 131 w 149"/>
                  <a:gd name="T55" fmla="*/ 121 h 148"/>
                  <a:gd name="T56" fmla="*/ 122 w 149"/>
                  <a:gd name="T57" fmla="*/ 132 h 148"/>
                  <a:gd name="T58" fmla="*/ 110 w 149"/>
                  <a:gd name="T59" fmla="*/ 140 h 148"/>
                  <a:gd name="T60" fmla="*/ 96 w 149"/>
                  <a:gd name="T61" fmla="*/ 145 h 148"/>
                  <a:gd name="T62" fmla="*/ 82 w 149"/>
                  <a:gd name="T63" fmla="*/ 148 h 148"/>
                  <a:gd name="T64" fmla="*/ 74 w 149"/>
                  <a:gd name="T65" fmla="*/ 27 h 148"/>
                  <a:gd name="T66" fmla="*/ 64 w 149"/>
                  <a:gd name="T67" fmla="*/ 28 h 148"/>
                  <a:gd name="T68" fmla="*/ 47 w 149"/>
                  <a:gd name="T69" fmla="*/ 35 h 148"/>
                  <a:gd name="T70" fmla="*/ 35 w 149"/>
                  <a:gd name="T71" fmla="*/ 48 h 148"/>
                  <a:gd name="T72" fmla="*/ 28 w 149"/>
                  <a:gd name="T73" fmla="*/ 65 h 148"/>
                  <a:gd name="T74" fmla="*/ 28 w 149"/>
                  <a:gd name="T75" fmla="*/ 84 h 148"/>
                  <a:gd name="T76" fmla="*/ 35 w 149"/>
                  <a:gd name="T77" fmla="*/ 101 h 148"/>
                  <a:gd name="T78" fmla="*/ 47 w 149"/>
                  <a:gd name="T79" fmla="*/ 114 h 148"/>
                  <a:gd name="T80" fmla="*/ 64 w 149"/>
                  <a:gd name="T81" fmla="*/ 120 h 148"/>
                  <a:gd name="T82" fmla="*/ 84 w 149"/>
                  <a:gd name="T83" fmla="*/ 120 h 148"/>
                  <a:gd name="T84" fmla="*/ 100 w 149"/>
                  <a:gd name="T85" fmla="*/ 114 h 148"/>
                  <a:gd name="T86" fmla="*/ 113 w 149"/>
                  <a:gd name="T87" fmla="*/ 101 h 148"/>
                  <a:gd name="T88" fmla="*/ 121 w 149"/>
                  <a:gd name="T89" fmla="*/ 84 h 148"/>
                  <a:gd name="T90" fmla="*/ 121 w 149"/>
                  <a:gd name="T91" fmla="*/ 65 h 148"/>
                  <a:gd name="T92" fmla="*/ 113 w 149"/>
                  <a:gd name="T93" fmla="*/ 48 h 148"/>
                  <a:gd name="T94" fmla="*/ 100 w 149"/>
                  <a:gd name="T95" fmla="*/ 35 h 148"/>
                  <a:gd name="T96" fmla="*/ 84 w 149"/>
                  <a:gd name="T97" fmla="*/ 2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" h="148">
                    <a:moveTo>
                      <a:pt x="74" y="148"/>
                    </a:moveTo>
                    <a:lnTo>
                      <a:pt x="67" y="148"/>
                    </a:lnTo>
                    <a:lnTo>
                      <a:pt x="59" y="147"/>
                    </a:lnTo>
                    <a:lnTo>
                      <a:pt x="53" y="145"/>
                    </a:lnTo>
                    <a:lnTo>
                      <a:pt x="45" y="143"/>
                    </a:lnTo>
                    <a:lnTo>
                      <a:pt x="38" y="140"/>
                    </a:lnTo>
                    <a:lnTo>
                      <a:pt x="33" y="136"/>
                    </a:lnTo>
                    <a:lnTo>
                      <a:pt x="27" y="132"/>
                    </a:lnTo>
                    <a:lnTo>
                      <a:pt x="21" y="127"/>
                    </a:lnTo>
                    <a:lnTo>
                      <a:pt x="17" y="121"/>
                    </a:lnTo>
                    <a:lnTo>
                      <a:pt x="13" y="116"/>
                    </a:lnTo>
                    <a:lnTo>
                      <a:pt x="8" y="109"/>
                    </a:lnTo>
                    <a:lnTo>
                      <a:pt x="6" y="103"/>
                    </a:lnTo>
                    <a:lnTo>
                      <a:pt x="3" y="96"/>
                    </a:lnTo>
                    <a:lnTo>
                      <a:pt x="2" y="89"/>
                    </a:lnTo>
                    <a:lnTo>
                      <a:pt x="0" y="82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2" y="60"/>
                    </a:lnTo>
                    <a:lnTo>
                      <a:pt x="3" y="52"/>
                    </a:lnTo>
                    <a:lnTo>
                      <a:pt x="6" y="46"/>
                    </a:lnTo>
                    <a:lnTo>
                      <a:pt x="8" y="39"/>
                    </a:lnTo>
                    <a:lnTo>
                      <a:pt x="13" y="33"/>
                    </a:lnTo>
                    <a:lnTo>
                      <a:pt x="17" y="27"/>
                    </a:lnTo>
                    <a:lnTo>
                      <a:pt x="21" y="22"/>
                    </a:lnTo>
                    <a:lnTo>
                      <a:pt x="27" y="17"/>
                    </a:lnTo>
                    <a:lnTo>
                      <a:pt x="33" y="12"/>
                    </a:lnTo>
                    <a:lnTo>
                      <a:pt x="38" y="9"/>
                    </a:lnTo>
                    <a:lnTo>
                      <a:pt x="45" y="6"/>
                    </a:lnTo>
                    <a:lnTo>
                      <a:pt x="53" y="4"/>
                    </a:lnTo>
                    <a:lnTo>
                      <a:pt x="59" y="1"/>
                    </a:lnTo>
                    <a:lnTo>
                      <a:pt x="67" y="0"/>
                    </a:lnTo>
                    <a:lnTo>
                      <a:pt x="74" y="0"/>
                    </a:lnTo>
                    <a:lnTo>
                      <a:pt x="82" y="0"/>
                    </a:lnTo>
                    <a:lnTo>
                      <a:pt x="89" y="1"/>
                    </a:lnTo>
                    <a:lnTo>
                      <a:pt x="96" y="4"/>
                    </a:lnTo>
                    <a:lnTo>
                      <a:pt x="103" y="6"/>
                    </a:lnTo>
                    <a:lnTo>
                      <a:pt x="110" y="9"/>
                    </a:lnTo>
                    <a:lnTo>
                      <a:pt x="115" y="12"/>
                    </a:lnTo>
                    <a:lnTo>
                      <a:pt x="122" y="17"/>
                    </a:lnTo>
                    <a:lnTo>
                      <a:pt x="127" y="22"/>
                    </a:lnTo>
                    <a:lnTo>
                      <a:pt x="131" y="27"/>
                    </a:lnTo>
                    <a:lnTo>
                      <a:pt x="136" y="33"/>
                    </a:lnTo>
                    <a:lnTo>
                      <a:pt x="139" y="39"/>
                    </a:lnTo>
                    <a:lnTo>
                      <a:pt x="142" y="46"/>
                    </a:lnTo>
                    <a:lnTo>
                      <a:pt x="145" y="52"/>
                    </a:lnTo>
                    <a:lnTo>
                      <a:pt x="146" y="60"/>
                    </a:lnTo>
                    <a:lnTo>
                      <a:pt x="148" y="67"/>
                    </a:lnTo>
                    <a:lnTo>
                      <a:pt x="149" y="75"/>
                    </a:lnTo>
                    <a:lnTo>
                      <a:pt x="148" y="82"/>
                    </a:lnTo>
                    <a:lnTo>
                      <a:pt x="146" y="89"/>
                    </a:lnTo>
                    <a:lnTo>
                      <a:pt x="145" y="96"/>
                    </a:lnTo>
                    <a:lnTo>
                      <a:pt x="142" y="103"/>
                    </a:lnTo>
                    <a:lnTo>
                      <a:pt x="139" y="109"/>
                    </a:lnTo>
                    <a:lnTo>
                      <a:pt x="136" y="116"/>
                    </a:lnTo>
                    <a:lnTo>
                      <a:pt x="131" y="121"/>
                    </a:lnTo>
                    <a:lnTo>
                      <a:pt x="127" y="127"/>
                    </a:lnTo>
                    <a:lnTo>
                      <a:pt x="122" y="132"/>
                    </a:lnTo>
                    <a:lnTo>
                      <a:pt x="115" y="136"/>
                    </a:lnTo>
                    <a:lnTo>
                      <a:pt x="110" y="140"/>
                    </a:lnTo>
                    <a:lnTo>
                      <a:pt x="103" y="143"/>
                    </a:lnTo>
                    <a:lnTo>
                      <a:pt x="96" y="145"/>
                    </a:lnTo>
                    <a:lnTo>
                      <a:pt x="89" y="147"/>
                    </a:lnTo>
                    <a:lnTo>
                      <a:pt x="82" y="148"/>
                    </a:lnTo>
                    <a:lnTo>
                      <a:pt x="74" y="148"/>
                    </a:lnTo>
                    <a:close/>
                    <a:moveTo>
                      <a:pt x="74" y="27"/>
                    </a:moveTo>
                    <a:lnTo>
                      <a:pt x="74" y="27"/>
                    </a:lnTo>
                    <a:lnTo>
                      <a:pt x="64" y="28"/>
                    </a:lnTo>
                    <a:lnTo>
                      <a:pt x="56" y="31"/>
                    </a:lnTo>
                    <a:lnTo>
                      <a:pt x="47" y="35"/>
                    </a:lnTo>
                    <a:lnTo>
                      <a:pt x="41" y="41"/>
                    </a:lnTo>
                    <a:lnTo>
                      <a:pt x="35" y="48"/>
                    </a:lnTo>
                    <a:lnTo>
                      <a:pt x="31" y="57"/>
                    </a:lnTo>
                    <a:lnTo>
                      <a:pt x="28" y="65"/>
                    </a:lnTo>
                    <a:lnTo>
                      <a:pt x="27" y="75"/>
                    </a:lnTo>
                    <a:lnTo>
                      <a:pt x="28" y="84"/>
                    </a:lnTo>
                    <a:lnTo>
                      <a:pt x="31" y="93"/>
                    </a:lnTo>
                    <a:lnTo>
                      <a:pt x="35" y="101"/>
                    </a:lnTo>
                    <a:lnTo>
                      <a:pt x="41" y="108"/>
                    </a:lnTo>
                    <a:lnTo>
                      <a:pt x="47" y="114"/>
                    </a:lnTo>
                    <a:lnTo>
                      <a:pt x="56" y="118"/>
                    </a:lnTo>
                    <a:lnTo>
                      <a:pt x="64" y="120"/>
                    </a:lnTo>
                    <a:lnTo>
                      <a:pt x="74" y="121"/>
                    </a:lnTo>
                    <a:lnTo>
                      <a:pt x="84" y="120"/>
                    </a:lnTo>
                    <a:lnTo>
                      <a:pt x="92" y="118"/>
                    </a:lnTo>
                    <a:lnTo>
                      <a:pt x="100" y="114"/>
                    </a:lnTo>
                    <a:lnTo>
                      <a:pt x="108" y="108"/>
                    </a:lnTo>
                    <a:lnTo>
                      <a:pt x="113" y="101"/>
                    </a:lnTo>
                    <a:lnTo>
                      <a:pt x="117" y="93"/>
                    </a:lnTo>
                    <a:lnTo>
                      <a:pt x="121" y="84"/>
                    </a:lnTo>
                    <a:lnTo>
                      <a:pt x="122" y="75"/>
                    </a:lnTo>
                    <a:lnTo>
                      <a:pt x="121" y="65"/>
                    </a:lnTo>
                    <a:lnTo>
                      <a:pt x="117" y="57"/>
                    </a:lnTo>
                    <a:lnTo>
                      <a:pt x="113" y="48"/>
                    </a:lnTo>
                    <a:lnTo>
                      <a:pt x="108" y="41"/>
                    </a:lnTo>
                    <a:lnTo>
                      <a:pt x="100" y="35"/>
                    </a:lnTo>
                    <a:lnTo>
                      <a:pt x="92" y="31"/>
                    </a:lnTo>
                    <a:lnTo>
                      <a:pt x="84" y="28"/>
                    </a:lnTo>
                    <a:lnTo>
                      <a:pt x="7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201"/>
              <p:cNvSpPr>
                <a:spLocks/>
              </p:cNvSpPr>
              <p:nvPr userDrawn="1"/>
            </p:nvSpPr>
            <p:spPr bwMode="auto">
              <a:xfrm>
                <a:off x="202" y="2953"/>
                <a:ext cx="1168" cy="1367"/>
              </a:xfrm>
              <a:custGeom>
                <a:avLst/>
                <a:gdLst>
                  <a:gd name="T0" fmla="*/ 88 w 3504"/>
                  <a:gd name="T1" fmla="*/ 3917 h 4101"/>
                  <a:gd name="T2" fmla="*/ 268 w 3504"/>
                  <a:gd name="T3" fmla="*/ 3571 h 4101"/>
                  <a:gd name="T4" fmla="*/ 462 w 3504"/>
                  <a:gd name="T5" fmla="*/ 3236 h 4101"/>
                  <a:gd name="T6" fmla="*/ 581 w 3504"/>
                  <a:gd name="T7" fmla="*/ 3056 h 4101"/>
                  <a:gd name="T8" fmla="*/ 701 w 3504"/>
                  <a:gd name="T9" fmla="*/ 2897 h 4101"/>
                  <a:gd name="T10" fmla="*/ 818 w 3504"/>
                  <a:gd name="T11" fmla="*/ 2770 h 4101"/>
                  <a:gd name="T12" fmla="*/ 918 w 3504"/>
                  <a:gd name="T13" fmla="*/ 2651 h 4101"/>
                  <a:gd name="T14" fmla="*/ 998 w 3504"/>
                  <a:gd name="T15" fmla="*/ 2529 h 4101"/>
                  <a:gd name="T16" fmla="*/ 1061 w 3504"/>
                  <a:gd name="T17" fmla="*/ 2404 h 4101"/>
                  <a:gd name="T18" fmla="*/ 1111 w 3504"/>
                  <a:gd name="T19" fmla="*/ 2278 h 4101"/>
                  <a:gd name="T20" fmla="*/ 1157 w 3504"/>
                  <a:gd name="T21" fmla="*/ 2118 h 4101"/>
                  <a:gd name="T22" fmla="*/ 1210 w 3504"/>
                  <a:gd name="T23" fmla="*/ 1861 h 4101"/>
                  <a:gd name="T24" fmla="*/ 1236 w 3504"/>
                  <a:gd name="T25" fmla="*/ 1719 h 4101"/>
                  <a:gd name="T26" fmla="*/ 1257 w 3504"/>
                  <a:gd name="T27" fmla="*/ 1612 h 4101"/>
                  <a:gd name="T28" fmla="*/ 1294 w 3504"/>
                  <a:gd name="T29" fmla="*/ 1452 h 4101"/>
                  <a:gd name="T30" fmla="*/ 1353 w 3504"/>
                  <a:gd name="T31" fmla="*/ 1276 h 4101"/>
                  <a:gd name="T32" fmla="*/ 1428 w 3504"/>
                  <a:gd name="T33" fmla="*/ 1105 h 4101"/>
                  <a:gd name="T34" fmla="*/ 1518 w 3504"/>
                  <a:gd name="T35" fmla="*/ 940 h 4101"/>
                  <a:gd name="T36" fmla="*/ 1623 w 3504"/>
                  <a:gd name="T37" fmla="*/ 783 h 4101"/>
                  <a:gd name="T38" fmla="*/ 1742 w 3504"/>
                  <a:gd name="T39" fmla="*/ 634 h 4101"/>
                  <a:gd name="T40" fmla="*/ 1873 w 3504"/>
                  <a:gd name="T41" fmla="*/ 494 h 4101"/>
                  <a:gd name="T42" fmla="*/ 2016 w 3504"/>
                  <a:gd name="T43" fmla="*/ 367 h 4101"/>
                  <a:gd name="T44" fmla="*/ 2193 w 3504"/>
                  <a:gd name="T45" fmla="*/ 248 h 4101"/>
                  <a:gd name="T46" fmla="*/ 2409 w 3504"/>
                  <a:gd name="T47" fmla="*/ 156 h 4101"/>
                  <a:gd name="T48" fmla="*/ 2643 w 3504"/>
                  <a:gd name="T49" fmla="*/ 90 h 4101"/>
                  <a:gd name="T50" fmla="*/ 2880 w 3504"/>
                  <a:gd name="T51" fmla="*/ 45 h 4101"/>
                  <a:gd name="T52" fmla="*/ 3100 w 3504"/>
                  <a:gd name="T53" fmla="*/ 18 h 4101"/>
                  <a:gd name="T54" fmla="*/ 3393 w 3504"/>
                  <a:gd name="T55" fmla="*/ 1 h 4101"/>
                  <a:gd name="T56" fmla="*/ 3496 w 3504"/>
                  <a:gd name="T57" fmla="*/ 1 h 4101"/>
                  <a:gd name="T58" fmla="*/ 3503 w 3504"/>
                  <a:gd name="T59" fmla="*/ 18 h 4101"/>
                  <a:gd name="T60" fmla="*/ 3477 w 3504"/>
                  <a:gd name="T61" fmla="*/ 27 h 4101"/>
                  <a:gd name="T62" fmla="*/ 3246 w 3504"/>
                  <a:gd name="T63" fmla="*/ 35 h 4101"/>
                  <a:gd name="T64" fmla="*/ 2997 w 3504"/>
                  <a:gd name="T65" fmla="*/ 56 h 4101"/>
                  <a:gd name="T66" fmla="*/ 2769 w 3504"/>
                  <a:gd name="T67" fmla="*/ 91 h 4101"/>
                  <a:gd name="T68" fmla="*/ 2535 w 3504"/>
                  <a:gd name="T69" fmla="*/ 145 h 4101"/>
                  <a:gd name="T70" fmla="*/ 2311 w 3504"/>
                  <a:gd name="T71" fmla="*/ 222 h 4101"/>
                  <a:gd name="T72" fmla="*/ 2113 w 3504"/>
                  <a:gd name="T73" fmla="*/ 327 h 4101"/>
                  <a:gd name="T74" fmla="*/ 1961 w 3504"/>
                  <a:gd name="T75" fmla="*/ 450 h 4101"/>
                  <a:gd name="T76" fmla="*/ 1826 w 3504"/>
                  <a:gd name="T77" fmla="*/ 582 h 4101"/>
                  <a:gd name="T78" fmla="*/ 1702 w 3504"/>
                  <a:gd name="T79" fmla="*/ 724 h 4101"/>
                  <a:gd name="T80" fmla="*/ 1591 w 3504"/>
                  <a:gd name="T81" fmla="*/ 876 h 4101"/>
                  <a:gd name="T82" fmla="*/ 1495 w 3504"/>
                  <a:gd name="T83" fmla="*/ 1035 h 4101"/>
                  <a:gd name="T84" fmla="*/ 1413 w 3504"/>
                  <a:gd name="T85" fmla="*/ 1200 h 4101"/>
                  <a:gd name="T86" fmla="*/ 1347 w 3504"/>
                  <a:gd name="T87" fmla="*/ 1372 h 4101"/>
                  <a:gd name="T88" fmla="*/ 1298 w 3504"/>
                  <a:gd name="T89" fmla="*/ 1547 h 4101"/>
                  <a:gd name="T90" fmla="*/ 1273 w 3504"/>
                  <a:gd name="T91" fmla="*/ 1670 h 4101"/>
                  <a:gd name="T92" fmla="*/ 1253 w 3504"/>
                  <a:gd name="T93" fmla="*/ 1776 h 4101"/>
                  <a:gd name="T94" fmla="*/ 1212 w 3504"/>
                  <a:gd name="T95" fmla="*/ 1997 h 4101"/>
                  <a:gd name="T96" fmla="*/ 1156 w 3504"/>
                  <a:gd name="T97" fmla="*/ 2224 h 4101"/>
                  <a:gd name="T98" fmla="*/ 1112 w 3504"/>
                  <a:gd name="T99" fmla="*/ 2353 h 4101"/>
                  <a:gd name="T100" fmla="*/ 1055 w 3504"/>
                  <a:gd name="T101" fmla="*/ 2481 h 4101"/>
                  <a:gd name="T102" fmla="*/ 982 w 3504"/>
                  <a:gd name="T103" fmla="*/ 2606 h 4101"/>
                  <a:gd name="T104" fmla="*/ 892 w 3504"/>
                  <a:gd name="T105" fmla="*/ 2728 h 4101"/>
                  <a:gd name="T106" fmla="*/ 780 w 3504"/>
                  <a:gd name="T107" fmla="*/ 2848 h 4101"/>
                  <a:gd name="T108" fmla="*/ 664 w 3504"/>
                  <a:gd name="T109" fmla="*/ 2988 h 4101"/>
                  <a:gd name="T110" fmla="*/ 546 w 3504"/>
                  <a:gd name="T111" fmla="*/ 3155 h 4101"/>
                  <a:gd name="T112" fmla="*/ 404 w 3504"/>
                  <a:gd name="T113" fmla="*/ 3384 h 4101"/>
                  <a:gd name="T114" fmla="*/ 202 w 3504"/>
                  <a:gd name="T115" fmla="*/ 3752 h 4101"/>
                  <a:gd name="T116" fmla="*/ 55 w 3504"/>
                  <a:gd name="T117" fmla="*/ 4048 h 4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04" h="4101">
                    <a:moveTo>
                      <a:pt x="0" y="4101"/>
                    </a:moveTo>
                    <a:lnTo>
                      <a:pt x="25" y="4050"/>
                    </a:lnTo>
                    <a:lnTo>
                      <a:pt x="54" y="3989"/>
                    </a:lnTo>
                    <a:lnTo>
                      <a:pt x="88" y="3917"/>
                    </a:lnTo>
                    <a:lnTo>
                      <a:pt x="127" y="3839"/>
                    </a:lnTo>
                    <a:lnTo>
                      <a:pt x="170" y="3754"/>
                    </a:lnTo>
                    <a:lnTo>
                      <a:pt x="218" y="3665"/>
                    </a:lnTo>
                    <a:lnTo>
                      <a:pt x="268" y="3571"/>
                    </a:lnTo>
                    <a:lnTo>
                      <a:pt x="320" y="3476"/>
                    </a:lnTo>
                    <a:lnTo>
                      <a:pt x="376" y="3380"/>
                    </a:lnTo>
                    <a:lnTo>
                      <a:pt x="433" y="3284"/>
                    </a:lnTo>
                    <a:lnTo>
                      <a:pt x="462" y="3236"/>
                    </a:lnTo>
                    <a:lnTo>
                      <a:pt x="491" y="3190"/>
                    </a:lnTo>
                    <a:lnTo>
                      <a:pt x="520" y="3145"/>
                    </a:lnTo>
                    <a:lnTo>
                      <a:pt x="550" y="3100"/>
                    </a:lnTo>
                    <a:lnTo>
                      <a:pt x="581" y="3056"/>
                    </a:lnTo>
                    <a:lnTo>
                      <a:pt x="611" y="3014"/>
                    </a:lnTo>
                    <a:lnTo>
                      <a:pt x="641" y="2973"/>
                    </a:lnTo>
                    <a:lnTo>
                      <a:pt x="670" y="2934"/>
                    </a:lnTo>
                    <a:lnTo>
                      <a:pt x="701" y="2897"/>
                    </a:lnTo>
                    <a:lnTo>
                      <a:pt x="731" y="2862"/>
                    </a:lnTo>
                    <a:lnTo>
                      <a:pt x="760" y="2829"/>
                    </a:lnTo>
                    <a:lnTo>
                      <a:pt x="790" y="2799"/>
                    </a:lnTo>
                    <a:lnTo>
                      <a:pt x="818" y="2770"/>
                    </a:lnTo>
                    <a:lnTo>
                      <a:pt x="845" y="2740"/>
                    </a:lnTo>
                    <a:lnTo>
                      <a:pt x="871" y="2711"/>
                    </a:lnTo>
                    <a:lnTo>
                      <a:pt x="895" y="2680"/>
                    </a:lnTo>
                    <a:lnTo>
                      <a:pt x="918" y="2651"/>
                    </a:lnTo>
                    <a:lnTo>
                      <a:pt x="939" y="2621"/>
                    </a:lnTo>
                    <a:lnTo>
                      <a:pt x="960" y="2590"/>
                    </a:lnTo>
                    <a:lnTo>
                      <a:pt x="979" y="2560"/>
                    </a:lnTo>
                    <a:lnTo>
                      <a:pt x="998" y="2529"/>
                    </a:lnTo>
                    <a:lnTo>
                      <a:pt x="1015" y="2498"/>
                    </a:lnTo>
                    <a:lnTo>
                      <a:pt x="1032" y="2467"/>
                    </a:lnTo>
                    <a:lnTo>
                      <a:pt x="1047" y="2435"/>
                    </a:lnTo>
                    <a:lnTo>
                      <a:pt x="1061" y="2404"/>
                    </a:lnTo>
                    <a:lnTo>
                      <a:pt x="1075" y="2373"/>
                    </a:lnTo>
                    <a:lnTo>
                      <a:pt x="1087" y="2341"/>
                    </a:lnTo>
                    <a:lnTo>
                      <a:pt x="1100" y="2310"/>
                    </a:lnTo>
                    <a:lnTo>
                      <a:pt x="1111" y="2278"/>
                    </a:lnTo>
                    <a:lnTo>
                      <a:pt x="1122" y="2246"/>
                    </a:lnTo>
                    <a:lnTo>
                      <a:pt x="1131" y="2214"/>
                    </a:lnTo>
                    <a:lnTo>
                      <a:pt x="1140" y="2182"/>
                    </a:lnTo>
                    <a:lnTo>
                      <a:pt x="1157" y="2118"/>
                    </a:lnTo>
                    <a:lnTo>
                      <a:pt x="1172" y="2054"/>
                    </a:lnTo>
                    <a:lnTo>
                      <a:pt x="1186" y="1990"/>
                    </a:lnTo>
                    <a:lnTo>
                      <a:pt x="1198" y="1926"/>
                    </a:lnTo>
                    <a:lnTo>
                      <a:pt x="1210" y="1861"/>
                    </a:lnTo>
                    <a:lnTo>
                      <a:pt x="1222" y="1797"/>
                    </a:lnTo>
                    <a:lnTo>
                      <a:pt x="1226" y="1771"/>
                    </a:lnTo>
                    <a:lnTo>
                      <a:pt x="1231" y="1744"/>
                    </a:lnTo>
                    <a:lnTo>
                      <a:pt x="1236" y="1719"/>
                    </a:lnTo>
                    <a:lnTo>
                      <a:pt x="1240" y="1692"/>
                    </a:lnTo>
                    <a:lnTo>
                      <a:pt x="1246" y="1666"/>
                    </a:lnTo>
                    <a:lnTo>
                      <a:pt x="1251" y="1639"/>
                    </a:lnTo>
                    <a:lnTo>
                      <a:pt x="1257" y="1612"/>
                    </a:lnTo>
                    <a:lnTo>
                      <a:pt x="1261" y="1586"/>
                    </a:lnTo>
                    <a:lnTo>
                      <a:pt x="1272" y="1540"/>
                    </a:lnTo>
                    <a:lnTo>
                      <a:pt x="1283" y="1496"/>
                    </a:lnTo>
                    <a:lnTo>
                      <a:pt x="1294" y="1452"/>
                    </a:lnTo>
                    <a:lnTo>
                      <a:pt x="1307" y="1408"/>
                    </a:lnTo>
                    <a:lnTo>
                      <a:pt x="1321" y="1363"/>
                    </a:lnTo>
                    <a:lnTo>
                      <a:pt x="1337" y="1320"/>
                    </a:lnTo>
                    <a:lnTo>
                      <a:pt x="1353" y="1276"/>
                    </a:lnTo>
                    <a:lnTo>
                      <a:pt x="1370" y="1233"/>
                    </a:lnTo>
                    <a:lnTo>
                      <a:pt x="1388" y="1191"/>
                    </a:lnTo>
                    <a:lnTo>
                      <a:pt x="1408" y="1148"/>
                    </a:lnTo>
                    <a:lnTo>
                      <a:pt x="1428" y="1105"/>
                    </a:lnTo>
                    <a:lnTo>
                      <a:pt x="1449" y="1063"/>
                    </a:lnTo>
                    <a:lnTo>
                      <a:pt x="1472" y="1022"/>
                    </a:lnTo>
                    <a:lnTo>
                      <a:pt x="1494" y="981"/>
                    </a:lnTo>
                    <a:lnTo>
                      <a:pt x="1518" y="940"/>
                    </a:lnTo>
                    <a:lnTo>
                      <a:pt x="1543" y="900"/>
                    </a:lnTo>
                    <a:lnTo>
                      <a:pt x="1569" y="860"/>
                    </a:lnTo>
                    <a:lnTo>
                      <a:pt x="1596" y="822"/>
                    </a:lnTo>
                    <a:lnTo>
                      <a:pt x="1623" y="783"/>
                    </a:lnTo>
                    <a:lnTo>
                      <a:pt x="1652" y="745"/>
                    </a:lnTo>
                    <a:lnTo>
                      <a:pt x="1681" y="707"/>
                    </a:lnTo>
                    <a:lnTo>
                      <a:pt x="1711" y="670"/>
                    </a:lnTo>
                    <a:lnTo>
                      <a:pt x="1742" y="634"/>
                    </a:lnTo>
                    <a:lnTo>
                      <a:pt x="1773" y="598"/>
                    </a:lnTo>
                    <a:lnTo>
                      <a:pt x="1806" y="562"/>
                    </a:lnTo>
                    <a:lnTo>
                      <a:pt x="1839" y="529"/>
                    </a:lnTo>
                    <a:lnTo>
                      <a:pt x="1873" y="494"/>
                    </a:lnTo>
                    <a:lnTo>
                      <a:pt x="1908" y="462"/>
                    </a:lnTo>
                    <a:lnTo>
                      <a:pt x="1943" y="430"/>
                    </a:lnTo>
                    <a:lnTo>
                      <a:pt x="1979" y="398"/>
                    </a:lnTo>
                    <a:lnTo>
                      <a:pt x="2016" y="367"/>
                    </a:lnTo>
                    <a:lnTo>
                      <a:pt x="2054" y="337"/>
                    </a:lnTo>
                    <a:lnTo>
                      <a:pt x="2098" y="306"/>
                    </a:lnTo>
                    <a:lnTo>
                      <a:pt x="2144" y="275"/>
                    </a:lnTo>
                    <a:lnTo>
                      <a:pt x="2193" y="248"/>
                    </a:lnTo>
                    <a:lnTo>
                      <a:pt x="2244" y="222"/>
                    </a:lnTo>
                    <a:lnTo>
                      <a:pt x="2298" y="199"/>
                    </a:lnTo>
                    <a:lnTo>
                      <a:pt x="2353" y="176"/>
                    </a:lnTo>
                    <a:lnTo>
                      <a:pt x="2409" y="156"/>
                    </a:lnTo>
                    <a:lnTo>
                      <a:pt x="2466" y="137"/>
                    </a:lnTo>
                    <a:lnTo>
                      <a:pt x="2524" y="120"/>
                    </a:lnTo>
                    <a:lnTo>
                      <a:pt x="2584" y="104"/>
                    </a:lnTo>
                    <a:lnTo>
                      <a:pt x="2643" y="90"/>
                    </a:lnTo>
                    <a:lnTo>
                      <a:pt x="2704" y="77"/>
                    </a:lnTo>
                    <a:lnTo>
                      <a:pt x="2763" y="65"/>
                    </a:lnTo>
                    <a:lnTo>
                      <a:pt x="2821" y="55"/>
                    </a:lnTo>
                    <a:lnTo>
                      <a:pt x="2880" y="45"/>
                    </a:lnTo>
                    <a:lnTo>
                      <a:pt x="2937" y="37"/>
                    </a:lnTo>
                    <a:lnTo>
                      <a:pt x="2993" y="30"/>
                    </a:lnTo>
                    <a:lnTo>
                      <a:pt x="3047" y="24"/>
                    </a:lnTo>
                    <a:lnTo>
                      <a:pt x="3100" y="18"/>
                    </a:lnTo>
                    <a:lnTo>
                      <a:pt x="3150" y="14"/>
                    </a:lnTo>
                    <a:lnTo>
                      <a:pt x="3244" y="8"/>
                    </a:lnTo>
                    <a:lnTo>
                      <a:pt x="3325" y="3"/>
                    </a:lnTo>
                    <a:lnTo>
                      <a:pt x="3393" y="1"/>
                    </a:lnTo>
                    <a:lnTo>
                      <a:pt x="3444" y="0"/>
                    </a:lnTo>
                    <a:lnTo>
                      <a:pt x="3478" y="0"/>
                    </a:lnTo>
                    <a:lnTo>
                      <a:pt x="3491" y="0"/>
                    </a:lnTo>
                    <a:lnTo>
                      <a:pt x="3496" y="1"/>
                    </a:lnTo>
                    <a:lnTo>
                      <a:pt x="3499" y="3"/>
                    </a:lnTo>
                    <a:lnTo>
                      <a:pt x="3503" y="8"/>
                    </a:lnTo>
                    <a:lnTo>
                      <a:pt x="3504" y="13"/>
                    </a:lnTo>
                    <a:lnTo>
                      <a:pt x="3503" y="18"/>
                    </a:lnTo>
                    <a:lnTo>
                      <a:pt x="3499" y="23"/>
                    </a:lnTo>
                    <a:lnTo>
                      <a:pt x="3495" y="26"/>
                    </a:lnTo>
                    <a:lnTo>
                      <a:pt x="3490" y="27"/>
                    </a:lnTo>
                    <a:lnTo>
                      <a:pt x="3477" y="27"/>
                    </a:lnTo>
                    <a:lnTo>
                      <a:pt x="3444" y="27"/>
                    </a:lnTo>
                    <a:lnTo>
                      <a:pt x="3394" y="28"/>
                    </a:lnTo>
                    <a:lnTo>
                      <a:pt x="3327" y="30"/>
                    </a:lnTo>
                    <a:lnTo>
                      <a:pt x="3246" y="35"/>
                    </a:lnTo>
                    <a:lnTo>
                      <a:pt x="3153" y="41"/>
                    </a:lnTo>
                    <a:lnTo>
                      <a:pt x="3103" y="45"/>
                    </a:lnTo>
                    <a:lnTo>
                      <a:pt x="3051" y="51"/>
                    </a:lnTo>
                    <a:lnTo>
                      <a:pt x="2997" y="56"/>
                    </a:lnTo>
                    <a:lnTo>
                      <a:pt x="2942" y="64"/>
                    </a:lnTo>
                    <a:lnTo>
                      <a:pt x="2886" y="71"/>
                    </a:lnTo>
                    <a:lnTo>
                      <a:pt x="2828" y="81"/>
                    </a:lnTo>
                    <a:lnTo>
                      <a:pt x="2769" y="91"/>
                    </a:lnTo>
                    <a:lnTo>
                      <a:pt x="2711" y="103"/>
                    </a:lnTo>
                    <a:lnTo>
                      <a:pt x="2652" y="114"/>
                    </a:lnTo>
                    <a:lnTo>
                      <a:pt x="2593" y="129"/>
                    </a:lnTo>
                    <a:lnTo>
                      <a:pt x="2535" y="145"/>
                    </a:lnTo>
                    <a:lnTo>
                      <a:pt x="2477" y="162"/>
                    </a:lnTo>
                    <a:lnTo>
                      <a:pt x="2421" y="180"/>
                    </a:lnTo>
                    <a:lnTo>
                      <a:pt x="2365" y="200"/>
                    </a:lnTo>
                    <a:lnTo>
                      <a:pt x="2311" y="222"/>
                    </a:lnTo>
                    <a:lnTo>
                      <a:pt x="2258" y="245"/>
                    </a:lnTo>
                    <a:lnTo>
                      <a:pt x="2207" y="271"/>
                    </a:lnTo>
                    <a:lnTo>
                      <a:pt x="2159" y="298"/>
                    </a:lnTo>
                    <a:lnTo>
                      <a:pt x="2113" y="327"/>
                    </a:lnTo>
                    <a:lnTo>
                      <a:pt x="2071" y="358"/>
                    </a:lnTo>
                    <a:lnTo>
                      <a:pt x="2033" y="389"/>
                    </a:lnTo>
                    <a:lnTo>
                      <a:pt x="1997" y="419"/>
                    </a:lnTo>
                    <a:lnTo>
                      <a:pt x="1961" y="450"/>
                    </a:lnTo>
                    <a:lnTo>
                      <a:pt x="1926" y="482"/>
                    </a:lnTo>
                    <a:lnTo>
                      <a:pt x="1892" y="514"/>
                    </a:lnTo>
                    <a:lnTo>
                      <a:pt x="1858" y="547"/>
                    </a:lnTo>
                    <a:lnTo>
                      <a:pt x="1826" y="582"/>
                    </a:lnTo>
                    <a:lnTo>
                      <a:pt x="1793" y="616"/>
                    </a:lnTo>
                    <a:lnTo>
                      <a:pt x="1762" y="651"/>
                    </a:lnTo>
                    <a:lnTo>
                      <a:pt x="1732" y="688"/>
                    </a:lnTo>
                    <a:lnTo>
                      <a:pt x="1702" y="724"/>
                    </a:lnTo>
                    <a:lnTo>
                      <a:pt x="1673" y="761"/>
                    </a:lnTo>
                    <a:lnTo>
                      <a:pt x="1645" y="799"/>
                    </a:lnTo>
                    <a:lnTo>
                      <a:pt x="1618" y="837"/>
                    </a:lnTo>
                    <a:lnTo>
                      <a:pt x="1591" y="876"/>
                    </a:lnTo>
                    <a:lnTo>
                      <a:pt x="1567" y="914"/>
                    </a:lnTo>
                    <a:lnTo>
                      <a:pt x="1542" y="954"/>
                    </a:lnTo>
                    <a:lnTo>
                      <a:pt x="1518" y="994"/>
                    </a:lnTo>
                    <a:lnTo>
                      <a:pt x="1495" y="1035"/>
                    </a:lnTo>
                    <a:lnTo>
                      <a:pt x="1474" y="1076"/>
                    </a:lnTo>
                    <a:lnTo>
                      <a:pt x="1452" y="1117"/>
                    </a:lnTo>
                    <a:lnTo>
                      <a:pt x="1433" y="1158"/>
                    </a:lnTo>
                    <a:lnTo>
                      <a:pt x="1413" y="1200"/>
                    </a:lnTo>
                    <a:lnTo>
                      <a:pt x="1395" y="1244"/>
                    </a:lnTo>
                    <a:lnTo>
                      <a:pt x="1379" y="1286"/>
                    </a:lnTo>
                    <a:lnTo>
                      <a:pt x="1362" y="1329"/>
                    </a:lnTo>
                    <a:lnTo>
                      <a:pt x="1347" y="1372"/>
                    </a:lnTo>
                    <a:lnTo>
                      <a:pt x="1333" y="1415"/>
                    </a:lnTo>
                    <a:lnTo>
                      <a:pt x="1320" y="1458"/>
                    </a:lnTo>
                    <a:lnTo>
                      <a:pt x="1309" y="1503"/>
                    </a:lnTo>
                    <a:lnTo>
                      <a:pt x="1298" y="1547"/>
                    </a:lnTo>
                    <a:lnTo>
                      <a:pt x="1288" y="1591"/>
                    </a:lnTo>
                    <a:lnTo>
                      <a:pt x="1283" y="1617"/>
                    </a:lnTo>
                    <a:lnTo>
                      <a:pt x="1277" y="1644"/>
                    </a:lnTo>
                    <a:lnTo>
                      <a:pt x="1273" y="1670"/>
                    </a:lnTo>
                    <a:lnTo>
                      <a:pt x="1267" y="1697"/>
                    </a:lnTo>
                    <a:lnTo>
                      <a:pt x="1262" y="1723"/>
                    </a:lnTo>
                    <a:lnTo>
                      <a:pt x="1258" y="1750"/>
                    </a:lnTo>
                    <a:lnTo>
                      <a:pt x="1253" y="1776"/>
                    </a:lnTo>
                    <a:lnTo>
                      <a:pt x="1248" y="1802"/>
                    </a:lnTo>
                    <a:lnTo>
                      <a:pt x="1237" y="1866"/>
                    </a:lnTo>
                    <a:lnTo>
                      <a:pt x="1225" y="1931"/>
                    </a:lnTo>
                    <a:lnTo>
                      <a:pt x="1212" y="1997"/>
                    </a:lnTo>
                    <a:lnTo>
                      <a:pt x="1198" y="2062"/>
                    </a:lnTo>
                    <a:lnTo>
                      <a:pt x="1183" y="2127"/>
                    </a:lnTo>
                    <a:lnTo>
                      <a:pt x="1166" y="2191"/>
                    </a:lnTo>
                    <a:lnTo>
                      <a:pt x="1156" y="2224"/>
                    </a:lnTo>
                    <a:lnTo>
                      <a:pt x="1147" y="2256"/>
                    </a:lnTo>
                    <a:lnTo>
                      <a:pt x="1136" y="2289"/>
                    </a:lnTo>
                    <a:lnTo>
                      <a:pt x="1125" y="2321"/>
                    </a:lnTo>
                    <a:lnTo>
                      <a:pt x="1112" y="2353"/>
                    </a:lnTo>
                    <a:lnTo>
                      <a:pt x="1099" y="2385"/>
                    </a:lnTo>
                    <a:lnTo>
                      <a:pt x="1086" y="2417"/>
                    </a:lnTo>
                    <a:lnTo>
                      <a:pt x="1071" y="2448"/>
                    </a:lnTo>
                    <a:lnTo>
                      <a:pt x="1055" y="2481"/>
                    </a:lnTo>
                    <a:lnTo>
                      <a:pt x="1039" y="2512"/>
                    </a:lnTo>
                    <a:lnTo>
                      <a:pt x="1021" y="2543"/>
                    </a:lnTo>
                    <a:lnTo>
                      <a:pt x="1002" y="2575"/>
                    </a:lnTo>
                    <a:lnTo>
                      <a:pt x="982" y="2606"/>
                    </a:lnTo>
                    <a:lnTo>
                      <a:pt x="962" y="2636"/>
                    </a:lnTo>
                    <a:lnTo>
                      <a:pt x="939" y="2667"/>
                    </a:lnTo>
                    <a:lnTo>
                      <a:pt x="917" y="2698"/>
                    </a:lnTo>
                    <a:lnTo>
                      <a:pt x="892" y="2728"/>
                    </a:lnTo>
                    <a:lnTo>
                      <a:pt x="866" y="2758"/>
                    </a:lnTo>
                    <a:lnTo>
                      <a:pt x="838" y="2788"/>
                    </a:lnTo>
                    <a:lnTo>
                      <a:pt x="809" y="2818"/>
                    </a:lnTo>
                    <a:lnTo>
                      <a:pt x="780" y="2848"/>
                    </a:lnTo>
                    <a:lnTo>
                      <a:pt x="751" y="2880"/>
                    </a:lnTo>
                    <a:lnTo>
                      <a:pt x="722" y="2914"/>
                    </a:lnTo>
                    <a:lnTo>
                      <a:pt x="693" y="2950"/>
                    </a:lnTo>
                    <a:lnTo>
                      <a:pt x="664" y="2988"/>
                    </a:lnTo>
                    <a:lnTo>
                      <a:pt x="634" y="3028"/>
                    </a:lnTo>
                    <a:lnTo>
                      <a:pt x="604" y="3069"/>
                    </a:lnTo>
                    <a:lnTo>
                      <a:pt x="575" y="3111"/>
                    </a:lnTo>
                    <a:lnTo>
                      <a:pt x="546" y="3155"/>
                    </a:lnTo>
                    <a:lnTo>
                      <a:pt x="517" y="3200"/>
                    </a:lnTo>
                    <a:lnTo>
                      <a:pt x="488" y="3245"/>
                    </a:lnTo>
                    <a:lnTo>
                      <a:pt x="460" y="3291"/>
                    </a:lnTo>
                    <a:lnTo>
                      <a:pt x="404" y="3384"/>
                    </a:lnTo>
                    <a:lnTo>
                      <a:pt x="350" y="3479"/>
                    </a:lnTo>
                    <a:lnTo>
                      <a:pt x="298" y="3572"/>
                    </a:lnTo>
                    <a:lnTo>
                      <a:pt x="248" y="3664"/>
                    </a:lnTo>
                    <a:lnTo>
                      <a:pt x="202" y="3752"/>
                    </a:lnTo>
                    <a:lnTo>
                      <a:pt x="159" y="3837"/>
                    </a:lnTo>
                    <a:lnTo>
                      <a:pt x="120" y="3915"/>
                    </a:lnTo>
                    <a:lnTo>
                      <a:pt x="85" y="3985"/>
                    </a:lnTo>
                    <a:lnTo>
                      <a:pt x="55" y="4048"/>
                    </a:lnTo>
                    <a:lnTo>
                      <a:pt x="30" y="4101"/>
                    </a:lnTo>
                    <a:lnTo>
                      <a:pt x="0" y="4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202"/>
              <p:cNvSpPr>
                <a:spLocks/>
              </p:cNvSpPr>
              <p:nvPr userDrawn="1"/>
            </p:nvSpPr>
            <p:spPr bwMode="auto">
              <a:xfrm>
                <a:off x="1219" y="2957"/>
                <a:ext cx="1272" cy="218"/>
              </a:xfrm>
              <a:custGeom>
                <a:avLst/>
                <a:gdLst>
                  <a:gd name="T0" fmla="*/ 3795 w 3817"/>
                  <a:gd name="T1" fmla="*/ 652 h 655"/>
                  <a:gd name="T2" fmla="*/ 3790 w 3817"/>
                  <a:gd name="T3" fmla="*/ 635 h 655"/>
                  <a:gd name="T4" fmla="*/ 3787 w 3817"/>
                  <a:gd name="T5" fmla="*/ 589 h 655"/>
                  <a:gd name="T6" fmla="*/ 3771 w 3817"/>
                  <a:gd name="T7" fmla="*/ 548 h 655"/>
                  <a:gd name="T8" fmla="*/ 3736 w 3817"/>
                  <a:gd name="T9" fmla="*/ 503 h 655"/>
                  <a:gd name="T10" fmla="*/ 3685 w 3817"/>
                  <a:gd name="T11" fmla="*/ 461 h 655"/>
                  <a:gd name="T12" fmla="*/ 3610 w 3817"/>
                  <a:gd name="T13" fmla="*/ 422 h 655"/>
                  <a:gd name="T14" fmla="*/ 3510 w 3817"/>
                  <a:gd name="T15" fmla="*/ 387 h 655"/>
                  <a:gd name="T16" fmla="*/ 3379 w 3817"/>
                  <a:gd name="T17" fmla="*/ 361 h 655"/>
                  <a:gd name="T18" fmla="*/ 3214 w 3817"/>
                  <a:gd name="T19" fmla="*/ 344 h 655"/>
                  <a:gd name="T20" fmla="*/ 3010 w 3817"/>
                  <a:gd name="T21" fmla="*/ 339 h 655"/>
                  <a:gd name="T22" fmla="*/ 2763 w 3817"/>
                  <a:gd name="T23" fmla="*/ 349 h 655"/>
                  <a:gd name="T24" fmla="*/ 2465 w 3817"/>
                  <a:gd name="T25" fmla="*/ 373 h 655"/>
                  <a:gd name="T26" fmla="*/ 2157 w 3817"/>
                  <a:gd name="T27" fmla="*/ 391 h 655"/>
                  <a:gd name="T28" fmla="*/ 1881 w 3817"/>
                  <a:gd name="T29" fmla="*/ 388 h 655"/>
                  <a:gd name="T30" fmla="*/ 1637 w 3817"/>
                  <a:gd name="T31" fmla="*/ 369 h 655"/>
                  <a:gd name="T32" fmla="*/ 1420 w 3817"/>
                  <a:gd name="T33" fmla="*/ 336 h 655"/>
                  <a:gd name="T34" fmla="*/ 1226 w 3817"/>
                  <a:gd name="T35" fmla="*/ 293 h 655"/>
                  <a:gd name="T36" fmla="*/ 1010 w 3817"/>
                  <a:gd name="T37" fmla="*/ 233 h 655"/>
                  <a:gd name="T38" fmla="*/ 728 w 3817"/>
                  <a:gd name="T39" fmla="*/ 138 h 655"/>
                  <a:gd name="T40" fmla="*/ 535 w 3817"/>
                  <a:gd name="T41" fmla="*/ 76 h 655"/>
                  <a:gd name="T42" fmla="*/ 350 w 3817"/>
                  <a:gd name="T43" fmla="*/ 35 h 655"/>
                  <a:gd name="T44" fmla="*/ 235 w 3817"/>
                  <a:gd name="T45" fmla="*/ 27 h 655"/>
                  <a:gd name="T46" fmla="*/ 140 w 3817"/>
                  <a:gd name="T47" fmla="*/ 31 h 655"/>
                  <a:gd name="T48" fmla="*/ 41 w 3817"/>
                  <a:gd name="T49" fmla="*/ 46 h 655"/>
                  <a:gd name="T50" fmla="*/ 2 w 3817"/>
                  <a:gd name="T51" fmla="*/ 47 h 655"/>
                  <a:gd name="T52" fmla="*/ 6 w 3817"/>
                  <a:gd name="T53" fmla="*/ 29 h 655"/>
                  <a:gd name="T54" fmla="*/ 87 w 3817"/>
                  <a:gd name="T55" fmla="*/ 11 h 655"/>
                  <a:gd name="T56" fmla="*/ 186 w 3817"/>
                  <a:gd name="T57" fmla="*/ 1 h 655"/>
                  <a:gd name="T58" fmla="*/ 281 w 3817"/>
                  <a:gd name="T59" fmla="*/ 1 h 655"/>
                  <a:gd name="T60" fmla="*/ 445 w 3817"/>
                  <a:gd name="T61" fmla="*/ 26 h 655"/>
                  <a:gd name="T62" fmla="*/ 636 w 3817"/>
                  <a:gd name="T63" fmla="*/ 79 h 655"/>
                  <a:gd name="T64" fmla="*/ 862 w 3817"/>
                  <a:gd name="T65" fmla="*/ 155 h 655"/>
                  <a:gd name="T66" fmla="*/ 1143 w 3817"/>
                  <a:gd name="T67" fmla="*/ 244 h 655"/>
                  <a:gd name="T68" fmla="*/ 1325 w 3817"/>
                  <a:gd name="T69" fmla="*/ 289 h 655"/>
                  <a:gd name="T70" fmla="*/ 1529 w 3817"/>
                  <a:gd name="T71" fmla="*/ 327 h 655"/>
                  <a:gd name="T72" fmla="*/ 1758 w 3817"/>
                  <a:gd name="T73" fmla="*/ 353 h 655"/>
                  <a:gd name="T74" fmla="*/ 2015 w 3817"/>
                  <a:gd name="T75" fmla="*/ 365 h 655"/>
                  <a:gd name="T76" fmla="*/ 2306 w 3817"/>
                  <a:gd name="T77" fmla="*/ 358 h 655"/>
                  <a:gd name="T78" fmla="*/ 2622 w 3817"/>
                  <a:gd name="T79" fmla="*/ 332 h 655"/>
                  <a:gd name="T80" fmla="*/ 2895 w 3817"/>
                  <a:gd name="T81" fmla="*/ 315 h 655"/>
                  <a:gd name="T82" fmla="*/ 3123 w 3817"/>
                  <a:gd name="T83" fmla="*/ 313 h 655"/>
                  <a:gd name="T84" fmla="*/ 3311 w 3817"/>
                  <a:gd name="T85" fmla="*/ 326 h 655"/>
                  <a:gd name="T86" fmla="*/ 3462 w 3817"/>
                  <a:gd name="T87" fmla="*/ 350 h 655"/>
                  <a:gd name="T88" fmla="*/ 3580 w 3817"/>
                  <a:gd name="T89" fmla="*/ 382 h 655"/>
                  <a:gd name="T90" fmla="*/ 3669 w 3817"/>
                  <a:gd name="T91" fmla="*/ 421 h 655"/>
                  <a:gd name="T92" fmla="*/ 3733 w 3817"/>
                  <a:gd name="T93" fmla="*/ 463 h 655"/>
                  <a:gd name="T94" fmla="*/ 3779 w 3817"/>
                  <a:gd name="T95" fmla="*/ 510 h 655"/>
                  <a:gd name="T96" fmla="*/ 3808 w 3817"/>
                  <a:gd name="T97" fmla="*/ 563 h 655"/>
                  <a:gd name="T98" fmla="*/ 3817 w 3817"/>
                  <a:gd name="T99" fmla="*/ 616 h 655"/>
                  <a:gd name="T100" fmla="*/ 3813 w 3817"/>
                  <a:gd name="T101" fmla="*/ 649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817" h="655">
                    <a:moveTo>
                      <a:pt x="3802" y="655"/>
                    </a:moveTo>
                    <a:lnTo>
                      <a:pt x="3801" y="655"/>
                    </a:lnTo>
                    <a:lnTo>
                      <a:pt x="3799" y="654"/>
                    </a:lnTo>
                    <a:lnTo>
                      <a:pt x="3795" y="652"/>
                    </a:lnTo>
                    <a:lnTo>
                      <a:pt x="3790" y="649"/>
                    </a:lnTo>
                    <a:lnTo>
                      <a:pt x="3789" y="643"/>
                    </a:lnTo>
                    <a:lnTo>
                      <a:pt x="3789" y="638"/>
                    </a:lnTo>
                    <a:lnTo>
                      <a:pt x="3790" y="635"/>
                    </a:lnTo>
                    <a:lnTo>
                      <a:pt x="3790" y="626"/>
                    </a:lnTo>
                    <a:lnTo>
                      <a:pt x="3790" y="614"/>
                    </a:lnTo>
                    <a:lnTo>
                      <a:pt x="3789" y="599"/>
                    </a:lnTo>
                    <a:lnTo>
                      <a:pt x="3787" y="589"/>
                    </a:lnTo>
                    <a:lnTo>
                      <a:pt x="3785" y="581"/>
                    </a:lnTo>
                    <a:lnTo>
                      <a:pt x="3781" y="570"/>
                    </a:lnTo>
                    <a:lnTo>
                      <a:pt x="3776" y="559"/>
                    </a:lnTo>
                    <a:lnTo>
                      <a:pt x="3771" y="548"/>
                    </a:lnTo>
                    <a:lnTo>
                      <a:pt x="3763" y="536"/>
                    </a:lnTo>
                    <a:lnTo>
                      <a:pt x="3756" y="526"/>
                    </a:lnTo>
                    <a:lnTo>
                      <a:pt x="3746" y="513"/>
                    </a:lnTo>
                    <a:lnTo>
                      <a:pt x="3736" y="503"/>
                    </a:lnTo>
                    <a:lnTo>
                      <a:pt x="3725" y="492"/>
                    </a:lnTo>
                    <a:lnTo>
                      <a:pt x="3713" y="481"/>
                    </a:lnTo>
                    <a:lnTo>
                      <a:pt x="3700" y="472"/>
                    </a:lnTo>
                    <a:lnTo>
                      <a:pt x="3685" y="461"/>
                    </a:lnTo>
                    <a:lnTo>
                      <a:pt x="3668" y="451"/>
                    </a:lnTo>
                    <a:lnTo>
                      <a:pt x="3650" y="441"/>
                    </a:lnTo>
                    <a:lnTo>
                      <a:pt x="3632" y="432"/>
                    </a:lnTo>
                    <a:lnTo>
                      <a:pt x="3610" y="422"/>
                    </a:lnTo>
                    <a:lnTo>
                      <a:pt x="3587" y="413"/>
                    </a:lnTo>
                    <a:lnTo>
                      <a:pt x="3564" y="404"/>
                    </a:lnTo>
                    <a:lnTo>
                      <a:pt x="3538" y="396"/>
                    </a:lnTo>
                    <a:lnTo>
                      <a:pt x="3510" y="387"/>
                    </a:lnTo>
                    <a:lnTo>
                      <a:pt x="3480" y="380"/>
                    </a:lnTo>
                    <a:lnTo>
                      <a:pt x="3448" y="373"/>
                    </a:lnTo>
                    <a:lnTo>
                      <a:pt x="3415" y="367"/>
                    </a:lnTo>
                    <a:lnTo>
                      <a:pt x="3379" y="361"/>
                    </a:lnTo>
                    <a:lnTo>
                      <a:pt x="3341" y="356"/>
                    </a:lnTo>
                    <a:lnTo>
                      <a:pt x="3300" y="351"/>
                    </a:lnTo>
                    <a:lnTo>
                      <a:pt x="3258" y="347"/>
                    </a:lnTo>
                    <a:lnTo>
                      <a:pt x="3214" y="344"/>
                    </a:lnTo>
                    <a:lnTo>
                      <a:pt x="3166" y="341"/>
                    </a:lnTo>
                    <a:lnTo>
                      <a:pt x="3117" y="340"/>
                    </a:lnTo>
                    <a:lnTo>
                      <a:pt x="3065" y="339"/>
                    </a:lnTo>
                    <a:lnTo>
                      <a:pt x="3010" y="339"/>
                    </a:lnTo>
                    <a:lnTo>
                      <a:pt x="2952" y="340"/>
                    </a:lnTo>
                    <a:lnTo>
                      <a:pt x="2892" y="342"/>
                    </a:lnTo>
                    <a:lnTo>
                      <a:pt x="2829" y="344"/>
                    </a:lnTo>
                    <a:lnTo>
                      <a:pt x="2763" y="349"/>
                    </a:lnTo>
                    <a:lnTo>
                      <a:pt x="2695" y="353"/>
                    </a:lnTo>
                    <a:lnTo>
                      <a:pt x="2623" y="359"/>
                    </a:lnTo>
                    <a:lnTo>
                      <a:pt x="2549" y="366"/>
                    </a:lnTo>
                    <a:lnTo>
                      <a:pt x="2465" y="373"/>
                    </a:lnTo>
                    <a:lnTo>
                      <a:pt x="2386" y="380"/>
                    </a:lnTo>
                    <a:lnTo>
                      <a:pt x="2307" y="385"/>
                    </a:lnTo>
                    <a:lnTo>
                      <a:pt x="2230" y="388"/>
                    </a:lnTo>
                    <a:lnTo>
                      <a:pt x="2157" y="391"/>
                    </a:lnTo>
                    <a:lnTo>
                      <a:pt x="2084" y="392"/>
                    </a:lnTo>
                    <a:lnTo>
                      <a:pt x="2015" y="392"/>
                    </a:lnTo>
                    <a:lnTo>
                      <a:pt x="1947" y="391"/>
                    </a:lnTo>
                    <a:lnTo>
                      <a:pt x="1881" y="388"/>
                    </a:lnTo>
                    <a:lnTo>
                      <a:pt x="1818" y="384"/>
                    </a:lnTo>
                    <a:lnTo>
                      <a:pt x="1756" y="380"/>
                    </a:lnTo>
                    <a:lnTo>
                      <a:pt x="1696" y="374"/>
                    </a:lnTo>
                    <a:lnTo>
                      <a:pt x="1637" y="369"/>
                    </a:lnTo>
                    <a:lnTo>
                      <a:pt x="1580" y="361"/>
                    </a:lnTo>
                    <a:lnTo>
                      <a:pt x="1525" y="354"/>
                    </a:lnTo>
                    <a:lnTo>
                      <a:pt x="1472" y="345"/>
                    </a:lnTo>
                    <a:lnTo>
                      <a:pt x="1420" y="336"/>
                    </a:lnTo>
                    <a:lnTo>
                      <a:pt x="1369" y="326"/>
                    </a:lnTo>
                    <a:lnTo>
                      <a:pt x="1320" y="316"/>
                    </a:lnTo>
                    <a:lnTo>
                      <a:pt x="1272" y="305"/>
                    </a:lnTo>
                    <a:lnTo>
                      <a:pt x="1226" y="293"/>
                    </a:lnTo>
                    <a:lnTo>
                      <a:pt x="1180" y="283"/>
                    </a:lnTo>
                    <a:lnTo>
                      <a:pt x="1136" y="270"/>
                    </a:lnTo>
                    <a:lnTo>
                      <a:pt x="1093" y="258"/>
                    </a:lnTo>
                    <a:lnTo>
                      <a:pt x="1010" y="233"/>
                    </a:lnTo>
                    <a:lnTo>
                      <a:pt x="930" y="207"/>
                    </a:lnTo>
                    <a:lnTo>
                      <a:pt x="853" y="181"/>
                    </a:lnTo>
                    <a:lnTo>
                      <a:pt x="780" y="155"/>
                    </a:lnTo>
                    <a:lnTo>
                      <a:pt x="728" y="138"/>
                    </a:lnTo>
                    <a:lnTo>
                      <a:pt x="678" y="121"/>
                    </a:lnTo>
                    <a:lnTo>
                      <a:pt x="630" y="105"/>
                    </a:lnTo>
                    <a:lnTo>
                      <a:pt x="582" y="89"/>
                    </a:lnTo>
                    <a:lnTo>
                      <a:pt x="535" y="76"/>
                    </a:lnTo>
                    <a:lnTo>
                      <a:pt x="488" y="64"/>
                    </a:lnTo>
                    <a:lnTo>
                      <a:pt x="442" y="53"/>
                    </a:lnTo>
                    <a:lnTo>
                      <a:pt x="397" y="43"/>
                    </a:lnTo>
                    <a:lnTo>
                      <a:pt x="350" y="35"/>
                    </a:lnTo>
                    <a:lnTo>
                      <a:pt x="305" y="30"/>
                    </a:lnTo>
                    <a:lnTo>
                      <a:pt x="281" y="29"/>
                    </a:lnTo>
                    <a:lnTo>
                      <a:pt x="258" y="28"/>
                    </a:lnTo>
                    <a:lnTo>
                      <a:pt x="235" y="27"/>
                    </a:lnTo>
                    <a:lnTo>
                      <a:pt x="211" y="27"/>
                    </a:lnTo>
                    <a:lnTo>
                      <a:pt x="188" y="28"/>
                    </a:lnTo>
                    <a:lnTo>
                      <a:pt x="163" y="29"/>
                    </a:lnTo>
                    <a:lnTo>
                      <a:pt x="140" y="31"/>
                    </a:lnTo>
                    <a:lnTo>
                      <a:pt x="116" y="33"/>
                    </a:lnTo>
                    <a:lnTo>
                      <a:pt x="91" y="38"/>
                    </a:lnTo>
                    <a:lnTo>
                      <a:pt x="67" y="42"/>
                    </a:lnTo>
                    <a:lnTo>
                      <a:pt x="41" y="46"/>
                    </a:lnTo>
                    <a:lnTo>
                      <a:pt x="16" y="53"/>
                    </a:lnTo>
                    <a:lnTo>
                      <a:pt x="11" y="53"/>
                    </a:lnTo>
                    <a:lnTo>
                      <a:pt x="7" y="51"/>
                    </a:lnTo>
                    <a:lnTo>
                      <a:pt x="2" y="47"/>
                    </a:lnTo>
                    <a:lnTo>
                      <a:pt x="0" y="43"/>
                    </a:lnTo>
                    <a:lnTo>
                      <a:pt x="0" y="38"/>
                    </a:lnTo>
                    <a:lnTo>
                      <a:pt x="1" y="32"/>
                    </a:lnTo>
                    <a:lnTo>
                      <a:pt x="6" y="29"/>
                    </a:lnTo>
                    <a:lnTo>
                      <a:pt x="10" y="26"/>
                    </a:lnTo>
                    <a:lnTo>
                      <a:pt x="36" y="20"/>
                    </a:lnTo>
                    <a:lnTo>
                      <a:pt x="62" y="15"/>
                    </a:lnTo>
                    <a:lnTo>
                      <a:pt x="87" y="11"/>
                    </a:lnTo>
                    <a:lnTo>
                      <a:pt x="111" y="6"/>
                    </a:lnTo>
                    <a:lnTo>
                      <a:pt x="136" y="4"/>
                    </a:lnTo>
                    <a:lnTo>
                      <a:pt x="161" y="2"/>
                    </a:lnTo>
                    <a:lnTo>
                      <a:pt x="186" y="1"/>
                    </a:lnTo>
                    <a:lnTo>
                      <a:pt x="210" y="0"/>
                    </a:lnTo>
                    <a:lnTo>
                      <a:pt x="233" y="0"/>
                    </a:lnTo>
                    <a:lnTo>
                      <a:pt x="257" y="0"/>
                    </a:lnTo>
                    <a:lnTo>
                      <a:pt x="281" y="1"/>
                    </a:lnTo>
                    <a:lnTo>
                      <a:pt x="305" y="3"/>
                    </a:lnTo>
                    <a:lnTo>
                      <a:pt x="352" y="8"/>
                    </a:lnTo>
                    <a:lnTo>
                      <a:pt x="399" y="16"/>
                    </a:lnTo>
                    <a:lnTo>
                      <a:pt x="445" y="26"/>
                    </a:lnTo>
                    <a:lnTo>
                      <a:pt x="493" y="37"/>
                    </a:lnTo>
                    <a:lnTo>
                      <a:pt x="540" y="50"/>
                    </a:lnTo>
                    <a:lnTo>
                      <a:pt x="588" y="64"/>
                    </a:lnTo>
                    <a:lnTo>
                      <a:pt x="636" y="79"/>
                    </a:lnTo>
                    <a:lnTo>
                      <a:pt x="686" y="95"/>
                    </a:lnTo>
                    <a:lnTo>
                      <a:pt x="737" y="112"/>
                    </a:lnTo>
                    <a:lnTo>
                      <a:pt x="789" y="130"/>
                    </a:lnTo>
                    <a:lnTo>
                      <a:pt x="862" y="155"/>
                    </a:lnTo>
                    <a:lnTo>
                      <a:pt x="938" y="181"/>
                    </a:lnTo>
                    <a:lnTo>
                      <a:pt x="1016" y="207"/>
                    </a:lnTo>
                    <a:lnTo>
                      <a:pt x="1099" y="232"/>
                    </a:lnTo>
                    <a:lnTo>
                      <a:pt x="1143" y="244"/>
                    </a:lnTo>
                    <a:lnTo>
                      <a:pt x="1186" y="256"/>
                    </a:lnTo>
                    <a:lnTo>
                      <a:pt x="1231" y="268"/>
                    </a:lnTo>
                    <a:lnTo>
                      <a:pt x="1278" y="278"/>
                    </a:lnTo>
                    <a:lnTo>
                      <a:pt x="1325" y="289"/>
                    </a:lnTo>
                    <a:lnTo>
                      <a:pt x="1374" y="300"/>
                    </a:lnTo>
                    <a:lnTo>
                      <a:pt x="1425" y="310"/>
                    </a:lnTo>
                    <a:lnTo>
                      <a:pt x="1476" y="318"/>
                    </a:lnTo>
                    <a:lnTo>
                      <a:pt x="1529" y="327"/>
                    </a:lnTo>
                    <a:lnTo>
                      <a:pt x="1584" y="334"/>
                    </a:lnTo>
                    <a:lnTo>
                      <a:pt x="1640" y="342"/>
                    </a:lnTo>
                    <a:lnTo>
                      <a:pt x="1699" y="347"/>
                    </a:lnTo>
                    <a:lnTo>
                      <a:pt x="1758" y="353"/>
                    </a:lnTo>
                    <a:lnTo>
                      <a:pt x="1820" y="357"/>
                    </a:lnTo>
                    <a:lnTo>
                      <a:pt x="1883" y="361"/>
                    </a:lnTo>
                    <a:lnTo>
                      <a:pt x="1948" y="364"/>
                    </a:lnTo>
                    <a:lnTo>
                      <a:pt x="2015" y="365"/>
                    </a:lnTo>
                    <a:lnTo>
                      <a:pt x="2085" y="365"/>
                    </a:lnTo>
                    <a:lnTo>
                      <a:pt x="2157" y="364"/>
                    </a:lnTo>
                    <a:lnTo>
                      <a:pt x="2230" y="361"/>
                    </a:lnTo>
                    <a:lnTo>
                      <a:pt x="2306" y="358"/>
                    </a:lnTo>
                    <a:lnTo>
                      <a:pt x="2383" y="353"/>
                    </a:lnTo>
                    <a:lnTo>
                      <a:pt x="2463" y="347"/>
                    </a:lnTo>
                    <a:lnTo>
                      <a:pt x="2546" y="339"/>
                    </a:lnTo>
                    <a:lnTo>
                      <a:pt x="2622" y="332"/>
                    </a:lnTo>
                    <a:lnTo>
                      <a:pt x="2694" y="326"/>
                    </a:lnTo>
                    <a:lnTo>
                      <a:pt x="2765" y="322"/>
                    </a:lnTo>
                    <a:lnTo>
                      <a:pt x="2832" y="317"/>
                    </a:lnTo>
                    <a:lnTo>
                      <a:pt x="2895" y="315"/>
                    </a:lnTo>
                    <a:lnTo>
                      <a:pt x="2957" y="313"/>
                    </a:lnTo>
                    <a:lnTo>
                      <a:pt x="3015" y="312"/>
                    </a:lnTo>
                    <a:lnTo>
                      <a:pt x="3070" y="312"/>
                    </a:lnTo>
                    <a:lnTo>
                      <a:pt x="3123" y="313"/>
                    </a:lnTo>
                    <a:lnTo>
                      <a:pt x="3174" y="315"/>
                    </a:lnTo>
                    <a:lnTo>
                      <a:pt x="3222" y="318"/>
                    </a:lnTo>
                    <a:lnTo>
                      <a:pt x="3268" y="322"/>
                    </a:lnTo>
                    <a:lnTo>
                      <a:pt x="3311" y="326"/>
                    </a:lnTo>
                    <a:lnTo>
                      <a:pt x="3352" y="330"/>
                    </a:lnTo>
                    <a:lnTo>
                      <a:pt x="3391" y="337"/>
                    </a:lnTo>
                    <a:lnTo>
                      <a:pt x="3428" y="342"/>
                    </a:lnTo>
                    <a:lnTo>
                      <a:pt x="3462" y="350"/>
                    </a:lnTo>
                    <a:lnTo>
                      <a:pt x="3495" y="357"/>
                    </a:lnTo>
                    <a:lnTo>
                      <a:pt x="3525" y="365"/>
                    </a:lnTo>
                    <a:lnTo>
                      <a:pt x="3553" y="373"/>
                    </a:lnTo>
                    <a:lnTo>
                      <a:pt x="3580" y="382"/>
                    </a:lnTo>
                    <a:lnTo>
                      <a:pt x="3605" y="391"/>
                    </a:lnTo>
                    <a:lnTo>
                      <a:pt x="3627" y="400"/>
                    </a:lnTo>
                    <a:lnTo>
                      <a:pt x="3649" y="410"/>
                    </a:lnTo>
                    <a:lnTo>
                      <a:pt x="3669" y="421"/>
                    </a:lnTo>
                    <a:lnTo>
                      <a:pt x="3687" y="431"/>
                    </a:lnTo>
                    <a:lnTo>
                      <a:pt x="3704" y="441"/>
                    </a:lnTo>
                    <a:lnTo>
                      <a:pt x="3719" y="452"/>
                    </a:lnTo>
                    <a:lnTo>
                      <a:pt x="3733" y="463"/>
                    </a:lnTo>
                    <a:lnTo>
                      <a:pt x="3746" y="475"/>
                    </a:lnTo>
                    <a:lnTo>
                      <a:pt x="3757" y="486"/>
                    </a:lnTo>
                    <a:lnTo>
                      <a:pt x="3767" y="496"/>
                    </a:lnTo>
                    <a:lnTo>
                      <a:pt x="3779" y="510"/>
                    </a:lnTo>
                    <a:lnTo>
                      <a:pt x="3788" y="524"/>
                    </a:lnTo>
                    <a:lnTo>
                      <a:pt x="3796" y="537"/>
                    </a:lnTo>
                    <a:lnTo>
                      <a:pt x="3802" y="551"/>
                    </a:lnTo>
                    <a:lnTo>
                      <a:pt x="3808" y="563"/>
                    </a:lnTo>
                    <a:lnTo>
                      <a:pt x="3811" y="575"/>
                    </a:lnTo>
                    <a:lnTo>
                      <a:pt x="3814" y="587"/>
                    </a:lnTo>
                    <a:lnTo>
                      <a:pt x="3816" y="598"/>
                    </a:lnTo>
                    <a:lnTo>
                      <a:pt x="3817" y="616"/>
                    </a:lnTo>
                    <a:lnTo>
                      <a:pt x="3817" y="631"/>
                    </a:lnTo>
                    <a:lnTo>
                      <a:pt x="3816" y="640"/>
                    </a:lnTo>
                    <a:lnTo>
                      <a:pt x="3815" y="644"/>
                    </a:lnTo>
                    <a:lnTo>
                      <a:pt x="3813" y="649"/>
                    </a:lnTo>
                    <a:lnTo>
                      <a:pt x="3811" y="652"/>
                    </a:lnTo>
                    <a:lnTo>
                      <a:pt x="3807" y="654"/>
                    </a:lnTo>
                    <a:lnTo>
                      <a:pt x="3802" y="6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203"/>
              <p:cNvSpPr>
                <a:spLocks/>
              </p:cNvSpPr>
              <p:nvPr userDrawn="1"/>
            </p:nvSpPr>
            <p:spPr bwMode="auto">
              <a:xfrm>
                <a:off x="1677" y="1474"/>
                <a:ext cx="373" cy="431"/>
              </a:xfrm>
              <a:custGeom>
                <a:avLst/>
                <a:gdLst>
                  <a:gd name="T0" fmla="*/ 14 w 1119"/>
                  <a:gd name="T1" fmla="*/ 1292 h 1292"/>
                  <a:gd name="T2" fmla="*/ 9 w 1119"/>
                  <a:gd name="T3" fmla="*/ 1290 h 1292"/>
                  <a:gd name="T4" fmla="*/ 5 w 1119"/>
                  <a:gd name="T5" fmla="*/ 1288 h 1292"/>
                  <a:gd name="T6" fmla="*/ 1 w 1119"/>
                  <a:gd name="T7" fmla="*/ 1284 h 1292"/>
                  <a:gd name="T8" fmla="*/ 0 w 1119"/>
                  <a:gd name="T9" fmla="*/ 1280 h 1292"/>
                  <a:gd name="T10" fmla="*/ 1 w 1119"/>
                  <a:gd name="T11" fmla="*/ 1274 h 1292"/>
                  <a:gd name="T12" fmla="*/ 3 w 1119"/>
                  <a:gd name="T13" fmla="*/ 1270 h 1292"/>
                  <a:gd name="T14" fmla="*/ 1096 w 1119"/>
                  <a:gd name="T15" fmla="*/ 5 h 1292"/>
                  <a:gd name="T16" fmla="*/ 1099 w 1119"/>
                  <a:gd name="T17" fmla="*/ 2 h 1292"/>
                  <a:gd name="T18" fmla="*/ 1105 w 1119"/>
                  <a:gd name="T19" fmla="*/ 0 h 1292"/>
                  <a:gd name="T20" fmla="*/ 1110 w 1119"/>
                  <a:gd name="T21" fmla="*/ 0 h 1292"/>
                  <a:gd name="T22" fmla="*/ 1114 w 1119"/>
                  <a:gd name="T23" fmla="*/ 4 h 1292"/>
                  <a:gd name="T24" fmla="*/ 1118 w 1119"/>
                  <a:gd name="T25" fmla="*/ 7 h 1292"/>
                  <a:gd name="T26" fmla="*/ 1119 w 1119"/>
                  <a:gd name="T27" fmla="*/ 12 h 1292"/>
                  <a:gd name="T28" fmla="*/ 1119 w 1119"/>
                  <a:gd name="T29" fmla="*/ 18 h 1292"/>
                  <a:gd name="T30" fmla="*/ 1115 w 1119"/>
                  <a:gd name="T31" fmla="*/ 22 h 1292"/>
                  <a:gd name="T32" fmla="*/ 24 w 1119"/>
                  <a:gd name="T33" fmla="*/ 1287 h 1292"/>
                  <a:gd name="T34" fmla="*/ 22 w 1119"/>
                  <a:gd name="T35" fmla="*/ 1289 h 1292"/>
                  <a:gd name="T36" fmla="*/ 19 w 1119"/>
                  <a:gd name="T37" fmla="*/ 1290 h 1292"/>
                  <a:gd name="T38" fmla="*/ 16 w 1119"/>
                  <a:gd name="T39" fmla="*/ 1292 h 1292"/>
                  <a:gd name="T40" fmla="*/ 14 w 1119"/>
                  <a:gd name="T41" fmla="*/ 1292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9" h="1292">
                    <a:moveTo>
                      <a:pt x="14" y="1292"/>
                    </a:moveTo>
                    <a:lnTo>
                      <a:pt x="9" y="1290"/>
                    </a:lnTo>
                    <a:lnTo>
                      <a:pt x="5" y="1288"/>
                    </a:lnTo>
                    <a:lnTo>
                      <a:pt x="1" y="1284"/>
                    </a:lnTo>
                    <a:lnTo>
                      <a:pt x="0" y="1280"/>
                    </a:lnTo>
                    <a:lnTo>
                      <a:pt x="1" y="1274"/>
                    </a:lnTo>
                    <a:lnTo>
                      <a:pt x="3" y="1270"/>
                    </a:lnTo>
                    <a:lnTo>
                      <a:pt x="1096" y="5"/>
                    </a:lnTo>
                    <a:lnTo>
                      <a:pt x="1099" y="2"/>
                    </a:lnTo>
                    <a:lnTo>
                      <a:pt x="1105" y="0"/>
                    </a:lnTo>
                    <a:lnTo>
                      <a:pt x="1110" y="0"/>
                    </a:lnTo>
                    <a:lnTo>
                      <a:pt x="1114" y="4"/>
                    </a:lnTo>
                    <a:lnTo>
                      <a:pt x="1118" y="7"/>
                    </a:lnTo>
                    <a:lnTo>
                      <a:pt x="1119" y="12"/>
                    </a:lnTo>
                    <a:lnTo>
                      <a:pt x="1119" y="18"/>
                    </a:lnTo>
                    <a:lnTo>
                      <a:pt x="1115" y="22"/>
                    </a:lnTo>
                    <a:lnTo>
                      <a:pt x="24" y="1287"/>
                    </a:lnTo>
                    <a:lnTo>
                      <a:pt x="22" y="1289"/>
                    </a:lnTo>
                    <a:lnTo>
                      <a:pt x="19" y="1290"/>
                    </a:lnTo>
                    <a:lnTo>
                      <a:pt x="16" y="1292"/>
                    </a:lnTo>
                    <a:lnTo>
                      <a:pt x="14" y="12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204"/>
              <p:cNvSpPr>
                <a:spLocks noEditPoints="1"/>
              </p:cNvSpPr>
              <p:nvPr userDrawn="1"/>
            </p:nvSpPr>
            <p:spPr bwMode="auto">
              <a:xfrm>
                <a:off x="2315" y="1172"/>
                <a:ext cx="250" cy="241"/>
              </a:xfrm>
              <a:custGeom>
                <a:avLst/>
                <a:gdLst>
                  <a:gd name="T0" fmla="*/ 13 w 750"/>
                  <a:gd name="T1" fmla="*/ 723 h 723"/>
                  <a:gd name="T2" fmla="*/ 9 w 750"/>
                  <a:gd name="T3" fmla="*/ 723 h 723"/>
                  <a:gd name="T4" fmla="*/ 5 w 750"/>
                  <a:gd name="T5" fmla="*/ 720 h 723"/>
                  <a:gd name="T6" fmla="*/ 1 w 750"/>
                  <a:gd name="T7" fmla="*/ 716 h 723"/>
                  <a:gd name="T8" fmla="*/ 0 w 750"/>
                  <a:gd name="T9" fmla="*/ 711 h 723"/>
                  <a:gd name="T10" fmla="*/ 0 w 750"/>
                  <a:gd name="T11" fmla="*/ 707 h 723"/>
                  <a:gd name="T12" fmla="*/ 3 w 750"/>
                  <a:gd name="T13" fmla="*/ 702 h 723"/>
                  <a:gd name="T14" fmla="*/ 470 w 750"/>
                  <a:gd name="T15" fmla="*/ 6 h 723"/>
                  <a:gd name="T16" fmla="*/ 473 w 750"/>
                  <a:gd name="T17" fmla="*/ 3 h 723"/>
                  <a:gd name="T18" fmla="*/ 477 w 750"/>
                  <a:gd name="T19" fmla="*/ 1 h 723"/>
                  <a:gd name="T20" fmla="*/ 480 w 750"/>
                  <a:gd name="T21" fmla="*/ 0 h 723"/>
                  <a:gd name="T22" fmla="*/ 484 w 750"/>
                  <a:gd name="T23" fmla="*/ 0 h 723"/>
                  <a:gd name="T24" fmla="*/ 738 w 750"/>
                  <a:gd name="T25" fmla="*/ 40 h 723"/>
                  <a:gd name="T26" fmla="*/ 742 w 750"/>
                  <a:gd name="T27" fmla="*/ 41 h 723"/>
                  <a:gd name="T28" fmla="*/ 744 w 750"/>
                  <a:gd name="T29" fmla="*/ 43 h 723"/>
                  <a:gd name="T30" fmla="*/ 748 w 750"/>
                  <a:gd name="T31" fmla="*/ 46 h 723"/>
                  <a:gd name="T32" fmla="*/ 749 w 750"/>
                  <a:gd name="T33" fmla="*/ 49 h 723"/>
                  <a:gd name="T34" fmla="*/ 750 w 750"/>
                  <a:gd name="T35" fmla="*/ 53 h 723"/>
                  <a:gd name="T36" fmla="*/ 749 w 750"/>
                  <a:gd name="T37" fmla="*/ 57 h 723"/>
                  <a:gd name="T38" fmla="*/ 748 w 750"/>
                  <a:gd name="T39" fmla="*/ 60 h 723"/>
                  <a:gd name="T40" fmla="*/ 745 w 750"/>
                  <a:gd name="T41" fmla="*/ 63 h 723"/>
                  <a:gd name="T42" fmla="*/ 23 w 750"/>
                  <a:gd name="T43" fmla="*/ 720 h 723"/>
                  <a:gd name="T44" fmla="*/ 19 w 750"/>
                  <a:gd name="T45" fmla="*/ 723 h 723"/>
                  <a:gd name="T46" fmla="*/ 13 w 750"/>
                  <a:gd name="T47" fmla="*/ 723 h 723"/>
                  <a:gd name="T48" fmla="*/ 488 w 750"/>
                  <a:gd name="T49" fmla="*/ 28 h 723"/>
                  <a:gd name="T50" fmla="*/ 488 w 750"/>
                  <a:gd name="T51" fmla="*/ 28 h 723"/>
                  <a:gd name="T52" fmla="*/ 87 w 750"/>
                  <a:gd name="T53" fmla="*/ 625 h 723"/>
                  <a:gd name="T54" fmla="*/ 705 w 750"/>
                  <a:gd name="T55" fmla="*/ 62 h 723"/>
                  <a:gd name="T56" fmla="*/ 488 w 750"/>
                  <a:gd name="T57" fmla="*/ 28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0" h="723">
                    <a:moveTo>
                      <a:pt x="13" y="723"/>
                    </a:moveTo>
                    <a:lnTo>
                      <a:pt x="9" y="723"/>
                    </a:lnTo>
                    <a:lnTo>
                      <a:pt x="5" y="720"/>
                    </a:lnTo>
                    <a:lnTo>
                      <a:pt x="1" y="716"/>
                    </a:lnTo>
                    <a:lnTo>
                      <a:pt x="0" y="711"/>
                    </a:lnTo>
                    <a:lnTo>
                      <a:pt x="0" y="707"/>
                    </a:lnTo>
                    <a:lnTo>
                      <a:pt x="3" y="702"/>
                    </a:lnTo>
                    <a:lnTo>
                      <a:pt x="470" y="6"/>
                    </a:lnTo>
                    <a:lnTo>
                      <a:pt x="473" y="3"/>
                    </a:lnTo>
                    <a:lnTo>
                      <a:pt x="477" y="1"/>
                    </a:lnTo>
                    <a:lnTo>
                      <a:pt x="480" y="0"/>
                    </a:lnTo>
                    <a:lnTo>
                      <a:pt x="484" y="0"/>
                    </a:lnTo>
                    <a:lnTo>
                      <a:pt x="738" y="40"/>
                    </a:lnTo>
                    <a:lnTo>
                      <a:pt x="742" y="41"/>
                    </a:lnTo>
                    <a:lnTo>
                      <a:pt x="744" y="43"/>
                    </a:lnTo>
                    <a:lnTo>
                      <a:pt x="748" y="46"/>
                    </a:lnTo>
                    <a:lnTo>
                      <a:pt x="749" y="49"/>
                    </a:lnTo>
                    <a:lnTo>
                      <a:pt x="750" y="53"/>
                    </a:lnTo>
                    <a:lnTo>
                      <a:pt x="749" y="57"/>
                    </a:lnTo>
                    <a:lnTo>
                      <a:pt x="748" y="60"/>
                    </a:lnTo>
                    <a:lnTo>
                      <a:pt x="745" y="63"/>
                    </a:lnTo>
                    <a:lnTo>
                      <a:pt x="23" y="720"/>
                    </a:lnTo>
                    <a:lnTo>
                      <a:pt x="19" y="723"/>
                    </a:lnTo>
                    <a:lnTo>
                      <a:pt x="13" y="723"/>
                    </a:lnTo>
                    <a:close/>
                    <a:moveTo>
                      <a:pt x="488" y="28"/>
                    </a:moveTo>
                    <a:lnTo>
                      <a:pt x="488" y="28"/>
                    </a:lnTo>
                    <a:lnTo>
                      <a:pt x="87" y="625"/>
                    </a:lnTo>
                    <a:lnTo>
                      <a:pt x="705" y="62"/>
                    </a:lnTo>
                    <a:lnTo>
                      <a:pt x="48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Freeform 206"/>
            <p:cNvSpPr>
              <a:spLocks noEditPoints="1"/>
            </p:cNvSpPr>
            <p:nvPr userDrawn="1"/>
          </p:nvSpPr>
          <p:spPr bwMode="auto">
            <a:xfrm>
              <a:off x="3527425" y="1846263"/>
              <a:ext cx="179388" cy="371475"/>
            </a:xfrm>
            <a:custGeom>
              <a:avLst/>
              <a:gdLst>
                <a:gd name="T0" fmla="*/ 14 w 338"/>
                <a:gd name="T1" fmla="*/ 704 h 704"/>
                <a:gd name="T2" fmla="*/ 9 w 338"/>
                <a:gd name="T3" fmla="*/ 703 h 704"/>
                <a:gd name="T4" fmla="*/ 6 w 338"/>
                <a:gd name="T5" fmla="*/ 702 h 704"/>
                <a:gd name="T6" fmla="*/ 3 w 338"/>
                <a:gd name="T7" fmla="*/ 699 h 704"/>
                <a:gd name="T8" fmla="*/ 1 w 338"/>
                <a:gd name="T9" fmla="*/ 695 h 704"/>
                <a:gd name="T10" fmla="*/ 0 w 338"/>
                <a:gd name="T11" fmla="*/ 690 h 704"/>
                <a:gd name="T12" fmla="*/ 1 w 338"/>
                <a:gd name="T13" fmla="*/ 686 h 704"/>
                <a:gd name="T14" fmla="*/ 271 w 338"/>
                <a:gd name="T15" fmla="*/ 7 h 704"/>
                <a:gd name="T16" fmla="*/ 273 w 338"/>
                <a:gd name="T17" fmla="*/ 4 h 704"/>
                <a:gd name="T18" fmla="*/ 276 w 338"/>
                <a:gd name="T19" fmla="*/ 1 h 704"/>
                <a:gd name="T20" fmla="*/ 280 w 338"/>
                <a:gd name="T21" fmla="*/ 0 h 704"/>
                <a:gd name="T22" fmla="*/ 285 w 338"/>
                <a:gd name="T23" fmla="*/ 0 h 704"/>
                <a:gd name="T24" fmla="*/ 289 w 338"/>
                <a:gd name="T25" fmla="*/ 1 h 704"/>
                <a:gd name="T26" fmla="*/ 293 w 338"/>
                <a:gd name="T27" fmla="*/ 3 h 704"/>
                <a:gd name="T28" fmla="*/ 296 w 338"/>
                <a:gd name="T29" fmla="*/ 7 h 704"/>
                <a:gd name="T30" fmla="*/ 297 w 338"/>
                <a:gd name="T31" fmla="*/ 11 h 704"/>
                <a:gd name="T32" fmla="*/ 338 w 338"/>
                <a:gd name="T33" fmla="*/ 390 h 704"/>
                <a:gd name="T34" fmla="*/ 338 w 338"/>
                <a:gd name="T35" fmla="*/ 394 h 704"/>
                <a:gd name="T36" fmla="*/ 337 w 338"/>
                <a:gd name="T37" fmla="*/ 397 h 704"/>
                <a:gd name="T38" fmla="*/ 336 w 338"/>
                <a:gd name="T39" fmla="*/ 399 h 704"/>
                <a:gd name="T40" fmla="*/ 333 w 338"/>
                <a:gd name="T41" fmla="*/ 401 h 704"/>
                <a:gd name="T42" fmla="*/ 23 w 338"/>
                <a:gd name="T43" fmla="*/ 700 h 704"/>
                <a:gd name="T44" fmla="*/ 19 w 338"/>
                <a:gd name="T45" fmla="*/ 703 h 704"/>
                <a:gd name="T46" fmla="*/ 14 w 338"/>
                <a:gd name="T47" fmla="*/ 704 h 704"/>
                <a:gd name="T48" fmla="*/ 276 w 338"/>
                <a:gd name="T49" fmla="*/ 69 h 704"/>
                <a:gd name="T50" fmla="*/ 276 w 338"/>
                <a:gd name="T51" fmla="*/ 69 h 704"/>
                <a:gd name="T52" fmla="*/ 49 w 338"/>
                <a:gd name="T53" fmla="*/ 638 h 704"/>
                <a:gd name="T54" fmla="*/ 310 w 338"/>
                <a:gd name="T55" fmla="*/ 387 h 704"/>
                <a:gd name="T56" fmla="*/ 276 w 338"/>
                <a:gd name="T57" fmla="*/ 69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8" h="704">
                  <a:moveTo>
                    <a:pt x="14" y="704"/>
                  </a:moveTo>
                  <a:lnTo>
                    <a:pt x="9" y="703"/>
                  </a:lnTo>
                  <a:lnTo>
                    <a:pt x="6" y="702"/>
                  </a:lnTo>
                  <a:lnTo>
                    <a:pt x="3" y="699"/>
                  </a:lnTo>
                  <a:lnTo>
                    <a:pt x="1" y="695"/>
                  </a:lnTo>
                  <a:lnTo>
                    <a:pt x="0" y="690"/>
                  </a:lnTo>
                  <a:lnTo>
                    <a:pt x="1" y="686"/>
                  </a:lnTo>
                  <a:lnTo>
                    <a:pt x="271" y="7"/>
                  </a:lnTo>
                  <a:lnTo>
                    <a:pt x="273" y="4"/>
                  </a:lnTo>
                  <a:lnTo>
                    <a:pt x="276" y="1"/>
                  </a:lnTo>
                  <a:lnTo>
                    <a:pt x="280" y="0"/>
                  </a:lnTo>
                  <a:lnTo>
                    <a:pt x="285" y="0"/>
                  </a:lnTo>
                  <a:lnTo>
                    <a:pt x="289" y="1"/>
                  </a:lnTo>
                  <a:lnTo>
                    <a:pt x="293" y="3"/>
                  </a:lnTo>
                  <a:lnTo>
                    <a:pt x="296" y="7"/>
                  </a:lnTo>
                  <a:lnTo>
                    <a:pt x="297" y="11"/>
                  </a:lnTo>
                  <a:lnTo>
                    <a:pt x="338" y="390"/>
                  </a:lnTo>
                  <a:lnTo>
                    <a:pt x="338" y="394"/>
                  </a:lnTo>
                  <a:lnTo>
                    <a:pt x="337" y="397"/>
                  </a:lnTo>
                  <a:lnTo>
                    <a:pt x="336" y="399"/>
                  </a:lnTo>
                  <a:lnTo>
                    <a:pt x="333" y="401"/>
                  </a:lnTo>
                  <a:lnTo>
                    <a:pt x="23" y="700"/>
                  </a:lnTo>
                  <a:lnTo>
                    <a:pt x="19" y="703"/>
                  </a:lnTo>
                  <a:lnTo>
                    <a:pt x="14" y="704"/>
                  </a:lnTo>
                  <a:close/>
                  <a:moveTo>
                    <a:pt x="276" y="69"/>
                  </a:moveTo>
                  <a:lnTo>
                    <a:pt x="276" y="69"/>
                  </a:lnTo>
                  <a:lnTo>
                    <a:pt x="49" y="638"/>
                  </a:lnTo>
                  <a:lnTo>
                    <a:pt x="310" y="387"/>
                  </a:lnTo>
                  <a:lnTo>
                    <a:pt x="276" y="69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7"/>
            <p:cNvSpPr>
              <a:spLocks noEditPoints="1"/>
            </p:cNvSpPr>
            <p:nvPr userDrawn="1"/>
          </p:nvSpPr>
          <p:spPr bwMode="auto">
            <a:xfrm>
              <a:off x="3375025" y="1846263"/>
              <a:ext cx="309563" cy="346075"/>
            </a:xfrm>
            <a:custGeom>
              <a:avLst/>
              <a:gdLst>
                <a:gd name="T0" fmla="*/ 13 w 586"/>
                <a:gd name="T1" fmla="*/ 656 h 656"/>
                <a:gd name="T2" fmla="*/ 11 w 586"/>
                <a:gd name="T3" fmla="*/ 656 h 656"/>
                <a:gd name="T4" fmla="*/ 10 w 586"/>
                <a:gd name="T5" fmla="*/ 655 h 656"/>
                <a:gd name="T6" fmla="*/ 8 w 586"/>
                <a:gd name="T7" fmla="*/ 654 h 656"/>
                <a:gd name="T8" fmla="*/ 5 w 586"/>
                <a:gd name="T9" fmla="*/ 653 h 656"/>
                <a:gd name="T10" fmla="*/ 4 w 586"/>
                <a:gd name="T11" fmla="*/ 651 h 656"/>
                <a:gd name="T12" fmla="*/ 1 w 586"/>
                <a:gd name="T13" fmla="*/ 647 h 656"/>
                <a:gd name="T14" fmla="*/ 0 w 586"/>
                <a:gd name="T15" fmla="*/ 645 h 656"/>
                <a:gd name="T16" fmla="*/ 0 w 586"/>
                <a:gd name="T17" fmla="*/ 642 h 656"/>
                <a:gd name="T18" fmla="*/ 0 w 586"/>
                <a:gd name="T19" fmla="*/ 639 h 656"/>
                <a:gd name="T20" fmla="*/ 1 w 586"/>
                <a:gd name="T21" fmla="*/ 636 h 656"/>
                <a:gd name="T22" fmla="*/ 14 w 586"/>
                <a:gd name="T23" fmla="*/ 608 h 656"/>
                <a:gd name="T24" fmla="*/ 48 w 586"/>
                <a:gd name="T25" fmla="*/ 538 h 656"/>
                <a:gd name="T26" fmla="*/ 94 w 586"/>
                <a:gd name="T27" fmla="*/ 440 h 656"/>
                <a:gd name="T28" fmla="*/ 146 w 586"/>
                <a:gd name="T29" fmla="*/ 328 h 656"/>
                <a:gd name="T30" fmla="*/ 199 w 586"/>
                <a:gd name="T31" fmla="*/ 214 h 656"/>
                <a:gd name="T32" fmla="*/ 245 w 586"/>
                <a:gd name="T33" fmla="*/ 116 h 656"/>
                <a:gd name="T34" fmla="*/ 278 w 586"/>
                <a:gd name="T35" fmla="*/ 47 h 656"/>
                <a:gd name="T36" fmla="*/ 291 w 586"/>
                <a:gd name="T37" fmla="*/ 21 h 656"/>
                <a:gd name="T38" fmla="*/ 292 w 586"/>
                <a:gd name="T39" fmla="*/ 18 h 656"/>
                <a:gd name="T40" fmla="*/ 295 w 586"/>
                <a:gd name="T41" fmla="*/ 16 h 656"/>
                <a:gd name="T42" fmla="*/ 298 w 586"/>
                <a:gd name="T43" fmla="*/ 14 h 656"/>
                <a:gd name="T44" fmla="*/ 302 w 586"/>
                <a:gd name="T45" fmla="*/ 13 h 656"/>
                <a:gd name="T46" fmla="*/ 572 w 586"/>
                <a:gd name="T47" fmla="*/ 0 h 656"/>
                <a:gd name="T48" fmla="*/ 576 w 586"/>
                <a:gd name="T49" fmla="*/ 0 h 656"/>
                <a:gd name="T50" fmla="*/ 579 w 586"/>
                <a:gd name="T51" fmla="*/ 1 h 656"/>
                <a:gd name="T52" fmla="*/ 582 w 586"/>
                <a:gd name="T53" fmla="*/ 4 h 656"/>
                <a:gd name="T54" fmla="*/ 585 w 586"/>
                <a:gd name="T55" fmla="*/ 7 h 656"/>
                <a:gd name="T56" fmla="*/ 586 w 586"/>
                <a:gd name="T57" fmla="*/ 10 h 656"/>
                <a:gd name="T58" fmla="*/ 586 w 586"/>
                <a:gd name="T59" fmla="*/ 15 h 656"/>
                <a:gd name="T60" fmla="*/ 585 w 586"/>
                <a:gd name="T61" fmla="*/ 18 h 656"/>
                <a:gd name="T62" fmla="*/ 582 w 586"/>
                <a:gd name="T63" fmla="*/ 21 h 656"/>
                <a:gd name="T64" fmla="*/ 112 w 586"/>
                <a:gd name="T65" fmla="*/ 552 h 656"/>
                <a:gd name="T66" fmla="*/ 79 w 586"/>
                <a:gd name="T67" fmla="*/ 589 h 656"/>
                <a:gd name="T68" fmla="*/ 55 w 586"/>
                <a:gd name="T69" fmla="*/ 616 h 656"/>
                <a:gd name="T70" fmla="*/ 38 w 586"/>
                <a:gd name="T71" fmla="*/ 634 h 656"/>
                <a:gd name="T72" fmla="*/ 27 w 586"/>
                <a:gd name="T73" fmla="*/ 646 h 656"/>
                <a:gd name="T74" fmla="*/ 26 w 586"/>
                <a:gd name="T75" fmla="*/ 648 h 656"/>
                <a:gd name="T76" fmla="*/ 25 w 586"/>
                <a:gd name="T77" fmla="*/ 648 h 656"/>
                <a:gd name="T78" fmla="*/ 25 w 586"/>
                <a:gd name="T79" fmla="*/ 648 h 656"/>
                <a:gd name="T80" fmla="*/ 21 w 586"/>
                <a:gd name="T81" fmla="*/ 652 h 656"/>
                <a:gd name="T82" fmla="*/ 18 w 586"/>
                <a:gd name="T83" fmla="*/ 654 h 656"/>
                <a:gd name="T84" fmla="*/ 15 w 586"/>
                <a:gd name="T85" fmla="*/ 655 h 656"/>
                <a:gd name="T86" fmla="*/ 13 w 586"/>
                <a:gd name="T87" fmla="*/ 656 h 656"/>
                <a:gd name="T88" fmla="*/ 311 w 586"/>
                <a:gd name="T89" fmla="*/ 40 h 656"/>
                <a:gd name="T90" fmla="*/ 311 w 586"/>
                <a:gd name="T91" fmla="*/ 40 h 656"/>
                <a:gd name="T92" fmla="*/ 263 w 586"/>
                <a:gd name="T93" fmla="*/ 143 h 656"/>
                <a:gd name="T94" fmla="*/ 221 w 586"/>
                <a:gd name="T95" fmla="*/ 234 h 656"/>
                <a:gd name="T96" fmla="*/ 183 w 586"/>
                <a:gd name="T97" fmla="*/ 313 h 656"/>
                <a:gd name="T98" fmla="*/ 152 w 586"/>
                <a:gd name="T99" fmla="*/ 382 h 656"/>
                <a:gd name="T100" fmla="*/ 123 w 586"/>
                <a:gd name="T101" fmla="*/ 440 h 656"/>
                <a:gd name="T102" fmla="*/ 101 w 586"/>
                <a:gd name="T103" fmla="*/ 490 h 656"/>
                <a:gd name="T104" fmla="*/ 81 w 586"/>
                <a:gd name="T105" fmla="*/ 530 h 656"/>
                <a:gd name="T106" fmla="*/ 66 w 586"/>
                <a:gd name="T107" fmla="*/ 563 h 656"/>
                <a:gd name="T108" fmla="*/ 119 w 586"/>
                <a:gd name="T109" fmla="*/ 504 h 656"/>
                <a:gd name="T110" fmla="*/ 182 w 586"/>
                <a:gd name="T111" fmla="*/ 434 h 656"/>
                <a:gd name="T112" fmla="*/ 250 w 586"/>
                <a:gd name="T113" fmla="*/ 356 h 656"/>
                <a:gd name="T114" fmla="*/ 320 w 586"/>
                <a:gd name="T115" fmla="*/ 276 h 656"/>
                <a:gd name="T116" fmla="*/ 389 w 586"/>
                <a:gd name="T117" fmla="*/ 199 h 656"/>
                <a:gd name="T118" fmla="*/ 451 w 586"/>
                <a:gd name="T119" fmla="*/ 129 h 656"/>
                <a:gd name="T120" fmla="*/ 504 w 586"/>
                <a:gd name="T121" fmla="*/ 71 h 656"/>
                <a:gd name="T122" fmla="*/ 541 w 586"/>
                <a:gd name="T123" fmla="*/ 28 h 656"/>
                <a:gd name="T124" fmla="*/ 311 w 586"/>
                <a:gd name="T125" fmla="*/ 4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6" h="656">
                  <a:moveTo>
                    <a:pt x="13" y="656"/>
                  </a:moveTo>
                  <a:lnTo>
                    <a:pt x="11" y="656"/>
                  </a:lnTo>
                  <a:lnTo>
                    <a:pt x="10" y="655"/>
                  </a:lnTo>
                  <a:lnTo>
                    <a:pt x="8" y="654"/>
                  </a:lnTo>
                  <a:lnTo>
                    <a:pt x="5" y="653"/>
                  </a:lnTo>
                  <a:lnTo>
                    <a:pt x="4" y="651"/>
                  </a:lnTo>
                  <a:lnTo>
                    <a:pt x="1" y="647"/>
                  </a:lnTo>
                  <a:lnTo>
                    <a:pt x="0" y="645"/>
                  </a:lnTo>
                  <a:lnTo>
                    <a:pt x="0" y="642"/>
                  </a:lnTo>
                  <a:lnTo>
                    <a:pt x="0" y="639"/>
                  </a:lnTo>
                  <a:lnTo>
                    <a:pt x="1" y="636"/>
                  </a:lnTo>
                  <a:lnTo>
                    <a:pt x="14" y="608"/>
                  </a:lnTo>
                  <a:lnTo>
                    <a:pt x="48" y="538"/>
                  </a:lnTo>
                  <a:lnTo>
                    <a:pt x="94" y="440"/>
                  </a:lnTo>
                  <a:lnTo>
                    <a:pt x="146" y="328"/>
                  </a:lnTo>
                  <a:lnTo>
                    <a:pt x="199" y="214"/>
                  </a:lnTo>
                  <a:lnTo>
                    <a:pt x="245" y="116"/>
                  </a:lnTo>
                  <a:lnTo>
                    <a:pt x="278" y="47"/>
                  </a:lnTo>
                  <a:lnTo>
                    <a:pt x="291" y="21"/>
                  </a:lnTo>
                  <a:lnTo>
                    <a:pt x="292" y="18"/>
                  </a:lnTo>
                  <a:lnTo>
                    <a:pt x="295" y="16"/>
                  </a:lnTo>
                  <a:lnTo>
                    <a:pt x="298" y="14"/>
                  </a:lnTo>
                  <a:lnTo>
                    <a:pt x="302" y="13"/>
                  </a:lnTo>
                  <a:lnTo>
                    <a:pt x="572" y="0"/>
                  </a:lnTo>
                  <a:lnTo>
                    <a:pt x="576" y="0"/>
                  </a:lnTo>
                  <a:lnTo>
                    <a:pt x="579" y="1"/>
                  </a:lnTo>
                  <a:lnTo>
                    <a:pt x="582" y="4"/>
                  </a:lnTo>
                  <a:lnTo>
                    <a:pt x="585" y="7"/>
                  </a:lnTo>
                  <a:lnTo>
                    <a:pt x="586" y="10"/>
                  </a:lnTo>
                  <a:lnTo>
                    <a:pt x="586" y="15"/>
                  </a:lnTo>
                  <a:lnTo>
                    <a:pt x="585" y="18"/>
                  </a:lnTo>
                  <a:lnTo>
                    <a:pt x="582" y="21"/>
                  </a:lnTo>
                  <a:lnTo>
                    <a:pt x="112" y="552"/>
                  </a:lnTo>
                  <a:lnTo>
                    <a:pt x="79" y="589"/>
                  </a:lnTo>
                  <a:lnTo>
                    <a:pt x="55" y="616"/>
                  </a:lnTo>
                  <a:lnTo>
                    <a:pt x="38" y="634"/>
                  </a:lnTo>
                  <a:lnTo>
                    <a:pt x="27" y="646"/>
                  </a:lnTo>
                  <a:lnTo>
                    <a:pt x="26" y="648"/>
                  </a:lnTo>
                  <a:lnTo>
                    <a:pt x="25" y="648"/>
                  </a:lnTo>
                  <a:lnTo>
                    <a:pt x="25" y="648"/>
                  </a:lnTo>
                  <a:lnTo>
                    <a:pt x="21" y="652"/>
                  </a:lnTo>
                  <a:lnTo>
                    <a:pt x="18" y="654"/>
                  </a:lnTo>
                  <a:lnTo>
                    <a:pt x="15" y="655"/>
                  </a:lnTo>
                  <a:lnTo>
                    <a:pt x="13" y="656"/>
                  </a:lnTo>
                  <a:close/>
                  <a:moveTo>
                    <a:pt x="311" y="40"/>
                  </a:moveTo>
                  <a:lnTo>
                    <a:pt x="311" y="40"/>
                  </a:lnTo>
                  <a:lnTo>
                    <a:pt x="263" y="143"/>
                  </a:lnTo>
                  <a:lnTo>
                    <a:pt x="221" y="234"/>
                  </a:lnTo>
                  <a:lnTo>
                    <a:pt x="183" y="313"/>
                  </a:lnTo>
                  <a:lnTo>
                    <a:pt x="152" y="382"/>
                  </a:lnTo>
                  <a:lnTo>
                    <a:pt x="123" y="440"/>
                  </a:lnTo>
                  <a:lnTo>
                    <a:pt x="101" y="490"/>
                  </a:lnTo>
                  <a:lnTo>
                    <a:pt x="81" y="530"/>
                  </a:lnTo>
                  <a:lnTo>
                    <a:pt x="66" y="563"/>
                  </a:lnTo>
                  <a:lnTo>
                    <a:pt x="119" y="504"/>
                  </a:lnTo>
                  <a:lnTo>
                    <a:pt x="182" y="434"/>
                  </a:lnTo>
                  <a:lnTo>
                    <a:pt x="250" y="356"/>
                  </a:lnTo>
                  <a:lnTo>
                    <a:pt x="320" y="276"/>
                  </a:lnTo>
                  <a:lnTo>
                    <a:pt x="389" y="199"/>
                  </a:lnTo>
                  <a:lnTo>
                    <a:pt x="451" y="129"/>
                  </a:lnTo>
                  <a:lnTo>
                    <a:pt x="504" y="71"/>
                  </a:lnTo>
                  <a:lnTo>
                    <a:pt x="541" y="28"/>
                  </a:lnTo>
                  <a:lnTo>
                    <a:pt x="311" y="4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8"/>
            <p:cNvSpPr>
              <a:spLocks noEditPoints="1"/>
            </p:cNvSpPr>
            <p:nvPr userDrawn="1"/>
          </p:nvSpPr>
          <p:spPr bwMode="auto">
            <a:xfrm>
              <a:off x="3238500" y="1865313"/>
              <a:ext cx="185738" cy="301625"/>
            </a:xfrm>
            <a:custGeom>
              <a:avLst/>
              <a:gdLst>
                <a:gd name="T0" fmla="*/ 62 w 352"/>
                <a:gd name="T1" fmla="*/ 570 h 570"/>
                <a:gd name="T2" fmla="*/ 61 w 352"/>
                <a:gd name="T3" fmla="*/ 570 h 570"/>
                <a:gd name="T4" fmla="*/ 60 w 352"/>
                <a:gd name="T5" fmla="*/ 570 h 570"/>
                <a:gd name="T6" fmla="*/ 57 w 352"/>
                <a:gd name="T7" fmla="*/ 569 h 570"/>
                <a:gd name="T8" fmla="*/ 52 w 352"/>
                <a:gd name="T9" fmla="*/ 567 h 570"/>
                <a:gd name="T10" fmla="*/ 50 w 352"/>
                <a:gd name="T11" fmla="*/ 564 h 570"/>
                <a:gd name="T12" fmla="*/ 49 w 352"/>
                <a:gd name="T13" fmla="*/ 561 h 570"/>
                <a:gd name="T14" fmla="*/ 1 w 352"/>
                <a:gd name="T15" fmla="*/ 376 h 570"/>
                <a:gd name="T16" fmla="*/ 0 w 352"/>
                <a:gd name="T17" fmla="*/ 373 h 570"/>
                <a:gd name="T18" fmla="*/ 1 w 352"/>
                <a:gd name="T19" fmla="*/ 370 h 570"/>
                <a:gd name="T20" fmla="*/ 3 w 352"/>
                <a:gd name="T21" fmla="*/ 366 h 570"/>
                <a:gd name="T22" fmla="*/ 5 w 352"/>
                <a:gd name="T23" fmla="*/ 364 h 570"/>
                <a:gd name="T24" fmla="*/ 329 w 352"/>
                <a:gd name="T25" fmla="*/ 5 h 570"/>
                <a:gd name="T26" fmla="*/ 332 w 352"/>
                <a:gd name="T27" fmla="*/ 1 h 570"/>
                <a:gd name="T28" fmla="*/ 337 w 352"/>
                <a:gd name="T29" fmla="*/ 0 h 570"/>
                <a:gd name="T30" fmla="*/ 342 w 352"/>
                <a:gd name="T31" fmla="*/ 0 h 570"/>
                <a:gd name="T32" fmla="*/ 346 w 352"/>
                <a:gd name="T33" fmla="*/ 3 h 570"/>
                <a:gd name="T34" fmla="*/ 349 w 352"/>
                <a:gd name="T35" fmla="*/ 6 h 570"/>
                <a:gd name="T36" fmla="*/ 351 w 352"/>
                <a:gd name="T37" fmla="*/ 10 h 570"/>
                <a:gd name="T38" fmla="*/ 352 w 352"/>
                <a:gd name="T39" fmla="*/ 15 h 570"/>
                <a:gd name="T40" fmla="*/ 350 w 352"/>
                <a:gd name="T41" fmla="*/ 20 h 570"/>
                <a:gd name="T42" fmla="*/ 74 w 352"/>
                <a:gd name="T43" fmla="*/ 563 h 570"/>
                <a:gd name="T44" fmla="*/ 72 w 352"/>
                <a:gd name="T45" fmla="*/ 566 h 570"/>
                <a:gd name="T46" fmla="*/ 68 w 352"/>
                <a:gd name="T47" fmla="*/ 568 h 570"/>
                <a:gd name="T48" fmla="*/ 65 w 352"/>
                <a:gd name="T49" fmla="*/ 570 h 570"/>
                <a:gd name="T50" fmla="*/ 62 w 352"/>
                <a:gd name="T51" fmla="*/ 570 h 570"/>
                <a:gd name="T52" fmla="*/ 30 w 352"/>
                <a:gd name="T53" fmla="*/ 376 h 570"/>
                <a:gd name="T54" fmla="*/ 30 w 352"/>
                <a:gd name="T55" fmla="*/ 376 h 570"/>
                <a:gd name="T56" fmla="*/ 66 w 352"/>
                <a:gd name="T57" fmla="*/ 520 h 570"/>
                <a:gd name="T58" fmla="*/ 280 w 352"/>
                <a:gd name="T59" fmla="*/ 99 h 570"/>
                <a:gd name="T60" fmla="*/ 30 w 352"/>
                <a:gd name="T61" fmla="*/ 37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2" h="570">
                  <a:moveTo>
                    <a:pt x="62" y="570"/>
                  </a:moveTo>
                  <a:lnTo>
                    <a:pt x="61" y="570"/>
                  </a:lnTo>
                  <a:lnTo>
                    <a:pt x="60" y="570"/>
                  </a:lnTo>
                  <a:lnTo>
                    <a:pt x="57" y="569"/>
                  </a:lnTo>
                  <a:lnTo>
                    <a:pt x="52" y="567"/>
                  </a:lnTo>
                  <a:lnTo>
                    <a:pt x="50" y="564"/>
                  </a:lnTo>
                  <a:lnTo>
                    <a:pt x="49" y="561"/>
                  </a:lnTo>
                  <a:lnTo>
                    <a:pt x="1" y="376"/>
                  </a:lnTo>
                  <a:lnTo>
                    <a:pt x="0" y="373"/>
                  </a:lnTo>
                  <a:lnTo>
                    <a:pt x="1" y="370"/>
                  </a:lnTo>
                  <a:lnTo>
                    <a:pt x="3" y="366"/>
                  </a:lnTo>
                  <a:lnTo>
                    <a:pt x="5" y="364"/>
                  </a:lnTo>
                  <a:lnTo>
                    <a:pt x="329" y="5"/>
                  </a:lnTo>
                  <a:lnTo>
                    <a:pt x="332" y="1"/>
                  </a:lnTo>
                  <a:lnTo>
                    <a:pt x="337" y="0"/>
                  </a:lnTo>
                  <a:lnTo>
                    <a:pt x="342" y="0"/>
                  </a:lnTo>
                  <a:lnTo>
                    <a:pt x="346" y="3"/>
                  </a:lnTo>
                  <a:lnTo>
                    <a:pt x="349" y="6"/>
                  </a:lnTo>
                  <a:lnTo>
                    <a:pt x="351" y="10"/>
                  </a:lnTo>
                  <a:lnTo>
                    <a:pt x="352" y="15"/>
                  </a:lnTo>
                  <a:lnTo>
                    <a:pt x="350" y="20"/>
                  </a:lnTo>
                  <a:lnTo>
                    <a:pt x="74" y="563"/>
                  </a:lnTo>
                  <a:lnTo>
                    <a:pt x="72" y="566"/>
                  </a:lnTo>
                  <a:lnTo>
                    <a:pt x="68" y="568"/>
                  </a:lnTo>
                  <a:lnTo>
                    <a:pt x="65" y="570"/>
                  </a:lnTo>
                  <a:lnTo>
                    <a:pt x="62" y="570"/>
                  </a:lnTo>
                  <a:close/>
                  <a:moveTo>
                    <a:pt x="30" y="376"/>
                  </a:moveTo>
                  <a:lnTo>
                    <a:pt x="30" y="376"/>
                  </a:lnTo>
                  <a:lnTo>
                    <a:pt x="66" y="520"/>
                  </a:lnTo>
                  <a:lnTo>
                    <a:pt x="280" y="99"/>
                  </a:lnTo>
                  <a:lnTo>
                    <a:pt x="30" y="376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9"/>
            <p:cNvSpPr>
              <a:spLocks noEditPoints="1"/>
            </p:cNvSpPr>
            <p:nvPr userDrawn="1"/>
          </p:nvSpPr>
          <p:spPr bwMode="auto">
            <a:xfrm>
              <a:off x="3302000" y="2001838"/>
              <a:ext cx="257175" cy="387350"/>
            </a:xfrm>
            <a:custGeom>
              <a:avLst/>
              <a:gdLst>
                <a:gd name="T0" fmla="*/ 130 w 487"/>
                <a:gd name="T1" fmla="*/ 731 h 731"/>
                <a:gd name="T2" fmla="*/ 125 w 487"/>
                <a:gd name="T3" fmla="*/ 731 h 731"/>
                <a:gd name="T4" fmla="*/ 122 w 487"/>
                <a:gd name="T5" fmla="*/ 729 h 731"/>
                <a:gd name="T6" fmla="*/ 120 w 487"/>
                <a:gd name="T7" fmla="*/ 727 h 731"/>
                <a:gd name="T8" fmla="*/ 118 w 487"/>
                <a:gd name="T9" fmla="*/ 725 h 731"/>
                <a:gd name="T10" fmla="*/ 2 w 487"/>
                <a:gd name="T11" fmla="*/ 522 h 731"/>
                <a:gd name="T12" fmla="*/ 0 w 487"/>
                <a:gd name="T13" fmla="*/ 517 h 731"/>
                <a:gd name="T14" fmla="*/ 0 w 487"/>
                <a:gd name="T15" fmla="*/ 513 h 731"/>
                <a:gd name="T16" fmla="*/ 1 w 487"/>
                <a:gd name="T17" fmla="*/ 510 h 731"/>
                <a:gd name="T18" fmla="*/ 3 w 487"/>
                <a:gd name="T19" fmla="*/ 506 h 731"/>
                <a:gd name="T20" fmla="*/ 463 w 487"/>
                <a:gd name="T21" fmla="*/ 5 h 731"/>
                <a:gd name="T22" fmla="*/ 468 w 487"/>
                <a:gd name="T23" fmla="*/ 1 h 731"/>
                <a:gd name="T24" fmla="*/ 472 w 487"/>
                <a:gd name="T25" fmla="*/ 0 h 731"/>
                <a:gd name="T26" fmla="*/ 476 w 487"/>
                <a:gd name="T27" fmla="*/ 0 h 731"/>
                <a:gd name="T28" fmla="*/ 481 w 487"/>
                <a:gd name="T29" fmla="*/ 3 h 731"/>
                <a:gd name="T30" fmla="*/ 484 w 487"/>
                <a:gd name="T31" fmla="*/ 6 h 731"/>
                <a:gd name="T32" fmla="*/ 486 w 487"/>
                <a:gd name="T33" fmla="*/ 10 h 731"/>
                <a:gd name="T34" fmla="*/ 487 w 487"/>
                <a:gd name="T35" fmla="*/ 14 h 731"/>
                <a:gd name="T36" fmla="*/ 485 w 487"/>
                <a:gd name="T37" fmla="*/ 19 h 731"/>
                <a:gd name="T38" fmla="*/ 142 w 487"/>
                <a:gd name="T39" fmla="*/ 724 h 731"/>
                <a:gd name="T40" fmla="*/ 140 w 487"/>
                <a:gd name="T41" fmla="*/ 727 h 731"/>
                <a:gd name="T42" fmla="*/ 136 w 487"/>
                <a:gd name="T43" fmla="*/ 729 h 731"/>
                <a:gd name="T44" fmla="*/ 133 w 487"/>
                <a:gd name="T45" fmla="*/ 730 h 731"/>
                <a:gd name="T46" fmla="*/ 130 w 487"/>
                <a:gd name="T47" fmla="*/ 731 h 731"/>
                <a:gd name="T48" fmla="*/ 130 w 487"/>
                <a:gd name="T49" fmla="*/ 731 h 731"/>
                <a:gd name="T50" fmla="*/ 130 w 487"/>
                <a:gd name="T51" fmla="*/ 731 h 731"/>
                <a:gd name="T52" fmla="*/ 30 w 487"/>
                <a:gd name="T53" fmla="*/ 517 h 731"/>
                <a:gd name="T54" fmla="*/ 30 w 487"/>
                <a:gd name="T55" fmla="*/ 517 h 731"/>
                <a:gd name="T56" fmla="*/ 129 w 487"/>
                <a:gd name="T57" fmla="*/ 689 h 731"/>
                <a:gd name="T58" fmla="*/ 420 w 487"/>
                <a:gd name="T59" fmla="*/ 91 h 731"/>
                <a:gd name="T60" fmla="*/ 30 w 487"/>
                <a:gd name="T61" fmla="*/ 517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731">
                  <a:moveTo>
                    <a:pt x="130" y="731"/>
                  </a:moveTo>
                  <a:lnTo>
                    <a:pt x="125" y="731"/>
                  </a:lnTo>
                  <a:lnTo>
                    <a:pt x="122" y="729"/>
                  </a:lnTo>
                  <a:lnTo>
                    <a:pt x="120" y="727"/>
                  </a:lnTo>
                  <a:lnTo>
                    <a:pt x="118" y="725"/>
                  </a:lnTo>
                  <a:lnTo>
                    <a:pt x="2" y="522"/>
                  </a:lnTo>
                  <a:lnTo>
                    <a:pt x="0" y="517"/>
                  </a:lnTo>
                  <a:lnTo>
                    <a:pt x="0" y="513"/>
                  </a:lnTo>
                  <a:lnTo>
                    <a:pt x="1" y="510"/>
                  </a:lnTo>
                  <a:lnTo>
                    <a:pt x="3" y="506"/>
                  </a:lnTo>
                  <a:lnTo>
                    <a:pt x="463" y="5"/>
                  </a:lnTo>
                  <a:lnTo>
                    <a:pt x="468" y="1"/>
                  </a:lnTo>
                  <a:lnTo>
                    <a:pt x="472" y="0"/>
                  </a:lnTo>
                  <a:lnTo>
                    <a:pt x="476" y="0"/>
                  </a:lnTo>
                  <a:lnTo>
                    <a:pt x="481" y="3"/>
                  </a:lnTo>
                  <a:lnTo>
                    <a:pt x="484" y="6"/>
                  </a:lnTo>
                  <a:lnTo>
                    <a:pt x="486" y="10"/>
                  </a:lnTo>
                  <a:lnTo>
                    <a:pt x="487" y="14"/>
                  </a:lnTo>
                  <a:lnTo>
                    <a:pt x="485" y="19"/>
                  </a:lnTo>
                  <a:lnTo>
                    <a:pt x="142" y="724"/>
                  </a:lnTo>
                  <a:lnTo>
                    <a:pt x="140" y="727"/>
                  </a:lnTo>
                  <a:lnTo>
                    <a:pt x="136" y="729"/>
                  </a:lnTo>
                  <a:lnTo>
                    <a:pt x="133" y="730"/>
                  </a:lnTo>
                  <a:lnTo>
                    <a:pt x="130" y="731"/>
                  </a:lnTo>
                  <a:lnTo>
                    <a:pt x="130" y="731"/>
                  </a:lnTo>
                  <a:lnTo>
                    <a:pt x="130" y="731"/>
                  </a:lnTo>
                  <a:close/>
                  <a:moveTo>
                    <a:pt x="30" y="517"/>
                  </a:moveTo>
                  <a:lnTo>
                    <a:pt x="30" y="517"/>
                  </a:lnTo>
                  <a:lnTo>
                    <a:pt x="129" y="689"/>
                  </a:lnTo>
                  <a:lnTo>
                    <a:pt x="420" y="91"/>
                  </a:lnTo>
                  <a:lnTo>
                    <a:pt x="30" y="51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0"/>
            <p:cNvSpPr>
              <a:spLocks noEditPoints="1"/>
            </p:cNvSpPr>
            <p:nvPr userDrawn="1"/>
          </p:nvSpPr>
          <p:spPr bwMode="auto">
            <a:xfrm>
              <a:off x="3403600" y="2046288"/>
              <a:ext cx="303213" cy="447675"/>
            </a:xfrm>
            <a:custGeom>
              <a:avLst/>
              <a:gdLst>
                <a:gd name="T0" fmla="*/ 152 w 573"/>
                <a:gd name="T1" fmla="*/ 848 h 848"/>
                <a:gd name="T2" fmla="*/ 147 w 573"/>
                <a:gd name="T3" fmla="*/ 847 h 848"/>
                <a:gd name="T4" fmla="*/ 143 w 573"/>
                <a:gd name="T5" fmla="*/ 845 h 848"/>
                <a:gd name="T6" fmla="*/ 5 w 573"/>
                <a:gd name="T7" fmla="*/ 727 h 848"/>
                <a:gd name="T8" fmla="*/ 1 w 573"/>
                <a:gd name="T9" fmla="*/ 723 h 848"/>
                <a:gd name="T10" fmla="*/ 0 w 573"/>
                <a:gd name="T11" fmla="*/ 719 h 848"/>
                <a:gd name="T12" fmla="*/ 0 w 573"/>
                <a:gd name="T13" fmla="*/ 715 h 848"/>
                <a:gd name="T14" fmla="*/ 1 w 573"/>
                <a:gd name="T15" fmla="*/ 711 h 848"/>
                <a:gd name="T16" fmla="*/ 11 w 573"/>
                <a:gd name="T17" fmla="*/ 695 h 848"/>
                <a:gd name="T18" fmla="*/ 31 w 573"/>
                <a:gd name="T19" fmla="*/ 668 h 848"/>
                <a:gd name="T20" fmla="*/ 59 w 573"/>
                <a:gd name="T21" fmla="*/ 630 h 848"/>
                <a:gd name="T22" fmla="*/ 93 w 573"/>
                <a:gd name="T23" fmla="*/ 583 h 848"/>
                <a:gd name="T24" fmla="*/ 179 w 573"/>
                <a:gd name="T25" fmla="*/ 473 h 848"/>
                <a:gd name="T26" fmla="*/ 276 w 573"/>
                <a:gd name="T27" fmla="*/ 349 h 848"/>
                <a:gd name="T28" fmla="*/ 372 w 573"/>
                <a:gd name="T29" fmla="*/ 227 h 848"/>
                <a:gd name="T30" fmla="*/ 457 w 573"/>
                <a:gd name="T31" fmla="*/ 120 h 848"/>
                <a:gd name="T32" fmla="*/ 520 w 573"/>
                <a:gd name="T33" fmla="*/ 41 h 848"/>
                <a:gd name="T34" fmla="*/ 548 w 573"/>
                <a:gd name="T35" fmla="*/ 5 h 848"/>
                <a:gd name="T36" fmla="*/ 552 w 573"/>
                <a:gd name="T37" fmla="*/ 2 h 848"/>
                <a:gd name="T38" fmla="*/ 556 w 573"/>
                <a:gd name="T39" fmla="*/ 0 h 848"/>
                <a:gd name="T40" fmla="*/ 562 w 573"/>
                <a:gd name="T41" fmla="*/ 0 h 848"/>
                <a:gd name="T42" fmla="*/ 566 w 573"/>
                <a:gd name="T43" fmla="*/ 3 h 848"/>
                <a:gd name="T44" fmla="*/ 569 w 573"/>
                <a:gd name="T45" fmla="*/ 6 h 848"/>
                <a:gd name="T46" fmla="*/ 572 w 573"/>
                <a:gd name="T47" fmla="*/ 10 h 848"/>
                <a:gd name="T48" fmla="*/ 573 w 573"/>
                <a:gd name="T49" fmla="*/ 15 h 848"/>
                <a:gd name="T50" fmla="*/ 571 w 573"/>
                <a:gd name="T51" fmla="*/ 20 h 848"/>
                <a:gd name="T52" fmla="*/ 163 w 573"/>
                <a:gd name="T53" fmla="*/ 840 h 848"/>
                <a:gd name="T54" fmla="*/ 162 w 573"/>
                <a:gd name="T55" fmla="*/ 842 h 848"/>
                <a:gd name="T56" fmla="*/ 160 w 573"/>
                <a:gd name="T57" fmla="*/ 845 h 848"/>
                <a:gd name="T58" fmla="*/ 157 w 573"/>
                <a:gd name="T59" fmla="*/ 846 h 848"/>
                <a:gd name="T60" fmla="*/ 154 w 573"/>
                <a:gd name="T61" fmla="*/ 847 h 848"/>
                <a:gd name="T62" fmla="*/ 153 w 573"/>
                <a:gd name="T63" fmla="*/ 848 h 848"/>
                <a:gd name="T64" fmla="*/ 152 w 573"/>
                <a:gd name="T65" fmla="*/ 848 h 848"/>
                <a:gd name="T66" fmla="*/ 31 w 573"/>
                <a:gd name="T67" fmla="*/ 713 h 848"/>
                <a:gd name="T68" fmla="*/ 31 w 573"/>
                <a:gd name="T69" fmla="*/ 713 h 848"/>
                <a:gd name="T70" fmla="*/ 147 w 573"/>
                <a:gd name="T71" fmla="*/ 812 h 848"/>
                <a:gd name="T72" fmla="*/ 491 w 573"/>
                <a:gd name="T73" fmla="*/ 121 h 848"/>
                <a:gd name="T74" fmla="*/ 426 w 573"/>
                <a:gd name="T75" fmla="*/ 202 h 848"/>
                <a:gd name="T76" fmla="*/ 356 w 573"/>
                <a:gd name="T77" fmla="*/ 291 h 848"/>
                <a:gd name="T78" fmla="*/ 284 w 573"/>
                <a:gd name="T79" fmla="*/ 382 h 848"/>
                <a:gd name="T80" fmla="*/ 215 w 573"/>
                <a:gd name="T81" fmla="*/ 470 h 848"/>
                <a:gd name="T82" fmla="*/ 152 w 573"/>
                <a:gd name="T83" fmla="*/ 552 h 848"/>
                <a:gd name="T84" fmla="*/ 98 w 573"/>
                <a:gd name="T85" fmla="*/ 622 h 848"/>
                <a:gd name="T86" fmla="*/ 55 w 573"/>
                <a:gd name="T87" fmla="*/ 678 h 848"/>
                <a:gd name="T88" fmla="*/ 31 w 573"/>
                <a:gd name="T89" fmla="*/ 71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3" h="848">
                  <a:moveTo>
                    <a:pt x="152" y="848"/>
                  </a:moveTo>
                  <a:lnTo>
                    <a:pt x="147" y="847"/>
                  </a:lnTo>
                  <a:lnTo>
                    <a:pt x="143" y="845"/>
                  </a:lnTo>
                  <a:lnTo>
                    <a:pt x="5" y="727"/>
                  </a:lnTo>
                  <a:lnTo>
                    <a:pt x="1" y="723"/>
                  </a:lnTo>
                  <a:lnTo>
                    <a:pt x="0" y="719"/>
                  </a:lnTo>
                  <a:lnTo>
                    <a:pt x="0" y="715"/>
                  </a:lnTo>
                  <a:lnTo>
                    <a:pt x="1" y="711"/>
                  </a:lnTo>
                  <a:lnTo>
                    <a:pt x="11" y="695"/>
                  </a:lnTo>
                  <a:lnTo>
                    <a:pt x="31" y="668"/>
                  </a:lnTo>
                  <a:lnTo>
                    <a:pt x="59" y="630"/>
                  </a:lnTo>
                  <a:lnTo>
                    <a:pt x="93" y="583"/>
                  </a:lnTo>
                  <a:lnTo>
                    <a:pt x="179" y="473"/>
                  </a:lnTo>
                  <a:lnTo>
                    <a:pt x="276" y="349"/>
                  </a:lnTo>
                  <a:lnTo>
                    <a:pt x="372" y="227"/>
                  </a:lnTo>
                  <a:lnTo>
                    <a:pt x="457" y="120"/>
                  </a:lnTo>
                  <a:lnTo>
                    <a:pt x="520" y="41"/>
                  </a:lnTo>
                  <a:lnTo>
                    <a:pt x="548" y="5"/>
                  </a:lnTo>
                  <a:lnTo>
                    <a:pt x="552" y="2"/>
                  </a:lnTo>
                  <a:lnTo>
                    <a:pt x="556" y="0"/>
                  </a:lnTo>
                  <a:lnTo>
                    <a:pt x="562" y="0"/>
                  </a:lnTo>
                  <a:lnTo>
                    <a:pt x="566" y="3"/>
                  </a:lnTo>
                  <a:lnTo>
                    <a:pt x="569" y="6"/>
                  </a:lnTo>
                  <a:lnTo>
                    <a:pt x="572" y="10"/>
                  </a:lnTo>
                  <a:lnTo>
                    <a:pt x="573" y="15"/>
                  </a:lnTo>
                  <a:lnTo>
                    <a:pt x="571" y="20"/>
                  </a:lnTo>
                  <a:lnTo>
                    <a:pt x="163" y="840"/>
                  </a:lnTo>
                  <a:lnTo>
                    <a:pt x="162" y="842"/>
                  </a:lnTo>
                  <a:lnTo>
                    <a:pt x="160" y="845"/>
                  </a:lnTo>
                  <a:lnTo>
                    <a:pt x="157" y="846"/>
                  </a:lnTo>
                  <a:lnTo>
                    <a:pt x="154" y="847"/>
                  </a:lnTo>
                  <a:lnTo>
                    <a:pt x="153" y="848"/>
                  </a:lnTo>
                  <a:lnTo>
                    <a:pt x="152" y="848"/>
                  </a:lnTo>
                  <a:close/>
                  <a:moveTo>
                    <a:pt x="31" y="713"/>
                  </a:moveTo>
                  <a:lnTo>
                    <a:pt x="31" y="713"/>
                  </a:lnTo>
                  <a:lnTo>
                    <a:pt x="147" y="812"/>
                  </a:lnTo>
                  <a:lnTo>
                    <a:pt x="491" y="121"/>
                  </a:lnTo>
                  <a:lnTo>
                    <a:pt x="426" y="202"/>
                  </a:lnTo>
                  <a:lnTo>
                    <a:pt x="356" y="291"/>
                  </a:lnTo>
                  <a:lnTo>
                    <a:pt x="284" y="382"/>
                  </a:lnTo>
                  <a:lnTo>
                    <a:pt x="215" y="470"/>
                  </a:lnTo>
                  <a:lnTo>
                    <a:pt x="152" y="552"/>
                  </a:lnTo>
                  <a:lnTo>
                    <a:pt x="98" y="622"/>
                  </a:lnTo>
                  <a:lnTo>
                    <a:pt x="55" y="678"/>
                  </a:lnTo>
                  <a:lnTo>
                    <a:pt x="31" y="71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1"/>
            <p:cNvSpPr>
              <a:spLocks noEditPoints="1"/>
            </p:cNvSpPr>
            <p:nvPr userDrawn="1"/>
          </p:nvSpPr>
          <p:spPr bwMode="auto">
            <a:xfrm>
              <a:off x="3848100" y="1944688"/>
              <a:ext cx="306388" cy="404813"/>
            </a:xfrm>
            <a:custGeom>
              <a:avLst/>
              <a:gdLst>
                <a:gd name="T0" fmla="*/ 14 w 579"/>
                <a:gd name="T1" fmla="*/ 765 h 765"/>
                <a:gd name="T2" fmla="*/ 14 w 579"/>
                <a:gd name="T3" fmla="*/ 765 h 765"/>
                <a:gd name="T4" fmla="*/ 14 w 579"/>
                <a:gd name="T5" fmla="*/ 765 h 765"/>
                <a:gd name="T6" fmla="*/ 9 w 579"/>
                <a:gd name="T7" fmla="*/ 764 h 765"/>
                <a:gd name="T8" fmla="*/ 6 w 579"/>
                <a:gd name="T9" fmla="*/ 763 h 765"/>
                <a:gd name="T10" fmla="*/ 3 w 579"/>
                <a:gd name="T11" fmla="*/ 760 h 765"/>
                <a:gd name="T12" fmla="*/ 1 w 579"/>
                <a:gd name="T13" fmla="*/ 757 h 765"/>
                <a:gd name="T14" fmla="*/ 0 w 579"/>
                <a:gd name="T15" fmla="*/ 752 h 765"/>
                <a:gd name="T16" fmla="*/ 2 w 579"/>
                <a:gd name="T17" fmla="*/ 746 h 765"/>
                <a:gd name="T18" fmla="*/ 2 w 579"/>
                <a:gd name="T19" fmla="*/ 746 h 765"/>
                <a:gd name="T20" fmla="*/ 2 w 579"/>
                <a:gd name="T21" fmla="*/ 744 h 765"/>
                <a:gd name="T22" fmla="*/ 3 w 579"/>
                <a:gd name="T23" fmla="*/ 744 h 765"/>
                <a:gd name="T24" fmla="*/ 3 w 579"/>
                <a:gd name="T25" fmla="*/ 744 h 765"/>
                <a:gd name="T26" fmla="*/ 214 w 579"/>
                <a:gd name="T27" fmla="*/ 333 h 765"/>
                <a:gd name="T28" fmla="*/ 215 w 579"/>
                <a:gd name="T29" fmla="*/ 332 h 765"/>
                <a:gd name="T30" fmla="*/ 217 w 579"/>
                <a:gd name="T31" fmla="*/ 330 h 765"/>
                <a:gd name="T32" fmla="*/ 557 w 579"/>
                <a:gd name="T33" fmla="*/ 5 h 765"/>
                <a:gd name="T34" fmla="*/ 561 w 579"/>
                <a:gd name="T35" fmla="*/ 2 h 765"/>
                <a:gd name="T36" fmla="*/ 566 w 579"/>
                <a:gd name="T37" fmla="*/ 0 h 765"/>
                <a:gd name="T38" fmla="*/ 571 w 579"/>
                <a:gd name="T39" fmla="*/ 2 h 765"/>
                <a:gd name="T40" fmla="*/ 575 w 579"/>
                <a:gd name="T41" fmla="*/ 4 h 765"/>
                <a:gd name="T42" fmla="*/ 578 w 579"/>
                <a:gd name="T43" fmla="*/ 8 h 765"/>
                <a:gd name="T44" fmla="*/ 579 w 579"/>
                <a:gd name="T45" fmla="*/ 12 h 765"/>
                <a:gd name="T46" fmla="*/ 579 w 579"/>
                <a:gd name="T47" fmla="*/ 18 h 765"/>
                <a:gd name="T48" fmla="*/ 577 w 579"/>
                <a:gd name="T49" fmla="*/ 22 h 765"/>
                <a:gd name="T50" fmla="*/ 553 w 579"/>
                <a:gd name="T51" fmla="*/ 54 h 765"/>
                <a:gd name="T52" fmla="*/ 493 w 579"/>
                <a:gd name="T53" fmla="*/ 134 h 765"/>
                <a:gd name="T54" fmla="*/ 408 w 579"/>
                <a:gd name="T55" fmla="*/ 247 h 765"/>
                <a:gd name="T56" fmla="*/ 309 w 579"/>
                <a:gd name="T57" fmla="*/ 376 h 765"/>
                <a:gd name="T58" fmla="*/ 211 w 579"/>
                <a:gd name="T59" fmla="*/ 508 h 765"/>
                <a:gd name="T60" fmla="*/ 123 w 579"/>
                <a:gd name="T61" fmla="*/ 626 h 765"/>
                <a:gd name="T62" fmla="*/ 57 w 579"/>
                <a:gd name="T63" fmla="*/ 713 h 765"/>
                <a:gd name="T64" fmla="*/ 25 w 579"/>
                <a:gd name="T65" fmla="*/ 757 h 765"/>
                <a:gd name="T66" fmla="*/ 23 w 579"/>
                <a:gd name="T67" fmla="*/ 760 h 765"/>
                <a:gd name="T68" fmla="*/ 21 w 579"/>
                <a:gd name="T69" fmla="*/ 763 h 765"/>
                <a:gd name="T70" fmla="*/ 17 w 579"/>
                <a:gd name="T71" fmla="*/ 764 h 765"/>
                <a:gd name="T72" fmla="*/ 14 w 579"/>
                <a:gd name="T73" fmla="*/ 765 h 765"/>
                <a:gd name="T74" fmla="*/ 237 w 579"/>
                <a:gd name="T75" fmla="*/ 348 h 765"/>
                <a:gd name="T76" fmla="*/ 237 w 579"/>
                <a:gd name="T77" fmla="*/ 348 h 765"/>
                <a:gd name="T78" fmla="*/ 105 w 579"/>
                <a:gd name="T79" fmla="*/ 603 h 765"/>
                <a:gd name="T80" fmla="*/ 145 w 579"/>
                <a:gd name="T81" fmla="*/ 550 h 765"/>
                <a:gd name="T82" fmla="*/ 187 w 579"/>
                <a:gd name="T83" fmla="*/ 493 h 765"/>
                <a:gd name="T84" fmla="*/ 233 w 579"/>
                <a:gd name="T85" fmla="*/ 433 h 765"/>
                <a:gd name="T86" fmla="*/ 279 w 579"/>
                <a:gd name="T87" fmla="*/ 371 h 765"/>
                <a:gd name="T88" fmla="*/ 326 w 579"/>
                <a:gd name="T89" fmla="*/ 309 h 765"/>
                <a:gd name="T90" fmla="*/ 371 w 579"/>
                <a:gd name="T91" fmla="*/ 250 h 765"/>
                <a:gd name="T92" fmla="*/ 414 w 579"/>
                <a:gd name="T93" fmla="*/ 193 h 765"/>
                <a:gd name="T94" fmla="*/ 453 w 579"/>
                <a:gd name="T95" fmla="*/ 141 h 765"/>
                <a:gd name="T96" fmla="*/ 237 w 579"/>
                <a:gd name="T97" fmla="*/ 348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9" h="765">
                  <a:moveTo>
                    <a:pt x="14" y="765"/>
                  </a:moveTo>
                  <a:lnTo>
                    <a:pt x="14" y="765"/>
                  </a:lnTo>
                  <a:lnTo>
                    <a:pt x="14" y="765"/>
                  </a:lnTo>
                  <a:lnTo>
                    <a:pt x="9" y="764"/>
                  </a:lnTo>
                  <a:lnTo>
                    <a:pt x="6" y="763"/>
                  </a:lnTo>
                  <a:lnTo>
                    <a:pt x="3" y="760"/>
                  </a:lnTo>
                  <a:lnTo>
                    <a:pt x="1" y="757"/>
                  </a:lnTo>
                  <a:lnTo>
                    <a:pt x="0" y="752"/>
                  </a:lnTo>
                  <a:lnTo>
                    <a:pt x="2" y="746"/>
                  </a:lnTo>
                  <a:lnTo>
                    <a:pt x="2" y="746"/>
                  </a:lnTo>
                  <a:lnTo>
                    <a:pt x="2" y="744"/>
                  </a:lnTo>
                  <a:lnTo>
                    <a:pt x="3" y="744"/>
                  </a:lnTo>
                  <a:lnTo>
                    <a:pt x="3" y="744"/>
                  </a:lnTo>
                  <a:lnTo>
                    <a:pt x="214" y="333"/>
                  </a:lnTo>
                  <a:lnTo>
                    <a:pt x="215" y="332"/>
                  </a:lnTo>
                  <a:lnTo>
                    <a:pt x="217" y="330"/>
                  </a:lnTo>
                  <a:lnTo>
                    <a:pt x="557" y="5"/>
                  </a:lnTo>
                  <a:lnTo>
                    <a:pt x="561" y="2"/>
                  </a:lnTo>
                  <a:lnTo>
                    <a:pt x="566" y="0"/>
                  </a:lnTo>
                  <a:lnTo>
                    <a:pt x="571" y="2"/>
                  </a:lnTo>
                  <a:lnTo>
                    <a:pt x="575" y="4"/>
                  </a:lnTo>
                  <a:lnTo>
                    <a:pt x="578" y="8"/>
                  </a:lnTo>
                  <a:lnTo>
                    <a:pt x="579" y="12"/>
                  </a:lnTo>
                  <a:lnTo>
                    <a:pt x="579" y="18"/>
                  </a:lnTo>
                  <a:lnTo>
                    <a:pt x="577" y="22"/>
                  </a:lnTo>
                  <a:lnTo>
                    <a:pt x="553" y="54"/>
                  </a:lnTo>
                  <a:lnTo>
                    <a:pt x="493" y="134"/>
                  </a:lnTo>
                  <a:lnTo>
                    <a:pt x="408" y="247"/>
                  </a:lnTo>
                  <a:lnTo>
                    <a:pt x="309" y="376"/>
                  </a:lnTo>
                  <a:lnTo>
                    <a:pt x="211" y="508"/>
                  </a:lnTo>
                  <a:lnTo>
                    <a:pt x="123" y="626"/>
                  </a:lnTo>
                  <a:lnTo>
                    <a:pt x="57" y="713"/>
                  </a:lnTo>
                  <a:lnTo>
                    <a:pt x="25" y="757"/>
                  </a:lnTo>
                  <a:lnTo>
                    <a:pt x="23" y="760"/>
                  </a:lnTo>
                  <a:lnTo>
                    <a:pt x="21" y="763"/>
                  </a:lnTo>
                  <a:lnTo>
                    <a:pt x="17" y="764"/>
                  </a:lnTo>
                  <a:lnTo>
                    <a:pt x="14" y="765"/>
                  </a:lnTo>
                  <a:close/>
                  <a:moveTo>
                    <a:pt x="237" y="348"/>
                  </a:moveTo>
                  <a:lnTo>
                    <a:pt x="237" y="348"/>
                  </a:lnTo>
                  <a:lnTo>
                    <a:pt x="105" y="603"/>
                  </a:lnTo>
                  <a:lnTo>
                    <a:pt x="145" y="550"/>
                  </a:lnTo>
                  <a:lnTo>
                    <a:pt x="187" y="493"/>
                  </a:lnTo>
                  <a:lnTo>
                    <a:pt x="233" y="433"/>
                  </a:lnTo>
                  <a:lnTo>
                    <a:pt x="279" y="371"/>
                  </a:lnTo>
                  <a:lnTo>
                    <a:pt x="326" y="309"/>
                  </a:lnTo>
                  <a:lnTo>
                    <a:pt x="371" y="250"/>
                  </a:lnTo>
                  <a:lnTo>
                    <a:pt x="414" y="193"/>
                  </a:lnTo>
                  <a:lnTo>
                    <a:pt x="453" y="141"/>
                  </a:lnTo>
                  <a:lnTo>
                    <a:pt x="237" y="348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2"/>
            <p:cNvSpPr>
              <a:spLocks noEditPoints="1"/>
            </p:cNvSpPr>
            <p:nvPr userDrawn="1"/>
          </p:nvSpPr>
          <p:spPr bwMode="auto">
            <a:xfrm>
              <a:off x="3675063" y="2117725"/>
              <a:ext cx="300038" cy="398463"/>
            </a:xfrm>
            <a:custGeom>
              <a:avLst/>
              <a:gdLst>
                <a:gd name="T0" fmla="*/ 13 w 567"/>
                <a:gd name="T1" fmla="*/ 752 h 752"/>
                <a:gd name="T2" fmla="*/ 9 w 567"/>
                <a:gd name="T3" fmla="*/ 751 h 752"/>
                <a:gd name="T4" fmla="*/ 5 w 567"/>
                <a:gd name="T5" fmla="*/ 749 h 752"/>
                <a:gd name="T6" fmla="*/ 3 w 567"/>
                <a:gd name="T7" fmla="*/ 746 h 752"/>
                <a:gd name="T8" fmla="*/ 1 w 567"/>
                <a:gd name="T9" fmla="*/ 744 h 752"/>
                <a:gd name="T10" fmla="*/ 0 w 567"/>
                <a:gd name="T11" fmla="*/ 741 h 752"/>
                <a:gd name="T12" fmla="*/ 0 w 567"/>
                <a:gd name="T13" fmla="*/ 739 h 752"/>
                <a:gd name="T14" fmla="*/ 1 w 567"/>
                <a:gd name="T15" fmla="*/ 735 h 752"/>
                <a:gd name="T16" fmla="*/ 9 w 567"/>
                <a:gd name="T17" fmla="*/ 722 h 752"/>
                <a:gd name="T18" fmla="*/ 28 w 567"/>
                <a:gd name="T19" fmla="*/ 691 h 752"/>
                <a:gd name="T20" fmla="*/ 68 w 567"/>
                <a:gd name="T21" fmla="*/ 636 h 752"/>
                <a:gd name="T22" fmla="*/ 133 w 567"/>
                <a:gd name="T23" fmla="*/ 549 h 752"/>
                <a:gd name="T24" fmla="*/ 229 w 567"/>
                <a:gd name="T25" fmla="*/ 419 h 752"/>
                <a:gd name="T26" fmla="*/ 364 w 567"/>
                <a:gd name="T27" fmla="*/ 241 h 752"/>
                <a:gd name="T28" fmla="*/ 543 w 567"/>
                <a:gd name="T29" fmla="*/ 5 h 752"/>
                <a:gd name="T30" fmla="*/ 547 w 567"/>
                <a:gd name="T31" fmla="*/ 2 h 752"/>
                <a:gd name="T32" fmla="*/ 552 w 567"/>
                <a:gd name="T33" fmla="*/ 0 h 752"/>
                <a:gd name="T34" fmla="*/ 556 w 567"/>
                <a:gd name="T35" fmla="*/ 0 h 752"/>
                <a:gd name="T36" fmla="*/ 561 w 567"/>
                <a:gd name="T37" fmla="*/ 2 h 752"/>
                <a:gd name="T38" fmla="*/ 565 w 567"/>
                <a:gd name="T39" fmla="*/ 5 h 752"/>
                <a:gd name="T40" fmla="*/ 567 w 567"/>
                <a:gd name="T41" fmla="*/ 9 h 752"/>
                <a:gd name="T42" fmla="*/ 567 w 567"/>
                <a:gd name="T43" fmla="*/ 15 h 752"/>
                <a:gd name="T44" fmla="*/ 566 w 567"/>
                <a:gd name="T45" fmla="*/ 19 h 752"/>
                <a:gd name="T46" fmla="*/ 263 w 567"/>
                <a:gd name="T47" fmla="*/ 714 h 752"/>
                <a:gd name="T48" fmla="*/ 261 w 567"/>
                <a:gd name="T49" fmla="*/ 717 h 752"/>
                <a:gd name="T50" fmla="*/ 258 w 567"/>
                <a:gd name="T51" fmla="*/ 719 h 752"/>
                <a:gd name="T52" fmla="*/ 255 w 567"/>
                <a:gd name="T53" fmla="*/ 722 h 752"/>
                <a:gd name="T54" fmla="*/ 252 w 567"/>
                <a:gd name="T55" fmla="*/ 723 h 752"/>
                <a:gd name="T56" fmla="*/ 15 w 567"/>
                <a:gd name="T57" fmla="*/ 752 h 752"/>
                <a:gd name="T58" fmla="*/ 14 w 567"/>
                <a:gd name="T59" fmla="*/ 752 h 752"/>
                <a:gd name="T60" fmla="*/ 13 w 567"/>
                <a:gd name="T61" fmla="*/ 752 h 752"/>
                <a:gd name="T62" fmla="*/ 497 w 567"/>
                <a:gd name="T63" fmla="*/ 112 h 752"/>
                <a:gd name="T64" fmla="*/ 497 w 567"/>
                <a:gd name="T65" fmla="*/ 112 h 752"/>
                <a:gd name="T66" fmla="*/ 428 w 567"/>
                <a:gd name="T67" fmla="*/ 202 h 752"/>
                <a:gd name="T68" fmla="*/ 358 w 567"/>
                <a:gd name="T69" fmla="*/ 295 h 752"/>
                <a:gd name="T70" fmla="*/ 288 w 567"/>
                <a:gd name="T71" fmla="*/ 387 h 752"/>
                <a:gd name="T72" fmla="*/ 222 w 567"/>
                <a:gd name="T73" fmla="*/ 474 h 752"/>
                <a:gd name="T74" fmla="*/ 162 w 567"/>
                <a:gd name="T75" fmla="*/ 554 h 752"/>
                <a:gd name="T76" fmla="*/ 109 w 567"/>
                <a:gd name="T77" fmla="*/ 624 h 752"/>
                <a:gd name="T78" fmla="*/ 68 w 567"/>
                <a:gd name="T79" fmla="*/ 682 h 752"/>
                <a:gd name="T80" fmla="*/ 39 w 567"/>
                <a:gd name="T81" fmla="*/ 722 h 752"/>
                <a:gd name="T82" fmla="*/ 241 w 567"/>
                <a:gd name="T83" fmla="*/ 697 h 752"/>
                <a:gd name="T84" fmla="*/ 497 w 567"/>
                <a:gd name="T85" fmla="*/ 11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7" h="752">
                  <a:moveTo>
                    <a:pt x="13" y="752"/>
                  </a:moveTo>
                  <a:lnTo>
                    <a:pt x="9" y="751"/>
                  </a:lnTo>
                  <a:lnTo>
                    <a:pt x="5" y="749"/>
                  </a:lnTo>
                  <a:lnTo>
                    <a:pt x="3" y="746"/>
                  </a:lnTo>
                  <a:lnTo>
                    <a:pt x="1" y="744"/>
                  </a:lnTo>
                  <a:lnTo>
                    <a:pt x="0" y="741"/>
                  </a:lnTo>
                  <a:lnTo>
                    <a:pt x="0" y="739"/>
                  </a:lnTo>
                  <a:lnTo>
                    <a:pt x="1" y="735"/>
                  </a:lnTo>
                  <a:lnTo>
                    <a:pt x="9" y="722"/>
                  </a:lnTo>
                  <a:lnTo>
                    <a:pt x="28" y="691"/>
                  </a:lnTo>
                  <a:lnTo>
                    <a:pt x="68" y="636"/>
                  </a:lnTo>
                  <a:lnTo>
                    <a:pt x="133" y="549"/>
                  </a:lnTo>
                  <a:lnTo>
                    <a:pt x="229" y="419"/>
                  </a:lnTo>
                  <a:lnTo>
                    <a:pt x="364" y="241"/>
                  </a:lnTo>
                  <a:lnTo>
                    <a:pt x="543" y="5"/>
                  </a:lnTo>
                  <a:lnTo>
                    <a:pt x="547" y="2"/>
                  </a:lnTo>
                  <a:lnTo>
                    <a:pt x="552" y="0"/>
                  </a:lnTo>
                  <a:lnTo>
                    <a:pt x="556" y="0"/>
                  </a:lnTo>
                  <a:lnTo>
                    <a:pt x="561" y="2"/>
                  </a:lnTo>
                  <a:lnTo>
                    <a:pt x="565" y="5"/>
                  </a:lnTo>
                  <a:lnTo>
                    <a:pt x="567" y="9"/>
                  </a:lnTo>
                  <a:lnTo>
                    <a:pt x="567" y="15"/>
                  </a:lnTo>
                  <a:lnTo>
                    <a:pt x="566" y="19"/>
                  </a:lnTo>
                  <a:lnTo>
                    <a:pt x="263" y="714"/>
                  </a:lnTo>
                  <a:lnTo>
                    <a:pt x="261" y="717"/>
                  </a:lnTo>
                  <a:lnTo>
                    <a:pt x="258" y="719"/>
                  </a:lnTo>
                  <a:lnTo>
                    <a:pt x="255" y="722"/>
                  </a:lnTo>
                  <a:lnTo>
                    <a:pt x="252" y="723"/>
                  </a:lnTo>
                  <a:lnTo>
                    <a:pt x="15" y="752"/>
                  </a:lnTo>
                  <a:lnTo>
                    <a:pt x="14" y="752"/>
                  </a:lnTo>
                  <a:lnTo>
                    <a:pt x="13" y="752"/>
                  </a:lnTo>
                  <a:close/>
                  <a:moveTo>
                    <a:pt x="497" y="112"/>
                  </a:moveTo>
                  <a:lnTo>
                    <a:pt x="497" y="112"/>
                  </a:lnTo>
                  <a:lnTo>
                    <a:pt x="428" y="202"/>
                  </a:lnTo>
                  <a:lnTo>
                    <a:pt x="358" y="295"/>
                  </a:lnTo>
                  <a:lnTo>
                    <a:pt x="288" y="387"/>
                  </a:lnTo>
                  <a:lnTo>
                    <a:pt x="222" y="474"/>
                  </a:lnTo>
                  <a:lnTo>
                    <a:pt x="162" y="554"/>
                  </a:lnTo>
                  <a:lnTo>
                    <a:pt x="109" y="624"/>
                  </a:lnTo>
                  <a:lnTo>
                    <a:pt x="68" y="682"/>
                  </a:lnTo>
                  <a:lnTo>
                    <a:pt x="39" y="722"/>
                  </a:lnTo>
                  <a:lnTo>
                    <a:pt x="241" y="697"/>
                  </a:lnTo>
                  <a:lnTo>
                    <a:pt x="497" y="1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3"/>
            <p:cNvSpPr>
              <a:spLocks noEditPoints="1"/>
            </p:cNvSpPr>
            <p:nvPr userDrawn="1"/>
          </p:nvSpPr>
          <p:spPr bwMode="auto">
            <a:xfrm>
              <a:off x="3516313" y="2173288"/>
              <a:ext cx="393700" cy="320675"/>
            </a:xfrm>
            <a:custGeom>
              <a:avLst/>
              <a:gdLst>
                <a:gd name="T0" fmla="*/ 13 w 744"/>
                <a:gd name="T1" fmla="*/ 607 h 607"/>
                <a:gd name="T2" fmla="*/ 10 w 744"/>
                <a:gd name="T3" fmla="*/ 606 h 607"/>
                <a:gd name="T4" fmla="*/ 7 w 744"/>
                <a:gd name="T5" fmla="*/ 605 h 607"/>
                <a:gd name="T6" fmla="*/ 3 w 744"/>
                <a:gd name="T7" fmla="*/ 603 h 607"/>
                <a:gd name="T8" fmla="*/ 1 w 744"/>
                <a:gd name="T9" fmla="*/ 600 h 607"/>
                <a:gd name="T10" fmla="*/ 0 w 744"/>
                <a:gd name="T11" fmla="*/ 595 h 607"/>
                <a:gd name="T12" fmla="*/ 0 w 744"/>
                <a:gd name="T13" fmla="*/ 591 h 607"/>
                <a:gd name="T14" fmla="*/ 1 w 744"/>
                <a:gd name="T15" fmla="*/ 586 h 607"/>
                <a:gd name="T16" fmla="*/ 4 w 744"/>
                <a:gd name="T17" fmla="*/ 582 h 607"/>
                <a:gd name="T18" fmla="*/ 723 w 744"/>
                <a:gd name="T19" fmla="*/ 3 h 607"/>
                <a:gd name="T20" fmla="*/ 727 w 744"/>
                <a:gd name="T21" fmla="*/ 1 h 607"/>
                <a:gd name="T22" fmla="*/ 731 w 744"/>
                <a:gd name="T23" fmla="*/ 0 h 607"/>
                <a:gd name="T24" fmla="*/ 737 w 744"/>
                <a:gd name="T25" fmla="*/ 1 h 607"/>
                <a:gd name="T26" fmla="*/ 741 w 744"/>
                <a:gd name="T27" fmla="*/ 3 h 607"/>
                <a:gd name="T28" fmla="*/ 743 w 744"/>
                <a:gd name="T29" fmla="*/ 8 h 607"/>
                <a:gd name="T30" fmla="*/ 744 w 744"/>
                <a:gd name="T31" fmla="*/ 12 h 607"/>
                <a:gd name="T32" fmla="*/ 744 w 744"/>
                <a:gd name="T33" fmla="*/ 17 h 607"/>
                <a:gd name="T34" fmla="*/ 742 w 744"/>
                <a:gd name="T35" fmla="*/ 22 h 607"/>
                <a:gd name="T36" fmla="*/ 475 w 744"/>
                <a:gd name="T37" fmla="*/ 402 h 607"/>
                <a:gd name="T38" fmla="*/ 473 w 744"/>
                <a:gd name="T39" fmla="*/ 404 h 607"/>
                <a:gd name="T40" fmla="*/ 470 w 744"/>
                <a:gd name="T41" fmla="*/ 406 h 607"/>
                <a:gd name="T42" fmla="*/ 19 w 744"/>
                <a:gd name="T43" fmla="*/ 606 h 607"/>
                <a:gd name="T44" fmla="*/ 15 w 744"/>
                <a:gd name="T45" fmla="*/ 606 h 607"/>
                <a:gd name="T46" fmla="*/ 13 w 744"/>
                <a:gd name="T47" fmla="*/ 607 h 607"/>
                <a:gd name="T48" fmla="*/ 665 w 744"/>
                <a:gd name="T49" fmla="*/ 84 h 607"/>
                <a:gd name="T50" fmla="*/ 665 w 744"/>
                <a:gd name="T51" fmla="*/ 84 h 607"/>
                <a:gd name="T52" fmla="*/ 101 w 744"/>
                <a:gd name="T53" fmla="*/ 540 h 607"/>
                <a:gd name="T54" fmla="*/ 456 w 744"/>
                <a:gd name="T55" fmla="*/ 383 h 607"/>
                <a:gd name="T56" fmla="*/ 665 w 744"/>
                <a:gd name="T57" fmla="*/ 84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44" h="607">
                  <a:moveTo>
                    <a:pt x="13" y="607"/>
                  </a:moveTo>
                  <a:lnTo>
                    <a:pt x="10" y="606"/>
                  </a:lnTo>
                  <a:lnTo>
                    <a:pt x="7" y="605"/>
                  </a:lnTo>
                  <a:lnTo>
                    <a:pt x="3" y="603"/>
                  </a:lnTo>
                  <a:lnTo>
                    <a:pt x="1" y="600"/>
                  </a:lnTo>
                  <a:lnTo>
                    <a:pt x="0" y="595"/>
                  </a:lnTo>
                  <a:lnTo>
                    <a:pt x="0" y="591"/>
                  </a:lnTo>
                  <a:lnTo>
                    <a:pt x="1" y="586"/>
                  </a:lnTo>
                  <a:lnTo>
                    <a:pt x="4" y="582"/>
                  </a:lnTo>
                  <a:lnTo>
                    <a:pt x="723" y="3"/>
                  </a:lnTo>
                  <a:lnTo>
                    <a:pt x="727" y="1"/>
                  </a:lnTo>
                  <a:lnTo>
                    <a:pt x="731" y="0"/>
                  </a:lnTo>
                  <a:lnTo>
                    <a:pt x="737" y="1"/>
                  </a:lnTo>
                  <a:lnTo>
                    <a:pt x="741" y="3"/>
                  </a:lnTo>
                  <a:lnTo>
                    <a:pt x="743" y="8"/>
                  </a:lnTo>
                  <a:lnTo>
                    <a:pt x="744" y="12"/>
                  </a:lnTo>
                  <a:lnTo>
                    <a:pt x="744" y="17"/>
                  </a:lnTo>
                  <a:lnTo>
                    <a:pt x="742" y="22"/>
                  </a:lnTo>
                  <a:lnTo>
                    <a:pt x="475" y="402"/>
                  </a:lnTo>
                  <a:lnTo>
                    <a:pt x="473" y="404"/>
                  </a:lnTo>
                  <a:lnTo>
                    <a:pt x="470" y="406"/>
                  </a:lnTo>
                  <a:lnTo>
                    <a:pt x="19" y="606"/>
                  </a:lnTo>
                  <a:lnTo>
                    <a:pt x="15" y="606"/>
                  </a:lnTo>
                  <a:lnTo>
                    <a:pt x="13" y="607"/>
                  </a:lnTo>
                  <a:close/>
                  <a:moveTo>
                    <a:pt x="665" y="84"/>
                  </a:moveTo>
                  <a:lnTo>
                    <a:pt x="665" y="84"/>
                  </a:lnTo>
                  <a:lnTo>
                    <a:pt x="101" y="540"/>
                  </a:lnTo>
                  <a:lnTo>
                    <a:pt x="456" y="383"/>
                  </a:lnTo>
                  <a:lnTo>
                    <a:pt x="665" y="84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4"/>
            <p:cNvSpPr>
              <a:spLocks noEditPoints="1"/>
            </p:cNvSpPr>
            <p:nvPr userDrawn="1"/>
          </p:nvSpPr>
          <p:spPr bwMode="auto">
            <a:xfrm>
              <a:off x="3692525" y="1847850"/>
              <a:ext cx="152400" cy="212725"/>
            </a:xfrm>
            <a:custGeom>
              <a:avLst/>
              <a:gdLst>
                <a:gd name="T0" fmla="*/ 13 w 288"/>
                <a:gd name="T1" fmla="*/ 400 h 400"/>
                <a:gd name="T2" fmla="*/ 9 w 288"/>
                <a:gd name="T3" fmla="*/ 399 h 400"/>
                <a:gd name="T4" fmla="*/ 7 w 288"/>
                <a:gd name="T5" fmla="*/ 399 h 400"/>
                <a:gd name="T6" fmla="*/ 3 w 288"/>
                <a:gd name="T7" fmla="*/ 396 h 400"/>
                <a:gd name="T8" fmla="*/ 1 w 288"/>
                <a:gd name="T9" fmla="*/ 392 h 400"/>
                <a:gd name="T10" fmla="*/ 0 w 288"/>
                <a:gd name="T11" fmla="*/ 388 h 400"/>
                <a:gd name="T12" fmla="*/ 0 w 288"/>
                <a:gd name="T13" fmla="*/ 383 h 400"/>
                <a:gd name="T14" fmla="*/ 111 w 288"/>
                <a:gd name="T15" fmla="*/ 10 h 400"/>
                <a:gd name="T16" fmla="*/ 113 w 288"/>
                <a:gd name="T17" fmla="*/ 5 h 400"/>
                <a:gd name="T18" fmla="*/ 116 w 288"/>
                <a:gd name="T19" fmla="*/ 2 h 400"/>
                <a:gd name="T20" fmla="*/ 120 w 288"/>
                <a:gd name="T21" fmla="*/ 0 h 400"/>
                <a:gd name="T22" fmla="*/ 124 w 288"/>
                <a:gd name="T23" fmla="*/ 0 h 400"/>
                <a:gd name="T24" fmla="*/ 275 w 288"/>
                <a:gd name="T25" fmla="*/ 5 h 400"/>
                <a:gd name="T26" fmla="*/ 279 w 288"/>
                <a:gd name="T27" fmla="*/ 6 h 400"/>
                <a:gd name="T28" fmla="*/ 283 w 288"/>
                <a:gd name="T29" fmla="*/ 8 h 400"/>
                <a:gd name="T30" fmla="*/ 285 w 288"/>
                <a:gd name="T31" fmla="*/ 10 h 400"/>
                <a:gd name="T32" fmla="*/ 287 w 288"/>
                <a:gd name="T33" fmla="*/ 13 h 400"/>
                <a:gd name="T34" fmla="*/ 288 w 288"/>
                <a:gd name="T35" fmla="*/ 16 h 400"/>
                <a:gd name="T36" fmla="*/ 288 w 288"/>
                <a:gd name="T37" fmla="*/ 20 h 400"/>
                <a:gd name="T38" fmla="*/ 288 w 288"/>
                <a:gd name="T39" fmla="*/ 24 h 400"/>
                <a:gd name="T40" fmla="*/ 286 w 288"/>
                <a:gd name="T41" fmla="*/ 27 h 400"/>
                <a:gd name="T42" fmla="*/ 23 w 288"/>
                <a:gd name="T43" fmla="*/ 395 h 400"/>
                <a:gd name="T44" fmla="*/ 21 w 288"/>
                <a:gd name="T45" fmla="*/ 397 h 400"/>
                <a:gd name="T46" fmla="*/ 19 w 288"/>
                <a:gd name="T47" fmla="*/ 398 h 400"/>
                <a:gd name="T48" fmla="*/ 16 w 288"/>
                <a:gd name="T49" fmla="*/ 399 h 400"/>
                <a:gd name="T50" fmla="*/ 13 w 288"/>
                <a:gd name="T51" fmla="*/ 400 h 400"/>
                <a:gd name="T52" fmla="*/ 134 w 288"/>
                <a:gd name="T53" fmla="*/ 27 h 400"/>
                <a:gd name="T54" fmla="*/ 134 w 288"/>
                <a:gd name="T55" fmla="*/ 27 h 400"/>
                <a:gd name="T56" fmla="*/ 48 w 288"/>
                <a:gd name="T57" fmla="*/ 313 h 400"/>
                <a:gd name="T58" fmla="*/ 249 w 288"/>
                <a:gd name="T59" fmla="*/ 31 h 400"/>
                <a:gd name="T60" fmla="*/ 134 w 288"/>
                <a:gd name="T61" fmla="*/ 2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8" h="400">
                  <a:moveTo>
                    <a:pt x="13" y="400"/>
                  </a:moveTo>
                  <a:lnTo>
                    <a:pt x="9" y="399"/>
                  </a:lnTo>
                  <a:lnTo>
                    <a:pt x="7" y="399"/>
                  </a:lnTo>
                  <a:lnTo>
                    <a:pt x="3" y="396"/>
                  </a:lnTo>
                  <a:lnTo>
                    <a:pt x="1" y="392"/>
                  </a:lnTo>
                  <a:lnTo>
                    <a:pt x="0" y="388"/>
                  </a:lnTo>
                  <a:lnTo>
                    <a:pt x="0" y="383"/>
                  </a:lnTo>
                  <a:lnTo>
                    <a:pt x="111" y="10"/>
                  </a:lnTo>
                  <a:lnTo>
                    <a:pt x="113" y="5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275" y="5"/>
                  </a:lnTo>
                  <a:lnTo>
                    <a:pt x="279" y="6"/>
                  </a:lnTo>
                  <a:lnTo>
                    <a:pt x="283" y="8"/>
                  </a:lnTo>
                  <a:lnTo>
                    <a:pt x="285" y="10"/>
                  </a:lnTo>
                  <a:lnTo>
                    <a:pt x="287" y="13"/>
                  </a:lnTo>
                  <a:lnTo>
                    <a:pt x="288" y="16"/>
                  </a:lnTo>
                  <a:lnTo>
                    <a:pt x="288" y="20"/>
                  </a:lnTo>
                  <a:lnTo>
                    <a:pt x="288" y="24"/>
                  </a:lnTo>
                  <a:lnTo>
                    <a:pt x="286" y="27"/>
                  </a:lnTo>
                  <a:lnTo>
                    <a:pt x="23" y="395"/>
                  </a:lnTo>
                  <a:lnTo>
                    <a:pt x="21" y="397"/>
                  </a:lnTo>
                  <a:lnTo>
                    <a:pt x="19" y="398"/>
                  </a:lnTo>
                  <a:lnTo>
                    <a:pt x="16" y="399"/>
                  </a:lnTo>
                  <a:lnTo>
                    <a:pt x="13" y="400"/>
                  </a:lnTo>
                  <a:close/>
                  <a:moveTo>
                    <a:pt x="134" y="27"/>
                  </a:moveTo>
                  <a:lnTo>
                    <a:pt x="134" y="27"/>
                  </a:lnTo>
                  <a:lnTo>
                    <a:pt x="48" y="313"/>
                  </a:lnTo>
                  <a:lnTo>
                    <a:pt x="249" y="31"/>
                  </a:lnTo>
                  <a:lnTo>
                    <a:pt x="134" y="2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5"/>
            <p:cNvSpPr>
              <a:spLocks noEditPoints="1"/>
            </p:cNvSpPr>
            <p:nvPr userDrawn="1"/>
          </p:nvSpPr>
          <p:spPr bwMode="auto">
            <a:xfrm>
              <a:off x="3998913" y="1905000"/>
              <a:ext cx="277813" cy="344488"/>
            </a:xfrm>
            <a:custGeom>
              <a:avLst/>
              <a:gdLst>
                <a:gd name="T0" fmla="*/ 12 w 525"/>
                <a:gd name="T1" fmla="*/ 652 h 652"/>
                <a:gd name="T2" fmla="*/ 8 w 525"/>
                <a:gd name="T3" fmla="*/ 652 h 652"/>
                <a:gd name="T4" fmla="*/ 5 w 525"/>
                <a:gd name="T5" fmla="*/ 650 h 652"/>
                <a:gd name="T6" fmla="*/ 2 w 525"/>
                <a:gd name="T7" fmla="*/ 646 h 652"/>
                <a:gd name="T8" fmla="*/ 0 w 525"/>
                <a:gd name="T9" fmla="*/ 642 h 652"/>
                <a:gd name="T10" fmla="*/ 0 w 525"/>
                <a:gd name="T11" fmla="*/ 638 h 652"/>
                <a:gd name="T12" fmla="*/ 1 w 525"/>
                <a:gd name="T13" fmla="*/ 632 h 652"/>
                <a:gd name="T14" fmla="*/ 308 w 525"/>
                <a:gd name="T15" fmla="*/ 7 h 652"/>
                <a:gd name="T16" fmla="*/ 312 w 525"/>
                <a:gd name="T17" fmla="*/ 3 h 652"/>
                <a:gd name="T18" fmla="*/ 315 w 525"/>
                <a:gd name="T19" fmla="*/ 1 h 652"/>
                <a:gd name="T20" fmla="*/ 320 w 525"/>
                <a:gd name="T21" fmla="*/ 0 h 652"/>
                <a:gd name="T22" fmla="*/ 325 w 525"/>
                <a:gd name="T23" fmla="*/ 0 h 652"/>
                <a:gd name="T24" fmla="*/ 334 w 525"/>
                <a:gd name="T25" fmla="*/ 3 h 652"/>
                <a:gd name="T26" fmla="*/ 356 w 525"/>
                <a:gd name="T27" fmla="*/ 9 h 652"/>
                <a:gd name="T28" fmla="*/ 385 w 525"/>
                <a:gd name="T29" fmla="*/ 18 h 652"/>
                <a:gd name="T30" fmla="*/ 418 w 525"/>
                <a:gd name="T31" fmla="*/ 28 h 652"/>
                <a:gd name="T32" fmla="*/ 452 w 525"/>
                <a:gd name="T33" fmla="*/ 39 h 652"/>
                <a:gd name="T34" fmla="*/ 482 w 525"/>
                <a:gd name="T35" fmla="*/ 47 h 652"/>
                <a:gd name="T36" fmla="*/ 505 w 525"/>
                <a:gd name="T37" fmla="*/ 54 h 652"/>
                <a:gd name="T38" fmla="*/ 517 w 525"/>
                <a:gd name="T39" fmla="*/ 58 h 652"/>
                <a:gd name="T40" fmla="*/ 519 w 525"/>
                <a:gd name="T41" fmla="*/ 59 h 652"/>
                <a:gd name="T42" fmla="*/ 522 w 525"/>
                <a:gd name="T43" fmla="*/ 61 h 652"/>
                <a:gd name="T44" fmla="*/ 523 w 525"/>
                <a:gd name="T45" fmla="*/ 65 h 652"/>
                <a:gd name="T46" fmla="*/ 525 w 525"/>
                <a:gd name="T47" fmla="*/ 67 h 652"/>
                <a:gd name="T48" fmla="*/ 525 w 525"/>
                <a:gd name="T49" fmla="*/ 71 h 652"/>
                <a:gd name="T50" fmla="*/ 525 w 525"/>
                <a:gd name="T51" fmla="*/ 74 h 652"/>
                <a:gd name="T52" fmla="*/ 524 w 525"/>
                <a:gd name="T53" fmla="*/ 76 h 652"/>
                <a:gd name="T54" fmla="*/ 522 w 525"/>
                <a:gd name="T55" fmla="*/ 80 h 652"/>
                <a:gd name="T56" fmla="*/ 22 w 525"/>
                <a:gd name="T57" fmla="*/ 647 h 652"/>
                <a:gd name="T58" fmla="*/ 20 w 525"/>
                <a:gd name="T59" fmla="*/ 650 h 652"/>
                <a:gd name="T60" fmla="*/ 18 w 525"/>
                <a:gd name="T61" fmla="*/ 651 h 652"/>
                <a:gd name="T62" fmla="*/ 16 w 525"/>
                <a:gd name="T63" fmla="*/ 652 h 652"/>
                <a:gd name="T64" fmla="*/ 12 w 525"/>
                <a:gd name="T65" fmla="*/ 652 h 652"/>
                <a:gd name="T66" fmla="*/ 328 w 525"/>
                <a:gd name="T67" fmla="*/ 29 h 652"/>
                <a:gd name="T68" fmla="*/ 328 w 525"/>
                <a:gd name="T69" fmla="*/ 29 h 652"/>
                <a:gd name="T70" fmla="*/ 70 w 525"/>
                <a:gd name="T71" fmla="*/ 552 h 652"/>
                <a:gd name="T72" fmla="*/ 488 w 525"/>
                <a:gd name="T73" fmla="*/ 77 h 652"/>
                <a:gd name="T74" fmla="*/ 453 w 525"/>
                <a:gd name="T75" fmla="*/ 67 h 652"/>
                <a:gd name="T76" fmla="*/ 410 w 525"/>
                <a:gd name="T77" fmla="*/ 54 h 652"/>
                <a:gd name="T78" fmla="*/ 366 w 525"/>
                <a:gd name="T79" fmla="*/ 41 h 652"/>
                <a:gd name="T80" fmla="*/ 328 w 525"/>
                <a:gd name="T81" fmla="*/ 2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5" h="652">
                  <a:moveTo>
                    <a:pt x="12" y="652"/>
                  </a:moveTo>
                  <a:lnTo>
                    <a:pt x="8" y="652"/>
                  </a:lnTo>
                  <a:lnTo>
                    <a:pt x="5" y="650"/>
                  </a:lnTo>
                  <a:lnTo>
                    <a:pt x="2" y="646"/>
                  </a:lnTo>
                  <a:lnTo>
                    <a:pt x="0" y="642"/>
                  </a:lnTo>
                  <a:lnTo>
                    <a:pt x="0" y="638"/>
                  </a:lnTo>
                  <a:lnTo>
                    <a:pt x="1" y="632"/>
                  </a:lnTo>
                  <a:lnTo>
                    <a:pt x="308" y="7"/>
                  </a:lnTo>
                  <a:lnTo>
                    <a:pt x="312" y="3"/>
                  </a:lnTo>
                  <a:lnTo>
                    <a:pt x="315" y="1"/>
                  </a:lnTo>
                  <a:lnTo>
                    <a:pt x="320" y="0"/>
                  </a:lnTo>
                  <a:lnTo>
                    <a:pt x="325" y="0"/>
                  </a:lnTo>
                  <a:lnTo>
                    <a:pt x="334" y="3"/>
                  </a:lnTo>
                  <a:lnTo>
                    <a:pt x="356" y="9"/>
                  </a:lnTo>
                  <a:lnTo>
                    <a:pt x="385" y="18"/>
                  </a:lnTo>
                  <a:lnTo>
                    <a:pt x="418" y="28"/>
                  </a:lnTo>
                  <a:lnTo>
                    <a:pt x="452" y="39"/>
                  </a:lnTo>
                  <a:lnTo>
                    <a:pt x="482" y="47"/>
                  </a:lnTo>
                  <a:lnTo>
                    <a:pt x="505" y="54"/>
                  </a:lnTo>
                  <a:lnTo>
                    <a:pt x="517" y="58"/>
                  </a:lnTo>
                  <a:lnTo>
                    <a:pt x="519" y="59"/>
                  </a:lnTo>
                  <a:lnTo>
                    <a:pt x="522" y="61"/>
                  </a:lnTo>
                  <a:lnTo>
                    <a:pt x="523" y="65"/>
                  </a:lnTo>
                  <a:lnTo>
                    <a:pt x="525" y="67"/>
                  </a:lnTo>
                  <a:lnTo>
                    <a:pt x="525" y="71"/>
                  </a:lnTo>
                  <a:lnTo>
                    <a:pt x="525" y="74"/>
                  </a:lnTo>
                  <a:lnTo>
                    <a:pt x="524" y="76"/>
                  </a:lnTo>
                  <a:lnTo>
                    <a:pt x="522" y="80"/>
                  </a:lnTo>
                  <a:lnTo>
                    <a:pt x="22" y="647"/>
                  </a:lnTo>
                  <a:lnTo>
                    <a:pt x="20" y="650"/>
                  </a:lnTo>
                  <a:lnTo>
                    <a:pt x="18" y="651"/>
                  </a:lnTo>
                  <a:lnTo>
                    <a:pt x="16" y="652"/>
                  </a:lnTo>
                  <a:lnTo>
                    <a:pt x="12" y="652"/>
                  </a:lnTo>
                  <a:close/>
                  <a:moveTo>
                    <a:pt x="328" y="29"/>
                  </a:moveTo>
                  <a:lnTo>
                    <a:pt x="328" y="29"/>
                  </a:lnTo>
                  <a:lnTo>
                    <a:pt x="70" y="552"/>
                  </a:lnTo>
                  <a:lnTo>
                    <a:pt x="488" y="77"/>
                  </a:lnTo>
                  <a:lnTo>
                    <a:pt x="453" y="67"/>
                  </a:lnTo>
                  <a:lnTo>
                    <a:pt x="410" y="54"/>
                  </a:lnTo>
                  <a:lnTo>
                    <a:pt x="366" y="41"/>
                  </a:lnTo>
                  <a:lnTo>
                    <a:pt x="328" y="29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6"/>
            <p:cNvSpPr>
              <a:spLocks noEditPoints="1"/>
            </p:cNvSpPr>
            <p:nvPr userDrawn="1"/>
          </p:nvSpPr>
          <p:spPr bwMode="auto">
            <a:xfrm>
              <a:off x="4137025" y="1978025"/>
              <a:ext cx="241300" cy="515938"/>
            </a:xfrm>
            <a:custGeom>
              <a:avLst/>
              <a:gdLst>
                <a:gd name="T0" fmla="*/ 13 w 456"/>
                <a:gd name="T1" fmla="*/ 976 h 976"/>
                <a:gd name="T2" fmla="*/ 12 w 456"/>
                <a:gd name="T3" fmla="*/ 975 h 976"/>
                <a:gd name="T4" fmla="*/ 10 w 456"/>
                <a:gd name="T5" fmla="*/ 975 h 976"/>
                <a:gd name="T6" fmla="*/ 5 w 456"/>
                <a:gd name="T7" fmla="*/ 973 h 976"/>
                <a:gd name="T8" fmla="*/ 2 w 456"/>
                <a:gd name="T9" fmla="*/ 969 h 976"/>
                <a:gd name="T10" fmla="*/ 0 w 456"/>
                <a:gd name="T11" fmla="*/ 965 h 976"/>
                <a:gd name="T12" fmla="*/ 0 w 456"/>
                <a:gd name="T13" fmla="*/ 961 h 976"/>
                <a:gd name="T14" fmla="*/ 76 w 456"/>
                <a:gd name="T15" fmla="*/ 207 h 976"/>
                <a:gd name="T16" fmla="*/ 77 w 456"/>
                <a:gd name="T17" fmla="*/ 204 h 976"/>
                <a:gd name="T18" fmla="*/ 78 w 456"/>
                <a:gd name="T19" fmla="*/ 202 h 976"/>
                <a:gd name="T20" fmla="*/ 80 w 456"/>
                <a:gd name="T21" fmla="*/ 199 h 976"/>
                <a:gd name="T22" fmla="*/ 83 w 456"/>
                <a:gd name="T23" fmla="*/ 198 h 976"/>
                <a:gd name="T24" fmla="*/ 436 w 456"/>
                <a:gd name="T25" fmla="*/ 2 h 976"/>
                <a:gd name="T26" fmla="*/ 440 w 456"/>
                <a:gd name="T27" fmla="*/ 0 h 976"/>
                <a:gd name="T28" fmla="*/ 444 w 456"/>
                <a:gd name="T29" fmla="*/ 0 h 976"/>
                <a:gd name="T30" fmla="*/ 448 w 456"/>
                <a:gd name="T31" fmla="*/ 1 h 976"/>
                <a:gd name="T32" fmla="*/ 451 w 456"/>
                <a:gd name="T33" fmla="*/ 3 h 976"/>
                <a:gd name="T34" fmla="*/ 455 w 456"/>
                <a:gd name="T35" fmla="*/ 6 h 976"/>
                <a:gd name="T36" fmla="*/ 456 w 456"/>
                <a:gd name="T37" fmla="*/ 11 h 976"/>
                <a:gd name="T38" fmla="*/ 456 w 456"/>
                <a:gd name="T39" fmla="*/ 15 h 976"/>
                <a:gd name="T40" fmla="*/ 455 w 456"/>
                <a:gd name="T41" fmla="*/ 19 h 976"/>
                <a:gd name="T42" fmla="*/ 26 w 456"/>
                <a:gd name="T43" fmla="*/ 967 h 976"/>
                <a:gd name="T44" fmla="*/ 24 w 456"/>
                <a:gd name="T45" fmla="*/ 970 h 976"/>
                <a:gd name="T46" fmla="*/ 20 w 456"/>
                <a:gd name="T47" fmla="*/ 974 h 976"/>
                <a:gd name="T48" fmla="*/ 17 w 456"/>
                <a:gd name="T49" fmla="*/ 975 h 976"/>
                <a:gd name="T50" fmla="*/ 13 w 456"/>
                <a:gd name="T51" fmla="*/ 976 h 976"/>
                <a:gd name="T52" fmla="*/ 101 w 456"/>
                <a:gd name="T53" fmla="*/ 217 h 976"/>
                <a:gd name="T54" fmla="*/ 101 w 456"/>
                <a:gd name="T55" fmla="*/ 217 h 976"/>
                <a:gd name="T56" fmla="*/ 34 w 456"/>
                <a:gd name="T57" fmla="*/ 881 h 976"/>
                <a:gd name="T58" fmla="*/ 413 w 456"/>
                <a:gd name="T59" fmla="*/ 45 h 976"/>
                <a:gd name="T60" fmla="*/ 101 w 456"/>
                <a:gd name="T61" fmla="*/ 217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6" h="976">
                  <a:moveTo>
                    <a:pt x="13" y="976"/>
                  </a:moveTo>
                  <a:lnTo>
                    <a:pt x="12" y="975"/>
                  </a:lnTo>
                  <a:lnTo>
                    <a:pt x="10" y="975"/>
                  </a:lnTo>
                  <a:lnTo>
                    <a:pt x="5" y="973"/>
                  </a:lnTo>
                  <a:lnTo>
                    <a:pt x="2" y="969"/>
                  </a:lnTo>
                  <a:lnTo>
                    <a:pt x="0" y="965"/>
                  </a:lnTo>
                  <a:lnTo>
                    <a:pt x="0" y="961"/>
                  </a:lnTo>
                  <a:lnTo>
                    <a:pt x="76" y="207"/>
                  </a:lnTo>
                  <a:lnTo>
                    <a:pt x="77" y="204"/>
                  </a:lnTo>
                  <a:lnTo>
                    <a:pt x="78" y="202"/>
                  </a:lnTo>
                  <a:lnTo>
                    <a:pt x="80" y="199"/>
                  </a:lnTo>
                  <a:lnTo>
                    <a:pt x="83" y="198"/>
                  </a:lnTo>
                  <a:lnTo>
                    <a:pt x="436" y="2"/>
                  </a:lnTo>
                  <a:lnTo>
                    <a:pt x="440" y="0"/>
                  </a:lnTo>
                  <a:lnTo>
                    <a:pt x="444" y="0"/>
                  </a:lnTo>
                  <a:lnTo>
                    <a:pt x="448" y="1"/>
                  </a:lnTo>
                  <a:lnTo>
                    <a:pt x="451" y="3"/>
                  </a:lnTo>
                  <a:lnTo>
                    <a:pt x="455" y="6"/>
                  </a:lnTo>
                  <a:lnTo>
                    <a:pt x="456" y="11"/>
                  </a:lnTo>
                  <a:lnTo>
                    <a:pt x="456" y="15"/>
                  </a:lnTo>
                  <a:lnTo>
                    <a:pt x="455" y="19"/>
                  </a:lnTo>
                  <a:lnTo>
                    <a:pt x="26" y="967"/>
                  </a:lnTo>
                  <a:lnTo>
                    <a:pt x="24" y="970"/>
                  </a:lnTo>
                  <a:lnTo>
                    <a:pt x="20" y="974"/>
                  </a:lnTo>
                  <a:lnTo>
                    <a:pt x="17" y="975"/>
                  </a:lnTo>
                  <a:lnTo>
                    <a:pt x="13" y="976"/>
                  </a:lnTo>
                  <a:close/>
                  <a:moveTo>
                    <a:pt x="101" y="217"/>
                  </a:moveTo>
                  <a:lnTo>
                    <a:pt x="101" y="217"/>
                  </a:lnTo>
                  <a:lnTo>
                    <a:pt x="34" y="881"/>
                  </a:lnTo>
                  <a:lnTo>
                    <a:pt x="413" y="45"/>
                  </a:lnTo>
                  <a:lnTo>
                    <a:pt x="101" y="21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7"/>
            <p:cNvSpPr>
              <a:spLocks noEditPoints="1"/>
            </p:cNvSpPr>
            <p:nvPr userDrawn="1"/>
          </p:nvSpPr>
          <p:spPr bwMode="auto">
            <a:xfrm>
              <a:off x="3938588" y="2081213"/>
              <a:ext cx="254000" cy="419100"/>
            </a:xfrm>
            <a:custGeom>
              <a:avLst/>
              <a:gdLst>
                <a:gd name="T0" fmla="*/ 14 w 480"/>
                <a:gd name="T1" fmla="*/ 792 h 792"/>
                <a:gd name="T2" fmla="*/ 11 w 480"/>
                <a:gd name="T3" fmla="*/ 791 h 792"/>
                <a:gd name="T4" fmla="*/ 8 w 480"/>
                <a:gd name="T5" fmla="*/ 790 h 792"/>
                <a:gd name="T6" fmla="*/ 4 w 480"/>
                <a:gd name="T7" fmla="*/ 787 h 792"/>
                <a:gd name="T8" fmla="*/ 2 w 480"/>
                <a:gd name="T9" fmla="*/ 785 h 792"/>
                <a:gd name="T10" fmla="*/ 1 w 480"/>
                <a:gd name="T11" fmla="*/ 782 h 792"/>
                <a:gd name="T12" fmla="*/ 0 w 480"/>
                <a:gd name="T13" fmla="*/ 778 h 792"/>
                <a:gd name="T14" fmla="*/ 1 w 480"/>
                <a:gd name="T15" fmla="*/ 774 h 792"/>
                <a:gd name="T16" fmla="*/ 2 w 480"/>
                <a:gd name="T17" fmla="*/ 771 h 792"/>
                <a:gd name="T18" fmla="*/ 455 w 480"/>
                <a:gd name="T19" fmla="*/ 7 h 792"/>
                <a:gd name="T20" fmla="*/ 458 w 480"/>
                <a:gd name="T21" fmla="*/ 4 h 792"/>
                <a:gd name="T22" fmla="*/ 462 w 480"/>
                <a:gd name="T23" fmla="*/ 1 h 792"/>
                <a:gd name="T24" fmla="*/ 468 w 480"/>
                <a:gd name="T25" fmla="*/ 0 h 792"/>
                <a:gd name="T26" fmla="*/ 472 w 480"/>
                <a:gd name="T27" fmla="*/ 1 h 792"/>
                <a:gd name="T28" fmla="*/ 476 w 480"/>
                <a:gd name="T29" fmla="*/ 5 h 792"/>
                <a:gd name="T30" fmla="*/ 478 w 480"/>
                <a:gd name="T31" fmla="*/ 9 h 792"/>
                <a:gd name="T32" fmla="*/ 480 w 480"/>
                <a:gd name="T33" fmla="*/ 13 h 792"/>
                <a:gd name="T34" fmla="*/ 478 w 480"/>
                <a:gd name="T35" fmla="*/ 19 h 792"/>
                <a:gd name="T36" fmla="*/ 178 w 480"/>
                <a:gd name="T37" fmla="*/ 779 h 792"/>
                <a:gd name="T38" fmla="*/ 177 w 480"/>
                <a:gd name="T39" fmla="*/ 782 h 792"/>
                <a:gd name="T40" fmla="*/ 174 w 480"/>
                <a:gd name="T41" fmla="*/ 784 h 792"/>
                <a:gd name="T42" fmla="*/ 171 w 480"/>
                <a:gd name="T43" fmla="*/ 786 h 792"/>
                <a:gd name="T44" fmla="*/ 166 w 480"/>
                <a:gd name="T45" fmla="*/ 787 h 792"/>
                <a:gd name="T46" fmla="*/ 14 w 480"/>
                <a:gd name="T47" fmla="*/ 792 h 792"/>
                <a:gd name="T48" fmla="*/ 14 w 480"/>
                <a:gd name="T49" fmla="*/ 792 h 792"/>
                <a:gd name="T50" fmla="*/ 14 w 480"/>
                <a:gd name="T51" fmla="*/ 792 h 792"/>
                <a:gd name="T52" fmla="*/ 391 w 480"/>
                <a:gd name="T53" fmla="*/ 168 h 792"/>
                <a:gd name="T54" fmla="*/ 391 w 480"/>
                <a:gd name="T55" fmla="*/ 168 h 792"/>
                <a:gd name="T56" fmla="*/ 38 w 480"/>
                <a:gd name="T57" fmla="*/ 764 h 792"/>
                <a:gd name="T58" fmla="*/ 157 w 480"/>
                <a:gd name="T59" fmla="*/ 760 h 792"/>
                <a:gd name="T60" fmla="*/ 391 w 480"/>
                <a:gd name="T61" fmla="*/ 168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0" h="792">
                  <a:moveTo>
                    <a:pt x="14" y="792"/>
                  </a:moveTo>
                  <a:lnTo>
                    <a:pt x="11" y="791"/>
                  </a:lnTo>
                  <a:lnTo>
                    <a:pt x="8" y="790"/>
                  </a:lnTo>
                  <a:lnTo>
                    <a:pt x="4" y="787"/>
                  </a:lnTo>
                  <a:lnTo>
                    <a:pt x="2" y="785"/>
                  </a:lnTo>
                  <a:lnTo>
                    <a:pt x="1" y="782"/>
                  </a:lnTo>
                  <a:lnTo>
                    <a:pt x="0" y="778"/>
                  </a:lnTo>
                  <a:lnTo>
                    <a:pt x="1" y="774"/>
                  </a:lnTo>
                  <a:lnTo>
                    <a:pt x="2" y="771"/>
                  </a:lnTo>
                  <a:lnTo>
                    <a:pt x="455" y="7"/>
                  </a:lnTo>
                  <a:lnTo>
                    <a:pt x="458" y="4"/>
                  </a:lnTo>
                  <a:lnTo>
                    <a:pt x="462" y="1"/>
                  </a:lnTo>
                  <a:lnTo>
                    <a:pt x="468" y="0"/>
                  </a:lnTo>
                  <a:lnTo>
                    <a:pt x="472" y="1"/>
                  </a:lnTo>
                  <a:lnTo>
                    <a:pt x="476" y="5"/>
                  </a:lnTo>
                  <a:lnTo>
                    <a:pt x="478" y="9"/>
                  </a:lnTo>
                  <a:lnTo>
                    <a:pt x="480" y="13"/>
                  </a:lnTo>
                  <a:lnTo>
                    <a:pt x="478" y="19"/>
                  </a:lnTo>
                  <a:lnTo>
                    <a:pt x="178" y="779"/>
                  </a:lnTo>
                  <a:lnTo>
                    <a:pt x="177" y="782"/>
                  </a:lnTo>
                  <a:lnTo>
                    <a:pt x="174" y="784"/>
                  </a:lnTo>
                  <a:lnTo>
                    <a:pt x="171" y="786"/>
                  </a:lnTo>
                  <a:lnTo>
                    <a:pt x="166" y="787"/>
                  </a:lnTo>
                  <a:lnTo>
                    <a:pt x="14" y="792"/>
                  </a:lnTo>
                  <a:lnTo>
                    <a:pt x="14" y="792"/>
                  </a:lnTo>
                  <a:lnTo>
                    <a:pt x="14" y="792"/>
                  </a:lnTo>
                  <a:close/>
                  <a:moveTo>
                    <a:pt x="391" y="168"/>
                  </a:moveTo>
                  <a:lnTo>
                    <a:pt x="391" y="168"/>
                  </a:lnTo>
                  <a:lnTo>
                    <a:pt x="38" y="764"/>
                  </a:lnTo>
                  <a:lnTo>
                    <a:pt x="157" y="760"/>
                  </a:lnTo>
                  <a:lnTo>
                    <a:pt x="391" y="168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8"/>
            <p:cNvSpPr>
              <a:spLocks noEditPoints="1"/>
            </p:cNvSpPr>
            <p:nvPr userDrawn="1"/>
          </p:nvSpPr>
          <p:spPr bwMode="auto">
            <a:xfrm>
              <a:off x="4137025" y="1978025"/>
              <a:ext cx="319088" cy="515938"/>
            </a:xfrm>
            <a:custGeom>
              <a:avLst/>
              <a:gdLst>
                <a:gd name="T0" fmla="*/ 13 w 602"/>
                <a:gd name="T1" fmla="*/ 976 h 976"/>
                <a:gd name="T2" fmla="*/ 10 w 602"/>
                <a:gd name="T3" fmla="*/ 975 h 976"/>
                <a:gd name="T4" fmla="*/ 6 w 602"/>
                <a:gd name="T5" fmla="*/ 974 h 976"/>
                <a:gd name="T6" fmla="*/ 2 w 602"/>
                <a:gd name="T7" fmla="*/ 970 h 976"/>
                <a:gd name="T8" fmla="*/ 0 w 602"/>
                <a:gd name="T9" fmla="*/ 966 h 976"/>
                <a:gd name="T10" fmla="*/ 0 w 602"/>
                <a:gd name="T11" fmla="*/ 962 h 976"/>
                <a:gd name="T12" fmla="*/ 1 w 602"/>
                <a:gd name="T13" fmla="*/ 956 h 976"/>
                <a:gd name="T14" fmla="*/ 431 w 602"/>
                <a:gd name="T15" fmla="*/ 8 h 976"/>
                <a:gd name="T16" fmla="*/ 432 w 602"/>
                <a:gd name="T17" fmla="*/ 5 h 976"/>
                <a:gd name="T18" fmla="*/ 434 w 602"/>
                <a:gd name="T19" fmla="*/ 3 h 976"/>
                <a:gd name="T20" fmla="*/ 436 w 602"/>
                <a:gd name="T21" fmla="*/ 2 h 976"/>
                <a:gd name="T22" fmla="*/ 438 w 602"/>
                <a:gd name="T23" fmla="*/ 1 h 976"/>
                <a:gd name="T24" fmla="*/ 442 w 602"/>
                <a:gd name="T25" fmla="*/ 0 h 976"/>
                <a:gd name="T26" fmla="*/ 444 w 602"/>
                <a:gd name="T27" fmla="*/ 0 h 976"/>
                <a:gd name="T28" fmla="*/ 447 w 602"/>
                <a:gd name="T29" fmla="*/ 1 h 976"/>
                <a:gd name="T30" fmla="*/ 449 w 602"/>
                <a:gd name="T31" fmla="*/ 2 h 976"/>
                <a:gd name="T32" fmla="*/ 596 w 602"/>
                <a:gd name="T33" fmla="*/ 91 h 976"/>
                <a:gd name="T34" fmla="*/ 598 w 602"/>
                <a:gd name="T35" fmla="*/ 92 h 976"/>
                <a:gd name="T36" fmla="*/ 600 w 602"/>
                <a:gd name="T37" fmla="*/ 94 h 976"/>
                <a:gd name="T38" fmla="*/ 601 w 602"/>
                <a:gd name="T39" fmla="*/ 96 h 976"/>
                <a:gd name="T40" fmla="*/ 602 w 602"/>
                <a:gd name="T41" fmla="*/ 99 h 976"/>
                <a:gd name="T42" fmla="*/ 602 w 602"/>
                <a:gd name="T43" fmla="*/ 101 h 976"/>
                <a:gd name="T44" fmla="*/ 602 w 602"/>
                <a:gd name="T45" fmla="*/ 105 h 976"/>
                <a:gd name="T46" fmla="*/ 601 w 602"/>
                <a:gd name="T47" fmla="*/ 107 h 976"/>
                <a:gd name="T48" fmla="*/ 600 w 602"/>
                <a:gd name="T49" fmla="*/ 109 h 976"/>
                <a:gd name="T50" fmla="*/ 25 w 602"/>
                <a:gd name="T51" fmla="*/ 969 h 976"/>
                <a:gd name="T52" fmla="*/ 23 w 602"/>
                <a:gd name="T53" fmla="*/ 972 h 976"/>
                <a:gd name="T54" fmla="*/ 19 w 602"/>
                <a:gd name="T55" fmla="*/ 974 h 976"/>
                <a:gd name="T56" fmla="*/ 16 w 602"/>
                <a:gd name="T57" fmla="*/ 975 h 976"/>
                <a:gd name="T58" fmla="*/ 13 w 602"/>
                <a:gd name="T59" fmla="*/ 976 h 976"/>
                <a:gd name="T60" fmla="*/ 449 w 602"/>
                <a:gd name="T61" fmla="*/ 33 h 976"/>
                <a:gd name="T62" fmla="*/ 449 w 602"/>
                <a:gd name="T63" fmla="*/ 33 h 976"/>
                <a:gd name="T64" fmla="*/ 93 w 602"/>
                <a:gd name="T65" fmla="*/ 818 h 976"/>
                <a:gd name="T66" fmla="*/ 570 w 602"/>
                <a:gd name="T67" fmla="*/ 106 h 976"/>
                <a:gd name="T68" fmla="*/ 449 w 602"/>
                <a:gd name="T69" fmla="*/ 33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976">
                  <a:moveTo>
                    <a:pt x="13" y="976"/>
                  </a:moveTo>
                  <a:lnTo>
                    <a:pt x="10" y="975"/>
                  </a:lnTo>
                  <a:lnTo>
                    <a:pt x="6" y="974"/>
                  </a:lnTo>
                  <a:lnTo>
                    <a:pt x="2" y="970"/>
                  </a:lnTo>
                  <a:lnTo>
                    <a:pt x="0" y="966"/>
                  </a:lnTo>
                  <a:lnTo>
                    <a:pt x="0" y="962"/>
                  </a:lnTo>
                  <a:lnTo>
                    <a:pt x="1" y="956"/>
                  </a:lnTo>
                  <a:lnTo>
                    <a:pt x="431" y="8"/>
                  </a:lnTo>
                  <a:lnTo>
                    <a:pt x="432" y="5"/>
                  </a:lnTo>
                  <a:lnTo>
                    <a:pt x="434" y="3"/>
                  </a:lnTo>
                  <a:lnTo>
                    <a:pt x="436" y="2"/>
                  </a:lnTo>
                  <a:lnTo>
                    <a:pt x="438" y="1"/>
                  </a:lnTo>
                  <a:lnTo>
                    <a:pt x="442" y="0"/>
                  </a:lnTo>
                  <a:lnTo>
                    <a:pt x="444" y="0"/>
                  </a:lnTo>
                  <a:lnTo>
                    <a:pt x="447" y="1"/>
                  </a:lnTo>
                  <a:lnTo>
                    <a:pt x="449" y="2"/>
                  </a:lnTo>
                  <a:lnTo>
                    <a:pt x="596" y="91"/>
                  </a:lnTo>
                  <a:lnTo>
                    <a:pt x="598" y="92"/>
                  </a:lnTo>
                  <a:lnTo>
                    <a:pt x="600" y="94"/>
                  </a:lnTo>
                  <a:lnTo>
                    <a:pt x="601" y="96"/>
                  </a:lnTo>
                  <a:lnTo>
                    <a:pt x="602" y="99"/>
                  </a:lnTo>
                  <a:lnTo>
                    <a:pt x="602" y="101"/>
                  </a:lnTo>
                  <a:lnTo>
                    <a:pt x="602" y="105"/>
                  </a:lnTo>
                  <a:lnTo>
                    <a:pt x="601" y="107"/>
                  </a:lnTo>
                  <a:lnTo>
                    <a:pt x="600" y="109"/>
                  </a:lnTo>
                  <a:lnTo>
                    <a:pt x="25" y="969"/>
                  </a:lnTo>
                  <a:lnTo>
                    <a:pt x="23" y="972"/>
                  </a:lnTo>
                  <a:lnTo>
                    <a:pt x="19" y="974"/>
                  </a:lnTo>
                  <a:lnTo>
                    <a:pt x="16" y="975"/>
                  </a:lnTo>
                  <a:lnTo>
                    <a:pt x="13" y="976"/>
                  </a:lnTo>
                  <a:close/>
                  <a:moveTo>
                    <a:pt x="449" y="33"/>
                  </a:moveTo>
                  <a:lnTo>
                    <a:pt x="449" y="33"/>
                  </a:lnTo>
                  <a:lnTo>
                    <a:pt x="93" y="818"/>
                  </a:lnTo>
                  <a:lnTo>
                    <a:pt x="570" y="106"/>
                  </a:lnTo>
                  <a:lnTo>
                    <a:pt x="449" y="3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19"/>
            <p:cNvSpPr>
              <a:spLocks noEditPoints="1"/>
            </p:cNvSpPr>
            <p:nvPr userDrawn="1"/>
          </p:nvSpPr>
          <p:spPr bwMode="auto">
            <a:xfrm>
              <a:off x="4137025" y="2214563"/>
              <a:ext cx="192088" cy="301625"/>
            </a:xfrm>
            <a:custGeom>
              <a:avLst/>
              <a:gdLst>
                <a:gd name="T0" fmla="*/ 214 w 362"/>
                <a:gd name="T1" fmla="*/ 568 h 568"/>
                <a:gd name="T2" fmla="*/ 213 w 362"/>
                <a:gd name="T3" fmla="*/ 568 h 568"/>
                <a:gd name="T4" fmla="*/ 210 w 362"/>
                <a:gd name="T5" fmla="*/ 568 h 568"/>
                <a:gd name="T6" fmla="*/ 11 w 362"/>
                <a:gd name="T7" fmla="*/ 527 h 568"/>
                <a:gd name="T8" fmla="*/ 7 w 362"/>
                <a:gd name="T9" fmla="*/ 526 h 568"/>
                <a:gd name="T10" fmla="*/ 4 w 362"/>
                <a:gd name="T11" fmla="*/ 525 h 568"/>
                <a:gd name="T12" fmla="*/ 2 w 362"/>
                <a:gd name="T13" fmla="*/ 522 h 568"/>
                <a:gd name="T14" fmla="*/ 1 w 362"/>
                <a:gd name="T15" fmla="*/ 519 h 568"/>
                <a:gd name="T16" fmla="*/ 0 w 362"/>
                <a:gd name="T17" fmla="*/ 516 h 568"/>
                <a:gd name="T18" fmla="*/ 0 w 362"/>
                <a:gd name="T19" fmla="*/ 513 h 568"/>
                <a:gd name="T20" fmla="*/ 0 w 362"/>
                <a:gd name="T21" fmla="*/ 510 h 568"/>
                <a:gd name="T22" fmla="*/ 2 w 362"/>
                <a:gd name="T23" fmla="*/ 506 h 568"/>
                <a:gd name="T24" fmla="*/ 337 w 362"/>
                <a:gd name="T25" fmla="*/ 6 h 568"/>
                <a:gd name="T26" fmla="*/ 340 w 362"/>
                <a:gd name="T27" fmla="*/ 2 h 568"/>
                <a:gd name="T28" fmla="*/ 344 w 362"/>
                <a:gd name="T29" fmla="*/ 1 h 568"/>
                <a:gd name="T30" fmla="*/ 349 w 362"/>
                <a:gd name="T31" fmla="*/ 0 h 568"/>
                <a:gd name="T32" fmla="*/ 354 w 362"/>
                <a:gd name="T33" fmla="*/ 1 h 568"/>
                <a:gd name="T34" fmla="*/ 357 w 362"/>
                <a:gd name="T35" fmla="*/ 4 h 568"/>
                <a:gd name="T36" fmla="*/ 361 w 362"/>
                <a:gd name="T37" fmla="*/ 8 h 568"/>
                <a:gd name="T38" fmla="*/ 362 w 362"/>
                <a:gd name="T39" fmla="*/ 12 h 568"/>
                <a:gd name="T40" fmla="*/ 362 w 362"/>
                <a:gd name="T41" fmla="*/ 17 h 568"/>
                <a:gd name="T42" fmla="*/ 227 w 362"/>
                <a:gd name="T43" fmla="*/ 558 h 568"/>
                <a:gd name="T44" fmla="*/ 225 w 362"/>
                <a:gd name="T45" fmla="*/ 562 h 568"/>
                <a:gd name="T46" fmla="*/ 222 w 362"/>
                <a:gd name="T47" fmla="*/ 566 h 568"/>
                <a:gd name="T48" fmla="*/ 218 w 362"/>
                <a:gd name="T49" fmla="*/ 567 h 568"/>
                <a:gd name="T50" fmla="*/ 214 w 362"/>
                <a:gd name="T51" fmla="*/ 568 h 568"/>
                <a:gd name="T52" fmla="*/ 36 w 362"/>
                <a:gd name="T53" fmla="*/ 505 h 568"/>
                <a:gd name="T54" fmla="*/ 36 w 362"/>
                <a:gd name="T55" fmla="*/ 505 h 568"/>
                <a:gd name="T56" fmla="*/ 204 w 362"/>
                <a:gd name="T57" fmla="*/ 539 h 568"/>
                <a:gd name="T58" fmla="*/ 316 w 362"/>
                <a:gd name="T59" fmla="*/ 85 h 568"/>
                <a:gd name="T60" fmla="*/ 36 w 362"/>
                <a:gd name="T61" fmla="*/ 505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2" h="568">
                  <a:moveTo>
                    <a:pt x="214" y="568"/>
                  </a:moveTo>
                  <a:lnTo>
                    <a:pt x="213" y="568"/>
                  </a:lnTo>
                  <a:lnTo>
                    <a:pt x="210" y="568"/>
                  </a:lnTo>
                  <a:lnTo>
                    <a:pt x="11" y="527"/>
                  </a:lnTo>
                  <a:lnTo>
                    <a:pt x="7" y="526"/>
                  </a:lnTo>
                  <a:lnTo>
                    <a:pt x="4" y="525"/>
                  </a:lnTo>
                  <a:lnTo>
                    <a:pt x="2" y="522"/>
                  </a:lnTo>
                  <a:lnTo>
                    <a:pt x="1" y="519"/>
                  </a:lnTo>
                  <a:lnTo>
                    <a:pt x="0" y="516"/>
                  </a:lnTo>
                  <a:lnTo>
                    <a:pt x="0" y="513"/>
                  </a:lnTo>
                  <a:lnTo>
                    <a:pt x="0" y="510"/>
                  </a:lnTo>
                  <a:lnTo>
                    <a:pt x="2" y="506"/>
                  </a:lnTo>
                  <a:lnTo>
                    <a:pt x="337" y="6"/>
                  </a:lnTo>
                  <a:lnTo>
                    <a:pt x="340" y="2"/>
                  </a:lnTo>
                  <a:lnTo>
                    <a:pt x="344" y="1"/>
                  </a:lnTo>
                  <a:lnTo>
                    <a:pt x="349" y="0"/>
                  </a:lnTo>
                  <a:lnTo>
                    <a:pt x="354" y="1"/>
                  </a:lnTo>
                  <a:lnTo>
                    <a:pt x="357" y="4"/>
                  </a:lnTo>
                  <a:lnTo>
                    <a:pt x="361" y="8"/>
                  </a:lnTo>
                  <a:lnTo>
                    <a:pt x="362" y="12"/>
                  </a:lnTo>
                  <a:lnTo>
                    <a:pt x="362" y="17"/>
                  </a:lnTo>
                  <a:lnTo>
                    <a:pt x="227" y="558"/>
                  </a:lnTo>
                  <a:lnTo>
                    <a:pt x="225" y="562"/>
                  </a:lnTo>
                  <a:lnTo>
                    <a:pt x="222" y="566"/>
                  </a:lnTo>
                  <a:lnTo>
                    <a:pt x="218" y="567"/>
                  </a:lnTo>
                  <a:lnTo>
                    <a:pt x="214" y="568"/>
                  </a:lnTo>
                  <a:close/>
                  <a:moveTo>
                    <a:pt x="36" y="505"/>
                  </a:moveTo>
                  <a:lnTo>
                    <a:pt x="36" y="505"/>
                  </a:lnTo>
                  <a:lnTo>
                    <a:pt x="204" y="539"/>
                  </a:lnTo>
                  <a:lnTo>
                    <a:pt x="316" y="85"/>
                  </a:lnTo>
                  <a:lnTo>
                    <a:pt x="36" y="50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20"/>
            <p:cNvSpPr>
              <a:spLocks noEditPoints="1"/>
            </p:cNvSpPr>
            <p:nvPr userDrawn="1"/>
          </p:nvSpPr>
          <p:spPr bwMode="auto">
            <a:xfrm>
              <a:off x="4451350" y="2109788"/>
              <a:ext cx="134938" cy="269875"/>
            </a:xfrm>
            <a:custGeom>
              <a:avLst/>
              <a:gdLst>
                <a:gd name="T0" fmla="*/ 13 w 256"/>
                <a:gd name="T1" fmla="*/ 510 h 510"/>
                <a:gd name="T2" fmla="*/ 9 w 256"/>
                <a:gd name="T3" fmla="*/ 509 h 510"/>
                <a:gd name="T4" fmla="*/ 6 w 256"/>
                <a:gd name="T5" fmla="*/ 508 h 510"/>
                <a:gd name="T6" fmla="*/ 3 w 256"/>
                <a:gd name="T7" fmla="*/ 505 h 510"/>
                <a:gd name="T8" fmla="*/ 1 w 256"/>
                <a:gd name="T9" fmla="*/ 501 h 510"/>
                <a:gd name="T10" fmla="*/ 0 w 256"/>
                <a:gd name="T11" fmla="*/ 497 h 510"/>
                <a:gd name="T12" fmla="*/ 0 w 256"/>
                <a:gd name="T13" fmla="*/ 493 h 510"/>
                <a:gd name="T14" fmla="*/ 152 w 256"/>
                <a:gd name="T15" fmla="*/ 10 h 510"/>
                <a:gd name="T16" fmla="*/ 153 w 256"/>
                <a:gd name="T17" fmla="*/ 6 h 510"/>
                <a:gd name="T18" fmla="*/ 156 w 256"/>
                <a:gd name="T19" fmla="*/ 4 h 510"/>
                <a:gd name="T20" fmla="*/ 159 w 256"/>
                <a:gd name="T21" fmla="*/ 1 h 510"/>
                <a:gd name="T22" fmla="*/ 164 w 256"/>
                <a:gd name="T23" fmla="*/ 0 h 510"/>
                <a:gd name="T24" fmla="*/ 168 w 256"/>
                <a:gd name="T25" fmla="*/ 0 h 510"/>
                <a:gd name="T26" fmla="*/ 171 w 256"/>
                <a:gd name="T27" fmla="*/ 2 h 510"/>
                <a:gd name="T28" fmla="*/ 175 w 256"/>
                <a:gd name="T29" fmla="*/ 5 h 510"/>
                <a:gd name="T30" fmla="*/ 177 w 256"/>
                <a:gd name="T31" fmla="*/ 8 h 510"/>
                <a:gd name="T32" fmla="*/ 254 w 256"/>
                <a:gd name="T33" fmla="*/ 174 h 510"/>
                <a:gd name="T34" fmla="*/ 256 w 256"/>
                <a:gd name="T35" fmla="*/ 177 h 510"/>
                <a:gd name="T36" fmla="*/ 256 w 256"/>
                <a:gd name="T37" fmla="*/ 181 h 510"/>
                <a:gd name="T38" fmla="*/ 254 w 256"/>
                <a:gd name="T39" fmla="*/ 184 h 510"/>
                <a:gd name="T40" fmla="*/ 252 w 256"/>
                <a:gd name="T41" fmla="*/ 187 h 510"/>
                <a:gd name="T42" fmla="*/ 23 w 256"/>
                <a:gd name="T43" fmla="*/ 504 h 510"/>
                <a:gd name="T44" fmla="*/ 21 w 256"/>
                <a:gd name="T45" fmla="*/ 507 h 510"/>
                <a:gd name="T46" fmla="*/ 19 w 256"/>
                <a:gd name="T47" fmla="*/ 508 h 510"/>
                <a:gd name="T48" fmla="*/ 16 w 256"/>
                <a:gd name="T49" fmla="*/ 509 h 510"/>
                <a:gd name="T50" fmla="*/ 13 w 256"/>
                <a:gd name="T51" fmla="*/ 510 h 510"/>
                <a:gd name="T52" fmla="*/ 167 w 256"/>
                <a:gd name="T53" fmla="*/ 51 h 510"/>
                <a:gd name="T54" fmla="*/ 167 w 256"/>
                <a:gd name="T55" fmla="*/ 51 h 510"/>
                <a:gd name="T56" fmla="*/ 50 w 256"/>
                <a:gd name="T57" fmla="*/ 420 h 510"/>
                <a:gd name="T58" fmla="*/ 226 w 256"/>
                <a:gd name="T59" fmla="*/ 178 h 510"/>
                <a:gd name="T60" fmla="*/ 167 w 256"/>
                <a:gd name="T61" fmla="*/ 51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510">
                  <a:moveTo>
                    <a:pt x="13" y="510"/>
                  </a:moveTo>
                  <a:lnTo>
                    <a:pt x="9" y="509"/>
                  </a:lnTo>
                  <a:lnTo>
                    <a:pt x="6" y="508"/>
                  </a:lnTo>
                  <a:lnTo>
                    <a:pt x="3" y="505"/>
                  </a:lnTo>
                  <a:lnTo>
                    <a:pt x="1" y="501"/>
                  </a:lnTo>
                  <a:lnTo>
                    <a:pt x="0" y="497"/>
                  </a:lnTo>
                  <a:lnTo>
                    <a:pt x="0" y="493"/>
                  </a:lnTo>
                  <a:lnTo>
                    <a:pt x="152" y="10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9" y="1"/>
                  </a:lnTo>
                  <a:lnTo>
                    <a:pt x="164" y="0"/>
                  </a:lnTo>
                  <a:lnTo>
                    <a:pt x="168" y="0"/>
                  </a:lnTo>
                  <a:lnTo>
                    <a:pt x="171" y="2"/>
                  </a:lnTo>
                  <a:lnTo>
                    <a:pt x="175" y="5"/>
                  </a:lnTo>
                  <a:lnTo>
                    <a:pt x="177" y="8"/>
                  </a:lnTo>
                  <a:lnTo>
                    <a:pt x="254" y="174"/>
                  </a:lnTo>
                  <a:lnTo>
                    <a:pt x="256" y="177"/>
                  </a:lnTo>
                  <a:lnTo>
                    <a:pt x="256" y="181"/>
                  </a:lnTo>
                  <a:lnTo>
                    <a:pt x="254" y="184"/>
                  </a:lnTo>
                  <a:lnTo>
                    <a:pt x="252" y="187"/>
                  </a:lnTo>
                  <a:lnTo>
                    <a:pt x="23" y="504"/>
                  </a:lnTo>
                  <a:lnTo>
                    <a:pt x="21" y="507"/>
                  </a:lnTo>
                  <a:lnTo>
                    <a:pt x="19" y="508"/>
                  </a:lnTo>
                  <a:lnTo>
                    <a:pt x="16" y="509"/>
                  </a:lnTo>
                  <a:lnTo>
                    <a:pt x="13" y="510"/>
                  </a:lnTo>
                  <a:close/>
                  <a:moveTo>
                    <a:pt x="167" y="51"/>
                  </a:moveTo>
                  <a:lnTo>
                    <a:pt x="167" y="51"/>
                  </a:lnTo>
                  <a:lnTo>
                    <a:pt x="50" y="420"/>
                  </a:lnTo>
                  <a:lnTo>
                    <a:pt x="226" y="178"/>
                  </a:lnTo>
                  <a:lnTo>
                    <a:pt x="167" y="51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1"/>
            <p:cNvSpPr>
              <a:spLocks noEditPoints="1"/>
            </p:cNvSpPr>
            <p:nvPr userDrawn="1"/>
          </p:nvSpPr>
          <p:spPr bwMode="auto">
            <a:xfrm>
              <a:off x="4302125" y="2211388"/>
              <a:ext cx="212725" cy="363538"/>
            </a:xfrm>
            <a:custGeom>
              <a:avLst/>
              <a:gdLst>
                <a:gd name="T0" fmla="*/ 173 w 403"/>
                <a:gd name="T1" fmla="*/ 687 h 687"/>
                <a:gd name="T2" fmla="*/ 169 w 403"/>
                <a:gd name="T3" fmla="*/ 686 h 687"/>
                <a:gd name="T4" fmla="*/ 167 w 403"/>
                <a:gd name="T5" fmla="*/ 686 h 687"/>
                <a:gd name="T6" fmla="*/ 7 w 403"/>
                <a:gd name="T7" fmla="*/ 616 h 687"/>
                <a:gd name="T8" fmla="*/ 5 w 403"/>
                <a:gd name="T9" fmla="*/ 614 h 687"/>
                <a:gd name="T10" fmla="*/ 3 w 403"/>
                <a:gd name="T11" fmla="*/ 611 h 687"/>
                <a:gd name="T12" fmla="*/ 1 w 403"/>
                <a:gd name="T13" fmla="*/ 609 h 687"/>
                <a:gd name="T14" fmla="*/ 0 w 403"/>
                <a:gd name="T15" fmla="*/ 607 h 687"/>
                <a:gd name="T16" fmla="*/ 0 w 403"/>
                <a:gd name="T17" fmla="*/ 604 h 687"/>
                <a:gd name="T18" fmla="*/ 0 w 403"/>
                <a:gd name="T19" fmla="*/ 601 h 687"/>
                <a:gd name="T20" fmla="*/ 0 w 403"/>
                <a:gd name="T21" fmla="*/ 598 h 687"/>
                <a:gd name="T22" fmla="*/ 2 w 403"/>
                <a:gd name="T23" fmla="*/ 595 h 687"/>
                <a:gd name="T24" fmla="*/ 378 w 403"/>
                <a:gd name="T25" fmla="*/ 7 h 687"/>
                <a:gd name="T26" fmla="*/ 381 w 403"/>
                <a:gd name="T27" fmla="*/ 4 h 687"/>
                <a:gd name="T28" fmla="*/ 385 w 403"/>
                <a:gd name="T29" fmla="*/ 2 h 687"/>
                <a:gd name="T30" fmla="*/ 390 w 403"/>
                <a:gd name="T31" fmla="*/ 0 h 687"/>
                <a:gd name="T32" fmla="*/ 395 w 403"/>
                <a:gd name="T33" fmla="*/ 2 h 687"/>
                <a:gd name="T34" fmla="*/ 398 w 403"/>
                <a:gd name="T35" fmla="*/ 5 h 687"/>
                <a:gd name="T36" fmla="*/ 402 w 403"/>
                <a:gd name="T37" fmla="*/ 9 h 687"/>
                <a:gd name="T38" fmla="*/ 403 w 403"/>
                <a:gd name="T39" fmla="*/ 13 h 687"/>
                <a:gd name="T40" fmla="*/ 402 w 403"/>
                <a:gd name="T41" fmla="*/ 19 h 687"/>
                <a:gd name="T42" fmla="*/ 186 w 403"/>
                <a:gd name="T43" fmla="*/ 677 h 687"/>
                <a:gd name="T44" fmla="*/ 183 w 403"/>
                <a:gd name="T45" fmla="*/ 679 h 687"/>
                <a:gd name="T46" fmla="*/ 182 w 403"/>
                <a:gd name="T47" fmla="*/ 682 h 687"/>
                <a:gd name="T48" fmla="*/ 180 w 403"/>
                <a:gd name="T49" fmla="*/ 684 h 687"/>
                <a:gd name="T50" fmla="*/ 178 w 403"/>
                <a:gd name="T51" fmla="*/ 686 h 687"/>
                <a:gd name="T52" fmla="*/ 175 w 403"/>
                <a:gd name="T53" fmla="*/ 686 h 687"/>
                <a:gd name="T54" fmla="*/ 173 w 403"/>
                <a:gd name="T55" fmla="*/ 687 h 687"/>
                <a:gd name="T56" fmla="*/ 33 w 403"/>
                <a:gd name="T57" fmla="*/ 597 h 687"/>
                <a:gd name="T58" fmla="*/ 33 w 403"/>
                <a:gd name="T59" fmla="*/ 597 h 687"/>
                <a:gd name="T60" fmla="*/ 164 w 403"/>
                <a:gd name="T61" fmla="*/ 655 h 687"/>
                <a:gd name="T62" fmla="*/ 342 w 403"/>
                <a:gd name="T63" fmla="*/ 112 h 687"/>
                <a:gd name="T64" fmla="*/ 33 w 403"/>
                <a:gd name="T65" fmla="*/ 59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3" h="687">
                  <a:moveTo>
                    <a:pt x="173" y="687"/>
                  </a:moveTo>
                  <a:lnTo>
                    <a:pt x="169" y="686"/>
                  </a:lnTo>
                  <a:lnTo>
                    <a:pt x="167" y="686"/>
                  </a:lnTo>
                  <a:lnTo>
                    <a:pt x="7" y="616"/>
                  </a:lnTo>
                  <a:lnTo>
                    <a:pt x="5" y="614"/>
                  </a:lnTo>
                  <a:lnTo>
                    <a:pt x="3" y="611"/>
                  </a:lnTo>
                  <a:lnTo>
                    <a:pt x="1" y="609"/>
                  </a:lnTo>
                  <a:lnTo>
                    <a:pt x="0" y="607"/>
                  </a:lnTo>
                  <a:lnTo>
                    <a:pt x="0" y="604"/>
                  </a:lnTo>
                  <a:lnTo>
                    <a:pt x="0" y="601"/>
                  </a:lnTo>
                  <a:lnTo>
                    <a:pt x="0" y="598"/>
                  </a:lnTo>
                  <a:lnTo>
                    <a:pt x="2" y="595"/>
                  </a:lnTo>
                  <a:lnTo>
                    <a:pt x="378" y="7"/>
                  </a:lnTo>
                  <a:lnTo>
                    <a:pt x="381" y="4"/>
                  </a:lnTo>
                  <a:lnTo>
                    <a:pt x="385" y="2"/>
                  </a:lnTo>
                  <a:lnTo>
                    <a:pt x="390" y="0"/>
                  </a:lnTo>
                  <a:lnTo>
                    <a:pt x="395" y="2"/>
                  </a:lnTo>
                  <a:lnTo>
                    <a:pt x="398" y="5"/>
                  </a:lnTo>
                  <a:lnTo>
                    <a:pt x="402" y="9"/>
                  </a:lnTo>
                  <a:lnTo>
                    <a:pt x="403" y="13"/>
                  </a:lnTo>
                  <a:lnTo>
                    <a:pt x="402" y="19"/>
                  </a:lnTo>
                  <a:lnTo>
                    <a:pt x="186" y="677"/>
                  </a:lnTo>
                  <a:lnTo>
                    <a:pt x="183" y="679"/>
                  </a:lnTo>
                  <a:lnTo>
                    <a:pt x="182" y="682"/>
                  </a:lnTo>
                  <a:lnTo>
                    <a:pt x="180" y="684"/>
                  </a:lnTo>
                  <a:lnTo>
                    <a:pt x="178" y="686"/>
                  </a:lnTo>
                  <a:lnTo>
                    <a:pt x="175" y="686"/>
                  </a:lnTo>
                  <a:lnTo>
                    <a:pt x="173" y="687"/>
                  </a:lnTo>
                  <a:close/>
                  <a:moveTo>
                    <a:pt x="33" y="597"/>
                  </a:moveTo>
                  <a:lnTo>
                    <a:pt x="33" y="597"/>
                  </a:lnTo>
                  <a:lnTo>
                    <a:pt x="164" y="655"/>
                  </a:lnTo>
                  <a:lnTo>
                    <a:pt x="342" y="112"/>
                  </a:lnTo>
                  <a:lnTo>
                    <a:pt x="33" y="59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2"/>
            <p:cNvSpPr>
              <a:spLocks/>
            </p:cNvSpPr>
            <p:nvPr userDrawn="1"/>
          </p:nvSpPr>
          <p:spPr bwMode="auto">
            <a:xfrm>
              <a:off x="4473575" y="2336800"/>
              <a:ext cx="152400" cy="268288"/>
            </a:xfrm>
            <a:custGeom>
              <a:avLst/>
              <a:gdLst>
                <a:gd name="T0" fmla="*/ 13 w 290"/>
                <a:gd name="T1" fmla="*/ 509 h 509"/>
                <a:gd name="T2" fmla="*/ 9 w 290"/>
                <a:gd name="T3" fmla="*/ 509 h 509"/>
                <a:gd name="T4" fmla="*/ 6 w 290"/>
                <a:gd name="T5" fmla="*/ 508 h 509"/>
                <a:gd name="T6" fmla="*/ 3 w 290"/>
                <a:gd name="T7" fmla="*/ 504 h 509"/>
                <a:gd name="T8" fmla="*/ 0 w 290"/>
                <a:gd name="T9" fmla="*/ 500 h 509"/>
                <a:gd name="T10" fmla="*/ 0 w 290"/>
                <a:gd name="T11" fmla="*/ 494 h 509"/>
                <a:gd name="T12" fmla="*/ 1 w 290"/>
                <a:gd name="T13" fmla="*/ 490 h 509"/>
                <a:gd name="T14" fmla="*/ 264 w 290"/>
                <a:gd name="T15" fmla="*/ 6 h 509"/>
                <a:gd name="T16" fmla="*/ 269 w 290"/>
                <a:gd name="T17" fmla="*/ 3 h 509"/>
                <a:gd name="T18" fmla="*/ 273 w 290"/>
                <a:gd name="T19" fmla="*/ 0 h 509"/>
                <a:gd name="T20" fmla="*/ 278 w 290"/>
                <a:gd name="T21" fmla="*/ 0 h 509"/>
                <a:gd name="T22" fmla="*/ 283 w 290"/>
                <a:gd name="T23" fmla="*/ 1 h 509"/>
                <a:gd name="T24" fmla="*/ 287 w 290"/>
                <a:gd name="T25" fmla="*/ 5 h 509"/>
                <a:gd name="T26" fmla="*/ 289 w 290"/>
                <a:gd name="T27" fmla="*/ 10 h 509"/>
                <a:gd name="T28" fmla="*/ 290 w 290"/>
                <a:gd name="T29" fmla="*/ 15 h 509"/>
                <a:gd name="T30" fmla="*/ 288 w 290"/>
                <a:gd name="T31" fmla="*/ 19 h 509"/>
                <a:gd name="T32" fmla="*/ 25 w 290"/>
                <a:gd name="T33" fmla="*/ 503 h 509"/>
                <a:gd name="T34" fmla="*/ 22 w 290"/>
                <a:gd name="T35" fmla="*/ 505 h 509"/>
                <a:gd name="T36" fmla="*/ 20 w 290"/>
                <a:gd name="T37" fmla="*/ 507 h 509"/>
                <a:gd name="T38" fmla="*/ 17 w 290"/>
                <a:gd name="T39" fmla="*/ 509 h 509"/>
                <a:gd name="T40" fmla="*/ 13 w 290"/>
                <a:gd name="T41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0" h="509">
                  <a:moveTo>
                    <a:pt x="13" y="509"/>
                  </a:moveTo>
                  <a:lnTo>
                    <a:pt x="9" y="509"/>
                  </a:lnTo>
                  <a:lnTo>
                    <a:pt x="6" y="508"/>
                  </a:lnTo>
                  <a:lnTo>
                    <a:pt x="3" y="504"/>
                  </a:lnTo>
                  <a:lnTo>
                    <a:pt x="0" y="500"/>
                  </a:lnTo>
                  <a:lnTo>
                    <a:pt x="0" y="494"/>
                  </a:lnTo>
                  <a:lnTo>
                    <a:pt x="1" y="490"/>
                  </a:lnTo>
                  <a:lnTo>
                    <a:pt x="264" y="6"/>
                  </a:lnTo>
                  <a:lnTo>
                    <a:pt x="269" y="3"/>
                  </a:lnTo>
                  <a:lnTo>
                    <a:pt x="273" y="0"/>
                  </a:lnTo>
                  <a:lnTo>
                    <a:pt x="278" y="0"/>
                  </a:lnTo>
                  <a:lnTo>
                    <a:pt x="283" y="1"/>
                  </a:lnTo>
                  <a:lnTo>
                    <a:pt x="287" y="5"/>
                  </a:lnTo>
                  <a:lnTo>
                    <a:pt x="289" y="10"/>
                  </a:lnTo>
                  <a:lnTo>
                    <a:pt x="290" y="15"/>
                  </a:lnTo>
                  <a:lnTo>
                    <a:pt x="288" y="19"/>
                  </a:lnTo>
                  <a:lnTo>
                    <a:pt x="25" y="503"/>
                  </a:lnTo>
                  <a:lnTo>
                    <a:pt x="22" y="505"/>
                  </a:lnTo>
                  <a:lnTo>
                    <a:pt x="20" y="507"/>
                  </a:lnTo>
                  <a:lnTo>
                    <a:pt x="17" y="509"/>
                  </a:lnTo>
                  <a:lnTo>
                    <a:pt x="13" y="509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23"/>
            <p:cNvSpPr>
              <a:spLocks noEditPoints="1"/>
            </p:cNvSpPr>
            <p:nvPr userDrawn="1"/>
          </p:nvSpPr>
          <p:spPr bwMode="auto">
            <a:xfrm>
              <a:off x="3086100" y="2016125"/>
              <a:ext cx="115888" cy="392113"/>
            </a:xfrm>
            <a:custGeom>
              <a:avLst/>
              <a:gdLst>
                <a:gd name="T0" fmla="*/ 102 w 218"/>
                <a:gd name="T1" fmla="*/ 740 h 740"/>
                <a:gd name="T2" fmla="*/ 96 w 218"/>
                <a:gd name="T3" fmla="*/ 739 h 740"/>
                <a:gd name="T4" fmla="*/ 93 w 218"/>
                <a:gd name="T5" fmla="*/ 737 h 740"/>
                <a:gd name="T6" fmla="*/ 90 w 218"/>
                <a:gd name="T7" fmla="*/ 733 h 740"/>
                <a:gd name="T8" fmla="*/ 88 w 218"/>
                <a:gd name="T9" fmla="*/ 729 h 740"/>
                <a:gd name="T10" fmla="*/ 1 w 218"/>
                <a:gd name="T11" fmla="*/ 274 h 740"/>
                <a:gd name="T12" fmla="*/ 0 w 218"/>
                <a:gd name="T13" fmla="*/ 271 h 740"/>
                <a:gd name="T14" fmla="*/ 1 w 218"/>
                <a:gd name="T15" fmla="*/ 268 h 740"/>
                <a:gd name="T16" fmla="*/ 1 w 218"/>
                <a:gd name="T17" fmla="*/ 266 h 740"/>
                <a:gd name="T18" fmla="*/ 3 w 218"/>
                <a:gd name="T19" fmla="*/ 263 h 740"/>
                <a:gd name="T20" fmla="*/ 195 w 218"/>
                <a:gd name="T21" fmla="*/ 7 h 740"/>
                <a:gd name="T22" fmla="*/ 198 w 218"/>
                <a:gd name="T23" fmla="*/ 4 h 740"/>
                <a:gd name="T24" fmla="*/ 202 w 218"/>
                <a:gd name="T25" fmla="*/ 2 h 740"/>
                <a:gd name="T26" fmla="*/ 206 w 218"/>
                <a:gd name="T27" fmla="*/ 0 h 740"/>
                <a:gd name="T28" fmla="*/ 211 w 218"/>
                <a:gd name="T29" fmla="*/ 2 h 740"/>
                <a:gd name="T30" fmla="*/ 214 w 218"/>
                <a:gd name="T31" fmla="*/ 5 h 740"/>
                <a:gd name="T32" fmla="*/ 217 w 218"/>
                <a:gd name="T33" fmla="*/ 8 h 740"/>
                <a:gd name="T34" fmla="*/ 218 w 218"/>
                <a:gd name="T35" fmla="*/ 12 h 740"/>
                <a:gd name="T36" fmla="*/ 218 w 218"/>
                <a:gd name="T37" fmla="*/ 17 h 740"/>
                <a:gd name="T38" fmla="*/ 115 w 218"/>
                <a:gd name="T39" fmla="*/ 729 h 740"/>
                <a:gd name="T40" fmla="*/ 114 w 218"/>
                <a:gd name="T41" fmla="*/ 733 h 740"/>
                <a:gd name="T42" fmla="*/ 110 w 218"/>
                <a:gd name="T43" fmla="*/ 737 h 740"/>
                <a:gd name="T44" fmla="*/ 106 w 218"/>
                <a:gd name="T45" fmla="*/ 739 h 740"/>
                <a:gd name="T46" fmla="*/ 102 w 218"/>
                <a:gd name="T47" fmla="*/ 740 h 740"/>
                <a:gd name="T48" fmla="*/ 102 w 218"/>
                <a:gd name="T49" fmla="*/ 740 h 740"/>
                <a:gd name="T50" fmla="*/ 102 w 218"/>
                <a:gd name="T51" fmla="*/ 740 h 740"/>
                <a:gd name="T52" fmla="*/ 28 w 218"/>
                <a:gd name="T53" fmla="*/ 275 h 740"/>
                <a:gd name="T54" fmla="*/ 28 w 218"/>
                <a:gd name="T55" fmla="*/ 275 h 740"/>
                <a:gd name="T56" fmla="*/ 99 w 218"/>
                <a:gd name="T57" fmla="*/ 646 h 740"/>
                <a:gd name="T58" fmla="*/ 184 w 218"/>
                <a:gd name="T59" fmla="*/ 65 h 740"/>
                <a:gd name="T60" fmla="*/ 28 w 218"/>
                <a:gd name="T61" fmla="*/ 275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8" h="740">
                  <a:moveTo>
                    <a:pt x="102" y="740"/>
                  </a:moveTo>
                  <a:lnTo>
                    <a:pt x="96" y="739"/>
                  </a:lnTo>
                  <a:lnTo>
                    <a:pt x="93" y="737"/>
                  </a:lnTo>
                  <a:lnTo>
                    <a:pt x="90" y="733"/>
                  </a:lnTo>
                  <a:lnTo>
                    <a:pt x="88" y="729"/>
                  </a:lnTo>
                  <a:lnTo>
                    <a:pt x="1" y="274"/>
                  </a:lnTo>
                  <a:lnTo>
                    <a:pt x="0" y="271"/>
                  </a:lnTo>
                  <a:lnTo>
                    <a:pt x="1" y="268"/>
                  </a:lnTo>
                  <a:lnTo>
                    <a:pt x="1" y="266"/>
                  </a:lnTo>
                  <a:lnTo>
                    <a:pt x="3" y="263"/>
                  </a:lnTo>
                  <a:lnTo>
                    <a:pt x="195" y="7"/>
                  </a:lnTo>
                  <a:lnTo>
                    <a:pt x="198" y="4"/>
                  </a:lnTo>
                  <a:lnTo>
                    <a:pt x="202" y="2"/>
                  </a:lnTo>
                  <a:lnTo>
                    <a:pt x="206" y="0"/>
                  </a:lnTo>
                  <a:lnTo>
                    <a:pt x="211" y="2"/>
                  </a:lnTo>
                  <a:lnTo>
                    <a:pt x="214" y="5"/>
                  </a:lnTo>
                  <a:lnTo>
                    <a:pt x="217" y="8"/>
                  </a:lnTo>
                  <a:lnTo>
                    <a:pt x="218" y="12"/>
                  </a:lnTo>
                  <a:lnTo>
                    <a:pt x="218" y="17"/>
                  </a:lnTo>
                  <a:lnTo>
                    <a:pt x="115" y="729"/>
                  </a:lnTo>
                  <a:lnTo>
                    <a:pt x="114" y="733"/>
                  </a:lnTo>
                  <a:lnTo>
                    <a:pt x="110" y="737"/>
                  </a:lnTo>
                  <a:lnTo>
                    <a:pt x="106" y="739"/>
                  </a:lnTo>
                  <a:lnTo>
                    <a:pt x="102" y="740"/>
                  </a:lnTo>
                  <a:lnTo>
                    <a:pt x="102" y="740"/>
                  </a:lnTo>
                  <a:lnTo>
                    <a:pt x="102" y="740"/>
                  </a:lnTo>
                  <a:close/>
                  <a:moveTo>
                    <a:pt x="28" y="275"/>
                  </a:moveTo>
                  <a:lnTo>
                    <a:pt x="28" y="275"/>
                  </a:lnTo>
                  <a:lnTo>
                    <a:pt x="99" y="646"/>
                  </a:lnTo>
                  <a:lnTo>
                    <a:pt x="184" y="65"/>
                  </a:lnTo>
                  <a:lnTo>
                    <a:pt x="28" y="27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4"/>
            <p:cNvSpPr>
              <a:spLocks noEditPoints="1"/>
            </p:cNvSpPr>
            <p:nvPr userDrawn="1"/>
          </p:nvSpPr>
          <p:spPr bwMode="auto">
            <a:xfrm>
              <a:off x="2973388" y="2178050"/>
              <a:ext cx="88900" cy="407988"/>
            </a:xfrm>
            <a:custGeom>
              <a:avLst/>
              <a:gdLst>
                <a:gd name="T0" fmla="*/ 19 w 167"/>
                <a:gd name="T1" fmla="*/ 770 h 770"/>
                <a:gd name="T2" fmla="*/ 18 w 167"/>
                <a:gd name="T3" fmla="*/ 770 h 770"/>
                <a:gd name="T4" fmla="*/ 18 w 167"/>
                <a:gd name="T5" fmla="*/ 770 h 770"/>
                <a:gd name="T6" fmla="*/ 12 w 167"/>
                <a:gd name="T7" fmla="*/ 767 h 770"/>
                <a:gd name="T8" fmla="*/ 9 w 167"/>
                <a:gd name="T9" fmla="*/ 765 h 770"/>
                <a:gd name="T10" fmla="*/ 6 w 167"/>
                <a:gd name="T11" fmla="*/ 761 h 770"/>
                <a:gd name="T12" fmla="*/ 5 w 167"/>
                <a:gd name="T13" fmla="*/ 756 h 770"/>
                <a:gd name="T14" fmla="*/ 0 w 167"/>
                <a:gd name="T15" fmla="*/ 169 h 770"/>
                <a:gd name="T16" fmla="*/ 1 w 167"/>
                <a:gd name="T17" fmla="*/ 165 h 770"/>
                <a:gd name="T18" fmla="*/ 4 w 167"/>
                <a:gd name="T19" fmla="*/ 161 h 770"/>
                <a:gd name="T20" fmla="*/ 143 w 167"/>
                <a:gd name="T21" fmla="*/ 4 h 770"/>
                <a:gd name="T22" fmla="*/ 146 w 167"/>
                <a:gd name="T23" fmla="*/ 1 h 770"/>
                <a:gd name="T24" fmla="*/ 150 w 167"/>
                <a:gd name="T25" fmla="*/ 0 h 770"/>
                <a:gd name="T26" fmla="*/ 155 w 167"/>
                <a:gd name="T27" fmla="*/ 0 h 770"/>
                <a:gd name="T28" fmla="*/ 159 w 167"/>
                <a:gd name="T29" fmla="*/ 1 h 770"/>
                <a:gd name="T30" fmla="*/ 162 w 167"/>
                <a:gd name="T31" fmla="*/ 3 h 770"/>
                <a:gd name="T32" fmla="*/ 166 w 167"/>
                <a:gd name="T33" fmla="*/ 7 h 770"/>
                <a:gd name="T34" fmla="*/ 167 w 167"/>
                <a:gd name="T35" fmla="*/ 11 h 770"/>
                <a:gd name="T36" fmla="*/ 167 w 167"/>
                <a:gd name="T37" fmla="*/ 15 h 770"/>
                <a:gd name="T38" fmla="*/ 32 w 167"/>
                <a:gd name="T39" fmla="*/ 758 h 770"/>
                <a:gd name="T40" fmla="*/ 31 w 167"/>
                <a:gd name="T41" fmla="*/ 762 h 770"/>
                <a:gd name="T42" fmla="*/ 27 w 167"/>
                <a:gd name="T43" fmla="*/ 766 h 770"/>
                <a:gd name="T44" fmla="*/ 23 w 167"/>
                <a:gd name="T45" fmla="*/ 769 h 770"/>
                <a:gd name="T46" fmla="*/ 19 w 167"/>
                <a:gd name="T47" fmla="*/ 770 h 770"/>
                <a:gd name="T48" fmla="*/ 27 w 167"/>
                <a:gd name="T49" fmla="*/ 175 h 770"/>
                <a:gd name="T50" fmla="*/ 27 w 167"/>
                <a:gd name="T51" fmla="*/ 175 h 770"/>
                <a:gd name="T52" fmla="*/ 31 w 167"/>
                <a:gd name="T53" fmla="*/ 612 h 770"/>
                <a:gd name="T54" fmla="*/ 131 w 167"/>
                <a:gd name="T55" fmla="*/ 58 h 770"/>
                <a:gd name="T56" fmla="*/ 27 w 167"/>
                <a:gd name="T57" fmla="*/ 175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7" h="770">
                  <a:moveTo>
                    <a:pt x="19" y="770"/>
                  </a:moveTo>
                  <a:lnTo>
                    <a:pt x="18" y="770"/>
                  </a:lnTo>
                  <a:lnTo>
                    <a:pt x="18" y="770"/>
                  </a:lnTo>
                  <a:lnTo>
                    <a:pt x="12" y="767"/>
                  </a:lnTo>
                  <a:lnTo>
                    <a:pt x="9" y="765"/>
                  </a:lnTo>
                  <a:lnTo>
                    <a:pt x="6" y="761"/>
                  </a:lnTo>
                  <a:lnTo>
                    <a:pt x="5" y="756"/>
                  </a:lnTo>
                  <a:lnTo>
                    <a:pt x="0" y="169"/>
                  </a:lnTo>
                  <a:lnTo>
                    <a:pt x="1" y="165"/>
                  </a:lnTo>
                  <a:lnTo>
                    <a:pt x="4" y="161"/>
                  </a:lnTo>
                  <a:lnTo>
                    <a:pt x="143" y="4"/>
                  </a:lnTo>
                  <a:lnTo>
                    <a:pt x="146" y="1"/>
                  </a:lnTo>
                  <a:lnTo>
                    <a:pt x="150" y="0"/>
                  </a:lnTo>
                  <a:lnTo>
                    <a:pt x="155" y="0"/>
                  </a:lnTo>
                  <a:lnTo>
                    <a:pt x="159" y="1"/>
                  </a:lnTo>
                  <a:lnTo>
                    <a:pt x="162" y="3"/>
                  </a:lnTo>
                  <a:lnTo>
                    <a:pt x="166" y="7"/>
                  </a:lnTo>
                  <a:lnTo>
                    <a:pt x="167" y="11"/>
                  </a:lnTo>
                  <a:lnTo>
                    <a:pt x="167" y="15"/>
                  </a:lnTo>
                  <a:lnTo>
                    <a:pt x="32" y="758"/>
                  </a:lnTo>
                  <a:lnTo>
                    <a:pt x="31" y="762"/>
                  </a:lnTo>
                  <a:lnTo>
                    <a:pt x="27" y="766"/>
                  </a:lnTo>
                  <a:lnTo>
                    <a:pt x="23" y="769"/>
                  </a:lnTo>
                  <a:lnTo>
                    <a:pt x="19" y="770"/>
                  </a:lnTo>
                  <a:close/>
                  <a:moveTo>
                    <a:pt x="27" y="175"/>
                  </a:moveTo>
                  <a:lnTo>
                    <a:pt x="27" y="175"/>
                  </a:lnTo>
                  <a:lnTo>
                    <a:pt x="31" y="612"/>
                  </a:lnTo>
                  <a:lnTo>
                    <a:pt x="131" y="58"/>
                  </a:lnTo>
                  <a:lnTo>
                    <a:pt x="27" y="17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5"/>
            <p:cNvSpPr>
              <a:spLocks noEditPoints="1"/>
            </p:cNvSpPr>
            <p:nvPr userDrawn="1"/>
          </p:nvSpPr>
          <p:spPr bwMode="auto">
            <a:xfrm>
              <a:off x="2882900" y="2354263"/>
              <a:ext cx="111125" cy="349250"/>
            </a:xfrm>
            <a:custGeom>
              <a:avLst/>
              <a:gdLst>
                <a:gd name="T0" fmla="*/ 14 w 209"/>
                <a:gd name="T1" fmla="*/ 661 h 661"/>
                <a:gd name="T2" fmla="*/ 10 w 209"/>
                <a:gd name="T3" fmla="*/ 661 h 661"/>
                <a:gd name="T4" fmla="*/ 7 w 209"/>
                <a:gd name="T5" fmla="*/ 660 h 661"/>
                <a:gd name="T6" fmla="*/ 4 w 209"/>
                <a:gd name="T7" fmla="*/ 657 h 661"/>
                <a:gd name="T8" fmla="*/ 1 w 209"/>
                <a:gd name="T9" fmla="*/ 653 h 661"/>
                <a:gd name="T10" fmla="*/ 0 w 209"/>
                <a:gd name="T11" fmla="*/ 649 h 661"/>
                <a:gd name="T12" fmla="*/ 1 w 209"/>
                <a:gd name="T13" fmla="*/ 645 h 661"/>
                <a:gd name="T14" fmla="*/ 182 w 209"/>
                <a:gd name="T15" fmla="*/ 10 h 661"/>
                <a:gd name="T16" fmla="*/ 184 w 209"/>
                <a:gd name="T17" fmla="*/ 6 h 661"/>
                <a:gd name="T18" fmla="*/ 188 w 209"/>
                <a:gd name="T19" fmla="*/ 3 h 661"/>
                <a:gd name="T20" fmla="*/ 192 w 209"/>
                <a:gd name="T21" fmla="*/ 0 h 661"/>
                <a:gd name="T22" fmla="*/ 197 w 209"/>
                <a:gd name="T23" fmla="*/ 0 h 661"/>
                <a:gd name="T24" fmla="*/ 202 w 209"/>
                <a:gd name="T25" fmla="*/ 1 h 661"/>
                <a:gd name="T26" fmla="*/ 206 w 209"/>
                <a:gd name="T27" fmla="*/ 5 h 661"/>
                <a:gd name="T28" fmla="*/ 208 w 209"/>
                <a:gd name="T29" fmla="*/ 9 h 661"/>
                <a:gd name="T30" fmla="*/ 209 w 209"/>
                <a:gd name="T31" fmla="*/ 13 h 661"/>
                <a:gd name="T32" fmla="*/ 199 w 209"/>
                <a:gd name="T33" fmla="*/ 435 h 661"/>
                <a:gd name="T34" fmla="*/ 199 w 209"/>
                <a:gd name="T35" fmla="*/ 440 h 661"/>
                <a:gd name="T36" fmla="*/ 197 w 209"/>
                <a:gd name="T37" fmla="*/ 443 h 661"/>
                <a:gd name="T38" fmla="*/ 23 w 209"/>
                <a:gd name="T39" fmla="*/ 657 h 661"/>
                <a:gd name="T40" fmla="*/ 21 w 209"/>
                <a:gd name="T41" fmla="*/ 659 h 661"/>
                <a:gd name="T42" fmla="*/ 19 w 209"/>
                <a:gd name="T43" fmla="*/ 660 h 661"/>
                <a:gd name="T44" fmla="*/ 16 w 209"/>
                <a:gd name="T45" fmla="*/ 661 h 661"/>
                <a:gd name="T46" fmla="*/ 14 w 209"/>
                <a:gd name="T47" fmla="*/ 661 h 661"/>
                <a:gd name="T48" fmla="*/ 179 w 209"/>
                <a:gd name="T49" fmla="*/ 117 h 661"/>
                <a:gd name="T50" fmla="*/ 179 w 209"/>
                <a:gd name="T51" fmla="*/ 117 h 661"/>
                <a:gd name="T52" fmla="*/ 45 w 209"/>
                <a:gd name="T53" fmla="*/ 588 h 661"/>
                <a:gd name="T54" fmla="*/ 172 w 209"/>
                <a:gd name="T55" fmla="*/ 430 h 661"/>
                <a:gd name="T56" fmla="*/ 179 w 209"/>
                <a:gd name="T57" fmla="*/ 117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9" h="661">
                  <a:moveTo>
                    <a:pt x="14" y="661"/>
                  </a:moveTo>
                  <a:lnTo>
                    <a:pt x="10" y="661"/>
                  </a:lnTo>
                  <a:lnTo>
                    <a:pt x="7" y="660"/>
                  </a:lnTo>
                  <a:lnTo>
                    <a:pt x="4" y="657"/>
                  </a:lnTo>
                  <a:lnTo>
                    <a:pt x="1" y="653"/>
                  </a:lnTo>
                  <a:lnTo>
                    <a:pt x="0" y="649"/>
                  </a:lnTo>
                  <a:lnTo>
                    <a:pt x="1" y="645"/>
                  </a:lnTo>
                  <a:lnTo>
                    <a:pt x="182" y="10"/>
                  </a:lnTo>
                  <a:lnTo>
                    <a:pt x="184" y="6"/>
                  </a:lnTo>
                  <a:lnTo>
                    <a:pt x="188" y="3"/>
                  </a:lnTo>
                  <a:lnTo>
                    <a:pt x="192" y="0"/>
                  </a:lnTo>
                  <a:lnTo>
                    <a:pt x="197" y="0"/>
                  </a:lnTo>
                  <a:lnTo>
                    <a:pt x="202" y="1"/>
                  </a:lnTo>
                  <a:lnTo>
                    <a:pt x="206" y="5"/>
                  </a:lnTo>
                  <a:lnTo>
                    <a:pt x="208" y="9"/>
                  </a:lnTo>
                  <a:lnTo>
                    <a:pt x="209" y="13"/>
                  </a:lnTo>
                  <a:lnTo>
                    <a:pt x="199" y="435"/>
                  </a:lnTo>
                  <a:lnTo>
                    <a:pt x="199" y="440"/>
                  </a:lnTo>
                  <a:lnTo>
                    <a:pt x="197" y="443"/>
                  </a:lnTo>
                  <a:lnTo>
                    <a:pt x="23" y="657"/>
                  </a:lnTo>
                  <a:lnTo>
                    <a:pt x="21" y="659"/>
                  </a:lnTo>
                  <a:lnTo>
                    <a:pt x="19" y="660"/>
                  </a:lnTo>
                  <a:lnTo>
                    <a:pt x="16" y="661"/>
                  </a:lnTo>
                  <a:lnTo>
                    <a:pt x="14" y="661"/>
                  </a:lnTo>
                  <a:close/>
                  <a:moveTo>
                    <a:pt x="179" y="117"/>
                  </a:moveTo>
                  <a:lnTo>
                    <a:pt x="179" y="117"/>
                  </a:lnTo>
                  <a:lnTo>
                    <a:pt x="45" y="588"/>
                  </a:lnTo>
                  <a:lnTo>
                    <a:pt x="172" y="430"/>
                  </a:lnTo>
                  <a:lnTo>
                    <a:pt x="179" y="11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6"/>
            <p:cNvSpPr>
              <a:spLocks noEditPoints="1"/>
            </p:cNvSpPr>
            <p:nvPr userDrawn="1"/>
          </p:nvSpPr>
          <p:spPr bwMode="auto">
            <a:xfrm>
              <a:off x="2768600" y="2425700"/>
              <a:ext cx="85725" cy="361950"/>
            </a:xfrm>
            <a:custGeom>
              <a:avLst/>
              <a:gdLst>
                <a:gd name="T0" fmla="*/ 81 w 162"/>
                <a:gd name="T1" fmla="*/ 684 h 684"/>
                <a:gd name="T2" fmla="*/ 76 w 162"/>
                <a:gd name="T3" fmla="*/ 683 h 684"/>
                <a:gd name="T4" fmla="*/ 72 w 162"/>
                <a:gd name="T5" fmla="*/ 680 h 684"/>
                <a:gd name="T6" fmla="*/ 69 w 162"/>
                <a:gd name="T7" fmla="*/ 677 h 684"/>
                <a:gd name="T8" fmla="*/ 68 w 162"/>
                <a:gd name="T9" fmla="*/ 672 h 684"/>
                <a:gd name="T10" fmla="*/ 0 w 162"/>
                <a:gd name="T11" fmla="*/ 177 h 684"/>
                <a:gd name="T12" fmla="*/ 0 w 162"/>
                <a:gd name="T13" fmla="*/ 174 h 684"/>
                <a:gd name="T14" fmla="*/ 1 w 162"/>
                <a:gd name="T15" fmla="*/ 172 h 684"/>
                <a:gd name="T16" fmla="*/ 2 w 162"/>
                <a:gd name="T17" fmla="*/ 169 h 684"/>
                <a:gd name="T18" fmla="*/ 3 w 162"/>
                <a:gd name="T19" fmla="*/ 167 h 684"/>
                <a:gd name="T20" fmla="*/ 138 w 162"/>
                <a:gd name="T21" fmla="*/ 5 h 684"/>
                <a:gd name="T22" fmla="*/ 141 w 162"/>
                <a:gd name="T23" fmla="*/ 3 h 684"/>
                <a:gd name="T24" fmla="*/ 145 w 162"/>
                <a:gd name="T25" fmla="*/ 0 h 684"/>
                <a:gd name="T26" fmla="*/ 150 w 162"/>
                <a:gd name="T27" fmla="*/ 0 h 684"/>
                <a:gd name="T28" fmla="*/ 154 w 162"/>
                <a:gd name="T29" fmla="*/ 1 h 684"/>
                <a:gd name="T30" fmla="*/ 157 w 162"/>
                <a:gd name="T31" fmla="*/ 4 h 684"/>
                <a:gd name="T32" fmla="*/ 161 w 162"/>
                <a:gd name="T33" fmla="*/ 7 h 684"/>
                <a:gd name="T34" fmla="*/ 162 w 162"/>
                <a:gd name="T35" fmla="*/ 11 h 684"/>
                <a:gd name="T36" fmla="*/ 162 w 162"/>
                <a:gd name="T37" fmla="*/ 16 h 684"/>
                <a:gd name="T38" fmla="*/ 95 w 162"/>
                <a:gd name="T39" fmla="*/ 672 h 684"/>
                <a:gd name="T40" fmla="*/ 93 w 162"/>
                <a:gd name="T41" fmla="*/ 676 h 684"/>
                <a:gd name="T42" fmla="*/ 90 w 162"/>
                <a:gd name="T43" fmla="*/ 680 h 684"/>
                <a:gd name="T44" fmla="*/ 86 w 162"/>
                <a:gd name="T45" fmla="*/ 683 h 684"/>
                <a:gd name="T46" fmla="*/ 82 w 162"/>
                <a:gd name="T47" fmla="*/ 684 h 684"/>
                <a:gd name="T48" fmla="*/ 81 w 162"/>
                <a:gd name="T49" fmla="*/ 684 h 684"/>
                <a:gd name="T50" fmla="*/ 81 w 162"/>
                <a:gd name="T51" fmla="*/ 684 h 684"/>
                <a:gd name="T52" fmla="*/ 28 w 162"/>
                <a:gd name="T53" fmla="*/ 180 h 684"/>
                <a:gd name="T54" fmla="*/ 28 w 162"/>
                <a:gd name="T55" fmla="*/ 180 h 684"/>
                <a:gd name="T56" fmla="*/ 80 w 162"/>
                <a:gd name="T57" fmla="*/ 556 h 684"/>
                <a:gd name="T58" fmla="*/ 130 w 162"/>
                <a:gd name="T59" fmla="*/ 57 h 684"/>
                <a:gd name="T60" fmla="*/ 28 w 162"/>
                <a:gd name="T61" fmla="*/ 18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2" h="684">
                  <a:moveTo>
                    <a:pt x="81" y="684"/>
                  </a:moveTo>
                  <a:lnTo>
                    <a:pt x="76" y="683"/>
                  </a:lnTo>
                  <a:lnTo>
                    <a:pt x="72" y="680"/>
                  </a:lnTo>
                  <a:lnTo>
                    <a:pt x="69" y="677"/>
                  </a:lnTo>
                  <a:lnTo>
                    <a:pt x="68" y="672"/>
                  </a:lnTo>
                  <a:lnTo>
                    <a:pt x="0" y="177"/>
                  </a:lnTo>
                  <a:lnTo>
                    <a:pt x="0" y="174"/>
                  </a:lnTo>
                  <a:lnTo>
                    <a:pt x="1" y="172"/>
                  </a:lnTo>
                  <a:lnTo>
                    <a:pt x="2" y="169"/>
                  </a:lnTo>
                  <a:lnTo>
                    <a:pt x="3" y="167"/>
                  </a:lnTo>
                  <a:lnTo>
                    <a:pt x="138" y="5"/>
                  </a:lnTo>
                  <a:lnTo>
                    <a:pt x="141" y="3"/>
                  </a:lnTo>
                  <a:lnTo>
                    <a:pt x="145" y="0"/>
                  </a:lnTo>
                  <a:lnTo>
                    <a:pt x="150" y="0"/>
                  </a:lnTo>
                  <a:lnTo>
                    <a:pt x="154" y="1"/>
                  </a:lnTo>
                  <a:lnTo>
                    <a:pt x="157" y="4"/>
                  </a:lnTo>
                  <a:lnTo>
                    <a:pt x="161" y="7"/>
                  </a:lnTo>
                  <a:lnTo>
                    <a:pt x="162" y="11"/>
                  </a:lnTo>
                  <a:lnTo>
                    <a:pt x="162" y="16"/>
                  </a:lnTo>
                  <a:lnTo>
                    <a:pt x="95" y="672"/>
                  </a:lnTo>
                  <a:lnTo>
                    <a:pt x="93" y="676"/>
                  </a:lnTo>
                  <a:lnTo>
                    <a:pt x="90" y="680"/>
                  </a:lnTo>
                  <a:lnTo>
                    <a:pt x="86" y="683"/>
                  </a:lnTo>
                  <a:lnTo>
                    <a:pt x="82" y="684"/>
                  </a:lnTo>
                  <a:lnTo>
                    <a:pt x="81" y="684"/>
                  </a:lnTo>
                  <a:lnTo>
                    <a:pt x="81" y="684"/>
                  </a:lnTo>
                  <a:close/>
                  <a:moveTo>
                    <a:pt x="28" y="180"/>
                  </a:moveTo>
                  <a:lnTo>
                    <a:pt x="28" y="180"/>
                  </a:lnTo>
                  <a:lnTo>
                    <a:pt x="80" y="556"/>
                  </a:lnTo>
                  <a:lnTo>
                    <a:pt x="130" y="57"/>
                  </a:lnTo>
                  <a:lnTo>
                    <a:pt x="28" y="18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7"/>
            <p:cNvSpPr>
              <a:spLocks noEditPoints="1"/>
            </p:cNvSpPr>
            <p:nvPr userDrawn="1"/>
          </p:nvSpPr>
          <p:spPr bwMode="auto">
            <a:xfrm>
              <a:off x="2701925" y="2595563"/>
              <a:ext cx="95250" cy="314325"/>
            </a:xfrm>
            <a:custGeom>
              <a:avLst/>
              <a:gdLst>
                <a:gd name="T0" fmla="*/ 13 w 181"/>
                <a:gd name="T1" fmla="*/ 595 h 595"/>
                <a:gd name="T2" fmla="*/ 9 w 181"/>
                <a:gd name="T3" fmla="*/ 594 h 595"/>
                <a:gd name="T4" fmla="*/ 5 w 181"/>
                <a:gd name="T5" fmla="*/ 591 h 595"/>
                <a:gd name="T6" fmla="*/ 1 w 181"/>
                <a:gd name="T7" fmla="*/ 587 h 595"/>
                <a:gd name="T8" fmla="*/ 0 w 181"/>
                <a:gd name="T9" fmla="*/ 583 h 595"/>
                <a:gd name="T10" fmla="*/ 0 w 181"/>
                <a:gd name="T11" fmla="*/ 578 h 595"/>
                <a:gd name="T12" fmla="*/ 3 w 181"/>
                <a:gd name="T13" fmla="*/ 574 h 595"/>
                <a:gd name="T14" fmla="*/ 8 w 181"/>
                <a:gd name="T15" fmla="*/ 551 h 595"/>
                <a:gd name="T16" fmla="*/ 17 w 181"/>
                <a:gd name="T17" fmla="*/ 505 h 595"/>
                <a:gd name="T18" fmla="*/ 30 w 181"/>
                <a:gd name="T19" fmla="*/ 441 h 595"/>
                <a:gd name="T20" fmla="*/ 44 w 181"/>
                <a:gd name="T21" fmla="*/ 363 h 595"/>
                <a:gd name="T22" fmla="*/ 59 w 181"/>
                <a:gd name="T23" fmla="*/ 276 h 595"/>
                <a:gd name="T24" fmla="*/ 75 w 181"/>
                <a:gd name="T25" fmla="*/ 186 h 595"/>
                <a:gd name="T26" fmla="*/ 90 w 181"/>
                <a:gd name="T27" fmla="*/ 95 h 595"/>
                <a:gd name="T28" fmla="*/ 105 w 181"/>
                <a:gd name="T29" fmla="*/ 11 h 595"/>
                <a:gd name="T30" fmla="*/ 106 w 181"/>
                <a:gd name="T31" fmla="*/ 6 h 595"/>
                <a:gd name="T32" fmla="*/ 109 w 181"/>
                <a:gd name="T33" fmla="*/ 2 h 595"/>
                <a:gd name="T34" fmla="*/ 114 w 181"/>
                <a:gd name="T35" fmla="*/ 0 h 595"/>
                <a:gd name="T36" fmla="*/ 118 w 181"/>
                <a:gd name="T37" fmla="*/ 0 h 595"/>
                <a:gd name="T38" fmla="*/ 123 w 181"/>
                <a:gd name="T39" fmla="*/ 0 h 595"/>
                <a:gd name="T40" fmla="*/ 127 w 181"/>
                <a:gd name="T41" fmla="*/ 3 h 595"/>
                <a:gd name="T42" fmla="*/ 130 w 181"/>
                <a:gd name="T43" fmla="*/ 6 h 595"/>
                <a:gd name="T44" fmla="*/ 131 w 181"/>
                <a:gd name="T45" fmla="*/ 11 h 595"/>
                <a:gd name="T46" fmla="*/ 181 w 181"/>
                <a:gd name="T47" fmla="*/ 397 h 595"/>
                <a:gd name="T48" fmla="*/ 181 w 181"/>
                <a:gd name="T49" fmla="*/ 399 h 595"/>
                <a:gd name="T50" fmla="*/ 181 w 181"/>
                <a:gd name="T51" fmla="*/ 402 h 595"/>
                <a:gd name="T52" fmla="*/ 180 w 181"/>
                <a:gd name="T53" fmla="*/ 405 h 595"/>
                <a:gd name="T54" fmla="*/ 179 w 181"/>
                <a:gd name="T55" fmla="*/ 408 h 595"/>
                <a:gd name="T56" fmla="*/ 24 w 181"/>
                <a:gd name="T57" fmla="*/ 589 h 595"/>
                <a:gd name="T58" fmla="*/ 24 w 181"/>
                <a:gd name="T59" fmla="*/ 589 h 595"/>
                <a:gd name="T60" fmla="*/ 24 w 181"/>
                <a:gd name="T61" fmla="*/ 589 h 595"/>
                <a:gd name="T62" fmla="*/ 22 w 181"/>
                <a:gd name="T63" fmla="*/ 591 h 595"/>
                <a:gd name="T64" fmla="*/ 20 w 181"/>
                <a:gd name="T65" fmla="*/ 594 h 595"/>
                <a:gd name="T66" fmla="*/ 17 w 181"/>
                <a:gd name="T67" fmla="*/ 595 h 595"/>
                <a:gd name="T68" fmla="*/ 13 w 181"/>
                <a:gd name="T69" fmla="*/ 595 h 595"/>
                <a:gd name="T70" fmla="*/ 116 w 181"/>
                <a:gd name="T71" fmla="*/ 105 h 595"/>
                <a:gd name="T72" fmla="*/ 116 w 181"/>
                <a:gd name="T73" fmla="*/ 105 h 595"/>
                <a:gd name="T74" fmla="*/ 102 w 181"/>
                <a:gd name="T75" fmla="*/ 191 h 595"/>
                <a:gd name="T76" fmla="*/ 88 w 181"/>
                <a:gd name="T77" fmla="*/ 265 h 595"/>
                <a:gd name="T78" fmla="*/ 77 w 181"/>
                <a:gd name="T79" fmla="*/ 330 h 595"/>
                <a:gd name="T80" fmla="*/ 67 w 181"/>
                <a:gd name="T81" fmla="*/ 386 h 595"/>
                <a:gd name="T82" fmla="*/ 59 w 181"/>
                <a:gd name="T83" fmla="*/ 433 h 595"/>
                <a:gd name="T84" fmla="*/ 51 w 181"/>
                <a:gd name="T85" fmla="*/ 473 h 595"/>
                <a:gd name="T86" fmla="*/ 45 w 181"/>
                <a:gd name="T87" fmla="*/ 504 h 595"/>
                <a:gd name="T88" fmla="*/ 39 w 181"/>
                <a:gd name="T89" fmla="*/ 530 h 595"/>
                <a:gd name="T90" fmla="*/ 154 w 181"/>
                <a:gd name="T91" fmla="*/ 395 h 595"/>
                <a:gd name="T92" fmla="*/ 116 w 181"/>
                <a:gd name="T93" fmla="*/ 10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1" h="595">
                  <a:moveTo>
                    <a:pt x="13" y="595"/>
                  </a:moveTo>
                  <a:lnTo>
                    <a:pt x="9" y="594"/>
                  </a:lnTo>
                  <a:lnTo>
                    <a:pt x="5" y="591"/>
                  </a:lnTo>
                  <a:lnTo>
                    <a:pt x="1" y="587"/>
                  </a:lnTo>
                  <a:lnTo>
                    <a:pt x="0" y="583"/>
                  </a:lnTo>
                  <a:lnTo>
                    <a:pt x="0" y="578"/>
                  </a:lnTo>
                  <a:lnTo>
                    <a:pt x="3" y="574"/>
                  </a:lnTo>
                  <a:lnTo>
                    <a:pt x="8" y="551"/>
                  </a:lnTo>
                  <a:lnTo>
                    <a:pt x="17" y="505"/>
                  </a:lnTo>
                  <a:lnTo>
                    <a:pt x="30" y="441"/>
                  </a:lnTo>
                  <a:lnTo>
                    <a:pt x="44" y="363"/>
                  </a:lnTo>
                  <a:lnTo>
                    <a:pt x="59" y="276"/>
                  </a:lnTo>
                  <a:lnTo>
                    <a:pt x="75" y="186"/>
                  </a:lnTo>
                  <a:lnTo>
                    <a:pt x="90" y="95"/>
                  </a:lnTo>
                  <a:lnTo>
                    <a:pt x="105" y="11"/>
                  </a:lnTo>
                  <a:lnTo>
                    <a:pt x="106" y="6"/>
                  </a:lnTo>
                  <a:lnTo>
                    <a:pt x="109" y="2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7" y="3"/>
                  </a:lnTo>
                  <a:lnTo>
                    <a:pt x="130" y="6"/>
                  </a:lnTo>
                  <a:lnTo>
                    <a:pt x="131" y="11"/>
                  </a:lnTo>
                  <a:lnTo>
                    <a:pt x="181" y="397"/>
                  </a:lnTo>
                  <a:lnTo>
                    <a:pt x="181" y="399"/>
                  </a:lnTo>
                  <a:lnTo>
                    <a:pt x="181" y="402"/>
                  </a:lnTo>
                  <a:lnTo>
                    <a:pt x="180" y="405"/>
                  </a:lnTo>
                  <a:lnTo>
                    <a:pt x="179" y="408"/>
                  </a:lnTo>
                  <a:lnTo>
                    <a:pt x="24" y="589"/>
                  </a:lnTo>
                  <a:lnTo>
                    <a:pt x="24" y="589"/>
                  </a:lnTo>
                  <a:lnTo>
                    <a:pt x="24" y="589"/>
                  </a:lnTo>
                  <a:lnTo>
                    <a:pt x="22" y="591"/>
                  </a:lnTo>
                  <a:lnTo>
                    <a:pt x="20" y="594"/>
                  </a:lnTo>
                  <a:lnTo>
                    <a:pt x="17" y="595"/>
                  </a:lnTo>
                  <a:lnTo>
                    <a:pt x="13" y="595"/>
                  </a:lnTo>
                  <a:close/>
                  <a:moveTo>
                    <a:pt x="116" y="105"/>
                  </a:moveTo>
                  <a:lnTo>
                    <a:pt x="116" y="105"/>
                  </a:lnTo>
                  <a:lnTo>
                    <a:pt x="102" y="191"/>
                  </a:lnTo>
                  <a:lnTo>
                    <a:pt x="88" y="265"/>
                  </a:lnTo>
                  <a:lnTo>
                    <a:pt x="77" y="330"/>
                  </a:lnTo>
                  <a:lnTo>
                    <a:pt x="67" y="386"/>
                  </a:lnTo>
                  <a:lnTo>
                    <a:pt x="59" y="433"/>
                  </a:lnTo>
                  <a:lnTo>
                    <a:pt x="51" y="473"/>
                  </a:lnTo>
                  <a:lnTo>
                    <a:pt x="45" y="504"/>
                  </a:lnTo>
                  <a:lnTo>
                    <a:pt x="39" y="530"/>
                  </a:lnTo>
                  <a:lnTo>
                    <a:pt x="154" y="395"/>
                  </a:lnTo>
                  <a:lnTo>
                    <a:pt x="116" y="10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28"/>
            <p:cNvSpPr>
              <a:spLocks/>
            </p:cNvSpPr>
            <p:nvPr userDrawn="1"/>
          </p:nvSpPr>
          <p:spPr bwMode="auto">
            <a:xfrm>
              <a:off x="4337050" y="5413375"/>
              <a:ext cx="687388" cy="95250"/>
            </a:xfrm>
            <a:custGeom>
              <a:avLst/>
              <a:gdLst>
                <a:gd name="T0" fmla="*/ 11 w 1299"/>
                <a:gd name="T1" fmla="*/ 181 h 181"/>
                <a:gd name="T2" fmla="*/ 4 w 1299"/>
                <a:gd name="T3" fmla="*/ 178 h 181"/>
                <a:gd name="T4" fmla="*/ 0 w 1299"/>
                <a:gd name="T5" fmla="*/ 171 h 181"/>
                <a:gd name="T6" fmla="*/ 2 w 1299"/>
                <a:gd name="T7" fmla="*/ 161 h 181"/>
                <a:gd name="T8" fmla="*/ 11 w 1299"/>
                <a:gd name="T9" fmla="*/ 153 h 181"/>
                <a:gd name="T10" fmla="*/ 52 w 1299"/>
                <a:gd name="T11" fmla="*/ 130 h 181"/>
                <a:gd name="T12" fmla="*/ 108 w 1299"/>
                <a:gd name="T13" fmla="*/ 104 h 181"/>
                <a:gd name="T14" fmla="*/ 159 w 1299"/>
                <a:gd name="T15" fmla="*/ 83 h 181"/>
                <a:gd name="T16" fmla="*/ 218 w 1299"/>
                <a:gd name="T17" fmla="*/ 63 h 181"/>
                <a:gd name="T18" fmla="*/ 288 w 1299"/>
                <a:gd name="T19" fmla="*/ 44 h 181"/>
                <a:gd name="T20" fmla="*/ 368 w 1299"/>
                <a:gd name="T21" fmla="*/ 27 h 181"/>
                <a:gd name="T22" fmla="*/ 458 w 1299"/>
                <a:gd name="T23" fmla="*/ 13 h 181"/>
                <a:gd name="T24" fmla="*/ 558 w 1299"/>
                <a:gd name="T25" fmla="*/ 4 h 181"/>
                <a:gd name="T26" fmla="*/ 668 w 1299"/>
                <a:gd name="T27" fmla="*/ 0 h 181"/>
                <a:gd name="T28" fmla="*/ 788 w 1299"/>
                <a:gd name="T29" fmla="*/ 4 h 181"/>
                <a:gd name="T30" fmla="*/ 919 w 1299"/>
                <a:gd name="T31" fmla="*/ 15 h 181"/>
                <a:gd name="T32" fmla="*/ 1059 w 1299"/>
                <a:gd name="T33" fmla="*/ 37 h 181"/>
                <a:gd name="T34" fmla="*/ 1209 w 1299"/>
                <a:gd name="T35" fmla="*/ 68 h 181"/>
                <a:gd name="T36" fmla="*/ 1293 w 1299"/>
                <a:gd name="T37" fmla="*/ 91 h 181"/>
                <a:gd name="T38" fmla="*/ 1299 w 1299"/>
                <a:gd name="T39" fmla="*/ 99 h 181"/>
                <a:gd name="T40" fmla="*/ 1296 w 1299"/>
                <a:gd name="T41" fmla="*/ 110 h 181"/>
                <a:gd name="T42" fmla="*/ 1287 w 1299"/>
                <a:gd name="T43" fmla="*/ 114 h 181"/>
                <a:gd name="T44" fmla="*/ 1204 w 1299"/>
                <a:gd name="T45" fmla="*/ 95 h 181"/>
                <a:gd name="T46" fmla="*/ 1056 w 1299"/>
                <a:gd name="T47" fmla="*/ 64 h 181"/>
                <a:gd name="T48" fmla="*/ 918 w 1299"/>
                <a:gd name="T49" fmla="*/ 42 h 181"/>
                <a:gd name="T50" fmla="*/ 789 w 1299"/>
                <a:gd name="T51" fmla="*/ 31 h 181"/>
                <a:gd name="T52" fmla="*/ 672 w 1299"/>
                <a:gd name="T53" fmla="*/ 27 h 181"/>
                <a:gd name="T54" fmla="*/ 564 w 1299"/>
                <a:gd name="T55" fmla="*/ 30 h 181"/>
                <a:gd name="T56" fmla="*/ 465 w 1299"/>
                <a:gd name="T57" fmla="*/ 39 h 181"/>
                <a:gd name="T58" fmla="*/ 377 w 1299"/>
                <a:gd name="T59" fmla="*/ 53 h 181"/>
                <a:gd name="T60" fmla="*/ 298 w 1299"/>
                <a:gd name="T61" fmla="*/ 69 h 181"/>
                <a:gd name="T62" fmla="*/ 230 w 1299"/>
                <a:gd name="T63" fmla="*/ 87 h 181"/>
                <a:gd name="T64" fmla="*/ 170 w 1299"/>
                <a:gd name="T65" fmla="*/ 107 h 181"/>
                <a:gd name="T66" fmla="*/ 122 w 1299"/>
                <a:gd name="T67" fmla="*/ 126 h 181"/>
                <a:gd name="T68" fmla="*/ 67 w 1299"/>
                <a:gd name="T69" fmla="*/ 152 h 181"/>
                <a:gd name="T70" fmla="*/ 27 w 1299"/>
                <a:gd name="T71" fmla="*/ 175 h 181"/>
                <a:gd name="T72" fmla="*/ 17 w 1299"/>
                <a:gd name="T73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9" h="181">
                  <a:moveTo>
                    <a:pt x="13" y="181"/>
                  </a:moveTo>
                  <a:lnTo>
                    <a:pt x="11" y="181"/>
                  </a:lnTo>
                  <a:lnTo>
                    <a:pt x="7" y="180"/>
                  </a:lnTo>
                  <a:lnTo>
                    <a:pt x="4" y="178"/>
                  </a:lnTo>
                  <a:lnTo>
                    <a:pt x="2" y="176"/>
                  </a:lnTo>
                  <a:lnTo>
                    <a:pt x="0" y="171"/>
                  </a:lnTo>
                  <a:lnTo>
                    <a:pt x="0" y="166"/>
                  </a:lnTo>
                  <a:lnTo>
                    <a:pt x="2" y="161"/>
                  </a:lnTo>
                  <a:lnTo>
                    <a:pt x="5" y="158"/>
                  </a:lnTo>
                  <a:lnTo>
                    <a:pt x="11" y="153"/>
                  </a:lnTo>
                  <a:lnTo>
                    <a:pt x="27" y="144"/>
                  </a:lnTo>
                  <a:lnTo>
                    <a:pt x="52" y="130"/>
                  </a:lnTo>
                  <a:lnTo>
                    <a:pt x="87" y="112"/>
                  </a:lnTo>
                  <a:lnTo>
                    <a:pt x="108" y="104"/>
                  </a:lnTo>
                  <a:lnTo>
                    <a:pt x="132" y="93"/>
                  </a:lnTo>
                  <a:lnTo>
                    <a:pt x="159" y="83"/>
                  </a:lnTo>
                  <a:lnTo>
                    <a:pt x="187" y="73"/>
                  </a:lnTo>
                  <a:lnTo>
                    <a:pt x="218" y="63"/>
                  </a:lnTo>
                  <a:lnTo>
                    <a:pt x="251" y="53"/>
                  </a:lnTo>
                  <a:lnTo>
                    <a:pt x="288" y="44"/>
                  </a:lnTo>
                  <a:lnTo>
                    <a:pt x="327" y="35"/>
                  </a:lnTo>
                  <a:lnTo>
                    <a:pt x="368" y="27"/>
                  </a:lnTo>
                  <a:lnTo>
                    <a:pt x="411" y="19"/>
                  </a:lnTo>
                  <a:lnTo>
                    <a:pt x="458" y="13"/>
                  </a:lnTo>
                  <a:lnTo>
                    <a:pt x="506" y="8"/>
                  </a:lnTo>
                  <a:lnTo>
                    <a:pt x="558" y="4"/>
                  </a:lnTo>
                  <a:lnTo>
                    <a:pt x="612" y="1"/>
                  </a:lnTo>
                  <a:lnTo>
                    <a:pt x="668" y="0"/>
                  </a:lnTo>
                  <a:lnTo>
                    <a:pt x="727" y="1"/>
                  </a:lnTo>
                  <a:lnTo>
                    <a:pt x="788" y="4"/>
                  </a:lnTo>
                  <a:lnTo>
                    <a:pt x="852" y="9"/>
                  </a:lnTo>
                  <a:lnTo>
                    <a:pt x="919" y="15"/>
                  </a:lnTo>
                  <a:lnTo>
                    <a:pt x="987" y="25"/>
                  </a:lnTo>
                  <a:lnTo>
                    <a:pt x="1059" y="37"/>
                  </a:lnTo>
                  <a:lnTo>
                    <a:pt x="1133" y="51"/>
                  </a:lnTo>
                  <a:lnTo>
                    <a:pt x="1209" y="68"/>
                  </a:lnTo>
                  <a:lnTo>
                    <a:pt x="1288" y="89"/>
                  </a:lnTo>
                  <a:lnTo>
                    <a:pt x="1293" y="91"/>
                  </a:lnTo>
                  <a:lnTo>
                    <a:pt x="1297" y="95"/>
                  </a:lnTo>
                  <a:lnTo>
                    <a:pt x="1299" y="99"/>
                  </a:lnTo>
                  <a:lnTo>
                    <a:pt x="1298" y="105"/>
                  </a:lnTo>
                  <a:lnTo>
                    <a:pt x="1296" y="110"/>
                  </a:lnTo>
                  <a:lnTo>
                    <a:pt x="1291" y="113"/>
                  </a:lnTo>
                  <a:lnTo>
                    <a:pt x="1287" y="114"/>
                  </a:lnTo>
                  <a:lnTo>
                    <a:pt x="1282" y="114"/>
                  </a:lnTo>
                  <a:lnTo>
                    <a:pt x="1204" y="95"/>
                  </a:lnTo>
                  <a:lnTo>
                    <a:pt x="1128" y="78"/>
                  </a:lnTo>
                  <a:lnTo>
                    <a:pt x="1056" y="64"/>
                  </a:lnTo>
                  <a:lnTo>
                    <a:pt x="985" y="52"/>
                  </a:lnTo>
                  <a:lnTo>
                    <a:pt x="918" y="42"/>
                  </a:lnTo>
                  <a:lnTo>
                    <a:pt x="852" y="36"/>
                  </a:lnTo>
                  <a:lnTo>
                    <a:pt x="789" y="31"/>
                  </a:lnTo>
                  <a:lnTo>
                    <a:pt x="729" y="28"/>
                  </a:lnTo>
                  <a:lnTo>
                    <a:pt x="672" y="27"/>
                  </a:lnTo>
                  <a:lnTo>
                    <a:pt x="616" y="28"/>
                  </a:lnTo>
                  <a:lnTo>
                    <a:pt x="564" y="30"/>
                  </a:lnTo>
                  <a:lnTo>
                    <a:pt x="513" y="35"/>
                  </a:lnTo>
                  <a:lnTo>
                    <a:pt x="465" y="39"/>
                  </a:lnTo>
                  <a:lnTo>
                    <a:pt x="420" y="45"/>
                  </a:lnTo>
                  <a:lnTo>
                    <a:pt x="377" y="53"/>
                  </a:lnTo>
                  <a:lnTo>
                    <a:pt x="337" y="60"/>
                  </a:lnTo>
                  <a:lnTo>
                    <a:pt x="298" y="69"/>
                  </a:lnTo>
                  <a:lnTo>
                    <a:pt x="263" y="78"/>
                  </a:lnTo>
                  <a:lnTo>
                    <a:pt x="230" y="87"/>
                  </a:lnTo>
                  <a:lnTo>
                    <a:pt x="200" y="97"/>
                  </a:lnTo>
                  <a:lnTo>
                    <a:pt x="170" y="107"/>
                  </a:lnTo>
                  <a:lnTo>
                    <a:pt x="146" y="117"/>
                  </a:lnTo>
                  <a:lnTo>
                    <a:pt x="122" y="126"/>
                  </a:lnTo>
                  <a:lnTo>
                    <a:pt x="101" y="136"/>
                  </a:lnTo>
                  <a:lnTo>
                    <a:pt x="67" y="152"/>
                  </a:lnTo>
                  <a:lnTo>
                    <a:pt x="42" y="166"/>
                  </a:lnTo>
                  <a:lnTo>
                    <a:pt x="27" y="175"/>
                  </a:lnTo>
                  <a:lnTo>
                    <a:pt x="21" y="179"/>
                  </a:lnTo>
                  <a:lnTo>
                    <a:pt x="17" y="181"/>
                  </a:lnTo>
                  <a:lnTo>
                    <a:pt x="13" y="181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9"/>
            <p:cNvSpPr>
              <a:spLocks/>
            </p:cNvSpPr>
            <p:nvPr userDrawn="1"/>
          </p:nvSpPr>
          <p:spPr bwMode="auto">
            <a:xfrm>
              <a:off x="4265613" y="5286375"/>
              <a:ext cx="679450" cy="76200"/>
            </a:xfrm>
            <a:custGeom>
              <a:avLst/>
              <a:gdLst>
                <a:gd name="T0" fmla="*/ 1270 w 1285"/>
                <a:gd name="T1" fmla="*/ 144 h 144"/>
                <a:gd name="T2" fmla="*/ 1171 w 1285"/>
                <a:gd name="T3" fmla="*/ 122 h 144"/>
                <a:gd name="T4" fmla="*/ 994 w 1285"/>
                <a:gd name="T5" fmla="*/ 86 h 144"/>
                <a:gd name="T6" fmla="*/ 835 w 1285"/>
                <a:gd name="T7" fmla="*/ 60 h 144"/>
                <a:gd name="T8" fmla="*/ 694 w 1285"/>
                <a:gd name="T9" fmla="*/ 43 h 144"/>
                <a:gd name="T10" fmla="*/ 570 w 1285"/>
                <a:gd name="T11" fmla="*/ 32 h 144"/>
                <a:gd name="T12" fmla="*/ 462 w 1285"/>
                <a:gd name="T13" fmla="*/ 29 h 144"/>
                <a:gd name="T14" fmla="*/ 368 w 1285"/>
                <a:gd name="T15" fmla="*/ 31 h 144"/>
                <a:gd name="T16" fmla="*/ 287 w 1285"/>
                <a:gd name="T17" fmla="*/ 37 h 144"/>
                <a:gd name="T18" fmla="*/ 220 w 1285"/>
                <a:gd name="T19" fmla="*/ 47 h 144"/>
                <a:gd name="T20" fmla="*/ 165 w 1285"/>
                <a:gd name="T21" fmla="*/ 60 h 144"/>
                <a:gd name="T22" fmla="*/ 120 w 1285"/>
                <a:gd name="T23" fmla="*/ 74 h 144"/>
                <a:gd name="T24" fmla="*/ 85 w 1285"/>
                <a:gd name="T25" fmla="*/ 88 h 144"/>
                <a:gd name="T26" fmla="*/ 49 w 1285"/>
                <a:gd name="T27" fmla="*/ 107 h 144"/>
                <a:gd name="T28" fmla="*/ 27 w 1285"/>
                <a:gd name="T29" fmla="*/ 125 h 144"/>
                <a:gd name="T30" fmla="*/ 20 w 1285"/>
                <a:gd name="T31" fmla="*/ 131 h 144"/>
                <a:gd name="T32" fmla="*/ 9 w 1285"/>
                <a:gd name="T33" fmla="*/ 133 h 144"/>
                <a:gd name="T34" fmla="*/ 2 w 1285"/>
                <a:gd name="T35" fmla="*/ 127 h 144"/>
                <a:gd name="T36" fmla="*/ 0 w 1285"/>
                <a:gd name="T37" fmla="*/ 117 h 144"/>
                <a:gd name="T38" fmla="*/ 6 w 1285"/>
                <a:gd name="T39" fmla="*/ 107 h 144"/>
                <a:gd name="T40" fmla="*/ 21 w 1285"/>
                <a:gd name="T41" fmla="*/ 93 h 144"/>
                <a:gd name="T42" fmla="*/ 41 w 1285"/>
                <a:gd name="T43" fmla="*/ 80 h 144"/>
                <a:gd name="T44" fmla="*/ 68 w 1285"/>
                <a:gd name="T45" fmla="*/ 65 h 144"/>
                <a:gd name="T46" fmla="*/ 103 w 1285"/>
                <a:gd name="T47" fmla="*/ 50 h 144"/>
                <a:gd name="T48" fmla="*/ 149 w 1285"/>
                <a:gd name="T49" fmla="*/ 35 h 144"/>
                <a:gd name="T50" fmla="*/ 205 w 1285"/>
                <a:gd name="T51" fmla="*/ 21 h 144"/>
                <a:gd name="T52" fmla="*/ 274 w 1285"/>
                <a:gd name="T53" fmla="*/ 10 h 144"/>
                <a:gd name="T54" fmla="*/ 355 w 1285"/>
                <a:gd name="T55" fmla="*/ 4 h 144"/>
                <a:gd name="T56" fmla="*/ 451 w 1285"/>
                <a:gd name="T57" fmla="*/ 0 h 144"/>
                <a:gd name="T58" fmla="*/ 561 w 1285"/>
                <a:gd name="T59" fmla="*/ 4 h 144"/>
                <a:gd name="T60" fmla="*/ 689 w 1285"/>
                <a:gd name="T61" fmla="*/ 13 h 144"/>
                <a:gd name="T62" fmla="*/ 832 w 1285"/>
                <a:gd name="T63" fmla="*/ 32 h 144"/>
                <a:gd name="T64" fmla="*/ 994 w 1285"/>
                <a:gd name="T65" fmla="*/ 59 h 144"/>
                <a:gd name="T66" fmla="*/ 1176 w 1285"/>
                <a:gd name="T67" fmla="*/ 95 h 144"/>
                <a:gd name="T68" fmla="*/ 1279 w 1285"/>
                <a:gd name="T69" fmla="*/ 120 h 144"/>
                <a:gd name="T70" fmla="*/ 1285 w 1285"/>
                <a:gd name="T71" fmla="*/ 129 h 144"/>
                <a:gd name="T72" fmla="*/ 1283 w 1285"/>
                <a:gd name="T73" fmla="*/ 139 h 144"/>
                <a:gd name="T74" fmla="*/ 1275 w 1285"/>
                <a:gd name="T7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5" h="144">
                  <a:moveTo>
                    <a:pt x="1271" y="144"/>
                  </a:moveTo>
                  <a:lnTo>
                    <a:pt x="1270" y="144"/>
                  </a:lnTo>
                  <a:lnTo>
                    <a:pt x="1267" y="144"/>
                  </a:lnTo>
                  <a:lnTo>
                    <a:pt x="1171" y="122"/>
                  </a:lnTo>
                  <a:lnTo>
                    <a:pt x="1081" y="103"/>
                  </a:lnTo>
                  <a:lnTo>
                    <a:pt x="994" y="86"/>
                  </a:lnTo>
                  <a:lnTo>
                    <a:pt x="912" y="72"/>
                  </a:lnTo>
                  <a:lnTo>
                    <a:pt x="835" y="60"/>
                  </a:lnTo>
                  <a:lnTo>
                    <a:pt x="763" y="50"/>
                  </a:lnTo>
                  <a:lnTo>
                    <a:pt x="694" y="43"/>
                  </a:lnTo>
                  <a:lnTo>
                    <a:pt x="630" y="36"/>
                  </a:lnTo>
                  <a:lnTo>
                    <a:pt x="570" y="32"/>
                  </a:lnTo>
                  <a:lnTo>
                    <a:pt x="514" y="30"/>
                  </a:lnTo>
                  <a:lnTo>
                    <a:pt x="462" y="29"/>
                  </a:lnTo>
                  <a:lnTo>
                    <a:pt x="412" y="29"/>
                  </a:lnTo>
                  <a:lnTo>
                    <a:pt x="368" y="31"/>
                  </a:lnTo>
                  <a:lnTo>
                    <a:pt x="326" y="34"/>
                  </a:lnTo>
                  <a:lnTo>
                    <a:pt x="287" y="37"/>
                  </a:lnTo>
                  <a:lnTo>
                    <a:pt x="252" y="41"/>
                  </a:lnTo>
                  <a:lnTo>
                    <a:pt x="220" y="47"/>
                  </a:lnTo>
                  <a:lnTo>
                    <a:pt x="191" y="53"/>
                  </a:lnTo>
                  <a:lnTo>
                    <a:pt x="165" y="60"/>
                  </a:lnTo>
                  <a:lnTo>
                    <a:pt x="141" y="66"/>
                  </a:lnTo>
                  <a:lnTo>
                    <a:pt x="120" y="74"/>
                  </a:lnTo>
                  <a:lnTo>
                    <a:pt x="101" y="80"/>
                  </a:lnTo>
                  <a:lnTo>
                    <a:pt x="85" y="88"/>
                  </a:lnTo>
                  <a:lnTo>
                    <a:pt x="71" y="94"/>
                  </a:lnTo>
                  <a:lnTo>
                    <a:pt x="49" y="107"/>
                  </a:lnTo>
                  <a:lnTo>
                    <a:pt x="35" y="118"/>
                  </a:lnTo>
                  <a:lnTo>
                    <a:pt x="27" y="125"/>
                  </a:lnTo>
                  <a:lnTo>
                    <a:pt x="23" y="128"/>
                  </a:lnTo>
                  <a:lnTo>
                    <a:pt x="20" y="131"/>
                  </a:lnTo>
                  <a:lnTo>
                    <a:pt x="15" y="133"/>
                  </a:lnTo>
                  <a:lnTo>
                    <a:pt x="9" y="133"/>
                  </a:lnTo>
                  <a:lnTo>
                    <a:pt x="5" y="131"/>
                  </a:lnTo>
                  <a:lnTo>
                    <a:pt x="2" y="127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2" y="112"/>
                  </a:lnTo>
                  <a:lnTo>
                    <a:pt x="6" y="107"/>
                  </a:lnTo>
                  <a:lnTo>
                    <a:pt x="15" y="99"/>
                  </a:lnTo>
                  <a:lnTo>
                    <a:pt x="21" y="93"/>
                  </a:lnTo>
                  <a:lnTo>
                    <a:pt x="30" y="87"/>
                  </a:lnTo>
                  <a:lnTo>
                    <a:pt x="41" y="80"/>
                  </a:lnTo>
                  <a:lnTo>
                    <a:pt x="53" y="73"/>
                  </a:lnTo>
                  <a:lnTo>
                    <a:pt x="68" y="65"/>
                  </a:lnTo>
                  <a:lnTo>
                    <a:pt x="84" y="58"/>
                  </a:lnTo>
                  <a:lnTo>
                    <a:pt x="103" y="50"/>
                  </a:lnTo>
                  <a:lnTo>
                    <a:pt x="124" y="43"/>
                  </a:lnTo>
                  <a:lnTo>
                    <a:pt x="149" y="35"/>
                  </a:lnTo>
                  <a:lnTo>
                    <a:pt x="176" y="27"/>
                  </a:lnTo>
                  <a:lnTo>
                    <a:pt x="205" y="21"/>
                  </a:lnTo>
                  <a:lnTo>
                    <a:pt x="237" y="16"/>
                  </a:lnTo>
                  <a:lnTo>
                    <a:pt x="274" y="10"/>
                  </a:lnTo>
                  <a:lnTo>
                    <a:pt x="313" y="6"/>
                  </a:lnTo>
                  <a:lnTo>
                    <a:pt x="355" y="4"/>
                  </a:lnTo>
                  <a:lnTo>
                    <a:pt x="401" y="2"/>
                  </a:lnTo>
                  <a:lnTo>
                    <a:pt x="451" y="0"/>
                  </a:lnTo>
                  <a:lnTo>
                    <a:pt x="504" y="2"/>
                  </a:lnTo>
                  <a:lnTo>
                    <a:pt x="561" y="4"/>
                  </a:lnTo>
                  <a:lnTo>
                    <a:pt x="623" y="8"/>
                  </a:lnTo>
                  <a:lnTo>
                    <a:pt x="689" y="13"/>
                  </a:lnTo>
                  <a:lnTo>
                    <a:pt x="758" y="22"/>
                  </a:lnTo>
                  <a:lnTo>
                    <a:pt x="832" y="32"/>
                  </a:lnTo>
                  <a:lnTo>
                    <a:pt x="911" y="44"/>
                  </a:lnTo>
                  <a:lnTo>
                    <a:pt x="994" y="59"/>
                  </a:lnTo>
                  <a:lnTo>
                    <a:pt x="1083" y="76"/>
                  </a:lnTo>
                  <a:lnTo>
                    <a:pt x="1176" y="95"/>
                  </a:lnTo>
                  <a:lnTo>
                    <a:pt x="1274" y="118"/>
                  </a:lnTo>
                  <a:lnTo>
                    <a:pt x="1279" y="120"/>
                  </a:lnTo>
                  <a:lnTo>
                    <a:pt x="1283" y="123"/>
                  </a:lnTo>
                  <a:lnTo>
                    <a:pt x="1285" y="129"/>
                  </a:lnTo>
                  <a:lnTo>
                    <a:pt x="1284" y="134"/>
                  </a:lnTo>
                  <a:lnTo>
                    <a:pt x="1283" y="139"/>
                  </a:lnTo>
                  <a:lnTo>
                    <a:pt x="1279" y="142"/>
                  </a:lnTo>
                  <a:lnTo>
                    <a:pt x="1275" y="144"/>
                  </a:lnTo>
                  <a:lnTo>
                    <a:pt x="1271" y="144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0"/>
            <p:cNvSpPr>
              <a:spLocks/>
            </p:cNvSpPr>
            <p:nvPr userDrawn="1"/>
          </p:nvSpPr>
          <p:spPr bwMode="auto">
            <a:xfrm>
              <a:off x="4179888" y="5189538"/>
              <a:ext cx="679450" cy="76200"/>
            </a:xfrm>
            <a:custGeom>
              <a:avLst/>
              <a:gdLst>
                <a:gd name="T0" fmla="*/ 1270 w 1285"/>
                <a:gd name="T1" fmla="*/ 143 h 143"/>
                <a:gd name="T2" fmla="*/ 1173 w 1285"/>
                <a:gd name="T3" fmla="*/ 122 h 143"/>
                <a:gd name="T4" fmla="*/ 994 w 1285"/>
                <a:gd name="T5" fmla="*/ 85 h 143"/>
                <a:gd name="T6" fmla="*/ 836 w 1285"/>
                <a:gd name="T7" fmla="*/ 59 h 143"/>
                <a:gd name="T8" fmla="*/ 695 w 1285"/>
                <a:gd name="T9" fmla="*/ 42 h 143"/>
                <a:gd name="T10" fmla="*/ 570 w 1285"/>
                <a:gd name="T11" fmla="*/ 31 h 143"/>
                <a:gd name="T12" fmla="*/ 462 w 1285"/>
                <a:gd name="T13" fmla="*/ 28 h 143"/>
                <a:gd name="T14" fmla="*/ 368 w 1285"/>
                <a:gd name="T15" fmla="*/ 30 h 143"/>
                <a:gd name="T16" fmla="*/ 288 w 1285"/>
                <a:gd name="T17" fmla="*/ 37 h 143"/>
                <a:gd name="T18" fmla="*/ 220 w 1285"/>
                <a:gd name="T19" fmla="*/ 46 h 143"/>
                <a:gd name="T20" fmla="*/ 165 w 1285"/>
                <a:gd name="T21" fmla="*/ 59 h 143"/>
                <a:gd name="T22" fmla="*/ 121 w 1285"/>
                <a:gd name="T23" fmla="*/ 73 h 143"/>
                <a:gd name="T24" fmla="*/ 85 w 1285"/>
                <a:gd name="T25" fmla="*/ 87 h 143"/>
                <a:gd name="T26" fmla="*/ 49 w 1285"/>
                <a:gd name="T27" fmla="*/ 107 h 143"/>
                <a:gd name="T28" fmla="*/ 27 w 1285"/>
                <a:gd name="T29" fmla="*/ 124 h 143"/>
                <a:gd name="T30" fmla="*/ 20 w 1285"/>
                <a:gd name="T31" fmla="*/ 131 h 143"/>
                <a:gd name="T32" fmla="*/ 11 w 1285"/>
                <a:gd name="T33" fmla="*/ 133 h 143"/>
                <a:gd name="T34" fmla="*/ 2 w 1285"/>
                <a:gd name="T35" fmla="*/ 126 h 143"/>
                <a:gd name="T36" fmla="*/ 0 w 1285"/>
                <a:gd name="T37" fmla="*/ 117 h 143"/>
                <a:gd name="T38" fmla="*/ 6 w 1285"/>
                <a:gd name="T39" fmla="*/ 107 h 143"/>
                <a:gd name="T40" fmla="*/ 23 w 1285"/>
                <a:gd name="T41" fmla="*/ 93 h 143"/>
                <a:gd name="T42" fmla="*/ 41 w 1285"/>
                <a:gd name="T43" fmla="*/ 80 h 143"/>
                <a:gd name="T44" fmla="*/ 68 w 1285"/>
                <a:gd name="T45" fmla="*/ 65 h 143"/>
                <a:gd name="T46" fmla="*/ 103 w 1285"/>
                <a:gd name="T47" fmla="*/ 50 h 143"/>
                <a:gd name="T48" fmla="*/ 149 w 1285"/>
                <a:gd name="T49" fmla="*/ 34 h 143"/>
                <a:gd name="T50" fmla="*/ 205 w 1285"/>
                <a:gd name="T51" fmla="*/ 20 h 143"/>
                <a:gd name="T52" fmla="*/ 274 w 1285"/>
                <a:gd name="T53" fmla="*/ 10 h 143"/>
                <a:gd name="T54" fmla="*/ 355 w 1285"/>
                <a:gd name="T55" fmla="*/ 3 h 143"/>
                <a:gd name="T56" fmla="*/ 451 w 1285"/>
                <a:gd name="T57" fmla="*/ 0 h 143"/>
                <a:gd name="T58" fmla="*/ 561 w 1285"/>
                <a:gd name="T59" fmla="*/ 3 h 143"/>
                <a:gd name="T60" fmla="*/ 689 w 1285"/>
                <a:gd name="T61" fmla="*/ 13 h 143"/>
                <a:gd name="T62" fmla="*/ 832 w 1285"/>
                <a:gd name="T63" fmla="*/ 31 h 143"/>
                <a:gd name="T64" fmla="*/ 994 w 1285"/>
                <a:gd name="T65" fmla="*/ 58 h 143"/>
                <a:gd name="T66" fmla="*/ 1176 w 1285"/>
                <a:gd name="T67" fmla="*/ 95 h 143"/>
                <a:gd name="T68" fmla="*/ 1279 w 1285"/>
                <a:gd name="T69" fmla="*/ 120 h 143"/>
                <a:gd name="T70" fmla="*/ 1285 w 1285"/>
                <a:gd name="T71" fmla="*/ 128 h 143"/>
                <a:gd name="T72" fmla="*/ 1283 w 1285"/>
                <a:gd name="T73" fmla="*/ 138 h 143"/>
                <a:gd name="T74" fmla="*/ 1276 w 1285"/>
                <a:gd name="T7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5" h="143">
                  <a:moveTo>
                    <a:pt x="1271" y="143"/>
                  </a:moveTo>
                  <a:lnTo>
                    <a:pt x="1270" y="143"/>
                  </a:lnTo>
                  <a:lnTo>
                    <a:pt x="1269" y="143"/>
                  </a:lnTo>
                  <a:lnTo>
                    <a:pt x="1173" y="122"/>
                  </a:lnTo>
                  <a:lnTo>
                    <a:pt x="1081" y="102"/>
                  </a:lnTo>
                  <a:lnTo>
                    <a:pt x="994" y="85"/>
                  </a:lnTo>
                  <a:lnTo>
                    <a:pt x="913" y="71"/>
                  </a:lnTo>
                  <a:lnTo>
                    <a:pt x="836" y="59"/>
                  </a:lnTo>
                  <a:lnTo>
                    <a:pt x="763" y="50"/>
                  </a:lnTo>
                  <a:lnTo>
                    <a:pt x="695" y="42"/>
                  </a:lnTo>
                  <a:lnTo>
                    <a:pt x="630" y="36"/>
                  </a:lnTo>
                  <a:lnTo>
                    <a:pt x="570" y="31"/>
                  </a:lnTo>
                  <a:lnTo>
                    <a:pt x="514" y="29"/>
                  </a:lnTo>
                  <a:lnTo>
                    <a:pt x="462" y="28"/>
                  </a:lnTo>
                  <a:lnTo>
                    <a:pt x="413" y="28"/>
                  </a:lnTo>
                  <a:lnTo>
                    <a:pt x="368" y="30"/>
                  </a:lnTo>
                  <a:lnTo>
                    <a:pt x="326" y="33"/>
                  </a:lnTo>
                  <a:lnTo>
                    <a:pt x="288" y="37"/>
                  </a:lnTo>
                  <a:lnTo>
                    <a:pt x="253" y="41"/>
                  </a:lnTo>
                  <a:lnTo>
                    <a:pt x="220" y="46"/>
                  </a:lnTo>
                  <a:lnTo>
                    <a:pt x="191" y="53"/>
                  </a:lnTo>
                  <a:lnTo>
                    <a:pt x="165" y="59"/>
                  </a:lnTo>
                  <a:lnTo>
                    <a:pt x="141" y="66"/>
                  </a:lnTo>
                  <a:lnTo>
                    <a:pt x="121" y="73"/>
                  </a:lnTo>
                  <a:lnTo>
                    <a:pt x="101" y="80"/>
                  </a:lnTo>
                  <a:lnTo>
                    <a:pt x="85" y="87"/>
                  </a:lnTo>
                  <a:lnTo>
                    <a:pt x="71" y="94"/>
                  </a:lnTo>
                  <a:lnTo>
                    <a:pt x="49" y="107"/>
                  </a:lnTo>
                  <a:lnTo>
                    <a:pt x="35" y="118"/>
                  </a:lnTo>
                  <a:lnTo>
                    <a:pt x="27" y="124"/>
                  </a:lnTo>
                  <a:lnTo>
                    <a:pt x="25" y="127"/>
                  </a:lnTo>
                  <a:lnTo>
                    <a:pt x="20" y="131"/>
                  </a:lnTo>
                  <a:lnTo>
                    <a:pt x="15" y="133"/>
                  </a:lnTo>
                  <a:lnTo>
                    <a:pt x="11" y="133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3" y="111"/>
                  </a:lnTo>
                  <a:lnTo>
                    <a:pt x="6" y="107"/>
                  </a:lnTo>
                  <a:lnTo>
                    <a:pt x="15" y="98"/>
                  </a:lnTo>
                  <a:lnTo>
                    <a:pt x="23" y="93"/>
                  </a:lnTo>
                  <a:lnTo>
                    <a:pt x="30" y="86"/>
                  </a:lnTo>
                  <a:lnTo>
                    <a:pt x="41" y="80"/>
                  </a:lnTo>
                  <a:lnTo>
                    <a:pt x="53" y="72"/>
                  </a:lnTo>
                  <a:lnTo>
                    <a:pt x="68" y="65"/>
                  </a:lnTo>
                  <a:lnTo>
                    <a:pt x="84" y="57"/>
                  </a:lnTo>
                  <a:lnTo>
                    <a:pt x="103" y="50"/>
                  </a:lnTo>
                  <a:lnTo>
                    <a:pt x="125" y="42"/>
                  </a:lnTo>
                  <a:lnTo>
                    <a:pt x="149" y="34"/>
                  </a:lnTo>
                  <a:lnTo>
                    <a:pt x="176" y="27"/>
                  </a:lnTo>
                  <a:lnTo>
                    <a:pt x="205" y="20"/>
                  </a:lnTo>
                  <a:lnTo>
                    <a:pt x="238" y="15"/>
                  </a:lnTo>
                  <a:lnTo>
                    <a:pt x="274" y="10"/>
                  </a:lnTo>
                  <a:lnTo>
                    <a:pt x="313" y="5"/>
                  </a:lnTo>
                  <a:lnTo>
                    <a:pt x="355" y="3"/>
                  </a:lnTo>
                  <a:lnTo>
                    <a:pt x="402" y="1"/>
                  </a:lnTo>
                  <a:lnTo>
                    <a:pt x="451" y="0"/>
                  </a:lnTo>
                  <a:lnTo>
                    <a:pt x="504" y="1"/>
                  </a:lnTo>
                  <a:lnTo>
                    <a:pt x="561" y="3"/>
                  </a:lnTo>
                  <a:lnTo>
                    <a:pt x="623" y="7"/>
                  </a:lnTo>
                  <a:lnTo>
                    <a:pt x="689" y="13"/>
                  </a:lnTo>
                  <a:lnTo>
                    <a:pt x="758" y="22"/>
                  </a:lnTo>
                  <a:lnTo>
                    <a:pt x="832" y="31"/>
                  </a:lnTo>
                  <a:lnTo>
                    <a:pt x="911" y="43"/>
                  </a:lnTo>
                  <a:lnTo>
                    <a:pt x="994" y="58"/>
                  </a:lnTo>
                  <a:lnTo>
                    <a:pt x="1083" y="75"/>
                  </a:lnTo>
                  <a:lnTo>
                    <a:pt x="1176" y="95"/>
                  </a:lnTo>
                  <a:lnTo>
                    <a:pt x="1274" y="118"/>
                  </a:lnTo>
                  <a:lnTo>
                    <a:pt x="1279" y="120"/>
                  </a:lnTo>
                  <a:lnTo>
                    <a:pt x="1283" y="123"/>
                  </a:lnTo>
                  <a:lnTo>
                    <a:pt x="1285" y="128"/>
                  </a:lnTo>
                  <a:lnTo>
                    <a:pt x="1285" y="134"/>
                  </a:lnTo>
                  <a:lnTo>
                    <a:pt x="1283" y="138"/>
                  </a:lnTo>
                  <a:lnTo>
                    <a:pt x="1279" y="141"/>
                  </a:lnTo>
                  <a:lnTo>
                    <a:pt x="1276" y="143"/>
                  </a:lnTo>
                  <a:lnTo>
                    <a:pt x="1271" y="14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1"/>
            <p:cNvSpPr>
              <a:spLocks/>
            </p:cNvSpPr>
            <p:nvPr userDrawn="1"/>
          </p:nvSpPr>
          <p:spPr bwMode="auto">
            <a:xfrm>
              <a:off x="4414838" y="5519738"/>
              <a:ext cx="747713" cy="138113"/>
            </a:xfrm>
            <a:custGeom>
              <a:avLst/>
              <a:gdLst>
                <a:gd name="T0" fmla="*/ 1399 w 1415"/>
                <a:gd name="T1" fmla="*/ 261 h 261"/>
                <a:gd name="T2" fmla="*/ 1390 w 1415"/>
                <a:gd name="T3" fmla="*/ 258 h 261"/>
                <a:gd name="T4" fmla="*/ 1351 w 1415"/>
                <a:gd name="T5" fmla="*/ 241 h 261"/>
                <a:gd name="T6" fmla="*/ 1280 w 1415"/>
                <a:gd name="T7" fmla="*/ 211 h 261"/>
                <a:gd name="T8" fmla="*/ 1181 w 1415"/>
                <a:gd name="T9" fmla="*/ 175 h 261"/>
                <a:gd name="T10" fmla="*/ 1059 w 1415"/>
                <a:gd name="T11" fmla="*/ 135 h 261"/>
                <a:gd name="T12" fmla="*/ 918 w 1415"/>
                <a:gd name="T13" fmla="*/ 96 h 261"/>
                <a:gd name="T14" fmla="*/ 805 w 1415"/>
                <a:gd name="T15" fmla="*/ 69 h 261"/>
                <a:gd name="T16" fmla="*/ 726 w 1415"/>
                <a:gd name="T17" fmla="*/ 54 h 261"/>
                <a:gd name="T18" fmla="*/ 645 w 1415"/>
                <a:gd name="T19" fmla="*/ 42 h 261"/>
                <a:gd name="T20" fmla="*/ 563 w 1415"/>
                <a:gd name="T21" fmla="*/ 32 h 261"/>
                <a:gd name="T22" fmla="*/ 494 w 1415"/>
                <a:gd name="T23" fmla="*/ 27 h 261"/>
                <a:gd name="T24" fmla="*/ 442 w 1415"/>
                <a:gd name="T25" fmla="*/ 27 h 261"/>
                <a:gd name="T26" fmla="*/ 392 w 1415"/>
                <a:gd name="T27" fmla="*/ 29 h 261"/>
                <a:gd name="T28" fmla="*/ 344 w 1415"/>
                <a:gd name="T29" fmla="*/ 33 h 261"/>
                <a:gd name="T30" fmla="*/ 277 w 1415"/>
                <a:gd name="T31" fmla="*/ 44 h 261"/>
                <a:gd name="T32" fmla="*/ 198 w 1415"/>
                <a:gd name="T33" fmla="*/ 62 h 261"/>
                <a:gd name="T34" fmla="*/ 131 w 1415"/>
                <a:gd name="T35" fmla="*/ 84 h 261"/>
                <a:gd name="T36" fmla="*/ 78 w 1415"/>
                <a:gd name="T37" fmla="*/ 105 h 261"/>
                <a:gd name="T38" fmla="*/ 30 w 1415"/>
                <a:gd name="T39" fmla="*/ 128 h 261"/>
                <a:gd name="T40" fmla="*/ 15 w 1415"/>
                <a:gd name="T41" fmla="*/ 136 h 261"/>
                <a:gd name="T42" fmla="*/ 5 w 1415"/>
                <a:gd name="T43" fmla="*/ 134 h 261"/>
                <a:gd name="T44" fmla="*/ 0 w 1415"/>
                <a:gd name="T45" fmla="*/ 124 h 261"/>
                <a:gd name="T46" fmla="*/ 2 w 1415"/>
                <a:gd name="T47" fmla="*/ 114 h 261"/>
                <a:gd name="T48" fmla="*/ 18 w 1415"/>
                <a:gd name="T49" fmla="*/ 103 h 261"/>
                <a:gd name="T50" fmla="*/ 70 w 1415"/>
                <a:gd name="T51" fmla="*/ 79 h 261"/>
                <a:gd name="T52" fmla="*/ 124 w 1415"/>
                <a:gd name="T53" fmla="*/ 57 h 261"/>
                <a:gd name="T54" fmla="*/ 192 w 1415"/>
                <a:gd name="T55" fmla="*/ 35 h 261"/>
                <a:gd name="T56" fmla="*/ 273 w 1415"/>
                <a:gd name="T57" fmla="*/ 17 h 261"/>
                <a:gd name="T58" fmla="*/ 342 w 1415"/>
                <a:gd name="T59" fmla="*/ 6 h 261"/>
                <a:gd name="T60" fmla="*/ 390 w 1415"/>
                <a:gd name="T61" fmla="*/ 2 h 261"/>
                <a:gd name="T62" fmla="*/ 442 w 1415"/>
                <a:gd name="T63" fmla="*/ 0 h 261"/>
                <a:gd name="T64" fmla="*/ 495 w 1415"/>
                <a:gd name="T65" fmla="*/ 0 h 261"/>
                <a:gd name="T66" fmla="*/ 565 w 1415"/>
                <a:gd name="T67" fmla="*/ 5 h 261"/>
                <a:gd name="T68" fmla="*/ 649 w 1415"/>
                <a:gd name="T69" fmla="*/ 15 h 261"/>
                <a:gd name="T70" fmla="*/ 731 w 1415"/>
                <a:gd name="T71" fmla="*/ 28 h 261"/>
                <a:gd name="T72" fmla="*/ 810 w 1415"/>
                <a:gd name="T73" fmla="*/ 43 h 261"/>
                <a:gd name="T74" fmla="*/ 925 w 1415"/>
                <a:gd name="T75" fmla="*/ 70 h 261"/>
                <a:gd name="T76" fmla="*/ 1066 w 1415"/>
                <a:gd name="T77" fmla="*/ 109 h 261"/>
                <a:gd name="T78" fmla="*/ 1191 w 1415"/>
                <a:gd name="T79" fmla="*/ 150 h 261"/>
                <a:gd name="T80" fmla="*/ 1290 w 1415"/>
                <a:gd name="T81" fmla="*/ 187 h 261"/>
                <a:gd name="T82" fmla="*/ 1362 w 1415"/>
                <a:gd name="T83" fmla="*/ 216 h 261"/>
                <a:gd name="T84" fmla="*/ 1401 w 1415"/>
                <a:gd name="T85" fmla="*/ 233 h 261"/>
                <a:gd name="T86" fmla="*/ 1412 w 1415"/>
                <a:gd name="T87" fmla="*/ 238 h 261"/>
                <a:gd name="T88" fmla="*/ 1415 w 1415"/>
                <a:gd name="T89" fmla="*/ 248 h 261"/>
                <a:gd name="T90" fmla="*/ 1412 w 1415"/>
                <a:gd name="T91" fmla="*/ 257 h 261"/>
                <a:gd name="T92" fmla="*/ 1405 w 1415"/>
                <a:gd name="T9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5" h="261">
                  <a:moveTo>
                    <a:pt x="1401" y="261"/>
                  </a:moveTo>
                  <a:lnTo>
                    <a:pt x="1399" y="261"/>
                  </a:lnTo>
                  <a:lnTo>
                    <a:pt x="1396" y="260"/>
                  </a:lnTo>
                  <a:lnTo>
                    <a:pt x="1390" y="258"/>
                  </a:lnTo>
                  <a:lnTo>
                    <a:pt x="1375" y="250"/>
                  </a:lnTo>
                  <a:lnTo>
                    <a:pt x="1351" y="241"/>
                  </a:lnTo>
                  <a:lnTo>
                    <a:pt x="1319" y="228"/>
                  </a:lnTo>
                  <a:lnTo>
                    <a:pt x="1280" y="211"/>
                  </a:lnTo>
                  <a:lnTo>
                    <a:pt x="1234" y="194"/>
                  </a:lnTo>
                  <a:lnTo>
                    <a:pt x="1181" y="175"/>
                  </a:lnTo>
                  <a:lnTo>
                    <a:pt x="1123" y="155"/>
                  </a:lnTo>
                  <a:lnTo>
                    <a:pt x="1059" y="135"/>
                  </a:lnTo>
                  <a:lnTo>
                    <a:pt x="991" y="115"/>
                  </a:lnTo>
                  <a:lnTo>
                    <a:pt x="918" y="96"/>
                  </a:lnTo>
                  <a:lnTo>
                    <a:pt x="844" y="78"/>
                  </a:lnTo>
                  <a:lnTo>
                    <a:pt x="805" y="69"/>
                  </a:lnTo>
                  <a:lnTo>
                    <a:pt x="765" y="61"/>
                  </a:lnTo>
                  <a:lnTo>
                    <a:pt x="726" y="54"/>
                  </a:lnTo>
                  <a:lnTo>
                    <a:pt x="685" y="47"/>
                  </a:lnTo>
                  <a:lnTo>
                    <a:pt x="645" y="42"/>
                  </a:lnTo>
                  <a:lnTo>
                    <a:pt x="604" y="37"/>
                  </a:lnTo>
                  <a:lnTo>
                    <a:pt x="563" y="32"/>
                  </a:lnTo>
                  <a:lnTo>
                    <a:pt x="521" y="29"/>
                  </a:lnTo>
                  <a:lnTo>
                    <a:pt x="494" y="27"/>
                  </a:lnTo>
                  <a:lnTo>
                    <a:pt x="468" y="27"/>
                  </a:lnTo>
                  <a:lnTo>
                    <a:pt x="442" y="27"/>
                  </a:lnTo>
                  <a:lnTo>
                    <a:pt x="416" y="27"/>
                  </a:lnTo>
                  <a:lnTo>
                    <a:pt x="392" y="29"/>
                  </a:lnTo>
                  <a:lnTo>
                    <a:pt x="368" y="31"/>
                  </a:lnTo>
                  <a:lnTo>
                    <a:pt x="344" y="33"/>
                  </a:lnTo>
                  <a:lnTo>
                    <a:pt x="321" y="37"/>
                  </a:lnTo>
                  <a:lnTo>
                    <a:pt x="277" y="44"/>
                  </a:lnTo>
                  <a:lnTo>
                    <a:pt x="236" y="53"/>
                  </a:lnTo>
                  <a:lnTo>
                    <a:pt x="198" y="62"/>
                  </a:lnTo>
                  <a:lnTo>
                    <a:pt x="163" y="73"/>
                  </a:lnTo>
                  <a:lnTo>
                    <a:pt x="131" y="84"/>
                  </a:lnTo>
                  <a:lnTo>
                    <a:pt x="103" y="95"/>
                  </a:lnTo>
                  <a:lnTo>
                    <a:pt x="78" y="105"/>
                  </a:lnTo>
                  <a:lnTo>
                    <a:pt x="58" y="114"/>
                  </a:lnTo>
                  <a:lnTo>
                    <a:pt x="30" y="128"/>
                  </a:lnTo>
                  <a:lnTo>
                    <a:pt x="20" y="134"/>
                  </a:lnTo>
                  <a:lnTo>
                    <a:pt x="15" y="136"/>
                  </a:lnTo>
                  <a:lnTo>
                    <a:pt x="9" y="136"/>
                  </a:lnTo>
                  <a:lnTo>
                    <a:pt x="5" y="134"/>
                  </a:lnTo>
                  <a:lnTo>
                    <a:pt x="2" y="129"/>
                  </a:lnTo>
                  <a:lnTo>
                    <a:pt x="0" y="124"/>
                  </a:lnTo>
                  <a:lnTo>
                    <a:pt x="0" y="120"/>
                  </a:lnTo>
                  <a:lnTo>
                    <a:pt x="2" y="114"/>
                  </a:lnTo>
                  <a:lnTo>
                    <a:pt x="6" y="111"/>
                  </a:lnTo>
                  <a:lnTo>
                    <a:pt x="18" y="103"/>
                  </a:lnTo>
                  <a:lnTo>
                    <a:pt x="48" y="88"/>
                  </a:lnTo>
                  <a:lnTo>
                    <a:pt x="70" y="79"/>
                  </a:lnTo>
                  <a:lnTo>
                    <a:pt x="95" y="69"/>
                  </a:lnTo>
                  <a:lnTo>
                    <a:pt x="124" y="57"/>
                  </a:lnTo>
                  <a:lnTo>
                    <a:pt x="156" y="46"/>
                  </a:lnTo>
                  <a:lnTo>
                    <a:pt x="192" y="35"/>
                  </a:lnTo>
                  <a:lnTo>
                    <a:pt x="231" y="26"/>
                  </a:lnTo>
                  <a:lnTo>
                    <a:pt x="273" y="17"/>
                  </a:lnTo>
                  <a:lnTo>
                    <a:pt x="318" y="10"/>
                  </a:lnTo>
                  <a:lnTo>
                    <a:pt x="342" y="6"/>
                  </a:lnTo>
                  <a:lnTo>
                    <a:pt x="366" y="3"/>
                  </a:lnTo>
                  <a:lnTo>
                    <a:pt x="390" y="2"/>
                  </a:lnTo>
                  <a:lnTo>
                    <a:pt x="415" y="0"/>
                  </a:lnTo>
                  <a:lnTo>
                    <a:pt x="442" y="0"/>
                  </a:lnTo>
                  <a:lnTo>
                    <a:pt x="468" y="0"/>
                  </a:lnTo>
                  <a:lnTo>
                    <a:pt x="495" y="0"/>
                  </a:lnTo>
                  <a:lnTo>
                    <a:pt x="523" y="2"/>
                  </a:lnTo>
                  <a:lnTo>
                    <a:pt x="565" y="5"/>
                  </a:lnTo>
                  <a:lnTo>
                    <a:pt x="606" y="10"/>
                  </a:lnTo>
                  <a:lnTo>
                    <a:pt x="649" y="15"/>
                  </a:lnTo>
                  <a:lnTo>
                    <a:pt x="690" y="20"/>
                  </a:lnTo>
                  <a:lnTo>
                    <a:pt x="731" y="28"/>
                  </a:lnTo>
                  <a:lnTo>
                    <a:pt x="771" y="34"/>
                  </a:lnTo>
                  <a:lnTo>
                    <a:pt x="810" y="43"/>
                  </a:lnTo>
                  <a:lnTo>
                    <a:pt x="849" y="52"/>
                  </a:lnTo>
                  <a:lnTo>
                    <a:pt x="925" y="70"/>
                  </a:lnTo>
                  <a:lnTo>
                    <a:pt x="998" y="89"/>
                  </a:lnTo>
                  <a:lnTo>
                    <a:pt x="1066" y="109"/>
                  </a:lnTo>
                  <a:lnTo>
                    <a:pt x="1131" y="129"/>
                  </a:lnTo>
                  <a:lnTo>
                    <a:pt x="1191" y="150"/>
                  </a:lnTo>
                  <a:lnTo>
                    <a:pt x="1243" y="169"/>
                  </a:lnTo>
                  <a:lnTo>
                    <a:pt x="1290" y="187"/>
                  </a:lnTo>
                  <a:lnTo>
                    <a:pt x="1330" y="203"/>
                  </a:lnTo>
                  <a:lnTo>
                    <a:pt x="1362" y="216"/>
                  </a:lnTo>
                  <a:lnTo>
                    <a:pt x="1386" y="227"/>
                  </a:lnTo>
                  <a:lnTo>
                    <a:pt x="1401" y="233"/>
                  </a:lnTo>
                  <a:lnTo>
                    <a:pt x="1408" y="235"/>
                  </a:lnTo>
                  <a:lnTo>
                    <a:pt x="1412" y="238"/>
                  </a:lnTo>
                  <a:lnTo>
                    <a:pt x="1414" y="243"/>
                  </a:lnTo>
                  <a:lnTo>
                    <a:pt x="1415" y="248"/>
                  </a:lnTo>
                  <a:lnTo>
                    <a:pt x="1414" y="254"/>
                  </a:lnTo>
                  <a:lnTo>
                    <a:pt x="1412" y="257"/>
                  </a:lnTo>
                  <a:lnTo>
                    <a:pt x="1409" y="259"/>
                  </a:lnTo>
                  <a:lnTo>
                    <a:pt x="1405" y="261"/>
                  </a:lnTo>
                  <a:lnTo>
                    <a:pt x="1401" y="261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2"/>
            <p:cNvSpPr>
              <a:spLocks/>
            </p:cNvSpPr>
            <p:nvPr userDrawn="1"/>
          </p:nvSpPr>
          <p:spPr bwMode="auto">
            <a:xfrm>
              <a:off x="4479925" y="5608638"/>
              <a:ext cx="733425" cy="163513"/>
            </a:xfrm>
            <a:custGeom>
              <a:avLst/>
              <a:gdLst>
                <a:gd name="T0" fmla="*/ 1371 w 1387"/>
                <a:gd name="T1" fmla="*/ 310 h 310"/>
                <a:gd name="T2" fmla="*/ 1336 w 1387"/>
                <a:gd name="T3" fmla="*/ 296 h 310"/>
                <a:gd name="T4" fmla="*/ 1264 w 1387"/>
                <a:gd name="T5" fmla="*/ 260 h 310"/>
                <a:gd name="T6" fmla="*/ 1146 w 1387"/>
                <a:gd name="T7" fmla="*/ 200 h 310"/>
                <a:gd name="T8" fmla="*/ 1021 w 1387"/>
                <a:gd name="T9" fmla="*/ 140 h 310"/>
                <a:gd name="T10" fmla="*/ 932 w 1387"/>
                <a:gd name="T11" fmla="*/ 104 h 310"/>
                <a:gd name="T12" fmla="*/ 838 w 1387"/>
                <a:gd name="T13" fmla="*/ 72 h 310"/>
                <a:gd name="T14" fmla="*/ 764 w 1387"/>
                <a:gd name="T15" fmla="*/ 52 h 310"/>
                <a:gd name="T16" fmla="*/ 714 w 1387"/>
                <a:gd name="T17" fmla="*/ 42 h 310"/>
                <a:gd name="T18" fmla="*/ 664 w 1387"/>
                <a:gd name="T19" fmla="*/ 35 h 310"/>
                <a:gd name="T20" fmla="*/ 613 w 1387"/>
                <a:gd name="T21" fmla="*/ 29 h 310"/>
                <a:gd name="T22" fmla="*/ 561 w 1387"/>
                <a:gd name="T23" fmla="*/ 28 h 310"/>
                <a:gd name="T24" fmla="*/ 509 w 1387"/>
                <a:gd name="T25" fmla="*/ 29 h 310"/>
                <a:gd name="T26" fmla="*/ 434 w 1387"/>
                <a:gd name="T27" fmla="*/ 37 h 310"/>
                <a:gd name="T28" fmla="*/ 340 w 1387"/>
                <a:gd name="T29" fmla="*/ 51 h 310"/>
                <a:gd name="T30" fmla="*/ 256 w 1387"/>
                <a:gd name="T31" fmla="*/ 67 h 310"/>
                <a:gd name="T32" fmla="*/ 182 w 1387"/>
                <a:gd name="T33" fmla="*/ 84 h 310"/>
                <a:gd name="T34" fmla="*/ 95 w 1387"/>
                <a:gd name="T35" fmla="*/ 108 h 310"/>
                <a:gd name="T36" fmla="*/ 28 w 1387"/>
                <a:gd name="T37" fmla="*/ 130 h 310"/>
                <a:gd name="T38" fmla="*/ 13 w 1387"/>
                <a:gd name="T39" fmla="*/ 134 h 310"/>
                <a:gd name="T40" fmla="*/ 4 w 1387"/>
                <a:gd name="T41" fmla="*/ 131 h 310"/>
                <a:gd name="T42" fmla="*/ 0 w 1387"/>
                <a:gd name="T43" fmla="*/ 121 h 310"/>
                <a:gd name="T44" fmla="*/ 4 w 1387"/>
                <a:gd name="T45" fmla="*/ 111 h 310"/>
                <a:gd name="T46" fmla="*/ 18 w 1387"/>
                <a:gd name="T47" fmla="*/ 105 h 310"/>
                <a:gd name="T48" fmla="*/ 86 w 1387"/>
                <a:gd name="T49" fmla="*/ 82 h 310"/>
                <a:gd name="T50" fmla="*/ 175 w 1387"/>
                <a:gd name="T51" fmla="*/ 58 h 310"/>
                <a:gd name="T52" fmla="*/ 249 w 1387"/>
                <a:gd name="T53" fmla="*/ 41 h 310"/>
                <a:gd name="T54" fmla="*/ 334 w 1387"/>
                <a:gd name="T55" fmla="*/ 25 h 310"/>
                <a:gd name="T56" fmla="*/ 429 w 1387"/>
                <a:gd name="T57" fmla="*/ 11 h 310"/>
                <a:gd name="T58" fmla="*/ 507 w 1387"/>
                <a:gd name="T59" fmla="*/ 2 h 310"/>
                <a:gd name="T60" fmla="*/ 561 w 1387"/>
                <a:gd name="T61" fmla="*/ 0 h 310"/>
                <a:gd name="T62" fmla="*/ 614 w 1387"/>
                <a:gd name="T63" fmla="*/ 2 h 310"/>
                <a:gd name="T64" fmla="*/ 666 w 1387"/>
                <a:gd name="T65" fmla="*/ 8 h 310"/>
                <a:gd name="T66" fmla="*/ 718 w 1387"/>
                <a:gd name="T67" fmla="*/ 15 h 310"/>
                <a:gd name="T68" fmla="*/ 768 w 1387"/>
                <a:gd name="T69" fmla="*/ 25 h 310"/>
                <a:gd name="T70" fmla="*/ 843 w 1387"/>
                <a:gd name="T71" fmla="*/ 45 h 310"/>
                <a:gd name="T72" fmla="*/ 939 w 1387"/>
                <a:gd name="T73" fmla="*/ 78 h 310"/>
                <a:gd name="T74" fmla="*/ 1031 w 1387"/>
                <a:gd name="T75" fmla="*/ 116 h 310"/>
                <a:gd name="T76" fmla="*/ 1157 w 1387"/>
                <a:gd name="T77" fmla="*/ 176 h 310"/>
                <a:gd name="T78" fmla="*/ 1276 w 1387"/>
                <a:gd name="T79" fmla="*/ 235 h 310"/>
                <a:gd name="T80" fmla="*/ 1347 w 1387"/>
                <a:gd name="T81" fmla="*/ 271 h 310"/>
                <a:gd name="T82" fmla="*/ 1384 w 1387"/>
                <a:gd name="T83" fmla="*/ 287 h 310"/>
                <a:gd name="T84" fmla="*/ 1387 w 1387"/>
                <a:gd name="T85" fmla="*/ 297 h 310"/>
                <a:gd name="T86" fmla="*/ 1384 w 1387"/>
                <a:gd name="T87" fmla="*/ 306 h 310"/>
                <a:gd name="T88" fmla="*/ 1377 w 1387"/>
                <a:gd name="T8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7" h="310">
                  <a:moveTo>
                    <a:pt x="1374" y="310"/>
                  </a:moveTo>
                  <a:lnTo>
                    <a:pt x="1371" y="310"/>
                  </a:lnTo>
                  <a:lnTo>
                    <a:pt x="1369" y="310"/>
                  </a:lnTo>
                  <a:lnTo>
                    <a:pt x="1336" y="296"/>
                  </a:lnTo>
                  <a:lnTo>
                    <a:pt x="1302" y="279"/>
                  </a:lnTo>
                  <a:lnTo>
                    <a:pt x="1264" y="260"/>
                  </a:lnTo>
                  <a:lnTo>
                    <a:pt x="1223" y="239"/>
                  </a:lnTo>
                  <a:lnTo>
                    <a:pt x="1146" y="200"/>
                  </a:lnTo>
                  <a:lnTo>
                    <a:pt x="1064" y="161"/>
                  </a:lnTo>
                  <a:lnTo>
                    <a:pt x="1021" y="140"/>
                  </a:lnTo>
                  <a:lnTo>
                    <a:pt x="977" y="122"/>
                  </a:lnTo>
                  <a:lnTo>
                    <a:pt x="932" y="104"/>
                  </a:lnTo>
                  <a:lnTo>
                    <a:pt x="885" y="88"/>
                  </a:lnTo>
                  <a:lnTo>
                    <a:pt x="838" y="72"/>
                  </a:lnTo>
                  <a:lnTo>
                    <a:pt x="789" y="58"/>
                  </a:lnTo>
                  <a:lnTo>
                    <a:pt x="764" y="52"/>
                  </a:lnTo>
                  <a:lnTo>
                    <a:pt x="739" y="47"/>
                  </a:lnTo>
                  <a:lnTo>
                    <a:pt x="714" y="42"/>
                  </a:lnTo>
                  <a:lnTo>
                    <a:pt x="690" y="38"/>
                  </a:lnTo>
                  <a:lnTo>
                    <a:pt x="664" y="35"/>
                  </a:lnTo>
                  <a:lnTo>
                    <a:pt x="639" y="31"/>
                  </a:lnTo>
                  <a:lnTo>
                    <a:pt x="613" y="29"/>
                  </a:lnTo>
                  <a:lnTo>
                    <a:pt x="587" y="28"/>
                  </a:lnTo>
                  <a:lnTo>
                    <a:pt x="561" y="28"/>
                  </a:lnTo>
                  <a:lnTo>
                    <a:pt x="535" y="28"/>
                  </a:lnTo>
                  <a:lnTo>
                    <a:pt x="509" y="29"/>
                  </a:lnTo>
                  <a:lnTo>
                    <a:pt x="483" y="31"/>
                  </a:lnTo>
                  <a:lnTo>
                    <a:pt x="434" y="37"/>
                  </a:lnTo>
                  <a:lnTo>
                    <a:pt x="385" y="44"/>
                  </a:lnTo>
                  <a:lnTo>
                    <a:pt x="340" y="51"/>
                  </a:lnTo>
                  <a:lnTo>
                    <a:pt x="296" y="59"/>
                  </a:lnTo>
                  <a:lnTo>
                    <a:pt x="256" y="67"/>
                  </a:lnTo>
                  <a:lnTo>
                    <a:pt x="217" y="76"/>
                  </a:lnTo>
                  <a:lnTo>
                    <a:pt x="182" y="84"/>
                  </a:lnTo>
                  <a:lnTo>
                    <a:pt x="150" y="93"/>
                  </a:lnTo>
                  <a:lnTo>
                    <a:pt x="95" y="108"/>
                  </a:lnTo>
                  <a:lnTo>
                    <a:pt x="54" y="121"/>
                  </a:lnTo>
                  <a:lnTo>
                    <a:pt x="28" y="130"/>
                  </a:lnTo>
                  <a:lnTo>
                    <a:pt x="18" y="134"/>
                  </a:lnTo>
                  <a:lnTo>
                    <a:pt x="13" y="134"/>
                  </a:lnTo>
                  <a:lnTo>
                    <a:pt x="8" y="133"/>
                  </a:lnTo>
                  <a:lnTo>
                    <a:pt x="4" y="131"/>
                  </a:lnTo>
                  <a:lnTo>
                    <a:pt x="1" y="126"/>
                  </a:lnTo>
                  <a:lnTo>
                    <a:pt x="0" y="121"/>
                  </a:lnTo>
                  <a:lnTo>
                    <a:pt x="1" y="116"/>
                  </a:lnTo>
                  <a:lnTo>
                    <a:pt x="4" y="111"/>
                  </a:lnTo>
                  <a:lnTo>
                    <a:pt x="8" y="108"/>
                  </a:lnTo>
                  <a:lnTo>
                    <a:pt x="18" y="105"/>
                  </a:lnTo>
                  <a:lnTo>
                    <a:pt x="44" y="96"/>
                  </a:lnTo>
                  <a:lnTo>
                    <a:pt x="86" y="82"/>
                  </a:lnTo>
                  <a:lnTo>
                    <a:pt x="142" y="67"/>
                  </a:lnTo>
                  <a:lnTo>
                    <a:pt x="175" y="58"/>
                  </a:lnTo>
                  <a:lnTo>
                    <a:pt x="210" y="50"/>
                  </a:lnTo>
                  <a:lnTo>
                    <a:pt x="249" y="41"/>
                  </a:lnTo>
                  <a:lnTo>
                    <a:pt x="291" y="32"/>
                  </a:lnTo>
                  <a:lnTo>
                    <a:pt x="334" y="25"/>
                  </a:lnTo>
                  <a:lnTo>
                    <a:pt x="381" y="17"/>
                  </a:lnTo>
                  <a:lnTo>
                    <a:pt x="429" y="11"/>
                  </a:lnTo>
                  <a:lnTo>
                    <a:pt x="480" y="4"/>
                  </a:lnTo>
                  <a:lnTo>
                    <a:pt x="507" y="2"/>
                  </a:lnTo>
                  <a:lnTo>
                    <a:pt x="534" y="1"/>
                  </a:lnTo>
                  <a:lnTo>
                    <a:pt x="561" y="0"/>
                  </a:lnTo>
                  <a:lnTo>
                    <a:pt x="587" y="1"/>
                  </a:lnTo>
                  <a:lnTo>
                    <a:pt x="614" y="2"/>
                  </a:lnTo>
                  <a:lnTo>
                    <a:pt x="640" y="4"/>
                  </a:lnTo>
                  <a:lnTo>
                    <a:pt x="666" y="8"/>
                  </a:lnTo>
                  <a:lnTo>
                    <a:pt x="692" y="11"/>
                  </a:lnTo>
                  <a:lnTo>
                    <a:pt x="718" y="15"/>
                  </a:lnTo>
                  <a:lnTo>
                    <a:pt x="743" y="20"/>
                  </a:lnTo>
                  <a:lnTo>
                    <a:pt x="768" y="25"/>
                  </a:lnTo>
                  <a:lnTo>
                    <a:pt x="793" y="31"/>
                  </a:lnTo>
                  <a:lnTo>
                    <a:pt x="843" y="45"/>
                  </a:lnTo>
                  <a:lnTo>
                    <a:pt x="892" y="61"/>
                  </a:lnTo>
                  <a:lnTo>
                    <a:pt x="939" y="78"/>
                  </a:lnTo>
                  <a:lnTo>
                    <a:pt x="986" y="96"/>
                  </a:lnTo>
                  <a:lnTo>
                    <a:pt x="1031" y="116"/>
                  </a:lnTo>
                  <a:lnTo>
                    <a:pt x="1074" y="135"/>
                  </a:lnTo>
                  <a:lnTo>
                    <a:pt x="1157" y="176"/>
                  </a:lnTo>
                  <a:lnTo>
                    <a:pt x="1235" y="215"/>
                  </a:lnTo>
                  <a:lnTo>
                    <a:pt x="1276" y="235"/>
                  </a:lnTo>
                  <a:lnTo>
                    <a:pt x="1313" y="255"/>
                  </a:lnTo>
                  <a:lnTo>
                    <a:pt x="1347" y="271"/>
                  </a:lnTo>
                  <a:lnTo>
                    <a:pt x="1379" y="284"/>
                  </a:lnTo>
                  <a:lnTo>
                    <a:pt x="1384" y="287"/>
                  </a:lnTo>
                  <a:lnTo>
                    <a:pt x="1386" y="292"/>
                  </a:lnTo>
                  <a:lnTo>
                    <a:pt x="1387" y="297"/>
                  </a:lnTo>
                  <a:lnTo>
                    <a:pt x="1386" y="302"/>
                  </a:lnTo>
                  <a:lnTo>
                    <a:pt x="1384" y="306"/>
                  </a:lnTo>
                  <a:lnTo>
                    <a:pt x="1382" y="308"/>
                  </a:lnTo>
                  <a:lnTo>
                    <a:pt x="1377" y="310"/>
                  </a:lnTo>
                  <a:lnTo>
                    <a:pt x="1374" y="31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3"/>
            <p:cNvSpPr>
              <a:spLocks/>
            </p:cNvSpPr>
            <p:nvPr userDrawn="1"/>
          </p:nvSpPr>
          <p:spPr bwMode="auto">
            <a:xfrm>
              <a:off x="4672013" y="6067425"/>
              <a:ext cx="654050" cy="349250"/>
            </a:xfrm>
            <a:custGeom>
              <a:avLst/>
              <a:gdLst>
                <a:gd name="T0" fmla="*/ 1219 w 1234"/>
                <a:gd name="T1" fmla="*/ 661 h 661"/>
                <a:gd name="T2" fmla="*/ 1213 w 1234"/>
                <a:gd name="T3" fmla="*/ 658 h 661"/>
                <a:gd name="T4" fmla="*/ 1190 w 1234"/>
                <a:gd name="T5" fmla="*/ 647 h 661"/>
                <a:gd name="T6" fmla="*/ 1133 w 1234"/>
                <a:gd name="T7" fmla="*/ 610 h 661"/>
                <a:gd name="T8" fmla="*/ 1037 w 1234"/>
                <a:gd name="T9" fmla="*/ 539 h 661"/>
                <a:gd name="T10" fmla="*/ 950 w 1234"/>
                <a:gd name="T11" fmla="*/ 469 h 661"/>
                <a:gd name="T12" fmla="*/ 900 w 1234"/>
                <a:gd name="T13" fmla="*/ 437 h 661"/>
                <a:gd name="T14" fmla="*/ 841 w 1234"/>
                <a:gd name="T15" fmla="*/ 403 h 661"/>
                <a:gd name="T16" fmla="*/ 773 w 1234"/>
                <a:gd name="T17" fmla="*/ 366 h 661"/>
                <a:gd name="T18" fmla="*/ 660 w 1234"/>
                <a:gd name="T19" fmla="*/ 309 h 661"/>
                <a:gd name="T20" fmla="*/ 499 w 1234"/>
                <a:gd name="T21" fmla="*/ 233 h 661"/>
                <a:gd name="T22" fmla="*/ 339 w 1234"/>
                <a:gd name="T23" fmla="*/ 163 h 661"/>
                <a:gd name="T24" fmla="*/ 194 w 1234"/>
                <a:gd name="T25" fmla="*/ 101 h 661"/>
                <a:gd name="T26" fmla="*/ 83 w 1234"/>
                <a:gd name="T27" fmla="*/ 56 h 661"/>
                <a:gd name="T28" fmla="*/ 18 w 1234"/>
                <a:gd name="T29" fmla="*/ 29 h 661"/>
                <a:gd name="T30" fmla="*/ 4 w 1234"/>
                <a:gd name="T31" fmla="*/ 23 h 661"/>
                <a:gd name="T32" fmla="*/ 0 w 1234"/>
                <a:gd name="T33" fmla="*/ 13 h 661"/>
                <a:gd name="T34" fmla="*/ 3 w 1234"/>
                <a:gd name="T35" fmla="*/ 3 h 661"/>
                <a:gd name="T36" fmla="*/ 13 w 1234"/>
                <a:gd name="T37" fmla="*/ 0 h 661"/>
                <a:gd name="T38" fmla="*/ 32 w 1234"/>
                <a:gd name="T39" fmla="*/ 6 h 661"/>
                <a:gd name="T40" fmla="*/ 101 w 1234"/>
                <a:gd name="T41" fmla="*/ 34 h 661"/>
                <a:gd name="T42" fmla="*/ 216 w 1234"/>
                <a:gd name="T43" fmla="*/ 81 h 661"/>
                <a:gd name="T44" fmla="*/ 360 w 1234"/>
                <a:gd name="T45" fmla="*/ 142 h 661"/>
                <a:gd name="T46" fmla="*/ 519 w 1234"/>
                <a:gd name="T47" fmla="*/ 213 h 661"/>
                <a:gd name="T48" fmla="*/ 679 w 1234"/>
                <a:gd name="T49" fmla="*/ 287 h 661"/>
                <a:gd name="T50" fmla="*/ 791 w 1234"/>
                <a:gd name="T51" fmla="*/ 344 h 661"/>
                <a:gd name="T52" fmla="*/ 858 w 1234"/>
                <a:gd name="T53" fmla="*/ 381 h 661"/>
                <a:gd name="T54" fmla="*/ 916 w 1234"/>
                <a:gd name="T55" fmla="*/ 416 h 661"/>
                <a:gd name="T56" fmla="*/ 966 w 1234"/>
                <a:gd name="T57" fmla="*/ 449 h 661"/>
                <a:gd name="T58" fmla="*/ 1051 w 1234"/>
                <a:gd name="T59" fmla="*/ 516 h 661"/>
                <a:gd name="T60" fmla="*/ 1145 w 1234"/>
                <a:gd name="T61" fmla="*/ 586 h 661"/>
                <a:gd name="T62" fmla="*/ 1199 w 1234"/>
                <a:gd name="T63" fmla="*/ 621 h 661"/>
                <a:gd name="T64" fmla="*/ 1221 w 1234"/>
                <a:gd name="T65" fmla="*/ 632 h 661"/>
                <a:gd name="T66" fmla="*/ 1228 w 1234"/>
                <a:gd name="T67" fmla="*/ 637 h 661"/>
                <a:gd name="T68" fmla="*/ 1234 w 1234"/>
                <a:gd name="T69" fmla="*/ 645 h 661"/>
                <a:gd name="T70" fmla="*/ 1232 w 1234"/>
                <a:gd name="T71" fmla="*/ 655 h 661"/>
                <a:gd name="T72" fmla="*/ 1225 w 1234"/>
                <a:gd name="T73" fmla="*/ 65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4" h="661">
                  <a:moveTo>
                    <a:pt x="1221" y="661"/>
                  </a:moveTo>
                  <a:lnTo>
                    <a:pt x="1219" y="661"/>
                  </a:lnTo>
                  <a:lnTo>
                    <a:pt x="1218" y="661"/>
                  </a:lnTo>
                  <a:lnTo>
                    <a:pt x="1213" y="658"/>
                  </a:lnTo>
                  <a:lnTo>
                    <a:pt x="1205" y="655"/>
                  </a:lnTo>
                  <a:lnTo>
                    <a:pt x="1190" y="647"/>
                  </a:lnTo>
                  <a:lnTo>
                    <a:pt x="1166" y="632"/>
                  </a:lnTo>
                  <a:lnTo>
                    <a:pt x="1133" y="610"/>
                  </a:lnTo>
                  <a:lnTo>
                    <a:pt x="1091" y="580"/>
                  </a:lnTo>
                  <a:lnTo>
                    <a:pt x="1037" y="539"/>
                  </a:lnTo>
                  <a:lnTo>
                    <a:pt x="969" y="486"/>
                  </a:lnTo>
                  <a:lnTo>
                    <a:pt x="950" y="469"/>
                  </a:lnTo>
                  <a:lnTo>
                    <a:pt x="926" y="454"/>
                  </a:lnTo>
                  <a:lnTo>
                    <a:pt x="900" y="437"/>
                  </a:lnTo>
                  <a:lnTo>
                    <a:pt x="872" y="420"/>
                  </a:lnTo>
                  <a:lnTo>
                    <a:pt x="841" y="403"/>
                  </a:lnTo>
                  <a:lnTo>
                    <a:pt x="808" y="384"/>
                  </a:lnTo>
                  <a:lnTo>
                    <a:pt x="773" y="366"/>
                  </a:lnTo>
                  <a:lnTo>
                    <a:pt x="737" y="346"/>
                  </a:lnTo>
                  <a:lnTo>
                    <a:pt x="660" y="309"/>
                  </a:lnTo>
                  <a:lnTo>
                    <a:pt x="581" y="271"/>
                  </a:lnTo>
                  <a:lnTo>
                    <a:pt x="499" y="233"/>
                  </a:lnTo>
                  <a:lnTo>
                    <a:pt x="418" y="197"/>
                  </a:lnTo>
                  <a:lnTo>
                    <a:pt x="339" y="163"/>
                  </a:lnTo>
                  <a:lnTo>
                    <a:pt x="263" y="131"/>
                  </a:lnTo>
                  <a:lnTo>
                    <a:pt x="194" y="101"/>
                  </a:lnTo>
                  <a:lnTo>
                    <a:pt x="134" y="77"/>
                  </a:lnTo>
                  <a:lnTo>
                    <a:pt x="83" y="56"/>
                  </a:lnTo>
                  <a:lnTo>
                    <a:pt x="43" y="40"/>
                  </a:lnTo>
                  <a:lnTo>
                    <a:pt x="18" y="29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3"/>
                  </a:lnTo>
                  <a:lnTo>
                    <a:pt x="7" y="1"/>
                  </a:lnTo>
                  <a:lnTo>
                    <a:pt x="13" y="0"/>
                  </a:lnTo>
                  <a:lnTo>
                    <a:pt x="18" y="1"/>
                  </a:lnTo>
                  <a:lnTo>
                    <a:pt x="32" y="6"/>
                  </a:lnTo>
                  <a:lnTo>
                    <a:pt x="60" y="17"/>
                  </a:lnTo>
                  <a:lnTo>
                    <a:pt x="101" y="34"/>
                  </a:lnTo>
                  <a:lnTo>
                    <a:pt x="154" y="55"/>
                  </a:lnTo>
                  <a:lnTo>
                    <a:pt x="216" y="81"/>
                  </a:lnTo>
                  <a:lnTo>
                    <a:pt x="285" y="110"/>
                  </a:lnTo>
                  <a:lnTo>
                    <a:pt x="360" y="142"/>
                  </a:lnTo>
                  <a:lnTo>
                    <a:pt x="438" y="176"/>
                  </a:lnTo>
                  <a:lnTo>
                    <a:pt x="519" y="213"/>
                  </a:lnTo>
                  <a:lnTo>
                    <a:pt x="600" y="249"/>
                  </a:lnTo>
                  <a:lnTo>
                    <a:pt x="679" y="287"/>
                  </a:lnTo>
                  <a:lnTo>
                    <a:pt x="754" y="325"/>
                  </a:lnTo>
                  <a:lnTo>
                    <a:pt x="791" y="344"/>
                  </a:lnTo>
                  <a:lnTo>
                    <a:pt x="825" y="363"/>
                  </a:lnTo>
                  <a:lnTo>
                    <a:pt x="858" y="381"/>
                  </a:lnTo>
                  <a:lnTo>
                    <a:pt x="888" y="398"/>
                  </a:lnTo>
                  <a:lnTo>
                    <a:pt x="916" y="416"/>
                  </a:lnTo>
                  <a:lnTo>
                    <a:pt x="942" y="433"/>
                  </a:lnTo>
                  <a:lnTo>
                    <a:pt x="966" y="449"/>
                  </a:lnTo>
                  <a:lnTo>
                    <a:pt x="987" y="464"/>
                  </a:lnTo>
                  <a:lnTo>
                    <a:pt x="1051" y="516"/>
                  </a:lnTo>
                  <a:lnTo>
                    <a:pt x="1104" y="556"/>
                  </a:lnTo>
                  <a:lnTo>
                    <a:pt x="1145" y="586"/>
                  </a:lnTo>
                  <a:lnTo>
                    <a:pt x="1177" y="607"/>
                  </a:lnTo>
                  <a:lnTo>
                    <a:pt x="1199" y="621"/>
                  </a:lnTo>
                  <a:lnTo>
                    <a:pt x="1213" y="629"/>
                  </a:lnTo>
                  <a:lnTo>
                    <a:pt x="1221" y="632"/>
                  </a:lnTo>
                  <a:lnTo>
                    <a:pt x="1224" y="634"/>
                  </a:lnTo>
                  <a:lnTo>
                    <a:pt x="1228" y="637"/>
                  </a:lnTo>
                  <a:lnTo>
                    <a:pt x="1232" y="640"/>
                  </a:lnTo>
                  <a:lnTo>
                    <a:pt x="1234" y="645"/>
                  </a:lnTo>
                  <a:lnTo>
                    <a:pt x="1234" y="651"/>
                  </a:lnTo>
                  <a:lnTo>
                    <a:pt x="1232" y="655"/>
                  </a:lnTo>
                  <a:lnTo>
                    <a:pt x="1228" y="657"/>
                  </a:lnTo>
                  <a:lnTo>
                    <a:pt x="1225" y="659"/>
                  </a:lnTo>
                  <a:lnTo>
                    <a:pt x="1221" y="661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4"/>
            <p:cNvSpPr>
              <a:spLocks/>
            </p:cNvSpPr>
            <p:nvPr userDrawn="1"/>
          </p:nvSpPr>
          <p:spPr bwMode="auto">
            <a:xfrm>
              <a:off x="4641850" y="5997575"/>
              <a:ext cx="714375" cy="198438"/>
            </a:xfrm>
            <a:custGeom>
              <a:avLst/>
              <a:gdLst>
                <a:gd name="T0" fmla="*/ 1332 w 1350"/>
                <a:gd name="T1" fmla="*/ 374 h 375"/>
                <a:gd name="T2" fmla="*/ 1314 w 1350"/>
                <a:gd name="T3" fmla="*/ 361 h 375"/>
                <a:gd name="T4" fmla="*/ 1254 w 1350"/>
                <a:gd name="T5" fmla="*/ 315 h 375"/>
                <a:gd name="T6" fmla="*/ 1191 w 1350"/>
                <a:gd name="T7" fmla="*/ 271 h 375"/>
                <a:gd name="T8" fmla="*/ 1116 w 1350"/>
                <a:gd name="T9" fmla="*/ 223 h 375"/>
                <a:gd name="T10" fmla="*/ 1032 w 1350"/>
                <a:gd name="T11" fmla="*/ 172 h 375"/>
                <a:gd name="T12" fmla="*/ 940 w 1350"/>
                <a:gd name="T13" fmla="*/ 125 h 375"/>
                <a:gd name="T14" fmla="*/ 870 w 1350"/>
                <a:gd name="T15" fmla="*/ 96 h 375"/>
                <a:gd name="T16" fmla="*/ 823 w 1350"/>
                <a:gd name="T17" fmla="*/ 80 h 375"/>
                <a:gd name="T18" fmla="*/ 776 w 1350"/>
                <a:gd name="T19" fmla="*/ 66 h 375"/>
                <a:gd name="T20" fmla="*/ 723 w 1350"/>
                <a:gd name="T21" fmla="*/ 55 h 375"/>
                <a:gd name="T22" fmla="*/ 635 w 1350"/>
                <a:gd name="T23" fmla="*/ 43 h 375"/>
                <a:gd name="T24" fmla="*/ 509 w 1350"/>
                <a:gd name="T25" fmla="*/ 33 h 375"/>
                <a:gd name="T26" fmla="*/ 378 w 1350"/>
                <a:gd name="T27" fmla="*/ 28 h 375"/>
                <a:gd name="T28" fmla="*/ 256 w 1350"/>
                <a:gd name="T29" fmla="*/ 28 h 375"/>
                <a:gd name="T30" fmla="*/ 149 w 1350"/>
                <a:gd name="T31" fmla="*/ 29 h 375"/>
                <a:gd name="T32" fmla="*/ 67 w 1350"/>
                <a:gd name="T33" fmla="*/ 33 h 375"/>
                <a:gd name="T34" fmla="*/ 21 w 1350"/>
                <a:gd name="T35" fmla="*/ 35 h 375"/>
                <a:gd name="T36" fmla="*/ 9 w 1350"/>
                <a:gd name="T37" fmla="*/ 35 h 375"/>
                <a:gd name="T38" fmla="*/ 1 w 1350"/>
                <a:gd name="T39" fmla="*/ 27 h 375"/>
                <a:gd name="T40" fmla="*/ 0 w 1350"/>
                <a:gd name="T41" fmla="*/ 17 h 375"/>
                <a:gd name="T42" fmla="*/ 8 w 1350"/>
                <a:gd name="T43" fmla="*/ 10 h 375"/>
                <a:gd name="T44" fmla="*/ 23 w 1350"/>
                <a:gd name="T45" fmla="*/ 8 h 375"/>
                <a:gd name="T46" fmla="*/ 73 w 1350"/>
                <a:gd name="T47" fmla="*/ 6 h 375"/>
                <a:gd name="T48" fmla="*/ 156 w 1350"/>
                <a:gd name="T49" fmla="*/ 2 h 375"/>
                <a:gd name="T50" fmla="*/ 263 w 1350"/>
                <a:gd name="T51" fmla="*/ 0 h 375"/>
                <a:gd name="T52" fmla="*/ 386 w 1350"/>
                <a:gd name="T53" fmla="*/ 1 h 375"/>
                <a:gd name="T54" fmla="*/ 515 w 1350"/>
                <a:gd name="T55" fmla="*/ 7 h 375"/>
                <a:gd name="T56" fmla="*/ 642 w 1350"/>
                <a:gd name="T57" fmla="*/ 16 h 375"/>
                <a:gd name="T58" fmla="*/ 729 w 1350"/>
                <a:gd name="T59" fmla="*/ 29 h 375"/>
                <a:gd name="T60" fmla="*/ 782 w 1350"/>
                <a:gd name="T61" fmla="*/ 40 h 375"/>
                <a:gd name="T62" fmla="*/ 831 w 1350"/>
                <a:gd name="T63" fmla="*/ 54 h 375"/>
                <a:gd name="T64" fmla="*/ 878 w 1350"/>
                <a:gd name="T65" fmla="*/ 70 h 375"/>
                <a:gd name="T66" fmla="*/ 951 w 1350"/>
                <a:gd name="T67" fmla="*/ 101 h 375"/>
                <a:gd name="T68" fmla="*/ 1043 w 1350"/>
                <a:gd name="T69" fmla="*/ 148 h 375"/>
                <a:gd name="T70" fmla="*/ 1130 w 1350"/>
                <a:gd name="T71" fmla="*/ 199 h 375"/>
                <a:gd name="T72" fmla="*/ 1206 w 1350"/>
                <a:gd name="T73" fmla="*/ 249 h 375"/>
                <a:gd name="T74" fmla="*/ 1270 w 1350"/>
                <a:gd name="T75" fmla="*/ 293 h 375"/>
                <a:gd name="T76" fmla="*/ 1332 w 1350"/>
                <a:gd name="T77" fmla="*/ 339 h 375"/>
                <a:gd name="T78" fmla="*/ 1348 w 1350"/>
                <a:gd name="T79" fmla="*/ 354 h 375"/>
                <a:gd name="T80" fmla="*/ 1349 w 1350"/>
                <a:gd name="T81" fmla="*/ 365 h 375"/>
                <a:gd name="T82" fmla="*/ 1345 w 1350"/>
                <a:gd name="T83" fmla="*/ 372 h 375"/>
                <a:gd name="T84" fmla="*/ 1339 w 1350"/>
                <a:gd name="T85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50" h="375">
                  <a:moveTo>
                    <a:pt x="1336" y="375"/>
                  </a:moveTo>
                  <a:lnTo>
                    <a:pt x="1332" y="374"/>
                  </a:lnTo>
                  <a:lnTo>
                    <a:pt x="1327" y="372"/>
                  </a:lnTo>
                  <a:lnTo>
                    <a:pt x="1314" y="361"/>
                  </a:lnTo>
                  <a:lnTo>
                    <a:pt x="1279" y="334"/>
                  </a:lnTo>
                  <a:lnTo>
                    <a:pt x="1254" y="315"/>
                  </a:lnTo>
                  <a:lnTo>
                    <a:pt x="1225" y="294"/>
                  </a:lnTo>
                  <a:lnTo>
                    <a:pt x="1191" y="271"/>
                  </a:lnTo>
                  <a:lnTo>
                    <a:pt x="1156" y="247"/>
                  </a:lnTo>
                  <a:lnTo>
                    <a:pt x="1116" y="223"/>
                  </a:lnTo>
                  <a:lnTo>
                    <a:pt x="1075" y="197"/>
                  </a:lnTo>
                  <a:lnTo>
                    <a:pt x="1032" y="172"/>
                  </a:lnTo>
                  <a:lnTo>
                    <a:pt x="986" y="148"/>
                  </a:lnTo>
                  <a:lnTo>
                    <a:pt x="940" y="125"/>
                  </a:lnTo>
                  <a:lnTo>
                    <a:pt x="893" y="105"/>
                  </a:lnTo>
                  <a:lnTo>
                    <a:pt x="870" y="96"/>
                  </a:lnTo>
                  <a:lnTo>
                    <a:pt x="846" y="88"/>
                  </a:lnTo>
                  <a:lnTo>
                    <a:pt x="823" y="80"/>
                  </a:lnTo>
                  <a:lnTo>
                    <a:pt x="799" y="73"/>
                  </a:lnTo>
                  <a:lnTo>
                    <a:pt x="776" y="66"/>
                  </a:lnTo>
                  <a:lnTo>
                    <a:pt x="750" y="61"/>
                  </a:lnTo>
                  <a:lnTo>
                    <a:pt x="723" y="55"/>
                  </a:lnTo>
                  <a:lnTo>
                    <a:pt x="695" y="51"/>
                  </a:lnTo>
                  <a:lnTo>
                    <a:pt x="635" y="43"/>
                  </a:lnTo>
                  <a:lnTo>
                    <a:pt x="573" y="38"/>
                  </a:lnTo>
                  <a:lnTo>
                    <a:pt x="509" y="33"/>
                  </a:lnTo>
                  <a:lnTo>
                    <a:pt x="443" y="30"/>
                  </a:lnTo>
                  <a:lnTo>
                    <a:pt x="378" y="28"/>
                  </a:lnTo>
                  <a:lnTo>
                    <a:pt x="316" y="27"/>
                  </a:lnTo>
                  <a:lnTo>
                    <a:pt x="256" y="28"/>
                  </a:lnTo>
                  <a:lnTo>
                    <a:pt x="200" y="28"/>
                  </a:lnTo>
                  <a:lnTo>
                    <a:pt x="149" y="29"/>
                  </a:lnTo>
                  <a:lnTo>
                    <a:pt x="104" y="32"/>
                  </a:lnTo>
                  <a:lnTo>
                    <a:pt x="67" y="33"/>
                  </a:lnTo>
                  <a:lnTo>
                    <a:pt x="39" y="34"/>
                  </a:lnTo>
                  <a:lnTo>
                    <a:pt x="21" y="35"/>
                  </a:lnTo>
                  <a:lnTo>
                    <a:pt x="14" y="35"/>
                  </a:lnTo>
                  <a:lnTo>
                    <a:pt x="9" y="35"/>
                  </a:lnTo>
                  <a:lnTo>
                    <a:pt x="5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4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23" y="8"/>
                  </a:lnTo>
                  <a:lnTo>
                    <a:pt x="42" y="7"/>
                  </a:lnTo>
                  <a:lnTo>
                    <a:pt x="73" y="6"/>
                  </a:lnTo>
                  <a:lnTo>
                    <a:pt x="110" y="3"/>
                  </a:lnTo>
                  <a:lnTo>
                    <a:pt x="156" y="2"/>
                  </a:lnTo>
                  <a:lnTo>
                    <a:pt x="207" y="1"/>
                  </a:lnTo>
                  <a:lnTo>
                    <a:pt x="263" y="0"/>
                  </a:lnTo>
                  <a:lnTo>
                    <a:pt x="323" y="0"/>
                  </a:lnTo>
                  <a:lnTo>
                    <a:pt x="386" y="1"/>
                  </a:lnTo>
                  <a:lnTo>
                    <a:pt x="451" y="3"/>
                  </a:lnTo>
                  <a:lnTo>
                    <a:pt x="515" y="7"/>
                  </a:lnTo>
                  <a:lnTo>
                    <a:pt x="579" y="11"/>
                  </a:lnTo>
                  <a:lnTo>
                    <a:pt x="642" y="16"/>
                  </a:lnTo>
                  <a:lnTo>
                    <a:pt x="701" y="25"/>
                  </a:lnTo>
                  <a:lnTo>
                    <a:pt x="729" y="29"/>
                  </a:lnTo>
                  <a:lnTo>
                    <a:pt x="756" y="35"/>
                  </a:lnTo>
                  <a:lnTo>
                    <a:pt x="782" y="40"/>
                  </a:lnTo>
                  <a:lnTo>
                    <a:pt x="807" y="47"/>
                  </a:lnTo>
                  <a:lnTo>
                    <a:pt x="831" y="54"/>
                  </a:lnTo>
                  <a:lnTo>
                    <a:pt x="854" y="62"/>
                  </a:lnTo>
                  <a:lnTo>
                    <a:pt x="878" y="70"/>
                  </a:lnTo>
                  <a:lnTo>
                    <a:pt x="902" y="80"/>
                  </a:lnTo>
                  <a:lnTo>
                    <a:pt x="951" y="101"/>
                  </a:lnTo>
                  <a:lnTo>
                    <a:pt x="997" y="123"/>
                  </a:lnTo>
                  <a:lnTo>
                    <a:pt x="1043" y="148"/>
                  </a:lnTo>
                  <a:lnTo>
                    <a:pt x="1088" y="173"/>
                  </a:lnTo>
                  <a:lnTo>
                    <a:pt x="1130" y="199"/>
                  </a:lnTo>
                  <a:lnTo>
                    <a:pt x="1170" y="225"/>
                  </a:lnTo>
                  <a:lnTo>
                    <a:pt x="1206" y="249"/>
                  </a:lnTo>
                  <a:lnTo>
                    <a:pt x="1240" y="272"/>
                  </a:lnTo>
                  <a:lnTo>
                    <a:pt x="1270" y="293"/>
                  </a:lnTo>
                  <a:lnTo>
                    <a:pt x="1295" y="312"/>
                  </a:lnTo>
                  <a:lnTo>
                    <a:pt x="1332" y="339"/>
                  </a:lnTo>
                  <a:lnTo>
                    <a:pt x="1345" y="350"/>
                  </a:lnTo>
                  <a:lnTo>
                    <a:pt x="1348" y="354"/>
                  </a:lnTo>
                  <a:lnTo>
                    <a:pt x="1350" y="360"/>
                  </a:lnTo>
                  <a:lnTo>
                    <a:pt x="1349" y="365"/>
                  </a:lnTo>
                  <a:lnTo>
                    <a:pt x="1347" y="369"/>
                  </a:lnTo>
                  <a:lnTo>
                    <a:pt x="1345" y="372"/>
                  </a:lnTo>
                  <a:lnTo>
                    <a:pt x="1341" y="373"/>
                  </a:lnTo>
                  <a:lnTo>
                    <a:pt x="1339" y="374"/>
                  </a:lnTo>
                  <a:lnTo>
                    <a:pt x="1336" y="37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5"/>
            <p:cNvSpPr>
              <a:spLocks/>
            </p:cNvSpPr>
            <p:nvPr userDrawn="1"/>
          </p:nvSpPr>
          <p:spPr bwMode="auto">
            <a:xfrm>
              <a:off x="4608513" y="5822950"/>
              <a:ext cx="714375" cy="188913"/>
            </a:xfrm>
            <a:custGeom>
              <a:avLst/>
              <a:gdLst>
                <a:gd name="T0" fmla="*/ 1334 w 1352"/>
                <a:gd name="T1" fmla="*/ 355 h 355"/>
                <a:gd name="T2" fmla="*/ 1323 w 1352"/>
                <a:gd name="T3" fmla="*/ 350 h 355"/>
                <a:gd name="T4" fmla="*/ 1273 w 1352"/>
                <a:gd name="T5" fmla="*/ 323 h 355"/>
                <a:gd name="T6" fmla="*/ 1183 w 1352"/>
                <a:gd name="T7" fmla="*/ 277 h 355"/>
                <a:gd name="T8" fmla="*/ 1065 w 1352"/>
                <a:gd name="T9" fmla="*/ 221 h 355"/>
                <a:gd name="T10" fmla="*/ 930 w 1352"/>
                <a:gd name="T11" fmla="*/ 161 h 355"/>
                <a:gd name="T12" fmla="*/ 824 w 1352"/>
                <a:gd name="T13" fmla="*/ 118 h 355"/>
                <a:gd name="T14" fmla="*/ 752 w 1352"/>
                <a:gd name="T15" fmla="*/ 92 h 355"/>
                <a:gd name="T16" fmla="*/ 683 w 1352"/>
                <a:gd name="T17" fmla="*/ 69 h 355"/>
                <a:gd name="T18" fmla="*/ 617 w 1352"/>
                <a:gd name="T19" fmla="*/ 50 h 355"/>
                <a:gd name="T20" fmla="*/ 555 w 1352"/>
                <a:gd name="T21" fmla="*/ 37 h 355"/>
                <a:gd name="T22" fmla="*/ 498 w 1352"/>
                <a:gd name="T23" fmla="*/ 29 h 355"/>
                <a:gd name="T24" fmla="*/ 449 w 1352"/>
                <a:gd name="T25" fmla="*/ 27 h 355"/>
                <a:gd name="T26" fmla="*/ 400 w 1352"/>
                <a:gd name="T27" fmla="*/ 29 h 355"/>
                <a:gd name="T28" fmla="*/ 333 w 1352"/>
                <a:gd name="T29" fmla="*/ 37 h 355"/>
                <a:gd name="T30" fmla="*/ 251 w 1352"/>
                <a:gd name="T31" fmla="*/ 51 h 355"/>
                <a:gd name="T32" fmla="*/ 180 w 1352"/>
                <a:gd name="T33" fmla="*/ 70 h 355"/>
                <a:gd name="T34" fmla="*/ 119 w 1352"/>
                <a:gd name="T35" fmla="*/ 91 h 355"/>
                <a:gd name="T36" fmla="*/ 73 w 1352"/>
                <a:gd name="T37" fmla="*/ 110 h 355"/>
                <a:gd name="T38" fmla="*/ 30 w 1352"/>
                <a:gd name="T39" fmla="*/ 132 h 355"/>
                <a:gd name="T40" fmla="*/ 16 w 1352"/>
                <a:gd name="T41" fmla="*/ 138 h 355"/>
                <a:gd name="T42" fmla="*/ 5 w 1352"/>
                <a:gd name="T43" fmla="*/ 136 h 355"/>
                <a:gd name="T44" fmla="*/ 0 w 1352"/>
                <a:gd name="T45" fmla="*/ 126 h 355"/>
                <a:gd name="T46" fmla="*/ 3 w 1352"/>
                <a:gd name="T47" fmla="*/ 117 h 355"/>
                <a:gd name="T48" fmla="*/ 18 w 1352"/>
                <a:gd name="T49" fmla="*/ 107 h 355"/>
                <a:gd name="T50" fmla="*/ 63 w 1352"/>
                <a:gd name="T51" fmla="*/ 84 h 355"/>
                <a:gd name="T52" fmla="*/ 112 w 1352"/>
                <a:gd name="T53" fmla="*/ 65 h 355"/>
                <a:gd name="T54" fmla="*/ 173 w 1352"/>
                <a:gd name="T55" fmla="*/ 43 h 355"/>
                <a:gd name="T56" fmla="*/ 247 w 1352"/>
                <a:gd name="T57" fmla="*/ 25 h 355"/>
                <a:gd name="T58" fmla="*/ 330 w 1352"/>
                <a:gd name="T59" fmla="*/ 10 h 355"/>
                <a:gd name="T60" fmla="*/ 399 w 1352"/>
                <a:gd name="T61" fmla="*/ 2 h 355"/>
                <a:gd name="T62" fmla="*/ 448 w 1352"/>
                <a:gd name="T63" fmla="*/ 0 h 355"/>
                <a:gd name="T64" fmla="*/ 500 w 1352"/>
                <a:gd name="T65" fmla="*/ 2 h 355"/>
                <a:gd name="T66" fmla="*/ 557 w 1352"/>
                <a:gd name="T67" fmla="*/ 9 h 355"/>
                <a:gd name="T68" fmla="*/ 619 w 1352"/>
                <a:gd name="T69" fmla="*/ 23 h 355"/>
                <a:gd name="T70" fmla="*/ 686 w 1352"/>
                <a:gd name="T71" fmla="*/ 41 h 355"/>
                <a:gd name="T72" fmla="*/ 755 w 1352"/>
                <a:gd name="T73" fmla="*/ 64 h 355"/>
                <a:gd name="T74" fmla="*/ 826 w 1352"/>
                <a:gd name="T75" fmla="*/ 90 h 355"/>
                <a:gd name="T76" fmla="*/ 933 w 1352"/>
                <a:gd name="T77" fmla="*/ 132 h 355"/>
                <a:gd name="T78" fmla="*/ 1068 w 1352"/>
                <a:gd name="T79" fmla="*/ 192 h 355"/>
                <a:gd name="T80" fmla="*/ 1186 w 1352"/>
                <a:gd name="T81" fmla="*/ 248 h 355"/>
                <a:gd name="T82" fmla="*/ 1278 w 1352"/>
                <a:gd name="T83" fmla="*/ 295 h 355"/>
                <a:gd name="T84" fmla="*/ 1333 w 1352"/>
                <a:gd name="T85" fmla="*/ 324 h 355"/>
                <a:gd name="T86" fmla="*/ 1348 w 1352"/>
                <a:gd name="T87" fmla="*/ 334 h 355"/>
                <a:gd name="T88" fmla="*/ 1352 w 1352"/>
                <a:gd name="T89" fmla="*/ 343 h 355"/>
                <a:gd name="T90" fmla="*/ 1347 w 1352"/>
                <a:gd name="T91" fmla="*/ 352 h 355"/>
                <a:gd name="T92" fmla="*/ 1341 w 1352"/>
                <a:gd name="T9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52" h="355">
                  <a:moveTo>
                    <a:pt x="1337" y="355"/>
                  </a:moveTo>
                  <a:lnTo>
                    <a:pt x="1334" y="355"/>
                  </a:lnTo>
                  <a:lnTo>
                    <a:pt x="1331" y="354"/>
                  </a:lnTo>
                  <a:lnTo>
                    <a:pt x="1323" y="350"/>
                  </a:lnTo>
                  <a:lnTo>
                    <a:pt x="1303" y="339"/>
                  </a:lnTo>
                  <a:lnTo>
                    <a:pt x="1273" y="323"/>
                  </a:lnTo>
                  <a:lnTo>
                    <a:pt x="1232" y="302"/>
                  </a:lnTo>
                  <a:lnTo>
                    <a:pt x="1183" y="277"/>
                  </a:lnTo>
                  <a:lnTo>
                    <a:pt x="1127" y="251"/>
                  </a:lnTo>
                  <a:lnTo>
                    <a:pt x="1065" y="221"/>
                  </a:lnTo>
                  <a:lnTo>
                    <a:pt x="1000" y="191"/>
                  </a:lnTo>
                  <a:lnTo>
                    <a:pt x="930" y="161"/>
                  </a:lnTo>
                  <a:lnTo>
                    <a:pt x="859" y="132"/>
                  </a:lnTo>
                  <a:lnTo>
                    <a:pt x="824" y="118"/>
                  </a:lnTo>
                  <a:lnTo>
                    <a:pt x="788" y="104"/>
                  </a:lnTo>
                  <a:lnTo>
                    <a:pt x="752" y="92"/>
                  </a:lnTo>
                  <a:lnTo>
                    <a:pt x="718" y="80"/>
                  </a:lnTo>
                  <a:lnTo>
                    <a:pt x="683" y="69"/>
                  </a:lnTo>
                  <a:lnTo>
                    <a:pt x="650" y="58"/>
                  </a:lnTo>
                  <a:lnTo>
                    <a:pt x="617" y="50"/>
                  </a:lnTo>
                  <a:lnTo>
                    <a:pt x="586" y="42"/>
                  </a:lnTo>
                  <a:lnTo>
                    <a:pt x="555" y="37"/>
                  </a:lnTo>
                  <a:lnTo>
                    <a:pt x="527" y="31"/>
                  </a:lnTo>
                  <a:lnTo>
                    <a:pt x="498" y="29"/>
                  </a:lnTo>
                  <a:lnTo>
                    <a:pt x="473" y="27"/>
                  </a:lnTo>
                  <a:lnTo>
                    <a:pt x="449" y="27"/>
                  </a:lnTo>
                  <a:lnTo>
                    <a:pt x="424" y="28"/>
                  </a:lnTo>
                  <a:lnTo>
                    <a:pt x="400" y="29"/>
                  </a:lnTo>
                  <a:lnTo>
                    <a:pt x="378" y="31"/>
                  </a:lnTo>
                  <a:lnTo>
                    <a:pt x="333" y="37"/>
                  </a:lnTo>
                  <a:lnTo>
                    <a:pt x="291" y="43"/>
                  </a:lnTo>
                  <a:lnTo>
                    <a:pt x="251" y="51"/>
                  </a:lnTo>
                  <a:lnTo>
                    <a:pt x="213" y="61"/>
                  </a:lnTo>
                  <a:lnTo>
                    <a:pt x="180" y="70"/>
                  </a:lnTo>
                  <a:lnTo>
                    <a:pt x="148" y="80"/>
                  </a:lnTo>
                  <a:lnTo>
                    <a:pt x="119" y="91"/>
                  </a:lnTo>
                  <a:lnTo>
                    <a:pt x="95" y="100"/>
                  </a:lnTo>
                  <a:lnTo>
                    <a:pt x="73" y="110"/>
                  </a:lnTo>
                  <a:lnTo>
                    <a:pt x="55" y="119"/>
                  </a:lnTo>
                  <a:lnTo>
                    <a:pt x="30" y="132"/>
                  </a:lnTo>
                  <a:lnTo>
                    <a:pt x="20" y="136"/>
                  </a:lnTo>
                  <a:lnTo>
                    <a:pt x="16" y="138"/>
                  </a:lnTo>
                  <a:lnTo>
                    <a:pt x="10" y="138"/>
                  </a:lnTo>
                  <a:lnTo>
                    <a:pt x="5" y="136"/>
                  </a:lnTo>
                  <a:lnTo>
                    <a:pt x="2" y="132"/>
                  </a:lnTo>
                  <a:lnTo>
                    <a:pt x="0" y="126"/>
                  </a:lnTo>
                  <a:lnTo>
                    <a:pt x="1" y="122"/>
                  </a:lnTo>
                  <a:lnTo>
                    <a:pt x="3" y="117"/>
                  </a:lnTo>
                  <a:lnTo>
                    <a:pt x="6" y="113"/>
                  </a:lnTo>
                  <a:lnTo>
                    <a:pt x="18" y="107"/>
                  </a:lnTo>
                  <a:lnTo>
                    <a:pt x="45" y="93"/>
                  </a:lnTo>
                  <a:lnTo>
                    <a:pt x="63" y="84"/>
                  </a:lnTo>
                  <a:lnTo>
                    <a:pt x="86" y="75"/>
                  </a:lnTo>
                  <a:lnTo>
                    <a:pt x="112" y="65"/>
                  </a:lnTo>
                  <a:lnTo>
                    <a:pt x="141" y="54"/>
                  </a:lnTo>
                  <a:lnTo>
                    <a:pt x="173" y="43"/>
                  </a:lnTo>
                  <a:lnTo>
                    <a:pt x="209" y="34"/>
                  </a:lnTo>
                  <a:lnTo>
                    <a:pt x="247" y="25"/>
                  </a:lnTo>
                  <a:lnTo>
                    <a:pt x="287" y="16"/>
                  </a:lnTo>
                  <a:lnTo>
                    <a:pt x="330" y="10"/>
                  </a:lnTo>
                  <a:lnTo>
                    <a:pt x="375" y="4"/>
                  </a:lnTo>
                  <a:lnTo>
                    <a:pt x="399" y="2"/>
                  </a:lnTo>
                  <a:lnTo>
                    <a:pt x="424" y="1"/>
                  </a:lnTo>
                  <a:lnTo>
                    <a:pt x="448" y="0"/>
                  </a:lnTo>
                  <a:lnTo>
                    <a:pt x="474" y="0"/>
                  </a:lnTo>
                  <a:lnTo>
                    <a:pt x="500" y="2"/>
                  </a:lnTo>
                  <a:lnTo>
                    <a:pt x="528" y="4"/>
                  </a:lnTo>
                  <a:lnTo>
                    <a:pt x="557" y="9"/>
                  </a:lnTo>
                  <a:lnTo>
                    <a:pt x="588" y="15"/>
                  </a:lnTo>
                  <a:lnTo>
                    <a:pt x="619" y="23"/>
                  </a:lnTo>
                  <a:lnTo>
                    <a:pt x="653" y="31"/>
                  </a:lnTo>
                  <a:lnTo>
                    <a:pt x="686" y="41"/>
                  </a:lnTo>
                  <a:lnTo>
                    <a:pt x="721" y="52"/>
                  </a:lnTo>
                  <a:lnTo>
                    <a:pt x="755" y="64"/>
                  </a:lnTo>
                  <a:lnTo>
                    <a:pt x="791" y="76"/>
                  </a:lnTo>
                  <a:lnTo>
                    <a:pt x="826" y="90"/>
                  </a:lnTo>
                  <a:lnTo>
                    <a:pt x="861" y="103"/>
                  </a:lnTo>
                  <a:lnTo>
                    <a:pt x="933" y="132"/>
                  </a:lnTo>
                  <a:lnTo>
                    <a:pt x="1002" y="162"/>
                  </a:lnTo>
                  <a:lnTo>
                    <a:pt x="1068" y="192"/>
                  </a:lnTo>
                  <a:lnTo>
                    <a:pt x="1129" y="221"/>
                  </a:lnTo>
                  <a:lnTo>
                    <a:pt x="1186" y="248"/>
                  </a:lnTo>
                  <a:lnTo>
                    <a:pt x="1236" y="273"/>
                  </a:lnTo>
                  <a:lnTo>
                    <a:pt x="1278" y="295"/>
                  </a:lnTo>
                  <a:lnTo>
                    <a:pt x="1311" y="312"/>
                  </a:lnTo>
                  <a:lnTo>
                    <a:pt x="1333" y="324"/>
                  </a:lnTo>
                  <a:lnTo>
                    <a:pt x="1344" y="330"/>
                  </a:lnTo>
                  <a:lnTo>
                    <a:pt x="1348" y="334"/>
                  </a:lnTo>
                  <a:lnTo>
                    <a:pt x="1350" y="338"/>
                  </a:lnTo>
                  <a:lnTo>
                    <a:pt x="1352" y="343"/>
                  </a:lnTo>
                  <a:lnTo>
                    <a:pt x="1349" y="349"/>
                  </a:lnTo>
                  <a:lnTo>
                    <a:pt x="1347" y="352"/>
                  </a:lnTo>
                  <a:lnTo>
                    <a:pt x="1344" y="354"/>
                  </a:lnTo>
                  <a:lnTo>
                    <a:pt x="1341" y="355"/>
                  </a:lnTo>
                  <a:lnTo>
                    <a:pt x="1337" y="35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6"/>
            <p:cNvSpPr>
              <a:spLocks/>
            </p:cNvSpPr>
            <p:nvPr userDrawn="1"/>
          </p:nvSpPr>
          <p:spPr bwMode="auto">
            <a:xfrm>
              <a:off x="4672013" y="6053138"/>
              <a:ext cx="654050" cy="349250"/>
            </a:xfrm>
            <a:custGeom>
              <a:avLst/>
              <a:gdLst>
                <a:gd name="T0" fmla="*/ 1219 w 1234"/>
                <a:gd name="T1" fmla="*/ 661 h 661"/>
                <a:gd name="T2" fmla="*/ 1213 w 1234"/>
                <a:gd name="T3" fmla="*/ 658 h 661"/>
                <a:gd name="T4" fmla="*/ 1190 w 1234"/>
                <a:gd name="T5" fmla="*/ 647 h 661"/>
                <a:gd name="T6" fmla="*/ 1133 w 1234"/>
                <a:gd name="T7" fmla="*/ 610 h 661"/>
                <a:gd name="T8" fmla="*/ 1037 w 1234"/>
                <a:gd name="T9" fmla="*/ 539 h 661"/>
                <a:gd name="T10" fmla="*/ 950 w 1234"/>
                <a:gd name="T11" fmla="*/ 470 h 661"/>
                <a:gd name="T12" fmla="*/ 900 w 1234"/>
                <a:gd name="T13" fmla="*/ 437 h 661"/>
                <a:gd name="T14" fmla="*/ 841 w 1234"/>
                <a:gd name="T15" fmla="*/ 403 h 661"/>
                <a:gd name="T16" fmla="*/ 773 w 1234"/>
                <a:gd name="T17" fmla="*/ 366 h 661"/>
                <a:gd name="T18" fmla="*/ 660 w 1234"/>
                <a:gd name="T19" fmla="*/ 309 h 661"/>
                <a:gd name="T20" fmla="*/ 499 w 1234"/>
                <a:gd name="T21" fmla="*/ 233 h 661"/>
                <a:gd name="T22" fmla="*/ 339 w 1234"/>
                <a:gd name="T23" fmla="*/ 163 h 661"/>
                <a:gd name="T24" fmla="*/ 194 w 1234"/>
                <a:gd name="T25" fmla="*/ 101 h 661"/>
                <a:gd name="T26" fmla="*/ 83 w 1234"/>
                <a:gd name="T27" fmla="*/ 56 h 661"/>
                <a:gd name="T28" fmla="*/ 18 w 1234"/>
                <a:gd name="T29" fmla="*/ 29 h 661"/>
                <a:gd name="T30" fmla="*/ 4 w 1234"/>
                <a:gd name="T31" fmla="*/ 23 h 661"/>
                <a:gd name="T32" fmla="*/ 0 w 1234"/>
                <a:gd name="T33" fmla="*/ 13 h 661"/>
                <a:gd name="T34" fmla="*/ 3 w 1234"/>
                <a:gd name="T35" fmla="*/ 3 h 661"/>
                <a:gd name="T36" fmla="*/ 13 w 1234"/>
                <a:gd name="T37" fmla="*/ 0 h 661"/>
                <a:gd name="T38" fmla="*/ 32 w 1234"/>
                <a:gd name="T39" fmla="*/ 6 h 661"/>
                <a:gd name="T40" fmla="*/ 101 w 1234"/>
                <a:gd name="T41" fmla="*/ 34 h 661"/>
                <a:gd name="T42" fmla="*/ 216 w 1234"/>
                <a:gd name="T43" fmla="*/ 81 h 661"/>
                <a:gd name="T44" fmla="*/ 360 w 1234"/>
                <a:gd name="T45" fmla="*/ 142 h 661"/>
                <a:gd name="T46" fmla="*/ 519 w 1234"/>
                <a:gd name="T47" fmla="*/ 213 h 661"/>
                <a:gd name="T48" fmla="*/ 679 w 1234"/>
                <a:gd name="T49" fmla="*/ 287 h 661"/>
                <a:gd name="T50" fmla="*/ 791 w 1234"/>
                <a:gd name="T51" fmla="*/ 344 h 661"/>
                <a:gd name="T52" fmla="*/ 858 w 1234"/>
                <a:gd name="T53" fmla="*/ 381 h 661"/>
                <a:gd name="T54" fmla="*/ 916 w 1234"/>
                <a:gd name="T55" fmla="*/ 416 h 661"/>
                <a:gd name="T56" fmla="*/ 966 w 1234"/>
                <a:gd name="T57" fmla="*/ 449 h 661"/>
                <a:gd name="T58" fmla="*/ 1051 w 1234"/>
                <a:gd name="T59" fmla="*/ 516 h 661"/>
                <a:gd name="T60" fmla="*/ 1145 w 1234"/>
                <a:gd name="T61" fmla="*/ 586 h 661"/>
                <a:gd name="T62" fmla="*/ 1199 w 1234"/>
                <a:gd name="T63" fmla="*/ 621 h 661"/>
                <a:gd name="T64" fmla="*/ 1221 w 1234"/>
                <a:gd name="T65" fmla="*/ 633 h 661"/>
                <a:gd name="T66" fmla="*/ 1228 w 1234"/>
                <a:gd name="T67" fmla="*/ 637 h 661"/>
                <a:gd name="T68" fmla="*/ 1234 w 1234"/>
                <a:gd name="T69" fmla="*/ 645 h 661"/>
                <a:gd name="T70" fmla="*/ 1232 w 1234"/>
                <a:gd name="T71" fmla="*/ 654 h 661"/>
                <a:gd name="T72" fmla="*/ 1225 w 1234"/>
                <a:gd name="T73" fmla="*/ 659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4" h="661">
                  <a:moveTo>
                    <a:pt x="1221" y="661"/>
                  </a:moveTo>
                  <a:lnTo>
                    <a:pt x="1219" y="661"/>
                  </a:lnTo>
                  <a:lnTo>
                    <a:pt x="1218" y="661"/>
                  </a:lnTo>
                  <a:lnTo>
                    <a:pt x="1213" y="658"/>
                  </a:lnTo>
                  <a:lnTo>
                    <a:pt x="1205" y="655"/>
                  </a:lnTo>
                  <a:lnTo>
                    <a:pt x="1190" y="647"/>
                  </a:lnTo>
                  <a:lnTo>
                    <a:pt x="1166" y="633"/>
                  </a:lnTo>
                  <a:lnTo>
                    <a:pt x="1133" y="610"/>
                  </a:lnTo>
                  <a:lnTo>
                    <a:pt x="1091" y="580"/>
                  </a:lnTo>
                  <a:lnTo>
                    <a:pt x="1037" y="539"/>
                  </a:lnTo>
                  <a:lnTo>
                    <a:pt x="969" y="486"/>
                  </a:lnTo>
                  <a:lnTo>
                    <a:pt x="950" y="470"/>
                  </a:lnTo>
                  <a:lnTo>
                    <a:pt x="926" y="454"/>
                  </a:lnTo>
                  <a:lnTo>
                    <a:pt x="900" y="437"/>
                  </a:lnTo>
                  <a:lnTo>
                    <a:pt x="872" y="420"/>
                  </a:lnTo>
                  <a:lnTo>
                    <a:pt x="841" y="403"/>
                  </a:lnTo>
                  <a:lnTo>
                    <a:pt x="808" y="384"/>
                  </a:lnTo>
                  <a:lnTo>
                    <a:pt x="773" y="366"/>
                  </a:lnTo>
                  <a:lnTo>
                    <a:pt x="737" y="346"/>
                  </a:lnTo>
                  <a:lnTo>
                    <a:pt x="660" y="309"/>
                  </a:lnTo>
                  <a:lnTo>
                    <a:pt x="581" y="271"/>
                  </a:lnTo>
                  <a:lnTo>
                    <a:pt x="499" y="233"/>
                  </a:lnTo>
                  <a:lnTo>
                    <a:pt x="418" y="197"/>
                  </a:lnTo>
                  <a:lnTo>
                    <a:pt x="339" y="163"/>
                  </a:lnTo>
                  <a:lnTo>
                    <a:pt x="263" y="131"/>
                  </a:lnTo>
                  <a:lnTo>
                    <a:pt x="194" y="101"/>
                  </a:lnTo>
                  <a:lnTo>
                    <a:pt x="134" y="77"/>
                  </a:lnTo>
                  <a:lnTo>
                    <a:pt x="83" y="56"/>
                  </a:lnTo>
                  <a:lnTo>
                    <a:pt x="43" y="40"/>
                  </a:lnTo>
                  <a:lnTo>
                    <a:pt x="18" y="29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3"/>
                  </a:lnTo>
                  <a:lnTo>
                    <a:pt x="7" y="1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32" y="6"/>
                  </a:lnTo>
                  <a:lnTo>
                    <a:pt x="60" y="17"/>
                  </a:lnTo>
                  <a:lnTo>
                    <a:pt x="101" y="34"/>
                  </a:lnTo>
                  <a:lnTo>
                    <a:pt x="154" y="55"/>
                  </a:lnTo>
                  <a:lnTo>
                    <a:pt x="216" y="81"/>
                  </a:lnTo>
                  <a:lnTo>
                    <a:pt x="285" y="110"/>
                  </a:lnTo>
                  <a:lnTo>
                    <a:pt x="360" y="142"/>
                  </a:lnTo>
                  <a:lnTo>
                    <a:pt x="438" y="176"/>
                  </a:lnTo>
                  <a:lnTo>
                    <a:pt x="519" y="213"/>
                  </a:lnTo>
                  <a:lnTo>
                    <a:pt x="600" y="249"/>
                  </a:lnTo>
                  <a:lnTo>
                    <a:pt x="679" y="287"/>
                  </a:lnTo>
                  <a:lnTo>
                    <a:pt x="754" y="325"/>
                  </a:lnTo>
                  <a:lnTo>
                    <a:pt x="791" y="344"/>
                  </a:lnTo>
                  <a:lnTo>
                    <a:pt x="825" y="363"/>
                  </a:lnTo>
                  <a:lnTo>
                    <a:pt x="858" y="381"/>
                  </a:lnTo>
                  <a:lnTo>
                    <a:pt x="888" y="398"/>
                  </a:lnTo>
                  <a:lnTo>
                    <a:pt x="916" y="416"/>
                  </a:lnTo>
                  <a:lnTo>
                    <a:pt x="942" y="433"/>
                  </a:lnTo>
                  <a:lnTo>
                    <a:pt x="966" y="449"/>
                  </a:lnTo>
                  <a:lnTo>
                    <a:pt x="987" y="464"/>
                  </a:lnTo>
                  <a:lnTo>
                    <a:pt x="1051" y="516"/>
                  </a:lnTo>
                  <a:lnTo>
                    <a:pt x="1104" y="556"/>
                  </a:lnTo>
                  <a:lnTo>
                    <a:pt x="1145" y="586"/>
                  </a:lnTo>
                  <a:lnTo>
                    <a:pt x="1177" y="607"/>
                  </a:lnTo>
                  <a:lnTo>
                    <a:pt x="1199" y="621"/>
                  </a:lnTo>
                  <a:lnTo>
                    <a:pt x="1213" y="629"/>
                  </a:lnTo>
                  <a:lnTo>
                    <a:pt x="1221" y="633"/>
                  </a:lnTo>
                  <a:lnTo>
                    <a:pt x="1224" y="634"/>
                  </a:lnTo>
                  <a:lnTo>
                    <a:pt x="1228" y="637"/>
                  </a:lnTo>
                  <a:lnTo>
                    <a:pt x="1232" y="640"/>
                  </a:lnTo>
                  <a:lnTo>
                    <a:pt x="1234" y="645"/>
                  </a:lnTo>
                  <a:lnTo>
                    <a:pt x="1234" y="651"/>
                  </a:lnTo>
                  <a:lnTo>
                    <a:pt x="1232" y="654"/>
                  </a:lnTo>
                  <a:lnTo>
                    <a:pt x="1228" y="657"/>
                  </a:lnTo>
                  <a:lnTo>
                    <a:pt x="1225" y="659"/>
                  </a:lnTo>
                  <a:lnTo>
                    <a:pt x="1221" y="661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7"/>
            <p:cNvSpPr>
              <a:spLocks/>
            </p:cNvSpPr>
            <p:nvPr userDrawn="1"/>
          </p:nvSpPr>
          <p:spPr bwMode="auto">
            <a:xfrm>
              <a:off x="4641850" y="5983288"/>
              <a:ext cx="714375" cy="198438"/>
            </a:xfrm>
            <a:custGeom>
              <a:avLst/>
              <a:gdLst>
                <a:gd name="T0" fmla="*/ 1332 w 1350"/>
                <a:gd name="T1" fmla="*/ 374 h 375"/>
                <a:gd name="T2" fmla="*/ 1314 w 1350"/>
                <a:gd name="T3" fmla="*/ 361 h 375"/>
                <a:gd name="T4" fmla="*/ 1254 w 1350"/>
                <a:gd name="T5" fmla="*/ 315 h 375"/>
                <a:gd name="T6" fmla="*/ 1191 w 1350"/>
                <a:gd name="T7" fmla="*/ 271 h 375"/>
                <a:gd name="T8" fmla="*/ 1116 w 1350"/>
                <a:gd name="T9" fmla="*/ 223 h 375"/>
                <a:gd name="T10" fmla="*/ 1032 w 1350"/>
                <a:gd name="T11" fmla="*/ 172 h 375"/>
                <a:gd name="T12" fmla="*/ 940 w 1350"/>
                <a:gd name="T13" fmla="*/ 125 h 375"/>
                <a:gd name="T14" fmla="*/ 870 w 1350"/>
                <a:gd name="T15" fmla="*/ 96 h 375"/>
                <a:gd name="T16" fmla="*/ 823 w 1350"/>
                <a:gd name="T17" fmla="*/ 80 h 375"/>
                <a:gd name="T18" fmla="*/ 776 w 1350"/>
                <a:gd name="T19" fmla="*/ 66 h 375"/>
                <a:gd name="T20" fmla="*/ 723 w 1350"/>
                <a:gd name="T21" fmla="*/ 55 h 375"/>
                <a:gd name="T22" fmla="*/ 635 w 1350"/>
                <a:gd name="T23" fmla="*/ 43 h 375"/>
                <a:gd name="T24" fmla="*/ 509 w 1350"/>
                <a:gd name="T25" fmla="*/ 33 h 375"/>
                <a:gd name="T26" fmla="*/ 378 w 1350"/>
                <a:gd name="T27" fmla="*/ 28 h 375"/>
                <a:gd name="T28" fmla="*/ 256 w 1350"/>
                <a:gd name="T29" fmla="*/ 28 h 375"/>
                <a:gd name="T30" fmla="*/ 149 w 1350"/>
                <a:gd name="T31" fmla="*/ 29 h 375"/>
                <a:gd name="T32" fmla="*/ 67 w 1350"/>
                <a:gd name="T33" fmla="*/ 33 h 375"/>
                <a:gd name="T34" fmla="*/ 21 w 1350"/>
                <a:gd name="T35" fmla="*/ 35 h 375"/>
                <a:gd name="T36" fmla="*/ 12 w 1350"/>
                <a:gd name="T37" fmla="*/ 35 h 375"/>
                <a:gd name="T38" fmla="*/ 7 w 1350"/>
                <a:gd name="T39" fmla="*/ 34 h 375"/>
                <a:gd name="T40" fmla="*/ 1 w 1350"/>
                <a:gd name="T41" fmla="*/ 27 h 375"/>
                <a:gd name="T42" fmla="*/ 0 w 1350"/>
                <a:gd name="T43" fmla="*/ 18 h 375"/>
                <a:gd name="T44" fmla="*/ 8 w 1350"/>
                <a:gd name="T45" fmla="*/ 10 h 375"/>
                <a:gd name="T46" fmla="*/ 23 w 1350"/>
                <a:gd name="T47" fmla="*/ 8 h 375"/>
                <a:gd name="T48" fmla="*/ 73 w 1350"/>
                <a:gd name="T49" fmla="*/ 6 h 375"/>
                <a:gd name="T50" fmla="*/ 156 w 1350"/>
                <a:gd name="T51" fmla="*/ 2 h 375"/>
                <a:gd name="T52" fmla="*/ 263 w 1350"/>
                <a:gd name="T53" fmla="*/ 0 h 375"/>
                <a:gd name="T54" fmla="*/ 386 w 1350"/>
                <a:gd name="T55" fmla="*/ 1 h 375"/>
                <a:gd name="T56" fmla="*/ 515 w 1350"/>
                <a:gd name="T57" fmla="*/ 6 h 375"/>
                <a:gd name="T58" fmla="*/ 642 w 1350"/>
                <a:gd name="T59" fmla="*/ 16 h 375"/>
                <a:gd name="T60" fmla="*/ 729 w 1350"/>
                <a:gd name="T61" fmla="*/ 29 h 375"/>
                <a:gd name="T62" fmla="*/ 782 w 1350"/>
                <a:gd name="T63" fmla="*/ 40 h 375"/>
                <a:gd name="T64" fmla="*/ 831 w 1350"/>
                <a:gd name="T65" fmla="*/ 54 h 375"/>
                <a:gd name="T66" fmla="*/ 878 w 1350"/>
                <a:gd name="T67" fmla="*/ 70 h 375"/>
                <a:gd name="T68" fmla="*/ 951 w 1350"/>
                <a:gd name="T69" fmla="*/ 101 h 375"/>
                <a:gd name="T70" fmla="*/ 1043 w 1350"/>
                <a:gd name="T71" fmla="*/ 148 h 375"/>
                <a:gd name="T72" fmla="*/ 1130 w 1350"/>
                <a:gd name="T73" fmla="*/ 199 h 375"/>
                <a:gd name="T74" fmla="*/ 1206 w 1350"/>
                <a:gd name="T75" fmla="*/ 249 h 375"/>
                <a:gd name="T76" fmla="*/ 1270 w 1350"/>
                <a:gd name="T77" fmla="*/ 293 h 375"/>
                <a:gd name="T78" fmla="*/ 1332 w 1350"/>
                <a:gd name="T79" fmla="*/ 339 h 375"/>
                <a:gd name="T80" fmla="*/ 1348 w 1350"/>
                <a:gd name="T81" fmla="*/ 354 h 375"/>
                <a:gd name="T82" fmla="*/ 1349 w 1350"/>
                <a:gd name="T83" fmla="*/ 365 h 375"/>
                <a:gd name="T84" fmla="*/ 1345 w 1350"/>
                <a:gd name="T85" fmla="*/ 372 h 375"/>
                <a:gd name="T86" fmla="*/ 1339 w 1350"/>
                <a:gd name="T87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0" h="375">
                  <a:moveTo>
                    <a:pt x="1336" y="375"/>
                  </a:moveTo>
                  <a:lnTo>
                    <a:pt x="1332" y="374"/>
                  </a:lnTo>
                  <a:lnTo>
                    <a:pt x="1327" y="372"/>
                  </a:lnTo>
                  <a:lnTo>
                    <a:pt x="1314" y="361"/>
                  </a:lnTo>
                  <a:lnTo>
                    <a:pt x="1279" y="334"/>
                  </a:lnTo>
                  <a:lnTo>
                    <a:pt x="1254" y="315"/>
                  </a:lnTo>
                  <a:lnTo>
                    <a:pt x="1225" y="294"/>
                  </a:lnTo>
                  <a:lnTo>
                    <a:pt x="1191" y="271"/>
                  </a:lnTo>
                  <a:lnTo>
                    <a:pt x="1156" y="247"/>
                  </a:lnTo>
                  <a:lnTo>
                    <a:pt x="1116" y="223"/>
                  </a:lnTo>
                  <a:lnTo>
                    <a:pt x="1075" y="197"/>
                  </a:lnTo>
                  <a:lnTo>
                    <a:pt x="1032" y="172"/>
                  </a:lnTo>
                  <a:lnTo>
                    <a:pt x="986" y="148"/>
                  </a:lnTo>
                  <a:lnTo>
                    <a:pt x="940" y="125"/>
                  </a:lnTo>
                  <a:lnTo>
                    <a:pt x="893" y="105"/>
                  </a:lnTo>
                  <a:lnTo>
                    <a:pt x="870" y="96"/>
                  </a:lnTo>
                  <a:lnTo>
                    <a:pt x="846" y="88"/>
                  </a:lnTo>
                  <a:lnTo>
                    <a:pt x="823" y="80"/>
                  </a:lnTo>
                  <a:lnTo>
                    <a:pt x="799" y="73"/>
                  </a:lnTo>
                  <a:lnTo>
                    <a:pt x="776" y="66"/>
                  </a:lnTo>
                  <a:lnTo>
                    <a:pt x="750" y="61"/>
                  </a:lnTo>
                  <a:lnTo>
                    <a:pt x="723" y="55"/>
                  </a:lnTo>
                  <a:lnTo>
                    <a:pt x="695" y="51"/>
                  </a:lnTo>
                  <a:lnTo>
                    <a:pt x="635" y="43"/>
                  </a:lnTo>
                  <a:lnTo>
                    <a:pt x="573" y="37"/>
                  </a:lnTo>
                  <a:lnTo>
                    <a:pt x="509" y="33"/>
                  </a:lnTo>
                  <a:lnTo>
                    <a:pt x="443" y="30"/>
                  </a:lnTo>
                  <a:lnTo>
                    <a:pt x="378" y="28"/>
                  </a:lnTo>
                  <a:lnTo>
                    <a:pt x="316" y="27"/>
                  </a:lnTo>
                  <a:lnTo>
                    <a:pt x="256" y="28"/>
                  </a:lnTo>
                  <a:lnTo>
                    <a:pt x="200" y="28"/>
                  </a:lnTo>
                  <a:lnTo>
                    <a:pt x="149" y="29"/>
                  </a:lnTo>
                  <a:lnTo>
                    <a:pt x="104" y="32"/>
                  </a:lnTo>
                  <a:lnTo>
                    <a:pt x="67" y="33"/>
                  </a:lnTo>
                  <a:lnTo>
                    <a:pt x="39" y="34"/>
                  </a:lnTo>
                  <a:lnTo>
                    <a:pt x="21" y="35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9" y="35"/>
                  </a:lnTo>
                  <a:lnTo>
                    <a:pt x="7" y="34"/>
                  </a:lnTo>
                  <a:lnTo>
                    <a:pt x="5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4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23" y="8"/>
                  </a:lnTo>
                  <a:lnTo>
                    <a:pt x="42" y="7"/>
                  </a:lnTo>
                  <a:lnTo>
                    <a:pt x="73" y="6"/>
                  </a:lnTo>
                  <a:lnTo>
                    <a:pt x="110" y="3"/>
                  </a:lnTo>
                  <a:lnTo>
                    <a:pt x="156" y="2"/>
                  </a:lnTo>
                  <a:lnTo>
                    <a:pt x="207" y="1"/>
                  </a:lnTo>
                  <a:lnTo>
                    <a:pt x="263" y="0"/>
                  </a:lnTo>
                  <a:lnTo>
                    <a:pt x="323" y="0"/>
                  </a:lnTo>
                  <a:lnTo>
                    <a:pt x="386" y="1"/>
                  </a:lnTo>
                  <a:lnTo>
                    <a:pt x="451" y="3"/>
                  </a:lnTo>
                  <a:lnTo>
                    <a:pt x="515" y="6"/>
                  </a:lnTo>
                  <a:lnTo>
                    <a:pt x="579" y="11"/>
                  </a:lnTo>
                  <a:lnTo>
                    <a:pt x="642" y="16"/>
                  </a:lnTo>
                  <a:lnTo>
                    <a:pt x="701" y="25"/>
                  </a:lnTo>
                  <a:lnTo>
                    <a:pt x="729" y="29"/>
                  </a:lnTo>
                  <a:lnTo>
                    <a:pt x="756" y="35"/>
                  </a:lnTo>
                  <a:lnTo>
                    <a:pt x="782" y="40"/>
                  </a:lnTo>
                  <a:lnTo>
                    <a:pt x="807" y="47"/>
                  </a:lnTo>
                  <a:lnTo>
                    <a:pt x="831" y="54"/>
                  </a:lnTo>
                  <a:lnTo>
                    <a:pt x="854" y="62"/>
                  </a:lnTo>
                  <a:lnTo>
                    <a:pt x="878" y="70"/>
                  </a:lnTo>
                  <a:lnTo>
                    <a:pt x="902" y="80"/>
                  </a:lnTo>
                  <a:lnTo>
                    <a:pt x="951" y="101"/>
                  </a:lnTo>
                  <a:lnTo>
                    <a:pt x="997" y="123"/>
                  </a:lnTo>
                  <a:lnTo>
                    <a:pt x="1043" y="148"/>
                  </a:lnTo>
                  <a:lnTo>
                    <a:pt x="1088" y="173"/>
                  </a:lnTo>
                  <a:lnTo>
                    <a:pt x="1130" y="199"/>
                  </a:lnTo>
                  <a:lnTo>
                    <a:pt x="1170" y="225"/>
                  </a:lnTo>
                  <a:lnTo>
                    <a:pt x="1206" y="249"/>
                  </a:lnTo>
                  <a:lnTo>
                    <a:pt x="1240" y="272"/>
                  </a:lnTo>
                  <a:lnTo>
                    <a:pt x="1270" y="293"/>
                  </a:lnTo>
                  <a:lnTo>
                    <a:pt x="1295" y="312"/>
                  </a:lnTo>
                  <a:lnTo>
                    <a:pt x="1332" y="339"/>
                  </a:lnTo>
                  <a:lnTo>
                    <a:pt x="1345" y="350"/>
                  </a:lnTo>
                  <a:lnTo>
                    <a:pt x="1348" y="354"/>
                  </a:lnTo>
                  <a:lnTo>
                    <a:pt x="1350" y="360"/>
                  </a:lnTo>
                  <a:lnTo>
                    <a:pt x="1349" y="365"/>
                  </a:lnTo>
                  <a:lnTo>
                    <a:pt x="1347" y="369"/>
                  </a:lnTo>
                  <a:lnTo>
                    <a:pt x="1345" y="372"/>
                  </a:lnTo>
                  <a:lnTo>
                    <a:pt x="1341" y="373"/>
                  </a:lnTo>
                  <a:lnTo>
                    <a:pt x="1339" y="374"/>
                  </a:lnTo>
                  <a:lnTo>
                    <a:pt x="1336" y="37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8"/>
            <p:cNvSpPr>
              <a:spLocks/>
            </p:cNvSpPr>
            <p:nvPr userDrawn="1"/>
          </p:nvSpPr>
          <p:spPr bwMode="auto">
            <a:xfrm>
              <a:off x="4608513" y="5818188"/>
              <a:ext cx="714375" cy="179388"/>
            </a:xfrm>
            <a:custGeom>
              <a:avLst/>
              <a:gdLst>
                <a:gd name="T0" fmla="*/ 1334 w 1352"/>
                <a:gd name="T1" fmla="*/ 339 h 339"/>
                <a:gd name="T2" fmla="*/ 1323 w 1352"/>
                <a:gd name="T3" fmla="*/ 334 h 339"/>
                <a:gd name="T4" fmla="*/ 1271 w 1352"/>
                <a:gd name="T5" fmla="*/ 309 h 339"/>
                <a:gd name="T6" fmla="*/ 1179 w 1352"/>
                <a:gd name="T7" fmla="*/ 266 h 339"/>
                <a:gd name="T8" fmla="*/ 1058 w 1352"/>
                <a:gd name="T9" fmla="*/ 212 h 339"/>
                <a:gd name="T10" fmla="*/ 920 w 1352"/>
                <a:gd name="T11" fmla="*/ 155 h 339"/>
                <a:gd name="T12" fmla="*/ 775 w 1352"/>
                <a:gd name="T13" fmla="*/ 101 h 339"/>
                <a:gd name="T14" fmla="*/ 668 w 1352"/>
                <a:gd name="T15" fmla="*/ 66 h 339"/>
                <a:gd name="T16" fmla="*/ 600 w 1352"/>
                <a:gd name="T17" fmla="*/ 49 h 339"/>
                <a:gd name="T18" fmla="*/ 537 w 1352"/>
                <a:gd name="T19" fmla="*/ 36 h 339"/>
                <a:gd name="T20" fmla="*/ 481 w 1352"/>
                <a:gd name="T21" fmla="*/ 28 h 339"/>
                <a:gd name="T22" fmla="*/ 448 w 1352"/>
                <a:gd name="T23" fmla="*/ 27 h 339"/>
                <a:gd name="T24" fmla="*/ 394 w 1352"/>
                <a:gd name="T25" fmla="*/ 28 h 339"/>
                <a:gd name="T26" fmla="*/ 306 w 1352"/>
                <a:gd name="T27" fmla="*/ 36 h 339"/>
                <a:gd name="T28" fmla="*/ 230 w 1352"/>
                <a:gd name="T29" fmla="*/ 49 h 339"/>
                <a:gd name="T30" fmla="*/ 164 w 1352"/>
                <a:gd name="T31" fmla="*/ 65 h 339"/>
                <a:gd name="T32" fmla="*/ 109 w 1352"/>
                <a:gd name="T33" fmla="*/ 82 h 339"/>
                <a:gd name="T34" fmla="*/ 67 w 1352"/>
                <a:gd name="T35" fmla="*/ 99 h 339"/>
                <a:gd name="T36" fmla="*/ 28 w 1352"/>
                <a:gd name="T37" fmla="*/ 116 h 339"/>
                <a:gd name="T38" fmla="*/ 15 w 1352"/>
                <a:gd name="T39" fmla="*/ 122 h 339"/>
                <a:gd name="T40" fmla="*/ 5 w 1352"/>
                <a:gd name="T41" fmla="*/ 120 h 339"/>
                <a:gd name="T42" fmla="*/ 0 w 1352"/>
                <a:gd name="T43" fmla="*/ 110 h 339"/>
                <a:gd name="T44" fmla="*/ 3 w 1352"/>
                <a:gd name="T45" fmla="*/ 101 h 339"/>
                <a:gd name="T46" fmla="*/ 17 w 1352"/>
                <a:gd name="T47" fmla="*/ 92 h 339"/>
                <a:gd name="T48" fmla="*/ 59 w 1352"/>
                <a:gd name="T49" fmla="*/ 73 h 339"/>
                <a:gd name="T50" fmla="*/ 104 w 1352"/>
                <a:gd name="T51" fmla="*/ 55 h 339"/>
                <a:gd name="T52" fmla="*/ 162 w 1352"/>
                <a:gd name="T53" fmla="*/ 37 h 339"/>
                <a:gd name="T54" fmla="*/ 232 w 1352"/>
                <a:gd name="T55" fmla="*/ 21 h 339"/>
                <a:gd name="T56" fmla="*/ 314 w 1352"/>
                <a:gd name="T57" fmla="*/ 8 h 339"/>
                <a:gd name="T58" fmla="*/ 406 w 1352"/>
                <a:gd name="T59" fmla="*/ 0 h 339"/>
                <a:gd name="T60" fmla="*/ 481 w 1352"/>
                <a:gd name="T61" fmla="*/ 1 h 339"/>
                <a:gd name="T62" fmla="*/ 540 w 1352"/>
                <a:gd name="T63" fmla="*/ 9 h 339"/>
                <a:gd name="T64" fmla="*/ 602 w 1352"/>
                <a:gd name="T65" fmla="*/ 21 h 339"/>
                <a:gd name="T66" fmla="*/ 670 w 1352"/>
                <a:gd name="T67" fmla="*/ 39 h 339"/>
                <a:gd name="T68" fmla="*/ 740 w 1352"/>
                <a:gd name="T69" fmla="*/ 61 h 339"/>
                <a:gd name="T70" fmla="*/ 813 w 1352"/>
                <a:gd name="T71" fmla="*/ 84 h 339"/>
                <a:gd name="T72" fmla="*/ 921 w 1352"/>
                <a:gd name="T73" fmla="*/ 125 h 339"/>
                <a:gd name="T74" fmla="*/ 1060 w 1352"/>
                <a:gd name="T75" fmla="*/ 183 h 339"/>
                <a:gd name="T76" fmla="*/ 1181 w 1352"/>
                <a:gd name="T77" fmla="*/ 237 h 339"/>
                <a:gd name="T78" fmla="*/ 1276 w 1352"/>
                <a:gd name="T79" fmla="*/ 281 h 339"/>
                <a:gd name="T80" fmla="*/ 1332 w 1352"/>
                <a:gd name="T81" fmla="*/ 308 h 339"/>
                <a:gd name="T82" fmla="*/ 1348 w 1352"/>
                <a:gd name="T83" fmla="*/ 318 h 339"/>
                <a:gd name="T84" fmla="*/ 1352 w 1352"/>
                <a:gd name="T85" fmla="*/ 327 h 339"/>
                <a:gd name="T86" fmla="*/ 1347 w 1352"/>
                <a:gd name="T87" fmla="*/ 335 h 339"/>
                <a:gd name="T88" fmla="*/ 1341 w 1352"/>
                <a:gd name="T89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2" h="339">
                  <a:moveTo>
                    <a:pt x="1337" y="339"/>
                  </a:moveTo>
                  <a:lnTo>
                    <a:pt x="1334" y="339"/>
                  </a:lnTo>
                  <a:lnTo>
                    <a:pt x="1331" y="338"/>
                  </a:lnTo>
                  <a:lnTo>
                    <a:pt x="1323" y="334"/>
                  </a:lnTo>
                  <a:lnTo>
                    <a:pt x="1303" y="324"/>
                  </a:lnTo>
                  <a:lnTo>
                    <a:pt x="1271" y="309"/>
                  </a:lnTo>
                  <a:lnTo>
                    <a:pt x="1230" y="288"/>
                  </a:lnTo>
                  <a:lnTo>
                    <a:pt x="1179" y="266"/>
                  </a:lnTo>
                  <a:lnTo>
                    <a:pt x="1122" y="239"/>
                  </a:lnTo>
                  <a:lnTo>
                    <a:pt x="1058" y="212"/>
                  </a:lnTo>
                  <a:lnTo>
                    <a:pt x="990" y="183"/>
                  </a:lnTo>
                  <a:lnTo>
                    <a:pt x="920" y="155"/>
                  </a:lnTo>
                  <a:lnTo>
                    <a:pt x="847" y="127"/>
                  </a:lnTo>
                  <a:lnTo>
                    <a:pt x="775" y="101"/>
                  </a:lnTo>
                  <a:lnTo>
                    <a:pt x="703" y="77"/>
                  </a:lnTo>
                  <a:lnTo>
                    <a:pt x="668" y="66"/>
                  </a:lnTo>
                  <a:lnTo>
                    <a:pt x="633" y="57"/>
                  </a:lnTo>
                  <a:lnTo>
                    <a:pt x="600" y="49"/>
                  </a:lnTo>
                  <a:lnTo>
                    <a:pt x="569" y="41"/>
                  </a:lnTo>
                  <a:lnTo>
                    <a:pt x="537" y="36"/>
                  </a:lnTo>
                  <a:lnTo>
                    <a:pt x="508" y="32"/>
                  </a:lnTo>
                  <a:lnTo>
                    <a:pt x="481" y="28"/>
                  </a:lnTo>
                  <a:lnTo>
                    <a:pt x="455" y="27"/>
                  </a:lnTo>
                  <a:lnTo>
                    <a:pt x="448" y="27"/>
                  </a:lnTo>
                  <a:lnTo>
                    <a:pt x="440" y="27"/>
                  </a:lnTo>
                  <a:lnTo>
                    <a:pt x="394" y="28"/>
                  </a:lnTo>
                  <a:lnTo>
                    <a:pt x="349" y="32"/>
                  </a:lnTo>
                  <a:lnTo>
                    <a:pt x="306" y="36"/>
                  </a:lnTo>
                  <a:lnTo>
                    <a:pt x="267" y="41"/>
                  </a:lnTo>
                  <a:lnTo>
                    <a:pt x="230" y="49"/>
                  </a:lnTo>
                  <a:lnTo>
                    <a:pt x="195" y="56"/>
                  </a:lnTo>
                  <a:lnTo>
                    <a:pt x="164" y="65"/>
                  </a:lnTo>
                  <a:lnTo>
                    <a:pt x="135" y="74"/>
                  </a:lnTo>
                  <a:lnTo>
                    <a:pt x="109" y="82"/>
                  </a:lnTo>
                  <a:lnTo>
                    <a:pt x="86" y="91"/>
                  </a:lnTo>
                  <a:lnTo>
                    <a:pt x="67" y="99"/>
                  </a:lnTo>
                  <a:lnTo>
                    <a:pt x="50" y="106"/>
                  </a:lnTo>
                  <a:lnTo>
                    <a:pt x="28" y="116"/>
                  </a:lnTo>
                  <a:lnTo>
                    <a:pt x="20" y="120"/>
                  </a:lnTo>
                  <a:lnTo>
                    <a:pt x="15" y="122"/>
                  </a:lnTo>
                  <a:lnTo>
                    <a:pt x="9" y="122"/>
                  </a:lnTo>
                  <a:lnTo>
                    <a:pt x="5" y="120"/>
                  </a:lnTo>
                  <a:lnTo>
                    <a:pt x="2" y="116"/>
                  </a:lnTo>
                  <a:lnTo>
                    <a:pt x="0" y="110"/>
                  </a:lnTo>
                  <a:lnTo>
                    <a:pt x="1" y="105"/>
                  </a:lnTo>
                  <a:lnTo>
                    <a:pt x="3" y="101"/>
                  </a:lnTo>
                  <a:lnTo>
                    <a:pt x="6" y="97"/>
                  </a:lnTo>
                  <a:lnTo>
                    <a:pt x="17" y="92"/>
                  </a:lnTo>
                  <a:lnTo>
                    <a:pt x="42" y="80"/>
                  </a:lnTo>
                  <a:lnTo>
                    <a:pt x="59" y="73"/>
                  </a:lnTo>
                  <a:lnTo>
                    <a:pt x="80" y="64"/>
                  </a:lnTo>
                  <a:lnTo>
                    <a:pt x="104" y="55"/>
                  </a:lnTo>
                  <a:lnTo>
                    <a:pt x="131" y="46"/>
                  </a:lnTo>
                  <a:lnTo>
                    <a:pt x="162" y="37"/>
                  </a:lnTo>
                  <a:lnTo>
                    <a:pt x="196" y="28"/>
                  </a:lnTo>
                  <a:lnTo>
                    <a:pt x="232" y="21"/>
                  </a:lnTo>
                  <a:lnTo>
                    <a:pt x="272" y="13"/>
                  </a:lnTo>
                  <a:lnTo>
                    <a:pt x="314" y="8"/>
                  </a:lnTo>
                  <a:lnTo>
                    <a:pt x="358" y="4"/>
                  </a:lnTo>
                  <a:lnTo>
                    <a:pt x="406" y="0"/>
                  </a:lnTo>
                  <a:lnTo>
                    <a:pt x="455" y="0"/>
                  </a:lnTo>
                  <a:lnTo>
                    <a:pt x="481" y="1"/>
                  </a:lnTo>
                  <a:lnTo>
                    <a:pt x="509" y="5"/>
                  </a:lnTo>
                  <a:lnTo>
                    <a:pt x="540" y="9"/>
                  </a:lnTo>
                  <a:lnTo>
                    <a:pt x="571" y="14"/>
                  </a:lnTo>
                  <a:lnTo>
                    <a:pt x="602" y="21"/>
                  </a:lnTo>
                  <a:lnTo>
                    <a:pt x="636" y="29"/>
                  </a:lnTo>
                  <a:lnTo>
                    <a:pt x="670" y="39"/>
                  </a:lnTo>
                  <a:lnTo>
                    <a:pt x="705" y="49"/>
                  </a:lnTo>
                  <a:lnTo>
                    <a:pt x="740" y="61"/>
                  </a:lnTo>
                  <a:lnTo>
                    <a:pt x="776" y="73"/>
                  </a:lnTo>
                  <a:lnTo>
                    <a:pt x="813" y="84"/>
                  </a:lnTo>
                  <a:lnTo>
                    <a:pt x="849" y="97"/>
                  </a:lnTo>
                  <a:lnTo>
                    <a:pt x="921" y="125"/>
                  </a:lnTo>
                  <a:lnTo>
                    <a:pt x="992" y="154"/>
                  </a:lnTo>
                  <a:lnTo>
                    <a:pt x="1060" y="183"/>
                  </a:lnTo>
                  <a:lnTo>
                    <a:pt x="1123" y="210"/>
                  </a:lnTo>
                  <a:lnTo>
                    <a:pt x="1181" y="237"/>
                  </a:lnTo>
                  <a:lnTo>
                    <a:pt x="1233" y="260"/>
                  </a:lnTo>
                  <a:lnTo>
                    <a:pt x="1276" y="281"/>
                  </a:lnTo>
                  <a:lnTo>
                    <a:pt x="1309" y="297"/>
                  </a:lnTo>
                  <a:lnTo>
                    <a:pt x="1332" y="308"/>
                  </a:lnTo>
                  <a:lnTo>
                    <a:pt x="1344" y="314"/>
                  </a:lnTo>
                  <a:lnTo>
                    <a:pt x="1348" y="318"/>
                  </a:lnTo>
                  <a:lnTo>
                    <a:pt x="1350" y="322"/>
                  </a:lnTo>
                  <a:lnTo>
                    <a:pt x="1352" y="327"/>
                  </a:lnTo>
                  <a:lnTo>
                    <a:pt x="1349" y="332"/>
                  </a:lnTo>
                  <a:lnTo>
                    <a:pt x="1347" y="335"/>
                  </a:lnTo>
                  <a:lnTo>
                    <a:pt x="1345" y="338"/>
                  </a:lnTo>
                  <a:lnTo>
                    <a:pt x="1341" y="339"/>
                  </a:lnTo>
                  <a:lnTo>
                    <a:pt x="1337" y="339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9"/>
            <p:cNvSpPr>
              <a:spLocks/>
            </p:cNvSpPr>
            <p:nvPr userDrawn="1"/>
          </p:nvSpPr>
          <p:spPr bwMode="auto">
            <a:xfrm>
              <a:off x="1030288" y="5040313"/>
              <a:ext cx="1006475" cy="898525"/>
            </a:xfrm>
            <a:custGeom>
              <a:avLst/>
              <a:gdLst>
                <a:gd name="T0" fmla="*/ 708 w 1904"/>
                <a:gd name="T1" fmla="*/ 1696 h 1699"/>
                <a:gd name="T2" fmla="*/ 639 w 1904"/>
                <a:gd name="T3" fmla="*/ 1686 h 1699"/>
                <a:gd name="T4" fmla="*/ 572 w 1904"/>
                <a:gd name="T5" fmla="*/ 1672 h 1699"/>
                <a:gd name="T6" fmla="*/ 507 w 1904"/>
                <a:gd name="T7" fmla="*/ 1651 h 1699"/>
                <a:gd name="T8" fmla="*/ 445 w 1904"/>
                <a:gd name="T9" fmla="*/ 1624 h 1699"/>
                <a:gd name="T10" fmla="*/ 383 w 1904"/>
                <a:gd name="T11" fmla="*/ 1588 h 1699"/>
                <a:gd name="T12" fmla="*/ 325 w 1904"/>
                <a:gd name="T13" fmla="*/ 1545 h 1699"/>
                <a:gd name="T14" fmla="*/ 269 w 1904"/>
                <a:gd name="T15" fmla="*/ 1493 h 1699"/>
                <a:gd name="T16" fmla="*/ 215 w 1904"/>
                <a:gd name="T17" fmla="*/ 1433 h 1699"/>
                <a:gd name="T18" fmla="*/ 165 w 1904"/>
                <a:gd name="T19" fmla="*/ 1362 h 1699"/>
                <a:gd name="T20" fmla="*/ 81 w 1904"/>
                <a:gd name="T21" fmla="*/ 1207 h 1699"/>
                <a:gd name="T22" fmla="*/ 20 w 1904"/>
                <a:gd name="T23" fmla="*/ 1016 h 1699"/>
                <a:gd name="T24" fmla="*/ 0 w 1904"/>
                <a:gd name="T25" fmla="*/ 835 h 1699"/>
                <a:gd name="T26" fmla="*/ 12 w 1904"/>
                <a:gd name="T27" fmla="*/ 663 h 1699"/>
                <a:gd name="T28" fmla="*/ 48 w 1904"/>
                <a:gd name="T29" fmla="*/ 506 h 1699"/>
                <a:gd name="T30" fmla="*/ 102 w 1904"/>
                <a:gd name="T31" fmla="*/ 365 h 1699"/>
                <a:gd name="T32" fmla="*/ 165 w 1904"/>
                <a:gd name="T33" fmla="*/ 244 h 1699"/>
                <a:gd name="T34" fmla="*/ 228 w 1904"/>
                <a:gd name="T35" fmla="*/ 144 h 1699"/>
                <a:gd name="T36" fmla="*/ 312 w 1904"/>
                <a:gd name="T37" fmla="*/ 35 h 1699"/>
                <a:gd name="T38" fmla="*/ 343 w 1904"/>
                <a:gd name="T39" fmla="*/ 1 h 1699"/>
                <a:gd name="T40" fmla="*/ 358 w 1904"/>
                <a:gd name="T41" fmla="*/ 3 h 1699"/>
                <a:gd name="T42" fmla="*/ 360 w 1904"/>
                <a:gd name="T43" fmla="*/ 18 h 1699"/>
                <a:gd name="T44" fmla="*/ 331 w 1904"/>
                <a:gd name="T45" fmla="*/ 52 h 1699"/>
                <a:gd name="T46" fmla="*/ 249 w 1904"/>
                <a:gd name="T47" fmla="*/ 160 h 1699"/>
                <a:gd name="T48" fmla="*/ 188 w 1904"/>
                <a:gd name="T49" fmla="*/ 257 h 1699"/>
                <a:gd name="T50" fmla="*/ 127 w 1904"/>
                <a:gd name="T51" fmla="*/ 376 h 1699"/>
                <a:gd name="T52" fmla="*/ 74 w 1904"/>
                <a:gd name="T53" fmla="*/ 513 h 1699"/>
                <a:gd name="T54" fmla="*/ 39 w 1904"/>
                <a:gd name="T55" fmla="*/ 666 h 1699"/>
                <a:gd name="T56" fmla="*/ 27 w 1904"/>
                <a:gd name="T57" fmla="*/ 833 h 1699"/>
                <a:gd name="T58" fmla="*/ 46 w 1904"/>
                <a:gd name="T59" fmla="*/ 1010 h 1699"/>
                <a:gd name="T60" fmla="*/ 107 w 1904"/>
                <a:gd name="T61" fmla="*/ 1196 h 1699"/>
                <a:gd name="T62" fmla="*/ 200 w 1904"/>
                <a:gd name="T63" fmla="*/ 1367 h 1699"/>
                <a:gd name="T64" fmla="*/ 289 w 1904"/>
                <a:gd name="T65" fmla="*/ 1476 h 1699"/>
                <a:gd name="T66" fmla="*/ 389 w 1904"/>
                <a:gd name="T67" fmla="*/ 1558 h 1699"/>
                <a:gd name="T68" fmla="*/ 494 w 1904"/>
                <a:gd name="T69" fmla="*/ 1615 h 1699"/>
                <a:gd name="T70" fmla="*/ 607 w 1904"/>
                <a:gd name="T71" fmla="*/ 1652 h 1699"/>
                <a:gd name="T72" fmla="*/ 724 w 1904"/>
                <a:gd name="T73" fmla="*/ 1669 h 1699"/>
                <a:gd name="T74" fmla="*/ 846 w 1904"/>
                <a:gd name="T75" fmla="*/ 1671 h 1699"/>
                <a:gd name="T76" fmla="*/ 971 w 1904"/>
                <a:gd name="T77" fmla="*/ 1661 h 1699"/>
                <a:gd name="T78" fmla="*/ 1096 w 1904"/>
                <a:gd name="T79" fmla="*/ 1641 h 1699"/>
                <a:gd name="T80" fmla="*/ 1221 w 1904"/>
                <a:gd name="T81" fmla="*/ 1615 h 1699"/>
                <a:gd name="T82" fmla="*/ 1455 w 1904"/>
                <a:gd name="T83" fmla="*/ 1560 h 1699"/>
                <a:gd name="T84" fmla="*/ 1656 w 1904"/>
                <a:gd name="T85" fmla="*/ 1517 h 1699"/>
                <a:gd name="T86" fmla="*/ 1750 w 1904"/>
                <a:gd name="T87" fmla="*/ 1503 h 1699"/>
                <a:gd name="T88" fmla="*/ 1837 w 1904"/>
                <a:gd name="T89" fmla="*/ 1497 h 1699"/>
                <a:gd name="T90" fmla="*/ 1896 w 1904"/>
                <a:gd name="T91" fmla="*/ 1502 h 1699"/>
                <a:gd name="T92" fmla="*/ 1904 w 1904"/>
                <a:gd name="T93" fmla="*/ 1515 h 1699"/>
                <a:gd name="T94" fmla="*/ 1894 w 1904"/>
                <a:gd name="T95" fmla="*/ 1526 h 1699"/>
                <a:gd name="T96" fmla="*/ 1837 w 1904"/>
                <a:gd name="T97" fmla="*/ 1525 h 1699"/>
                <a:gd name="T98" fmla="*/ 1751 w 1904"/>
                <a:gd name="T99" fmla="*/ 1530 h 1699"/>
                <a:gd name="T100" fmla="*/ 1659 w 1904"/>
                <a:gd name="T101" fmla="*/ 1544 h 1699"/>
                <a:gd name="T102" fmla="*/ 1462 w 1904"/>
                <a:gd name="T103" fmla="*/ 1586 h 1699"/>
                <a:gd name="T104" fmla="*/ 1246 w 1904"/>
                <a:gd name="T105" fmla="*/ 1638 h 1699"/>
                <a:gd name="T106" fmla="*/ 1059 w 1904"/>
                <a:gd name="T107" fmla="*/ 1675 h 1699"/>
                <a:gd name="T108" fmla="*/ 948 w 1904"/>
                <a:gd name="T109" fmla="*/ 1691 h 1699"/>
                <a:gd name="T110" fmla="*/ 838 w 1904"/>
                <a:gd name="T111" fmla="*/ 1699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4" h="1699">
                  <a:moveTo>
                    <a:pt x="801" y="1699"/>
                  </a:moveTo>
                  <a:lnTo>
                    <a:pt x="755" y="1698"/>
                  </a:lnTo>
                  <a:lnTo>
                    <a:pt x="708" y="1696"/>
                  </a:lnTo>
                  <a:lnTo>
                    <a:pt x="684" y="1693"/>
                  </a:lnTo>
                  <a:lnTo>
                    <a:pt x="662" y="1691"/>
                  </a:lnTo>
                  <a:lnTo>
                    <a:pt x="639" y="1686"/>
                  </a:lnTo>
                  <a:lnTo>
                    <a:pt x="617" y="1682"/>
                  </a:lnTo>
                  <a:lnTo>
                    <a:pt x="595" y="1678"/>
                  </a:lnTo>
                  <a:lnTo>
                    <a:pt x="572" y="1672"/>
                  </a:lnTo>
                  <a:lnTo>
                    <a:pt x="551" y="1666"/>
                  </a:lnTo>
                  <a:lnTo>
                    <a:pt x="529" y="1658"/>
                  </a:lnTo>
                  <a:lnTo>
                    <a:pt x="507" y="1651"/>
                  </a:lnTo>
                  <a:lnTo>
                    <a:pt x="486" y="1642"/>
                  </a:lnTo>
                  <a:lnTo>
                    <a:pt x="465" y="1633"/>
                  </a:lnTo>
                  <a:lnTo>
                    <a:pt x="445" y="1624"/>
                  </a:lnTo>
                  <a:lnTo>
                    <a:pt x="423" y="1612"/>
                  </a:lnTo>
                  <a:lnTo>
                    <a:pt x="404" y="1601"/>
                  </a:lnTo>
                  <a:lnTo>
                    <a:pt x="383" y="1588"/>
                  </a:lnTo>
                  <a:lnTo>
                    <a:pt x="364" y="1575"/>
                  </a:lnTo>
                  <a:lnTo>
                    <a:pt x="343" y="1560"/>
                  </a:lnTo>
                  <a:lnTo>
                    <a:pt x="325" y="1545"/>
                  </a:lnTo>
                  <a:lnTo>
                    <a:pt x="305" y="1529"/>
                  </a:lnTo>
                  <a:lnTo>
                    <a:pt x="287" y="1511"/>
                  </a:lnTo>
                  <a:lnTo>
                    <a:pt x="269" y="1493"/>
                  </a:lnTo>
                  <a:lnTo>
                    <a:pt x="250" y="1475"/>
                  </a:lnTo>
                  <a:lnTo>
                    <a:pt x="232" y="1454"/>
                  </a:lnTo>
                  <a:lnTo>
                    <a:pt x="215" y="1433"/>
                  </a:lnTo>
                  <a:lnTo>
                    <a:pt x="199" y="1411"/>
                  </a:lnTo>
                  <a:lnTo>
                    <a:pt x="181" y="1387"/>
                  </a:lnTo>
                  <a:lnTo>
                    <a:pt x="165" y="1362"/>
                  </a:lnTo>
                  <a:lnTo>
                    <a:pt x="149" y="1338"/>
                  </a:lnTo>
                  <a:lnTo>
                    <a:pt x="112" y="1272"/>
                  </a:lnTo>
                  <a:lnTo>
                    <a:pt x="81" y="1207"/>
                  </a:lnTo>
                  <a:lnTo>
                    <a:pt x="56" y="1142"/>
                  </a:lnTo>
                  <a:lnTo>
                    <a:pt x="35" y="1080"/>
                  </a:lnTo>
                  <a:lnTo>
                    <a:pt x="20" y="1016"/>
                  </a:lnTo>
                  <a:lnTo>
                    <a:pt x="8" y="954"/>
                  </a:lnTo>
                  <a:lnTo>
                    <a:pt x="2" y="894"/>
                  </a:lnTo>
                  <a:lnTo>
                    <a:pt x="0" y="835"/>
                  </a:lnTo>
                  <a:lnTo>
                    <a:pt x="0" y="776"/>
                  </a:lnTo>
                  <a:lnTo>
                    <a:pt x="4" y="719"/>
                  </a:lnTo>
                  <a:lnTo>
                    <a:pt x="12" y="663"/>
                  </a:lnTo>
                  <a:lnTo>
                    <a:pt x="21" y="609"/>
                  </a:lnTo>
                  <a:lnTo>
                    <a:pt x="34" y="557"/>
                  </a:lnTo>
                  <a:lnTo>
                    <a:pt x="48" y="506"/>
                  </a:lnTo>
                  <a:lnTo>
                    <a:pt x="65" y="457"/>
                  </a:lnTo>
                  <a:lnTo>
                    <a:pt x="83" y="410"/>
                  </a:lnTo>
                  <a:lnTo>
                    <a:pt x="102" y="365"/>
                  </a:lnTo>
                  <a:lnTo>
                    <a:pt x="123" y="323"/>
                  </a:lnTo>
                  <a:lnTo>
                    <a:pt x="143" y="282"/>
                  </a:lnTo>
                  <a:lnTo>
                    <a:pt x="165" y="244"/>
                  </a:lnTo>
                  <a:lnTo>
                    <a:pt x="186" y="208"/>
                  </a:lnTo>
                  <a:lnTo>
                    <a:pt x="207" y="175"/>
                  </a:lnTo>
                  <a:lnTo>
                    <a:pt x="228" y="144"/>
                  </a:lnTo>
                  <a:lnTo>
                    <a:pt x="247" y="117"/>
                  </a:lnTo>
                  <a:lnTo>
                    <a:pt x="283" y="69"/>
                  </a:lnTo>
                  <a:lnTo>
                    <a:pt x="312" y="35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3" y="1"/>
                  </a:lnTo>
                  <a:lnTo>
                    <a:pt x="349" y="0"/>
                  </a:lnTo>
                  <a:lnTo>
                    <a:pt x="353" y="1"/>
                  </a:lnTo>
                  <a:lnTo>
                    <a:pt x="358" y="3"/>
                  </a:lnTo>
                  <a:lnTo>
                    <a:pt x="360" y="8"/>
                  </a:lnTo>
                  <a:lnTo>
                    <a:pt x="362" y="13"/>
                  </a:lnTo>
                  <a:lnTo>
                    <a:pt x="360" y="18"/>
                  </a:lnTo>
                  <a:lnTo>
                    <a:pt x="358" y="23"/>
                  </a:lnTo>
                  <a:lnTo>
                    <a:pt x="351" y="31"/>
                  </a:lnTo>
                  <a:lnTo>
                    <a:pt x="331" y="52"/>
                  </a:lnTo>
                  <a:lnTo>
                    <a:pt x="303" y="86"/>
                  </a:lnTo>
                  <a:lnTo>
                    <a:pt x="269" y="133"/>
                  </a:lnTo>
                  <a:lnTo>
                    <a:pt x="249" y="160"/>
                  </a:lnTo>
                  <a:lnTo>
                    <a:pt x="230" y="190"/>
                  </a:lnTo>
                  <a:lnTo>
                    <a:pt x="208" y="222"/>
                  </a:lnTo>
                  <a:lnTo>
                    <a:pt x="188" y="257"/>
                  </a:lnTo>
                  <a:lnTo>
                    <a:pt x="167" y="295"/>
                  </a:lnTo>
                  <a:lnTo>
                    <a:pt x="147" y="334"/>
                  </a:lnTo>
                  <a:lnTo>
                    <a:pt x="127" y="376"/>
                  </a:lnTo>
                  <a:lnTo>
                    <a:pt x="109" y="419"/>
                  </a:lnTo>
                  <a:lnTo>
                    <a:pt x="91" y="465"/>
                  </a:lnTo>
                  <a:lnTo>
                    <a:pt x="74" y="513"/>
                  </a:lnTo>
                  <a:lnTo>
                    <a:pt x="60" y="563"/>
                  </a:lnTo>
                  <a:lnTo>
                    <a:pt x="48" y="613"/>
                  </a:lnTo>
                  <a:lnTo>
                    <a:pt x="39" y="666"/>
                  </a:lnTo>
                  <a:lnTo>
                    <a:pt x="31" y="720"/>
                  </a:lnTo>
                  <a:lnTo>
                    <a:pt x="28" y="776"/>
                  </a:lnTo>
                  <a:lnTo>
                    <a:pt x="27" y="833"/>
                  </a:lnTo>
                  <a:lnTo>
                    <a:pt x="29" y="891"/>
                  </a:lnTo>
                  <a:lnTo>
                    <a:pt x="35" y="950"/>
                  </a:lnTo>
                  <a:lnTo>
                    <a:pt x="46" y="1010"/>
                  </a:lnTo>
                  <a:lnTo>
                    <a:pt x="61" y="1072"/>
                  </a:lnTo>
                  <a:lnTo>
                    <a:pt x="82" y="1134"/>
                  </a:lnTo>
                  <a:lnTo>
                    <a:pt x="107" y="1196"/>
                  </a:lnTo>
                  <a:lnTo>
                    <a:pt x="136" y="1260"/>
                  </a:lnTo>
                  <a:lnTo>
                    <a:pt x="173" y="1324"/>
                  </a:lnTo>
                  <a:lnTo>
                    <a:pt x="200" y="1367"/>
                  </a:lnTo>
                  <a:lnTo>
                    <a:pt x="229" y="1406"/>
                  </a:lnTo>
                  <a:lnTo>
                    <a:pt x="259" y="1442"/>
                  </a:lnTo>
                  <a:lnTo>
                    <a:pt x="289" y="1476"/>
                  </a:lnTo>
                  <a:lnTo>
                    <a:pt x="322" y="1506"/>
                  </a:lnTo>
                  <a:lnTo>
                    <a:pt x="354" y="1533"/>
                  </a:lnTo>
                  <a:lnTo>
                    <a:pt x="389" y="1558"/>
                  </a:lnTo>
                  <a:lnTo>
                    <a:pt x="423" y="1579"/>
                  </a:lnTo>
                  <a:lnTo>
                    <a:pt x="458" y="1599"/>
                  </a:lnTo>
                  <a:lnTo>
                    <a:pt x="494" y="1615"/>
                  </a:lnTo>
                  <a:lnTo>
                    <a:pt x="531" y="1630"/>
                  </a:lnTo>
                  <a:lnTo>
                    <a:pt x="569" y="1642"/>
                  </a:lnTo>
                  <a:lnTo>
                    <a:pt x="607" y="1652"/>
                  </a:lnTo>
                  <a:lnTo>
                    <a:pt x="646" y="1659"/>
                  </a:lnTo>
                  <a:lnTo>
                    <a:pt x="686" y="1665"/>
                  </a:lnTo>
                  <a:lnTo>
                    <a:pt x="724" y="1669"/>
                  </a:lnTo>
                  <a:lnTo>
                    <a:pt x="765" y="1671"/>
                  </a:lnTo>
                  <a:lnTo>
                    <a:pt x="805" y="1672"/>
                  </a:lnTo>
                  <a:lnTo>
                    <a:pt x="846" y="1671"/>
                  </a:lnTo>
                  <a:lnTo>
                    <a:pt x="887" y="1669"/>
                  </a:lnTo>
                  <a:lnTo>
                    <a:pt x="928" y="1666"/>
                  </a:lnTo>
                  <a:lnTo>
                    <a:pt x="971" y="1661"/>
                  </a:lnTo>
                  <a:lnTo>
                    <a:pt x="1013" y="1655"/>
                  </a:lnTo>
                  <a:lnTo>
                    <a:pt x="1054" y="1648"/>
                  </a:lnTo>
                  <a:lnTo>
                    <a:pt x="1096" y="1641"/>
                  </a:lnTo>
                  <a:lnTo>
                    <a:pt x="1138" y="1633"/>
                  </a:lnTo>
                  <a:lnTo>
                    <a:pt x="1180" y="1625"/>
                  </a:lnTo>
                  <a:lnTo>
                    <a:pt x="1221" y="1615"/>
                  </a:lnTo>
                  <a:lnTo>
                    <a:pt x="1304" y="1597"/>
                  </a:lnTo>
                  <a:lnTo>
                    <a:pt x="1386" y="1576"/>
                  </a:lnTo>
                  <a:lnTo>
                    <a:pt x="1455" y="1560"/>
                  </a:lnTo>
                  <a:lnTo>
                    <a:pt x="1525" y="1544"/>
                  </a:lnTo>
                  <a:lnTo>
                    <a:pt x="1591" y="1529"/>
                  </a:lnTo>
                  <a:lnTo>
                    <a:pt x="1656" y="1517"/>
                  </a:lnTo>
                  <a:lnTo>
                    <a:pt x="1688" y="1511"/>
                  </a:lnTo>
                  <a:lnTo>
                    <a:pt x="1719" y="1507"/>
                  </a:lnTo>
                  <a:lnTo>
                    <a:pt x="1750" y="1503"/>
                  </a:lnTo>
                  <a:lnTo>
                    <a:pt x="1779" y="1501"/>
                  </a:lnTo>
                  <a:lnTo>
                    <a:pt x="1809" y="1498"/>
                  </a:lnTo>
                  <a:lnTo>
                    <a:pt x="1837" y="1497"/>
                  </a:lnTo>
                  <a:lnTo>
                    <a:pt x="1865" y="1498"/>
                  </a:lnTo>
                  <a:lnTo>
                    <a:pt x="1892" y="1501"/>
                  </a:lnTo>
                  <a:lnTo>
                    <a:pt x="1896" y="1502"/>
                  </a:lnTo>
                  <a:lnTo>
                    <a:pt x="1900" y="1505"/>
                  </a:lnTo>
                  <a:lnTo>
                    <a:pt x="1902" y="1509"/>
                  </a:lnTo>
                  <a:lnTo>
                    <a:pt x="1904" y="1515"/>
                  </a:lnTo>
                  <a:lnTo>
                    <a:pt x="1902" y="1520"/>
                  </a:lnTo>
                  <a:lnTo>
                    <a:pt x="1899" y="1524"/>
                  </a:lnTo>
                  <a:lnTo>
                    <a:pt x="1894" y="1526"/>
                  </a:lnTo>
                  <a:lnTo>
                    <a:pt x="1888" y="1526"/>
                  </a:lnTo>
                  <a:lnTo>
                    <a:pt x="1862" y="1525"/>
                  </a:lnTo>
                  <a:lnTo>
                    <a:pt x="1837" y="1525"/>
                  </a:lnTo>
                  <a:lnTo>
                    <a:pt x="1809" y="1525"/>
                  </a:lnTo>
                  <a:lnTo>
                    <a:pt x="1780" y="1528"/>
                  </a:lnTo>
                  <a:lnTo>
                    <a:pt x="1751" y="1530"/>
                  </a:lnTo>
                  <a:lnTo>
                    <a:pt x="1721" y="1534"/>
                  </a:lnTo>
                  <a:lnTo>
                    <a:pt x="1691" y="1538"/>
                  </a:lnTo>
                  <a:lnTo>
                    <a:pt x="1659" y="1544"/>
                  </a:lnTo>
                  <a:lnTo>
                    <a:pt x="1595" y="1556"/>
                  </a:lnTo>
                  <a:lnTo>
                    <a:pt x="1529" y="1570"/>
                  </a:lnTo>
                  <a:lnTo>
                    <a:pt x="1462" y="1586"/>
                  </a:lnTo>
                  <a:lnTo>
                    <a:pt x="1393" y="1603"/>
                  </a:lnTo>
                  <a:lnTo>
                    <a:pt x="1319" y="1620"/>
                  </a:lnTo>
                  <a:lnTo>
                    <a:pt x="1246" y="1638"/>
                  </a:lnTo>
                  <a:lnTo>
                    <a:pt x="1171" y="1654"/>
                  </a:lnTo>
                  <a:lnTo>
                    <a:pt x="1097" y="1669"/>
                  </a:lnTo>
                  <a:lnTo>
                    <a:pt x="1059" y="1675"/>
                  </a:lnTo>
                  <a:lnTo>
                    <a:pt x="1022" y="1681"/>
                  </a:lnTo>
                  <a:lnTo>
                    <a:pt x="985" y="1686"/>
                  </a:lnTo>
                  <a:lnTo>
                    <a:pt x="948" y="1691"/>
                  </a:lnTo>
                  <a:lnTo>
                    <a:pt x="911" y="1695"/>
                  </a:lnTo>
                  <a:lnTo>
                    <a:pt x="874" y="1697"/>
                  </a:lnTo>
                  <a:lnTo>
                    <a:pt x="838" y="1699"/>
                  </a:lnTo>
                  <a:lnTo>
                    <a:pt x="801" y="1699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0"/>
            <p:cNvSpPr>
              <a:spLocks/>
            </p:cNvSpPr>
            <p:nvPr userDrawn="1"/>
          </p:nvSpPr>
          <p:spPr bwMode="auto">
            <a:xfrm>
              <a:off x="1004888" y="5275263"/>
              <a:ext cx="1135063" cy="647700"/>
            </a:xfrm>
            <a:custGeom>
              <a:avLst/>
              <a:gdLst>
                <a:gd name="T0" fmla="*/ 495 w 2146"/>
                <a:gd name="T1" fmla="*/ 1223 h 1224"/>
                <a:gd name="T2" fmla="*/ 420 w 2146"/>
                <a:gd name="T3" fmla="*/ 1214 h 1224"/>
                <a:gd name="T4" fmla="*/ 351 w 2146"/>
                <a:gd name="T5" fmla="*/ 1197 h 1224"/>
                <a:gd name="T6" fmla="*/ 285 w 2146"/>
                <a:gd name="T7" fmla="*/ 1171 h 1224"/>
                <a:gd name="T8" fmla="*/ 226 w 2146"/>
                <a:gd name="T9" fmla="*/ 1134 h 1224"/>
                <a:gd name="T10" fmla="*/ 153 w 2146"/>
                <a:gd name="T11" fmla="*/ 1065 h 1224"/>
                <a:gd name="T12" fmla="*/ 67 w 2146"/>
                <a:gd name="T13" fmla="*/ 943 h 1224"/>
                <a:gd name="T14" fmla="*/ 19 w 2146"/>
                <a:gd name="T15" fmla="*/ 812 h 1224"/>
                <a:gd name="T16" fmla="*/ 0 w 2146"/>
                <a:gd name="T17" fmla="*/ 676 h 1224"/>
                <a:gd name="T18" fmla="*/ 6 w 2146"/>
                <a:gd name="T19" fmla="*/ 540 h 1224"/>
                <a:gd name="T20" fmla="*/ 28 w 2146"/>
                <a:gd name="T21" fmla="*/ 409 h 1224"/>
                <a:gd name="T22" fmla="*/ 62 w 2146"/>
                <a:gd name="T23" fmla="*/ 289 h 1224"/>
                <a:gd name="T24" fmla="*/ 101 w 2146"/>
                <a:gd name="T25" fmla="*/ 184 h 1224"/>
                <a:gd name="T26" fmla="*/ 149 w 2146"/>
                <a:gd name="T27" fmla="*/ 76 h 1224"/>
                <a:gd name="T28" fmla="*/ 187 w 2146"/>
                <a:gd name="T29" fmla="*/ 6 h 1224"/>
                <a:gd name="T30" fmla="*/ 201 w 2146"/>
                <a:gd name="T31" fmla="*/ 0 h 1224"/>
                <a:gd name="T32" fmla="*/ 212 w 2146"/>
                <a:gd name="T33" fmla="*/ 11 h 1224"/>
                <a:gd name="T34" fmla="*/ 205 w 2146"/>
                <a:gd name="T35" fmla="*/ 29 h 1224"/>
                <a:gd name="T36" fmla="*/ 150 w 2146"/>
                <a:gd name="T37" fmla="*/ 136 h 1224"/>
                <a:gd name="T38" fmla="*/ 113 w 2146"/>
                <a:gd name="T39" fmla="*/ 225 h 1224"/>
                <a:gd name="T40" fmla="*/ 76 w 2146"/>
                <a:gd name="T41" fmla="*/ 332 h 1224"/>
                <a:gd name="T42" fmla="*/ 46 w 2146"/>
                <a:gd name="T43" fmla="*/ 453 h 1224"/>
                <a:gd name="T44" fmla="*/ 28 w 2146"/>
                <a:gd name="T45" fmla="*/ 582 h 1224"/>
                <a:gd name="T46" fmla="*/ 31 w 2146"/>
                <a:gd name="T47" fmla="*/ 714 h 1224"/>
                <a:gd name="T48" fmla="*/ 56 w 2146"/>
                <a:gd name="T49" fmla="*/ 845 h 1224"/>
                <a:gd name="T50" fmla="*/ 114 w 2146"/>
                <a:gd name="T51" fmla="*/ 970 h 1224"/>
                <a:gd name="T52" fmla="*/ 208 w 2146"/>
                <a:gd name="T53" fmla="*/ 1084 h 1224"/>
                <a:gd name="T54" fmla="*/ 275 w 2146"/>
                <a:gd name="T55" fmla="*/ 1133 h 1224"/>
                <a:gd name="T56" fmla="*/ 349 w 2146"/>
                <a:gd name="T57" fmla="*/ 1168 h 1224"/>
                <a:gd name="T58" fmla="*/ 432 w 2146"/>
                <a:gd name="T59" fmla="*/ 1188 h 1224"/>
                <a:gd name="T60" fmla="*/ 522 w 2146"/>
                <a:gd name="T61" fmla="*/ 1197 h 1224"/>
                <a:gd name="T62" fmla="*/ 617 w 2146"/>
                <a:gd name="T63" fmla="*/ 1195 h 1224"/>
                <a:gd name="T64" fmla="*/ 717 w 2146"/>
                <a:gd name="T65" fmla="*/ 1183 h 1224"/>
                <a:gd name="T66" fmla="*/ 856 w 2146"/>
                <a:gd name="T67" fmla="*/ 1157 h 1224"/>
                <a:gd name="T68" fmla="*/ 1071 w 2146"/>
                <a:gd name="T69" fmla="*/ 1102 h 1224"/>
                <a:gd name="T70" fmla="*/ 1281 w 2146"/>
                <a:gd name="T71" fmla="*/ 1042 h 1224"/>
                <a:gd name="T72" fmla="*/ 1471 w 2146"/>
                <a:gd name="T73" fmla="*/ 990 h 1224"/>
                <a:gd name="T74" fmla="*/ 1657 w 2146"/>
                <a:gd name="T75" fmla="*/ 948 h 1224"/>
                <a:gd name="T76" fmla="*/ 1776 w 2146"/>
                <a:gd name="T77" fmla="*/ 930 h 1224"/>
                <a:gd name="T78" fmla="*/ 1862 w 2146"/>
                <a:gd name="T79" fmla="*/ 924 h 1224"/>
                <a:gd name="T80" fmla="*/ 1944 w 2146"/>
                <a:gd name="T81" fmla="*/ 925 h 1224"/>
                <a:gd name="T82" fmla="*/ 2021 w 2146"/>
                <a:gd name="T83" fmla="*/ 935 h 1224"/>
                <a:gd name="T84" fmla="*/ 2093 w 2146"/>
                <a:gd name="T85" fmla="*/ 954 h 1224"/>
                <a:gd name="T86" fmla="*/ 2143 w 2146"/>
                <a:gd name="T87" fmla="*/ 976 h 1224"/>
                <a:gd name="T88" fmla="*/ 2145 w 2146"/>
                <a:gd name="T89" fmla="*/ 991 h 1224"/>
                <a:gd name="T90" fmla="*/ 2132 w 2146"/>
                <a:gd name="T91" fmla="*/ 998 h 1224"/>
                <a:gd name="T92" fmla="*/ 2083 w 2146"/>
                <a:gd name="T93" fmla="*/ 979 h 1224"/>
                <a:gd name="T94" fmla="*/ 2013 w 2146"/>
                <a:gd name="T95" fmla="*/ 961 h 1224"/>
                <a:gd name="T96" fmla="*/ 1939 w 2146"/>
                <a:gd name="T97" fmla="*/ 952 h 1224"/>
                <a:gd name="T98" fmla="*/ 1859 w 2146"/>
                <a:gd name="T99" fmla="*/ 951 h 1224"/>
                <a:gd name="T100" fmla="*/ 1774 w 2146"/>
                <a:gd name="T101" fmla="*/ 957 h 1224"/>
                <a:gd name="T102" fmla="*/ 1658 w 2146"/>
                <a:gd name="T103" fmla="*/ 975 h 1224"/>
                <a:gd name="T104" fmla="*/ 1475 w 2146"/>
                <a:gd name="T105" fmla="*/ 1017 h 1224"/>
                <a:gd name="T106" fmla="*/ 1287 w 2146"/>
                <a:gd name="T107" fmla="*/ 1069 h 1224"/>
                <a:gd name="T108" fmla="*/ 1049 w 2146"/>
                <a:gd name="T109" fmla="*/ 1137 h 1224"/>
                <a:gd name="T110" fmla="*/ 832 w 2146"/>
                <a:gd name="T111" fmla="*/ 1191 h 1224"/>
                <a:gd name="T112" fmla="*/ 705 w 2146"/>
                <a:gd name="T113" fmla="*/ 1212 h 1224"/>
                <a:gd name="T114" fmla="*/ 586 w 2146"/>
                <a:gd name="T115" fmla="*/ 1223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6" h="1224">
                  <a:moveTo>
                    <a:pt x="547" y="1224"/>
                  </a:moveTo>
                  <a:lnTo>
                    <a:pt x="521" y="1224"/>
                  </a:lnTo>
                  <a:lnTo>
                    <a:pt x="495" y="1223"/>
                  </a:lnTo>
                  <a:lnTo>
                    <a:pt x="470" y="1221"/>
                  </a:lnTo>
                  <a:lnTo>
                    <a:pt x="445" y="1217"/>
                  </a:lnTo>
                  <a:lnTo>
                    <a:pt x="420" y="1214"/>
                  </a:lnTo>
                  <a:lnTo>
                    <a:pt x="397" y="1209"/>
                  </a:lnTo>
                  <a:lnTo>
                    <a:pt x="374" y="1203"/>
                  </a:lnTo>
                  <a:lnTo>
                    <a:pt x="351" y="1197"/>
                  </a:lnTo>
                  <a:lnTo>
                    <a:pt x="329" y="1189"/>
                  </a:lnTo>
                  <a:lnTo>
                    <a:pt x="307" y="1181"/>
                  </a:lnTo>
                  <a:lnTo>
                    <a:pt x="285" y="1171"/>
                  </a:lnTo>
                  <a:lnTo>
                    <a:pt x="265" y="1159"/>
                  </a:lnTo>
                  <a:lnTo>
                    <a:pt x="245" y="1147"/>
                  </a:lnTo>
                  <a:lnTo>
                    <a:pt x="226" y="1134"/>
                  </a:lnTo>
                  <a:lnTo>
                    <a:pt x="208" y="1119"/>
                  </a:lnTo>
                  <a:lnTo>
                    <a:pt x="189" y="1103"/>
                  </a:lnTo>
                  <a:lnTo>
                    <a:pt x="153" y="1065"/>
                  </a:lnTo>
                  <a:lnTo>
                    <a:pt x="119" y="1026"/>
                  </a:lnTo>
                  <a:lnTo>
                    <a:pt x="91" y="985"/>
                  </a:lnTo>
                  <a:lnTo>
                    <a:pt x="67" y="943"/>
                  </a:lnTo>
                  <a:lnTo>
                    <a:pt x="48" y="900"/>
                  </a:lnTo>
                  <a:lnTo>
                    <a:pt x="32" y="856"/>
                  </a:lnTo>
                  <a:lnTo>
                    <a:pt x="19" y="812"/>
                  </a:lnTo>
                  <a:lnTo>
                    <a:pt x="10" y="766"/>
                  </a:lnTo>
                  <a:lnTo>
                    <a:pt x="4" y="721"/>
                  </a:lnTo>
                  <a:lnTo>
                    <a:pt x="0" y="676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6" y="540"/>
                  </a:lnTo>
                  <a:lnTo>
                    <a:pt x="11" y="495"/>
                  </a:lnTo>
                  <a:lnTo>
                    <a:pt x="19" y="452"/>
                  </a:lnTo>
                  <a:lnTo>
                    <a:pt x="28" y="409"/>
                  </a:lnTo>
                  <a:lnTo>
                    <a:pt x="38" y="368"/>
                  </a:lnTo>
                  <a:lnTo>
                    <a:pt x="50" y="328"/>
                  </a:lnTo>
                  <a:lnTo>
                    <a:pt x="62" y="289"/>
                  </a:lnTo>
                  <a:lnTo>
                    <a:pt x="75" y="252"/>
                  </a:lnTo>
                  <a:lnTo>
                    <a:pt x="88" y="217"/>
                  </a:lnTo>
                  <a:lnTo>
                    <a:pt x="101" y="184"/>
                  </a:lnTo>
                  <a:lnTo>
                    <a:pt x="114" y="153"/>
                  </a:lnTo>
                  <a:lnTo>
                    <a:pt x="127" y="125"/>
                  </a:lnTo>
                  <a:lnTo>
                    <a:pt x="149" y="76"/>
                  </a:lnTo>
                  <a:lnTo>
                    <a:pt x="169" y="39"/>
                  </a:lnTo>
                  <a:lnTo>
                    <a:pt x="182" y="15"/>
                  </a:lnTo>
                  <a:lnTo>
                    <a:pt x="187" y="6"/>
                  </a:lnTo>
                  <a:lnTo>
                    <a:pt x="190" y="2"/>
                  </a:lnTo>
                  <a:lnTo>
                    <a:pt x="196" y="0"/>
                  </a:lnTo>
                  <a:lnTo>
                    <a:pt x="201" y="0"/>
                  </a:lnTo>
                  <a:lnTo>
                    <a:pt x="205" y="2"/>
                  </a:lnTo>
                  <a:lnTo>
                    <a:pt x="210" y="5"/>
                  </a:lnTo>
                  <a:lnTo>
                    <a:pt x="212" y="11"/>
                  </a:lnTo>
                  <a:lnTo>
                    <a:pt x="212" y="15"/>
                  </a:lnTo>
                  <a:lnTo>
                    <a:pt x="210" y="20"/>
                  </a:lnTo>
                  <a:lnTo>
                    <a:pt x="205" y="29"/>
                  </a:lnTo>
                  <a:lnTo>
                    <a:pt x="193" y="53"/>
                  </a:lnTo>
                  <a:lnTo>
                    <a:pt x="173" y="88"/>
                  </a:lnTo>
                  <a:lnTo>
                    <a:pt x="150" y="136"/>
                  </a:lnTo>
                  <a:lnTo>
                    <a:pt x="139" y="164"/>
                  </a:lnTo>
                  <a:lnTo>
                    <a:pt x="126" y="193"/>
                  </a:lnTo>
                  <a:lnTo>
                    <a:pt x="113" y="225"/>
                  </a:lnTo>
                  <a:lnTo>
                    <a:pt x="101" y="260"/>
                  </a:lnTo>
                  <a:lnTo>
                    <a:pt x="88" y="296"/>
                  </a:lnTo>
                  <a:lnTo>
                    <a:pt x="76" y="332"/>
                  </a:lnTo>
                  <a:lnTo>
                    <a:pt x="65" y="371"/>
                  </a:lnTo>
                  <a:lnTo>
                    <a:pt x="55" y="412"/>
                  </a:lnTo>
                  <a:lnTo>
                    <a:pt x="46" y="453"/>
                  </a:lnTo>
                  <a:lnTo>
                    <a:pt x="38" y="495"/>
                  </a:lnTo>
                  <a:lnTo>
                    <a:pt x="33" y="539"/>
                  </a:lnTo>
                  <a:lnTo>
                    <a:pt x="28" y="582"/>
                  </a:lnTo>
                  <a:lnTo>
                    <a:pt x="27" y="626"/>
                  </a:lnTo>
                  <a:lnTo>
                    <a:pt x="27" y="670"/>
                  </a:lnTo>
                  <a:lnTo>
                    <a:pt x="31" y="714"/>
                  </a:lnTo>
                  <a:lnTo>
                    <a:pt x="36" y="758"/>
                  </a:lnTo>
                  <a:lnTo>
                    <a:pt x="45" y="802"/>
                  </a:lnTo>
                  <a:lnTo>
                    <a:pt x="56" y="845"/>
                  </a:lnTo>
                  <a:lnTo>
                    <a:pt x="72" y="887"/>
                  </a:lnTo>
                  <a:lnTo>
                    <a:pt x="91" y="929"/>
                  </a:lnTo>
                  <a:lnTo>
                    <a:pt x="114" y="970"/>
                  </a:lnTo>
                  <a:lnTo>
                    <a:pt x="141" y="1009"/>
                  </a:lnTo>
                  <a:lnTo>
                    <a:pt x="172" y="1047"/>
                  </a:lnTo>
                  <a:lnTo>
                    <a:pt x="208" y="1084"/>
                  </a:lnTo>
                  <a:lnTo>
                    <a:pt x="229" y="1102"/>
                  </a:lnTo>
                  <a:lnTo>
                    <a:pt x="251" y="1119"/>
                  </a:lnTo>
                  <a:lnTo>
                    <a:pt x="275" y="1133"/>
                  </a:lnTo>
                  <a:lnTo>
                    <a:pt x="298" y="1146"/>
                  </a:lnTo>
                  <a:lnTo>
                    <a:pt x="323" y="1158"/>
                  </a:lnTo>
                  <a:lnTo>
                    <a:pt x="349" y="1168"/>
                  </a:lnTo>
                  <a:lnTo>
                    <a:pt x="376" y="1176"/>
                  </a:lnTo>
                  <a:lnTo>
                    <a:pt x="404" y="1183"/>
                  </a:lnTo>
                  <a:lnTo>
                    <a:pt x="432" y="1188"/>
                  </a:lnTo>
                  <a:lnTo>
                    <a:pt x="461" y="1193"/>
                  </a:lnTo>
                  <a:lnTo>
                    <a:pt x="492" y="1195"/>
                  </a:lnTo>
                  <a:lnTo>
                    <a:pt x="522" y="1197"/>
                  </a:lnTo>
                  <a:lnTo>
                    <a:pt x="553" y="1197"/>
                  </a:lnTo>
                  <a:lnTo>
                    <a:pt x="584" y="1196"/>
                  </a:lnTo>
                  <a:lnTo>
                    <a:pt x="617" y="1195"/>
                  </a:lnTo>
                  <a:lnTo>
                    <a:pt x="649" y="1192"/>
                  </a:lnTo>
                  <a:lnTo>
                    <a:pt x="683" y="1188"/>
                  </a:lnTo>
                  <a:lnTo>
                    <a:pt x="717" y="1183"/>
                  </a:lnTo>
                  <a:lnTo>
                    <a:pt x="751" y="1178"/>
                  </a:lnTo>
                  <a:lnTo>
                    <a:pt x="785" y="1172"/>
                  </a:lnTo>
                  <a:lnTo>
                    <a:pt x="856" y="1157"/>
                  </a:lnTo>
                  <a:lnTo>
                    <a:pt x="927" y="1141"/>
                  </a:lnTo>
                  <a:lnTo>
                    <a:pt x="999" y="1123"/>
                  </a:lnTo>
                  <a:lnTo>
                    <a:pt x="1071" y="1102"/>
                  </a:lnTo>
                  <a:lnTo>
                    <a:pt x="1145" y="1081"/>
                  </a:lnTo>
                  <a:lnTo>
                    <a:pt x="1217" y="1061"/>
                  </a:lnTo>
                  <a:lnTo>
                    <a:pt x="1281" y="1042"/>
                  </a:lnTo>
                  <a:lnTo>
                    <a:pt x="1345" y="1024"/>
                  </a:lnTo>
                  <a:lnTo>
                    <a:pt x="1408" y="1006"/>
                  </a:lnTo>
                  <a:lnTo>
                    <a:pt x="1471" y="990"/>
                  </a:lnTo>
                  <a:lnTo>
                    <a:pt x="1534" y="974"/>
                  </a:lnTo>
                  <a:lnTo>
                    <a:pt x="1596" y="960"/>
                  </a:lnTo>
                  <a:lnTo>
                    <a:pt x="1657" y="948"/>
                  </a:lnTo>
                  <a:lnTo>
                    <a:pt x="1717" y="938"/>
                  </a:lnTo>
                  <a:lnTo>
                    <a:pt x="1746" y="934"/>
                  </a:lnTo>
                  <a:lnTo>
                    <a:pt x="1776" y="930"/>
                  </a:lnTo>
                  <a:lnTo>
                    <a:pt x="1805" y="927"/>
                  </a:lnTo>
                  <a:lnTo>
                    <a:pt x="1834" y="925"/>
                  </a:lnTo>
                  <a:lnTo>
                    <a:pt x="1862" y="924"/>
                  </a:lnTo>
                  <a:lnTo>
                    <a:pt x="1889" y="924"/>
                  </a:lnTo>
                  <a:lnTo>
                    <a:pt x="1917" y="924"/>
                  </a:lnTo>
                  <a:lnTo>
                    <a:pt x="1944" y="925"/>
                  </a:lnTo>
                  <a:lnTo>
                    <a:pt x="1970" y="927"/>
                  </a:lnTo>
                  <a:lnTo>
                    <a:pt x="1996" y="930"/>
                  </a:lnTo>
                  <a:lnTo>
                    <a:pt x="2021" y="935"/>
                  </a:lnTo>
                  <a:lnTo>
                    <a:pt x="2045" y="940"/>
                  </a:lnTo>
                  <a:lnTo>
                    <a:pt x="2069" y="947"/>
                  </a:lnTo>
                  <a:lnTo>
                    <a:pt x="2093" y="954"/>
                  </a:lnTo>
                  <a:lnTo>
                    <a:pt x="2116" y="963"/>
                  </a:lnTo>
                  <a:lnTo>
                    <a:pt x="2138" y="972"/>
                  </a:lnTo>
                  <a:lnTo>
                    <a:pt x="2143" y="976"/>
                  </a:lnTo>
                  <a:lnTo>
                    <a:pt x="2145" y="980"/>
                  </a:lnTo>
                  <a:lnTo>
                    <a:pt x="2146" y="985"/>
                  </a:lnTo>
                  <a:lnTo>
                    <a:pt x="2145" y="991"/>
                  </a:lnTo>
                  <a:lnTo>
                    <a:pt x="2142" y="995"/>
                  </a:lnTo>
                  <a:lnTo>
                    <a:pt x="2137" y="997"/>
                  </a:lnTo>
                  <a:lnTo>
                    <a:pt x="2132" y="998"/>
                  </a:lnTo>
                  <a:lnTo>
                    <a:pt x="2126" y="997"/>
                  </a:lnTo>
                  <a:lnTo>
                    <a:pt x="2105" y="988"/>
                  </a:lnTo>
                  <a:lnTo>
                    <a:pt x="2083" y="979"/>
                  </a:lnTo>
                  <a:lnTo>
                    <a:pt x="2061" y="972"/>
                  </a:lnTo>
                  <a:lnTo>
                    <a:pt x="2037" y="966"/>
                  </a:lnTo>
                  <a:lnTo>
                    <a:pt x="2013" y="961"/>
                  </a:lnTo>
                  <a:lnTo>
                    <a:pt x="1988" y="957"/>
                  </a:lnTo>
                  <a:lnTo>
                    <a:pt x="1963" y="954"/>
                  </a:lnTo>
                  <a:lnTo>
                    <a:pt x="1939" y="952"/>
                  </a:lnTo>
                  <a:lnTo>
                    <a:pt x="1912" y="951"/>
                  </a:lnTo>
                  <a:lnTo>
                    <a:pt x="1886" y="951"/>
                  </a:lnTo>
                  <a:lnTo>
                    <a:pt x="1859" y="951"/>
                  </a:lnTo>
                  <a:lnTo>
                    <a:pt x="1831" y="952"/>
                  </a:lnTo>
                  <a:lnTo>
                    <a:pt x="1803" y="954"/>
                  </a:lnTo>
                  <a:lnTo>
                    <a:pt x="1774" y="957"/>
                  </a:lnTo>
                  <a:lnTo>
                    <a:pt x="1745" y="961"/>
                  </a:lnTo>
                  <a:lnTo>
                    <a:pt x="1717" y="965"/>
                  </a:lnTo>
                  <a:lnTo>
                    <a:pt x="1658" y="975"/>
                  </a:lnTo>
                  <a:lnTo>
                    <a:pt x="1597" y="988"/>
                  </a:lnTo>
                  <a:lnTo>
                    <a:pt x="1537" y="1002"/>
                  </a:lnTo>
                  <a:lnTo>
                    <a:pt x="1475" y="1017"/>
                  </a:lnTo>
                  <a:lnTo>
                    <a:pt x="1413" y="1033"/>
                  </a:lnTo>
                  <a:lnTo>
                    <a:pt x="1350" y="1050"/>
                  </a:lnTo>
                  <a:lnTo>
                    <a:pt x="1287" y="1069"/>
                  </a:lnTo>
                  <a:lnTo>
                    <a:pt x="1225" y="1087"/>
                  </a:lnTo>
                  <a:lnTo>
                    <a:pt x="1137" y="1112"/>
                  </a:lnTo>
                  <a:lnTo>
                    <a:pt x="1049" y="1137"/>
                  </a:lnTo>
                  <a:lnTo>
                    <a:pt x="961" y="1160"/>
                  </a:lnTo>
                  <a:lnTo>
                    <a:pt x="875" y="1181"/>
                  </a:lnTo>
                  <a:lnTo>
                    <a:pt x="832" y="1191"/>
                  </a:lnTo>
                  <a:lnTo>
                    <a:pt x="790" y="1198"/>
                  </a:lnTo>
                  <a:lnTo>
                    <a:pt x="748" y="1206"/>
                  </a:lnTo>
                  <a:lnTo>
                    <a:pt x="705" y="1212"/>
                  </a:lnTo>
                  <a:lnTo>
                    <a:pt x="665" y="1217"/>
                  </a:lnTo>
                  <a:lnTo>
                    <a:pt x="624" y="1221"/>
                  </a:lnTo>
                  <a:lnTo>
                    <a:pt x="586" y="1223"/>
                  </a:lnTo>
                  <a:lnTo>
                    <a:pt x="547" y="1224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1"/>
            <p:cNvSpPr>
              <a:spLocks/>
            </p:cNvSpPr>
            <p:nvPr userDrawn="1"/>
          </p:nvSpPr>
          <p:spPr bwMode="auto">
            <a:xfrm>
              <a:off x="1611313" y="5965825"/>
              <a:ext cx="277813" cy="892175"/>
            </a:xfrm>
            <a:custGeom>
              <a:avLst/>
              <a:gdLst>
                <a:gd name="T0" fmla="*/ 19 w 527"/>
                <a:gd name="T1" fmla="*/ 1664 h 1685"/>
                <a:gd name="T2" fmla="*/ 60 w 527"/>
                <a:gd name="T3" fmla="*/ 1620 h 1685"/>
                <a:gd name="T4" fmla="*/ 103 w 527"/>
                <a:gd name="T5" fmla="*/ 1571 h 1685"/>
                <a:gd name="T6" fmla="*/ 145 w 527"/>
                <a:gd name="T7" fmla="*/ 1517 h 1685"/>
                <a:gd name="T8" fmla="*/ 188 w 527"/>
                <a:gd name="T9" fmla="*/ 1458 h 1685"/>
                <a:gd name="T10" fmla="*/ 231 w 527"/>
                <a:gd name="T11" fmla="*/ 1395 h 1685"/>
                <a:gd name="T12" fmla="*/ 274 w 527"/>
                <a:gd name="T13" fmla="*/ 1326 h 1685"/>
                <a:gd name="T14" fmla="*/ 317 w 527"/>
                <a:gd name="T15" fmla="*/ 1251 h 1685"/>
                <a:gd name="T16" fmla="*/ 368 w 527"/>
                <a:gd name="T17" fmla="*/ 1154 h 1685"/>
                <a:gd name="T18" fmla="*/ 417 w 527"/>
                <a:gd name="T19" fmla="*/ 1038 h 1685"/>
                <a:gd name="T20" fmla="*/ 452 w 527"/>
                <a:gd name="T21" fmla="*/ 926 h 1685"/>
                <a:gd name="T22" fmla="*/ 478 w 527"/>
                <a:gd name="T23" fmla="*/ 817 h 1685"/>
                <a:gd name="T24" fmla="*/ 493 w 527"/>
                <a:gd name="T25" fmla="*/ 712 h 1685"/>
                <a:gd name="T26" fmla="*/ 500 w 527"/>
                <a:gd name="T27" fmla="*/ 612 h 1685"/>
                <a:gd name="T28" fmla="*/ 499 w 527"/>
                <a:gd name="T29" fmla="*/ 516 h 1685"/>
                <a:gd name="T30" fmla="*/ 492 w 527"/>
                <a:gd name="T31" fmla="*/ 427 h 1685"/>
                <a:gd name="T32" fmla="*/ 482 w 527"/>
                <a:gd name="T33" fmla="*/ 345 h 1685"/>
                <a:gd name="T34" fmla="*/ 466 w 527"/>
                <a:gd name="T35" fmla="*/ 270 h 1685"/>
                <a:gd name="T36" fmla="*/ 450 w 527"/>
                <a:gd name="T37" fmla="*/ 204 h 1685"/>
                <a:gd name="T38" fmla="*/ 433 w 527"/>
                <a:gd name="T39" fmla="*/ 147 h 1685"/>
                <a:gd name="T40" fmla="*/ 409 w 527"/>
                <a:gd name="T41" fmla="*/ 79 h 1685"/>
                <a:gd name="T42" fmla="*/ 388 w 527"/>
                <a:gd name="T43" fmla="*/ 27 h 1685"/>
                <a:gd name="T44" fmla="*/ 382 w 527"/>
                <a:gd name="T45" fmla="*/ 15 h 1685"/>
                <a:gd name="T46" fmla="*/ 385 w 527"/>
                <a:gd name="T47" fmla="*/ 5 h 1685"/>
                <a:gd name="T48" fmla="*/ 395 w 527"/>
                <a:gd name="T49" fmla="*/ 0 h 1685"/>
                <a:gd name="T50" fmla="*/ 405 w 527"/>
                <a:gd name="T51" fmla="*/ 3 h 1685"/>
                <a:gd name="T52" fmla="*/ 411 w 527"/>
                <a:gd name="T53" fmla="*/ 15 h 1685"/>
                <a:gd name="T54" fmla="*/ 434 w 527"/>
                <a:gd name="T55" fmla="*/ 68 h 1685"/>
                <a:gd name="T56" fmla="*/ 459 w 527"/>
                <a:gd name="T57" fmla="*/ 137 h 1685"/>
                <a:gd name="T58" fmla="*/ 476 w 527"/>
                <a:gd name="T59" fmla="*/ 195 h 1685"/>
                <a:gd name="T60" fmla="*/ 492 w 527"/>
                <a:gd name="T61" fmla="*/ 263 h 1685"/>
                <a:gd name="T62" fmla="*/ 508 w 527"/>
                <a:gd name="T63" fmla="*/ 340 h 1685"/>
                <a:gd name="T64" fmla="*/ 519 w 527"/>
                <a:gd name="T65" fmla="*/ 424 h 1685"/>
                <a:gd name="T66" fmla="*/ 526 w 527"/>
                <a:gd name="T67" fmla="*/ 515 h 1685"/>
                <a:gd name="T68" fmla="*/ 526 w 527"/>
                <a:gd name="T69" fmla="*/ 612 h 1685"/>
                <a:gd name="T70" fmla="*/ 519 w 527"/>
                <a:gd name="T71" fmla="*/ 715 h 1685"/>
                <a:gd name="T72" fmla="*/ 504 w 527"/>
                <a:gd name="T73" fmla="*/ 822 h 1685"/>
                <a:gd name="T74" fmla="*/ 479 w 527"/>
                <a:gd name="T75" fmla="*/ 934 h 1685"/>
                <a:gd name="T76" fmla="*/ 442 w 527"/>
                <a:gd name="T77" fmla="*/ 1048 h 1685"/>
                <a:gd name="T78" fmla="*/ 393 w 527"/>
                <a:gd name="T79" fmla="*/ 1165 h 1685"/>
                <a:gd name="T80" fmla="*/ 342 w 527"/>
                <a:gd name="T81" fmla="*/ 1262 h 1685"/>
                <a:gd name="T82" fmla="*/ 301 w 527"/>
                <a:gd name="T83" fmla="*/ 1333 h 1685"/>
                <a:gd name="T84" fmla="*/ 259 w 527"/>
                <a:gd name="T85" fmla="*/ 1400 h 1685"/>
                <a:gd name="T86" fmla="*/ 218 w 527"/>
                <a:gd name="T87" fmla="*/ 1462 h 1685"/>
                <a:gd name="T88" fmla="*/ 177 w 527"/>
                <a:gd name="T89" fmla="*/ 1519 h 1685"/>
                <a:gd name="T90" fmla="*/ 137 w 527"/>
                <a:gd name="T91" fmla="*/ 1572 h 1685"/>
                <a:gd name="T92" fmla="*/ 78 w 527"/>
                <a:gd name="T93" fmla="*/ 1643 h 1685"/>
                <a:gd name="T94" fmla="*/ 0 w 527"/>
                <a:gd name="T95" fmla="*/ 1685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7" h="1685">
                  <a:moveTo>
                    <a:pt x="0" y="1685"/>
                  </a:moveTo>
                  <a:lnTo>
                    <a:pt x="19" y="1664"/>
                  </a:lnTo>
                  <a:lnTo>
                    <a:pt x="40" y="1643"/>
                  </a:lnTo>
                  <a:lnTo>
                    <a:pt x="60" y="1620"/>
                  </a:lnTo>
                  <a:lnTo>
                    <a:pt x="81" y="1595"/>
                  </a:lnTo>
                  <a:lnTo>
                    <a:pt x="103" y="1571"/>
                  </a:lnTo>
                  <a:lnTo>
                    <a:pt x="123" y="1545"/>
                  </a:lnTo>
                  <a:lnTo>
                    <a:pt x="145" y="1517"/>
                  </a:lnTo>
                  <a:lnTo>
                    <a:pt x="166" y="1489"/>
                  </a:lnTo>
                  <a:lnTo>
                    <a:pt x="188" y="1458"/>
                  </a:lnTo>
                  <a:lnTo>
                    <a:pt x="209" y="1427"/>
                  </a:lnTo>
                  <a:lnTo>
                    <a:pt x="231" y="1395"/>
                  </a:lnTo>
                  <a:lnTo>
                    <a:pt x="253" y="1361"/>
                  </a:lnTo>
                  <a:lnTo>
                    <a:pt x="274" y="1326"/>
                  </a:lnTo>
                  <a:lnTo>
                    <a:pt x="296" y="1289"/>
                  </a:lnTo>
                  <a:lnTo>
                    <a:pt x="317" y="1251"/>
                  </a:lnTo>
                  <a:lnTo>
                    <a:pt x="339" y="1211"/>
                  </a:lnTo>
                  <a:lnTo>
                    <a:pt x="368" y="1154"/>
                  </a:lnTo>
                  <a:lnTo>
                    <a:pt x="394" y="1096"/>
                  </a:lnTo>
                  <a:lnTo>
                    <a:pt x="417" y="1038"/>
                  </a:lnTo>
                  <a:lnTo>
                    <a:pt x="436" y="982"/>
                  </a:lnTo>
                  <a:lnTo>
                    <a:pt x="452" y="926"/>
                  </a:lnTo>
                  <a:lnTo>
                    <a:pt x="466" y="871"/>
                  </a:lnTo>
                  <a:lnTo>
                    <a:pt x="478" y="817"/>
                  </a:lnTo>
                  <a:lnTo>
                    <a:pt x="487" y="764"/>
                  </a:lnTo>
                  <a:lnTo>
                    <a:pt x="493" y="712"/>
                  </a:lnTo>
                  <a:lnTo>
                    <a:pt x="497" y="662"/>
                  </a:lnTo>
                  <a:lnTo>
                    <a:pt x="500" y="612"/>
                  </a:lnTo>
                  <a:lnTo>
                    <a:pt x="500" y="563"/>
                  </a:lnTo>
                  <a:lnTo>
                    <a:pt x="499" y="516"/>
                  </a:lnTo>
                  <a:lnTo>
                    <a:pt x="497" y="471"/>
                  </a:lnTo>
                  <a:lnTo>
                    <a:pt x="492" y="427"/>
                  </a:lnTo>
                  <a:lnTo>
                    <a:pt x="487" y="385"/>
                  </a:lnTo>
                  <a:lnTo>
                    <a:pt x="482" y="345"/>
                  </a:lnTo>
                  <a:lnTo>
                    <a:pt x="474" y="307"/>
                  </a:lnTo>
                  <a:lnTo>
                    <a:pt x="466" y="270"/>
                  </a:lnTo>
                  <a:lnTo>
                    <a:pt x="459" y="235"/>
                  </a:lnTo>
                  <a:lnTo>
                    <a:pt x="450" y="204"/>
                  </a:lnTo>
                  <a:lnTo>
                    <a:pt x="442" y="174"/>
                  </a:lnTo>
                  <a:lnTo>
                    <a:pt x="433" y="147"/>
                  </a:lnTo>
                  <a:lnTo>
                    <a:pt x="425" y="121"/>
                  </a:lnTo>
                  <a:lnTo>
                    <a:pt x="409" y="79"/>
                  </a:lnTo>
                  <a:lnTo>
                    <a:pt x="396" y="47"/>
                  </a:lnTo>
                  <a:lnTo>
                    <a:pt x="388" y="27"/>
                  </a:lnTo>
                  <a:lnTo>
                    <a:pt x="384" y="19"/>
                  </a:lnTo>
                  <a:lnTo>
                    <a:pt x="382" y="15"/>
                  </a:lnTo>
                  <a:lnTo>
                    <a:pt x="383" y="10"/>
                  </a:lnTo>
                  <a:lnTo>
                    <a:pt x="385" y="5"/>
                  </a:lnTo>
                  <a:lnTo>
                    <a:pt x="390" y="2"/>
                  </a:lnTo>
                  <a:lnTo>
                    <a:pt x="395" y="0"/>
                  </a:lnTo>
                  <a:lnTo>
                    <a:pt x="401" y="1"/>
                  </a:lnTo>
                  <a:lnTo>
                    <a:pt x="405" y="3"/>
                  </a:lnTo>
                  <a:lnTo>
                    <a:pt x="408" y="7"/>
                  </a:lnTo>
                  <a:lnTo>
                    <a:pt x="411" y="15"/>
                  </a:lnTo>
                  <a:lnTo>
                    <a:pt x="421" y="36"/>
                  </a:lnTo>
                  <a:lnTo>
                    <a:pt x="434" y="68"/>
                  </a:lnTo>
                  <a:lnTo>
                    <a:pt x="450" y="111"/>
                  </a:lnTo>
                  <a:lnTo>
                    <a:pt x="459" y="137"/>
                  </a:lnTo>
                  <a:lnTo>
                    <a:pt x="468" y="165"/>
                  </a:lnTo>
                  <a:lnTo>
                    <a:pt x="476" y="195"/>
                  </a:lnTo>
                  <a:lnTo>
                    <a:pt x="485" y="228"/>
                  </a:lnTo>
                  <a:lnTo>
                    <a:pt x="492" y="263"/>
                  </a:lnTo>
                  <a:lnTo>
                    <a:pt x="500" y="300"/>
                  </a:lnTo>
                  <a:lnTo>
                    <a:pt x="508" y="340"/>
                  </a:lnTo>
                  <a:lnTo>
                    <a:pt x="514" y="381"/>
                  </a:lnTo>
                  <a:lnTo>
                    <a:pt x="519" y="424"/>
                  </a:lnTo>
                  <a:lnTo>
                    <a:pt x="523" y="468"/>
                  </a:lnTo>
                  <a:lnTo>
                    <a:pt x="526" y="515"/>
                  </a:lnTo>
                  <a:lnTo>
                    <a:pt x="527" y="562"/>
                  </a:lnTo>
                  <a:lnTo>
                    <a:pt x="526" y="612"/>
                  </a:lnTo>
                  <a:lnTo>
                    <a:pt x="524" y="663"/>
                  </a:lnTo>
                  <a:lnTo>
                    <a:pt x="519" y="715"/>
                  </a:lnTo>
                  <a:lnTo>
                    <a:pt x="513" y="769"/>
                  </a:lnTo>
                  <a:lnTo>
                    <a:pt x="504" y="822"/>
                  </a:lnTo>
                  <a:lnTo>
                    <a:pt x="493" y="878"/>
                  </a:lnTo>
                  <a:lnTo>
                    <a:pt x="479" y="934"/>
                  </a:lnTo>
                  <a:lnTo>
                    <a:pt x="462" y="991"/>
                  </a:lnTo>
                  <a:lnTo>
                    <a:pt x="442" y="1048"/>
                  </a:lnTo>
                  <a:lnTo>
                    <a:pt x="419" y="1106"/>
                  </a:lnTo>
                  <a:lnTo>
                    <a:pt x="393" y="1165"/>
                  </a:lnTo>
                  <a:lnTo>
                    <a:pt x="363" y="1224"/>
                  </a:lnTo>
                  <a:lnTo>
                    <a:pt x="342" y="1262"/>
                  </a:lnTo>
                  <a:lnTo>
                    <a:pt x="322" y="1299"/>
                  </a:lnTo>
                  <a:lnTo>
                    <a:pt x="301" y="1333"/>
                  </a:lnTo>
                  <a:lnTo>
                    <a:pt x="280" y="1368"/>
                  </a:lnTo>
                  <a:lnTo>
                    <a:pt x="259" y="1400"/>
                  </a:lnTo>
                  <a:lnTo>
                    <a:pt x="239" y="1431"/>
                  </a:lnTo>
                  <a:lnTo>
                    <a:pt x="218" y="1462"/>
                  </a:lnTo>
                  <a:lnTo>
                    <a:pt x="198" y="1491"/>
                  </a:lnTo>
                  <a:lnTo>
                    <a:pt x="177" y="1519"/>
                  </a:lnTo>
                  <a:lnTo>
                    <a:pt x="158" y="1546"/>
                  </a:lnTo>
                  <a:lnTo>
                    <a:pt x="137" y="1572"/>
                  </a:lnTo>
                  <a:lnTo>
                    <a:pt x="118" y="1596"/>
                  </a:lnTo>
                  <a:lnTo>
                    <a:pt x="78" y="1643"/>
                  </a:lnTo>
                  <a:lnTo>
                    <a:pt x="39" y="1685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2"/>
            <p:cNvSpPr>
              <a:spLocks/>
            </p:cNvSpPr>
            <p:nvPr userDrawn="1"/>
          </p:nvSpPr>
          <p:spPr bwMode="auto">
            <a:xfrm>
              <a:off x="1928813" y="5738813"/>
              <a:ext cx="3484563" cy="712788"/>
            </a:xfrm>
            <a:custGeom>
              <a:avLst/>
              <a:gdLst>
                <a:gd name="T0" fmla="*/ 6570 w 6584"/>
                <a:gd name="T1" fmla="*/ 1345 h 1345"/>
                <a:gd name="T2" fmla="*/ 6568 w 6584"/>
                <a:gd name="T3" fmla="*/ 1345 h 1345"/>
                <a:gd name="T4" fmla="*/ 6565 w 6584"/>
                <a:gd name="T5" fmla="*/ 1344 h 1345"/>
                <a:gd name="T6" fmla="*/ 5371 w 6584"/>
                <a:gd name="T7" fmla="*/ 848 h 1345"/>
                <a:gd name="T8" fmla="*/ 2178 w 6584"/>
                <a:gd name="T9" fmla="*/ 707 h 1345"/>
                <a:gd name="T10" fmla="*/ 2176 w 6584"/>
                <a:gd name="T11" fmla="*/ 707 h 1345"/>
                <a:gd name="T12" fmla="*/ 2175 w 6584"/>
                <a:gd name="T13" fmla="*/ 707 h 1345"/>
                <a:gd name="T14" fmla="*/ 10 w 6584"/>
                <a:gd name="T15" fmla="*/ 26 h 1345"/>
                <a:gd name="T16" fmla="*/ 6 w 6584"/>
                <a:gd name="T17" fmla="*/ 24 h 1345"/>
                <a:gd name="T18" fmla="*/ 3 w 6584"/>
                <a:gd name="T19" fmla="*/ 20 h 1345"/>
                <a:gd name="T20" fmla="*/ 0 w 6584"/>
                <a:gd name="T21" fmla="*/ 14 h 1345"/>
                <a:gd name="T22" fmla="*/ 2 w 6584"/>
                <a:gd name="T23" fmla="*/ 9 h 1345"/>
                <a:gd name="T24" fmla="*/ 4 w 6584"/>
                <a:gd name="T25" fmla="*/ 5 h 1345"/>
                <a:gd name="T26" fmla="*/ 8 w 6584"/>
                <a:gd name="T27" fmla="*/ 1 h 1345"/>
                <a:gd name="T28" fmla="*/ 13 w 6584"/>
                <a:gd name="T29" fmla="*/ 0 h 1345"/>
                <a:gd name="T30" fmla="*/ 19 w 6584"/>
                <a:gd name="T31" fmla="*/ 0 h 1345"/>
                <a:gd name="T32" fmla="*/ 2182 w 6584"/>
                <a:gd name="T33" fmla="*/ 680 h 1345"/>
                <a:gd name="T34" fmla="*/ 5375 w 6584"/>
                <a:gd name="T35" fmla="*/ 821 h 1345"/>
                <a:gd name="T36" fmla="*/ 5378 w 6584"/>
                <a:gd name="T37" fmla="*/ 822 h 1345"/>
                <a:gd name="T38" fmla="*/ 5380 w 6584"/>
                <a:gd name="T39" fmla="*/ 822 h 1345"/>
                <a:gd name="T40" fmla="*/ 6575 w 6584"/>
                <a:gd name="T41" fmla="*/ 1320 h 1345"/>
                <a:gd name="T42" fmla="*/ 6580 w 6584"/>
                <a:gd name="T43" fmla="*/ 1323 h 1345"/>
                <a:gd name="T44" fmla="*/ 6583 w 6584"/>
                <a:gd name="T45" fmla="*/ 1327 h 1345"/>
                <a:gd name="T46" fmla="*/ 6584 w 6584"/>
                <a:gd name="T47" fmla="*/ 1332 h 1345"/>
                <a:gd name="T48" fmla="*/ 6583 w 6584"/>
                <a:gd name="T49" fmla="*/ 1338 h 1345"/>
                <a:gd name="T50" fmla="*/ 6581 w 6584"/>
                <a:gd name="T51" fmla="*/ 1341 h 1345"/>
                <a:gd name="T52" fmla="*/ 6578 w 6584"/>
                <a:gd name="T53" fmla="*/ 1343 h 1345"/>
                <a:gd name="T54" fmla="*/ 6574 w 6584"/>
                <a:gd name="T55" fmla="*/ 1345 h 1345"/>
                <a:gd name="T56" fmla="*/ 6570 w 6584"/>
                <a:gd name="T57" fmla="*/ 1345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84" h="1345">
                  <a:moveTo>
                    <a:pt x="6570" y="1345"/>
                  </a:moveTo>
                  <a:lnTo>
                    <a:pt x="6568" y="1345"/>
                  </a:lnTo>
                  <a:lnTo>
                    <a:pt x="6565" y="1344"/>
                  </a:lnTo>
                  <a:lnTo>
                    <a:pt x="5371" y="848"/>
                  </a:lnTo>
                  <a:lnTo>
                    <a:pt x="2178" y="707"/>
                  </a:lnTo>
                  <a:lnTo>
                    <a:pt x="2176" y="707"/>
                  </a:lnTo>
                  <a:lnTo>
                    <a:pt x="2175" y="707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5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182" y="680"/>
                  </a:lnTo>
                  <a:lnTo>
                    <a:pt x="5375" y="821"/>
                  </a:lnTo>
                  <a:lnTo>
                    <a:pt x="5378" y="822"/>
                  </a:lnTo>
                  <a:lnTo>
                    <a:pt x="5380" y="822"/>
                  </a:lnTo>
                  <a:lnTo>
                    <a:pt x="6575" y="1320"/>
                  </a:lnTo>
                  <a:lnTo>
                    <a:pt x="6580" y="1323"/>
                  </a:lnTo>
                  <a:lnTo>
                    <a:pt x="6583" y="1327"/>
                  </a:lnTo>
                  <a:lnTo>
                    <a:pt x="6584" y="1332"/>
                  </a:lnTo>
                  <a:lnTo>
                    <a:pt x="6583" y="1338"/>
                  </a:lnTo>
                  <a:lnTo>
                    <a:pt x="6581" y="1341"/>
                  </a:lnTo>
                  <a:lnTo>
                    <a:pt x="6578" y="1343"/>
                  </a:lnTo>
                  <a:lnTo>
                    <a:pt x="6574" y="1345"/>
                  </a:lnTo>
                  <a:lnTo>
                    <a:pt x="6570" y="134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3"/>
            <p:cNvSpPr>
              <a:spLocks/>
            </p:cNvSpPr>
            <p:nvPr userDrawn="1"/>
          </p:nvSpPr>
          <p:spPr bwMode="auto">
            <a:xfrm>
              <a:off x="644525" y="5738813"/>
              <a:ext cx="4768850" cy="1119188"/>
            </a:xfrm>
            <a:custGeom>
              <a:avLst/>
              <a:gdLst>
                <a:gd name="T0" fmla="*/ 4 w 9010"/>
                <a:gd name="T1" fmla="*/ 1494 h 2114"/>
                <a:gd name="T2" fmla="*/ 1 w 9010"/>
                <a:gd name="T3" fmla="*/ 1487 h 2114"/>
                <a:gd name="T4" fmla="*/ 1 w 9010"/>
                <a:gd name="T5" fmla="*/ 1479 h 2114"/>
                <a:gd name="T6" fmla="*/ 57 w 9010"/>
                <a:gd name="T7" fmla="*/ 1335 h 2114"/>
                <a:gd name="T8" fmla="*/ 63 w 9010"/>
                <a:gd name="T9" fmla="*/ 1330 h 2114"/>
                <a:gd name="T10" fmla="*/ 69 w 9010"/>
                <a:gd name="T11" fmla="*/ 1329 h 2114"/>
                <a:gd name="T12" fmla="*/ 76 w 9010"/>
                <a:gd name="T13" fmla="*/ 1331 h 2114"/>
                <a:gd name="T14" fmla="*/ 815 w 9010"/>
                <a:gd name="T15" fmla="*/ 2076 h 2114"/>
                <a:gd name="T16" fmla="*/ 2433 w 9010"/>
                <a:gd name="T17" fmla="*/ 3 h 2114"/>
                <a:gd name="T18" fmla="*/ 2440 w 9010"/>
                <a:gd name="T19" fmla="*/ 0 h 2114"/>
                <a:gd name="T20" fmla="*/ 2541 w 9010"/>
                <a:gd name="T21" fmla="*/ 36 h 2114"/>
                <a:gd name="T22" fmla="*/ 2547 w 9010"/>
                <a:gd name="T23" fmla="*/ 32 h 2114"/>
                <a:gd name="T24" fmla="*/ 2558 w 9010"/>
                <a:gd name="T25" fmla="*/ 33 h 2114"/>
                <a:gd name="T26" fmla="*/ 2564 w 9010"/>
                <a:gd name="T27" fmla="*/ 41 h 2114"/>
                <a:gd name="T28" fmla="*/ 2564 w 9010"/>
                <a:gd name="T29" fmla="*/ 45 h 2114"/>
                <a:gd name="T30" fmla="*/ 7624 w 9010"/>
                <a:gd name="T31" fmla="*/ 655 h 2114"/>
                <a:gd name="T32" fmla="*/ 7630 w 9010"/>
                <a:gd name="T33" fmla="*/ 656 h 2114"/>
                <a:gd name="T34" fmla="*/ 9006 w 9010"/>
                <a:gd name="T35" fmla="*/ 1280 h 2114"/>
                <a:gd name="T36" fmla="*/ 9010 w 9010"/>
                <a:gd name="T37" fmla="*/ 1288 h 2114"/>
                <a:gd name="T38" fmla="*/ 9006 w 9010"/>
                <a:gd name="T39" fmla="*/ 1298 h 2114"/>
                <a:gd name="T40" fmla="*/ 8996 w 9010"/>
                <a:gd name="T41" fmla="*/ 1302 h 2114"/>
                <a:gd name="T42" fmla="*/ 7639 w 9010"/>
                <a:gd name="T43" fmla="*/ 706 h 2114"/>
                <a:gd name="T44" fmla="*/ 4907 w 9010"/>
                <a:gd name="T45" fmla="*/ 1024 h 2114"/>
                <a:gd name="T46" fmla="*/ 2731 w 9010"/>
                <a:gd name="T47" fmla="*/ 266 h 2114"/>
                <a:gd name="T48" fmla="*/ 2723 w 9010"/>
                <a:gd name="T49" fmla="*/ 259 h 2114"/>
                <a:gd name="T50" fmla="*/ 2722 w 9010"/>
                <a:gd name="T51" fmla="*/ 249 h 2114"/>
                <a:gd name="T52" fmla="*/ 2730 w 9010"/>
                <a:gd name="T53" fmla="*/ 241 h 2114"/>
                <a:gd name="T54" fmla="*/ 2740 w 9010"/>
                <a:gd name="T55" fmla="*/ 240 h 2114"/>
                <a:gd name="T56" fmla="*/ 7612 w 9010"/>
                <a:gd name="T57" fmla="*/ 683 h 2114"/>
                <a:gd name="T58" fmla="*/ 4738 w 9010"/>
                <a:gd name="T59" fmla="*/ 879 h 2114"/>
                <a:gd name="T60" fmla="*/ 2554 w 9010"/>
                <a:gd name="T61" fmla="*/ 69 h 2114"/>
                <a:gd name="T62" fmla="*/ 2520 w 9010"/>
                <a:gd name="T63" fmla="*/ 122 h 2114"/>
                <a:gd name="T64" fmla="*/ 2469 w 9010"/>
                <a:gd name="T65" fmla="*/ 199 h 2114"/>
                <a:gd name="T66" fmla="*/ 2314 w 9010"/>
                <a:gd name="T67" fmla="*/ 407 h 2114"/>
                <a:gd name="T68" fmla="*/ 2110 w 9010"/>
                <a:gd name="T69" fmla="*/ 675 h 2114"/>
                <a:gd name="T70" fmla="*/ 1873 w 9010"/>
                <a:gd name="T71" fmla="*/ 978 h 2114"/>
                <a:gd name="T72" fmla="*/ 1621 w 9010"/>
                <a:gd name="T73" fmla="*/ 1297 h 2114"/>
                <a:gd name="T74" fmla="*/ 1374 w 9010"/>
                <a:gd name="T75" fmla="*/ 1607 h 2114"/>
                <a:gd name="T76" fmla="*/ 1149 w 9010"/>
                <a:gd name="T77" fmla="*/ 1886 h 2114"/>
                <a:gd name="T78" fmla="*/ 965 w 9010"/>
                <a:gd name="T79" fmla="*/ 2114 h 2114"/>
                <a:gd name="T80" fmla="*/ 1051 w 9010"/>
                <a:gd name="T81" fmla="*/ 1965 h 2114"/>
                <a:gd name="T82" fmla="*/ 1303 w 9010"/>
                <a:gd name="T83" fmla="*/ 1650 h 2114"/>
                <a:gd name="T84" fmla="*/ 1562 w 9010"/>
                <a:gd name="T85" fmla="*/ 1327 h 2114"/>
                <a:gd name="T86" fmla="*/ 1813 w 9010"/>
                <a:gd name="T87" fmla="*/ 1009 h 2114"/>
                <a:gd name="T88" fmla="*/ 2046 w 9010"/>
                <a:gd name="T89" fmla="*/ 713 h 2114"/>
                <a:gd name="T90" fmla="*/ 2247 w 9010"/>
                <a:gd name="T91" fmla="*/ 453 h 2114"/>
                <a:gd name="T92" fmla="*/ 2405 w 9010"/>
                <a:gd name="T93" fmla="*/ 244 h 2114"/>
                <a:gd name="T94" fmla="*/ 2486 w 9010"/>
                <a:gd name="T95" fmla="*/ 131 h 2114"/>
                <a:gd name="T96" fmla="*/ 2520 w 9010"/>
                <a:gd name="T97" fmla="*/ 79 h 2114"/>
                <a:gd name="T98" fmla="*/ 2445 w 9010"/>
                <a:gd name="T99" fmla="*/ 30 h 2114"/>
                <a:gd name="T100" fmla="*/ 835 w 9010"/>
                <a:gd name="T101" fmla="*/ 2096 h 2114"/>
                <a:gd name="T102" fmla="*/ 786 w 9010"/>
                <a:gd name="T103" fmla="*/ 2114 h 2114"/>
                <a:gd name="T104" fmla="*/ 74 w 9010"/>
                <a:gd name="T105" fmla="*/ 1367 h 2114"/>
                <a:gd name="T106" fmla="*/ 29 w 9010"/>
                <a:gd name="T107" fmla="*/ 1480 h 2114"/>
                <a:gd name="T108" fmla="*/ 643 w 9010"/>
                <a:gd name="T109" fmla="*/ 2114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10" h="2114">
                  <a:moveTo>
                    <a:pt x="643" y="2114"/>
                  </a:moveTo>
                  <a:lnTo>
                    <a:pt x="4" y="1494"/>
                  </a:lnTo>
                  <a:lnTo>
                    <a:pt x="2" y="1491"/>
                  </a:lnTo>
                  <a:lnTo>
                    <a:pt x="1" y="1487"/>
                  </a:lnTo>
                  <a:lnTo>
                    <a:pt x="0" y="1484"/>
                  </a:lnTo>
                  <a:lnTo>
                    <a:pt x="1" y="1479"/>
                  </a:lnTo>
                  <a:lnTo>
                    <a:pt x="55" y="1338"/>
                  </a:lnTo>
                  <a:lnTo>
                    <a:pt x="57" y="1335"/>
                  </a:lnTo>
                  <a:lnTo>
                    <a:pt x="59" y="1332"/>
                  </a:lnTo>
                  <a:lnTo>
                    <a:pt x="63" y="1330"/>
                  </a:lnTo>
                  <a:lnTo>
                    <a:pt x="66" y="1329"/>
                  </a:lnTo>
                  <a:lnTo>
                    <a:pt x="69" y="1329"/>
                  </a:lnTo>
                  <a:lnTo>
                    <a:pt x="72" y="1330"/>
                  </a:lnTo>
                  <a:lnTo>
                    <a:pt x="76" y="1331"/>
                  </a:lnTo>
                  <a:lnTo>
                    <a:pt x="78" y="1334"/>
                  </a:lnTo>
                  <a:lnTo>
                    <a:pt x="815" y="2076"/>
                  </a:lnTo>
                  <a:lnTo>
                    <a:pt x="2430" y="5"/>
                  </a:lnTo>
                  <a:lnTo>
                    <a:pt x="2433" y="3"/>
                  </a:lnTo>
                  <a:lnTo>
                    <a:pt x="2436" y="0"/>
                  </a:lnTo>
                  <a:lnTo>
                    <a:pt x="2440" y="0"/>
                  </a:lnTo>
                  <a:lnTo>
                    <a:pt x="2445" y="0"/>
                  </a:lnTo>
                  <a:lnTo>
                    <a:pt x="2541" y="36"/>
                  </a:lnTo>
                  <a:lnTo>
                    <a:pt x="2543" y="34"/>
                  </a:lnTo>
                  <a:lnTo>
                    <a:pt x="2547" y="32"/>
                  </a:lnTo>
                  <a:lnTo>
                    <a:pt x="2553" y="32"/>
                  </a:lnTo>
                  <a:lnTo>
                    <a:pt x="2558" y="33"/>
                  </a:lnTo>
                  <a:lnTo>
                    <a:pt x="2561" y="37"/>
                  </a:lnTo>
                  <a:lnTo>
                    <a:pt x="2564" y="41"/>
                  </a:lnTo>
                  <a:lnTo>
                    <a:pt x="2565" y="42"/>
                  </a:lnTo>
                  <a:lnTo>
                    <a:pt x="2564" y="45"/>
                  </a:lnTo>
                  <a:lnTo>
                    <a:pt x="4742" y="852"/>
                  </a:lnTo>
                  <a:lnTo>
                    <a:pt x="7624" y="655"/>
                  </a:lnTo>
                  <a:lnTo>
                    <a:pt x="7627" y="655"/>
                  </a:lnTo>
                  <a:lnTo>
                    <a:pt x="7630" y="656"/>
                  </a:lnTo>
                  <a:lnTo>
                    <a:pt x="9001" y="1276"/>
                  </a:lnTo>
                  <a:lnTo>
                    <a:pt x="9006" y="1280"/>
                  </a:lnTo>
                  <a:lnTo>
                    <a:pt x="9009" y="1284"/>
                  </a:lnTo>
                  <a:lnTo>
                    <a:pt x="9010" y="1288"/>
                  </a:lnTo>
                  <a:lnTo>
                    <a:pt x="9009" y="1294"/>
                  </a:lnTo>
                  <a:lnTo>
                    <a:pt x="9006" y="1298"/>
                  </a:lnTo>
                  <a:lnTo>
                    <a:pt x="9001" y="1301"/>
                  </a:lnTo>
                  <a:lnTo>
                    <a:pt x="8996" y="1302"/>
                  </a:lnTo>
                  <a:lnTo>
                    <a:pt x="8991" y="1301"/>
                  </a:lnTo>
                  <a:lnTo>
                    <a:pt x="7639" y="706"/>
                  </a:lnTo>
                  <a:lnTo>
                    <a:pt x="4910" y="1024"/>
                  </a:lnTo>
                  <a:lnTo>
                    <a:pt x="4907" y="1024"/>
                  </a:lnTo>
                  <a:lnTo>
                    <a:pt x="4905" y="1023"/>
                  </a:lnTo>
                  <a:lnTo>
                    <a:pt x="2731" y="266"/>
                  </a:lnTo>
                  <a:lnTo>
                    <a:pt x="2727" y="264"/>
                  </a:lnTo>
                  <a:lnTo>
                    <a:pt x="2723" y="259"/>
                  </a:lnTo>
                  <a:lnTo>
                    <a:pt x="2722" y="254"/>
                  </a:lnTo>
                  <a:lnTo>
                    <a:pt x="2722" y="249"/>
                  </a:lnTo>
                  <a:lnTo>
                    <a:pt x="2726" y="244"/>
                  </a:lnTo>
                  <a:lnTo>
                    <a:pt x="2730" y="241"/>
                  </a:lnTo>
                  <a:lnTo>
                    <a:pt x="2734" y="240"/>
                  </a:lnTo>
                  <a:lnTo>
                    <a:pt x="2740" y="240"/>
                  </a:lnTo>
                  <a:lnTo>
                    <a:pt x="4910" y="997"/>
                  </a:lnTo>
                  <a:lnTo>
                    <a:pt x="7612" y="683"/>
                  </a:lnTo>
                  <a:lnTo>
                    <a:pt x="4740" y="879"/>
                  </a:lnTo>
                  <a:lnTo>
                    <a:pt x="4738" y="879"/>
                  </a:lnTo>
                  <a:lnTo>
                    <a:pt x="4735" y="878"/>
                  </a:lnTo>
                  <a:lnTo>
                    <a:pt x="2554" y="69"/>
                  </a:lnTo>
                  <a:lnTo>
                    <a:pt x="2540" y="93"/>
                  </a:lnTo>
                  <a:lnTo>
                    <a:pt x="2520" y="122"/>
                  </a:lnTo>
                  <a:lnTo>
                    <a:pt x="2497" y="158"/>
                  </a:lnTo>
                  <a:lnTo>
                    <a:pt x="2469" y="199"/>
                  </a:lnTo>
                  <a:lnTo>
                    <a:pt x="2399" y="294"/>
                  </a:lnTo>
                  <a:lnTo>
                    <a:pt x="2314" y="407"/>
                  </a:lnTo>
                  <a:lnTo>
                    <a:pt x="2217" y="536"/>
                  </a:lnTo>
                  <a:lnTo>
                    <a:pt x="2110" y="675"/>
                  </a:lnTo>
                  <a:lnTo>
                    <a:pt x="1993" y="824"/>
                  </a:lnTo>
                  <a:lnTo>
                    <a:pt x="1873" y="978"/>
                  </a:lnTo>
                  <a:lnTo>
                    <a:pt x="1747" y="1137"/>
                  </a:lnTo>
                  <a:lnTo>
                    <a:pt x="1621" y="1297"/>
                  </a:lnTo>
                  <a:lnTo>
                    <a:pt x="1496" y="1454"/>
                  </a:lnTo>
                  <a:lnTo>
                    <a:pt x="1374" y="1607"/>
                  </a:lnTo>
                  <a:lnTo>
                    <a:pt x="1257" y="1751"/>
                  </a:lnTo>
                  <a:lnTo>
                    <a:pt x="1149" y="1886"/>
                  </a:lnTo>
                  <a:lnTo>
                    <a:pt x="1051" y="2008"/>
                  </a:lnTo>
                  <a:lnTo>
                    <a:pt x="965" y="2114"/>
                  </a:lnTo>
                  <a:lnTo>
                    <a:pt x="930" y="2114"/>
                  </a:lnTo>
                  <a:lnTo>
                    <a:pt x="1051" y="1965"/>
                  </a:lnTo>
                  <a:lnTo>
                    <a:pt x="1176" y="1810"/>
                  </a:lnTo>
                  <a:lnTo>
                    <a:pt x="1303" y="1650"/>
                  </a:lnTo>
                  <a:lnTo>
                    <a:pt x="1433" y="1489"/>
                  </a:lnTo>
                  <a:lnTo>
                    <a:pt x="1562" y="1327"/>
                  </a:lnTo>
                  <a:lnTo>
                    <a:pt x="1689" y="1166"/>
                  </a:lnTo>
                  <a:lnTo>
                    <a:pt x="1813" y="1009"/>
                  </a:lnTo>
                  <a:lnTo>
                    <a:pt x="1933" y="857"/>
                  </a:lnTo>
                  <a:lnTo>
                    <a:pt x="2046" y="713"/>
                  </a:lnTo>
                  <a:lnTo>
                    <a:pt x="2151" y="577"/>
                  </a:lnTo>
                  <a:lnTo>
                    <a:pt x="2247" y="453"/>
                  </a:lnTo>
                  <a:lnTo>
                    <a:pt x="2333" y="340"/>
                  </a:lnTo>
                  <a:lnTo>
                    <a:pt x="2405" y="244"/>
                  </a:lnTo>
                  <a:lnTo>
                    <a:pt x="2462" y="164"/>
                  </a:lnTo>
                  <a:lnTo>
                    <a:pt x="2486" y="131"/>
                  </a:lnTo>
                  <a:lnTo>
                    <a:pt x="2505" y="103"/>
                  </a:lnTo>
                  <a:lnTo>
                    <a:pt x="2520" y="79"/>
                  </a:lnTo>
                  <a:lnTo>
                    <a:pt x="2531" y="61"/>
                  </a:lnTo>
                  <a:lnTo>
                    <a:pt x="2445" y="30"/>
                  </a:lnTo>
                  <a:lnTo>
                    <a:pt x="835" y="2096"/>
                  </a:lnTo>
                  <a:lnTo>
                    <a:pt x="835" y="2096"/>
                  </a:lnTo>
                  <a:lnTo>
                    <a:pt x="853" y="2114"/>
                  </a:lnTo>
                  <a:lnTo>
                    <a:pt x="786" y="2114"/>
                  </a:lnTo>
                  <a:lnTo>
                    <a:pt x="799" y="2098"/>
                  </a:lnTo>
                  <a:lnTo>
                    <a:pt x="74" y="1367"/>
                  </a:lnTo>
                  <a:lnTo>
                    <a:pt x="29" y="1480"/>
                  </a:lnTo>
                  <a:lnTo>
                    <a:pt x="29" y="1480"/>
                  </a:lnTo>
                  <a:lnTo>
                    <a:pt x="681" y="2114"/>
                  </a:lnTo>
                  <a:lnTo>
                    <a:pt x="643" y="2114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4"/>
            <p:cNvSpPr>
              <a:spLocks/>
            </p:cNvSpPr>
            <p:nvPr userDrawn="1"/>
          </p:nvSpPr>
          <p:spPr bwMode="auto">
            <a:xfrm>
              <a:off x="1871663" y="5695950"/>
              <a:ext cx="3484563" cy="712788"/>
            </a:xfrm>
            <a:custGeom>
              <a:avLst/>
              <a:gdLst>
                <a:gd name="T0" fmla="*/ 6570 w 6584"/>
                <a:gd name="T1" fmla="*/ 1345 h 1345"/>
                <a:gd name="T2" fmla="*/ 6568 w 6584"/>
                <a:gd name="T3" fmla="*/ 1345 h 1345"/>
                <a:gd name="T4" fmla="*/ 6565 w 6584"/>
                <a:gd name="T5" fmla="*/ 1344 h 1345"/>
                <a:gd name="T6" fmla="*/ 5371 w 6584"/>
                <a:gd name="T7" fmla="*/ 848 h 1345"/>
                <a:gd name="T8" fmla="*/ 2178 w 6584"/>
                <a:gd name="T9" fmla="*/ 707 h 1345"/>
                <a:gd name="T10" fmla="*/ 2176 w 6584"/>
                <a:gd name="T11" fmla="*/ 707 h 1345"/>
                <a:gd name="T12" fmla="*/ 2175 w 6584"/>
                <a:gd name="T13" fmla="*/ 706 h 1345"/>
                <a:gd name="T14" fmla="*/ 10 w 6584"/>
                <a:gd name="T15" fmla="*/ 26 h 1345"/>
                <a:gd name="T16" fmla="*/ 6 w 6584"/>
                <a:gd name="T17" fmla="*/ 24 h 1345"/>
                <a:gd name="T18" fmla="*/ 3 w 6584"/>
                <a:gd name="T19" fmla="*/ 20 h 1345"/>
                <a:gd name="T20" fmla="*/ 0 w 6584"/>
                <a:gd name="T21" fmla="*/ 14 h 1345"/>
                <a:gd name="T22" fmla="*/ 2 w 6584"/>
                <a:gd name="T23" fmla="*/ 9 h 1345"/>
                <a:gd name="T24" fmla="*/ 4 w 6584"/>
                <a:gd name="T25" fmla="*/ 5 h 1345"/>
                <a:gd name="T26" fmla="*/ 8 w 6584"/>
                <a:gd name="T27" fmla="*/ 2 h 1345"/>
                <a:gd name="T28" fmla="*/ 13 w 6584"/>
                <a:gd name="T29" fmla="*/ 0 h 1345"/>
                <a:gd name="T30" fmla="*/ 18 w 6584"/>
                <a:gd name="T31" fmla="*/ 0 h 1345"/>
                <a:gd name="T32" fmla="*/ 2182 w 6584"/>
                <a:gd name="T33" fmla="*/ 680 h 1345"/>
                <a:gd name="T34" fmla="*/ 5375 w 6584"/>
                <a:gd name="T35" fmla="*/ 821 h 1345"/>
                <a:gd name="T36" fmla="*/ 5377 w 6584"/>
                <a:gd name="T37" fmla="*/ 822 h 1345"/>
                <a:gd name="T38" fmla="*/ 5380 w 6584"/>
                <a:gd name="T39" fmla="*/ 822 h 1345"/>
                <a:gd name="T40" fmla="*/ 6575 w 6584"/>
                <a:gd name="T41" fmla="*/ 1320 h 1345"/>
                <a:gd name="T42" fmla="*/ 6580 w 6584"/>
                <a:gd name="T43" fmla="*/ 1323 h 1345"/>
                <a:gd name="T44" fmla="*/ 6583 w 6584"/>
                <a:gd name="T45" fmla="*/ 1327 h 1345"/>
                <a:gd name="T46" fmla="*/ 6584 w 6584"/>
                <a:gd name="T47" fmla="*/ 1332 h 1345"/>
                <a:gd name="T48" fmla="*/ 6583 w 6584"/>
                <a:gd name="T49" fmla="*/ 1338 h 1345"/>
                <a:gd name="T50" fmla="*/ 6581 w 6584"/>
                <a:gd name="T51" fmla="*/ 1341 h 1345"/>
                <a:gd name="T52" fmla="*/ 6578 w 6584"/>
                <a:gd name="T53" fmla="*/ 1343 h 1345"/>
                <a:gd name="T54" fmla="*/ 6574 w 6584"/>
                <a:gd name="T55" fmla="*/ 1345 h 1345"/>
                <a:gd name="T56" fmla="*/ 6570 w 6584"/>
                <a:gd name="T57" fmla="*/ 1345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84" h="1345">
                  <a:moveTo>
                    <a:pt x="6570" y="1345"/>
                  </a:moveTo>
                  <a:lnTo>
                    <a:pt x="6568" y="1345"/>
                  </a:lnTo>
                  <a:lnTo>
                    <a:pt x="6565" y="1344"/>
                  </a:lnTo>
                  <a:lnTo>
                    <a:pt x="5371" y="848"/>
                  </a:lnTo>
                  <a:lnTo>
                    <a:pt x="2178" y="707"/>
                  </a:lnTo>
                  <a:lnTo>
                    <a:pt x="2176" y="707"/>
                  </a:lnTo>
                  <a:lnTo>
                    <a:pt x="2175" y="70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5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2182" y="680"/>
                  </a:lnTo>
                  <a:lnTo>
                    <a:pt x="5375" y="821"/>
                  </a:lnTo>
                  <a:lnTo>
                    <a:pt x="5377" y="822"/>
                  </a:lnTo>
                  <a:lnTo>
                    <a:pt x="5380" y="822"/>
                  </a:lnTo>
                  <a:lnTo>
                    <a:pt x="6575" y="1320"/>
                  </a:lnTo>
                  <a:lnTo>
                    <a:pt x="6580" y="1323"/>
                  </a:lnTo>
                  <a:lnTo>
                    <a:pt x="6583" y="1327"/>
                  </a:lnTo>
                  <a:lnTo>
                    <a:pt x="6584" y="1332"/>
                  </a:lnTo>
                  <a:lnTo>
                    <a:pt x="6583" y="1338"/>
                  </a:lnTo>
                  <a:lnTo>
                    <a:pt x="6581" y="1341"/>
                  </a:lnTo>
                  <a:lnTo>
                    <a:pt x="6578" y="1343"/>
                  </a:lnTo>
                  <a:lnTo>
                    <a:pt x="6574" y="1345"/>
                  </a:lnTo>
                  <a:lnTo>
                    <a:pt x="6570" y="134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5"/>
            <p:cNvSpPr>
              <a:spLocks noEditPoints="1"/>
            </p:cNvSpPr>
            <p:nvPr userDrawn="1"/>
          </p:nvSpPr>
          <p:spPr bwMode="auto">
            <a:xfrm>
              <a:off x="587375" y="5695950"/>
              <a:ext cx="4838700" cy="1162050"/>
            </a:xfrm>
            <a:custGeom>
              <a:avLst/>
              <a:gdLst>
                <a:gd name="T0" fmla="*/ 2 w 9143"/>
                <a:gd name="T1" fmla="*/ 1491 h 2195"/>
                <a:gd name="T2" fmla="*/ 1 w 9143"/>
                <a:gd name="T3" fmla="*/ 1479 h 2195"/>
                <a:gd name="T4" fmla="*/ 60 w 9143"/>
                <a:gd name="T5" fmla="*/ 1332 h 2195"/>
                <a:gd name="T6" fmla="*/ 69 w 9143"/>
                <a:gd name="T7" fmla="*/ 1329 h 2195"/>
                <a:gd name="T8" fmla="*/ 78 w 9143"/>
                <a:gd name="T9" fmla="*/ 1334 h 2195"/>
                <a:gd name="T10" fmla="*/ 2433 w 9143"/>
                <a:gd name="T11" fmla="*/ 3 h 2195"/>
                <a:gd name="T12" fmla="*/ 2445 w 9143"/>
                <a:gd name="T13" fmla="*/ 0 h 2195"/>
                <a:gd name="T14" fmla="*/ 2547 w 9143"/>
                <a:gd name="T15" fmla="*/ 32 h 2195"/>
                <a:gd name="T16" fmla="*/ 2561 w 9143"/>
                <a:gd name="T17" fmla="*/ 36 h 2195"/>
                <a:gd name="T18" fmla="*/ 2564 w 9143"/>
                <a:gd name="T19" fmla="*/ 45 h 2195"/>
                <a:gd name="T20" fmla="*/ 7681 w 9143"/>
                <a:gd name="T21" fmla="*/ 655 h 2195"/>
                <a:gd name="T22" fmla="*/ 9135 w 9143"/>
                <a:gd name="T23" fmla="*/ 1379 h 2195"/>
                <a:gd name="T24" fmla="*/ 9143 w 9143"/>
                <a:gd name="T25" fmla="*/ 1392 h 2195"/>
                <a:gd name="T26" fmla="*/ 9134 w 9143"/>
                <a:gd name="T27" fmla="*/ 1404 h 2195"/>
                <a:gd name="T28" fmla="*/ 7702 w 9143"/>
                <a:gd name="T29" fmla="*/ 723 h 2195"/>
                <a:gd name="T30" fmla="*/ 4907 w 9143"/>
                <a:gd name="T31" fmla="*/ 1024 h 2195"/>
                <a:gd name="T32" fmla="*/ 2727 w 9143"/>
                <a:gd name="T33" fmla="*/ 263 h 2195"/>
                <a:gd name="T34" fmla="*/ 2722 w 9143"/>
                <a:gd name="T35" fmla="*/ 249 h 2195"/>
                <a:gd name="T36" fmla="*/ 2734 w 9143"/>
                <a:gd name="T37" fmla="*/ 240 h 2195"/>
                <a:gd name="T38" fmla="*/ 6710 w 9143"/>
                <a:gd name="T39" fmla="*/ 774 h 2195"/>
                <a:gd name="T40" fmla="*/ 4735 w 9143"/>
                <a:gd name="T41" fmla="*/ 878 h 2195"/>
                <a:gd name="T42" fmla="*/ 2518 w 9143"/>
                <a:gd name="T43" fmla="*/ 126 h 2195"/>
                <a:gd name="T44" fmla="*/ 2388 w 9143"/>
                <a:gd name="T45" fmla="*/ 310 h 2195"/>
                <a:gd name="T46" fmla="*/ 2076 w 9143"/>
                <a:gd name="T47" fmla="*/ 718 h 2195"/>
                <a:gd name="T48" fmla="*/ 1690 w 9143"/>
                <a:gd name="T49" fmla="*/ 1208 h 2195"/>
                <a:gd name="T50" fmla="*/ 1303 w 9143"/>
                <a:gd name="T51" fmla="*/ 1694 h 2195"/>
                <a:gd name="T52" fmla="*/ 985 w 9143"/>
                <a:gd name="T53" fmla="*/ 2089 h 2195"/>
                <a:gd name="T54" fmla="*/ 903 w 9143"/>
                <a:gd name="T55" fmla="*/ 2189 h 2195"/>
                <a:gd name="T56" fmla="*/ 894 w 9143"/>
                <a:gd name="T57" fmla="*/ 2191 h 2195"/>
                <a:gd name="T58" fmla="*/ 888 w 9143"/>
                <a:gd name="T59" fmla="*/ 2186 h 2195"/>
                <a:gd name="T60" fmla="*/ 727 w 9143"/>
                <a:gd name="T61" fmla="*/ 2195 h 2195"/>
                <a:gd name="T62" fmla="*/ 741 w 9143"/>
                <a:gd name="T63" fmla="*/ 2171 h 2195"/>
                <a:gd name="T64" fmla="*/ 29 w 9143"/>
                <a:gd name="T65" fmla="*/ 1480 h 2195"/>
                <a:gd name="T66" fmla="*/ 895 w 9143"/>
                <a:gd name="T67" fmla="*/ 2156 h 2195"/>
                <a:gd name="T68" fmla="*/ 1272 w 9143"/>
                <a:gd name="T69" fmla="*/ 1689 h 2195"/>
                <a:gd name="T70" fmla="*/ 1666 w 9143"/>
                <a:gd name="T71" fmla="*/ 1195 h 2195"/>
                <a:gd name="T72" fmla="*/ 2032 w 9143"/>
                <a:gd name="T73" fmla="*/ 731 h 2195"/>
                <a:gd name="T74" fmla="*/ 2326 w 9143"/>
                <a:gd name="T75" fmla="*/ 349 h 2195"/>
                <a:gd name="T76" fmla="*/ 2485 w 9143"/>
                <a:gd name="T77" fmla="*/ 132 h 2195"/>
                <a:gd name="T78" fmla="*/ 2530 w 9143"/>
                <a:gd name="T79" fmla="*/ 61 h 2195"/>
                <a:gd name="T80" fmla="*/ 7681 w 9143"/>
                <a:gd name="T81" fmla="*/ 683 h 2195"/>
                <a:gd name="T82" fmla="*/ 7705 w 9143"/>
                <a:gd name="T83" fmla="*/ 695 h 2195"/>
                <a:gd name="T84" fmla="*/ 7681 w 9143"/>
                <a:gd name="T85" fmla="*/ 683 h 2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43" h="2195">
                  <a:moveTo>
                    <a:pt x="727" y="2195"/>
                  </a:moveTo>
                  <a:lnTo>
                    <a:pt x="4" y="1494"/>
                  </a:lnTo>
                  <a:lnTo>
                    <a:pt x="2" y="1491"/>
                  </a:lnTo>
                  <a:lnTo>
                    <a:pt x="0" y="1487"/>
                  </a:lnTo>
                  <a:lnTo>
                    <a:pt x="0" y="1484"/>
                  </a:lnTo>
                  <a:lnTo>
                    <a:pt x="1" y="1479"/>
                  </a:lnTo>
                  <a:lnTo>
                    <a:pt x="55" y="1338"/>
                  </a:lnTo>
                  <a:lnTo>
                    <a:pt x="57" y="1335"/>
                  </a:lnTo>
                  <a:lnTo>
                    <a:pt x="60" y="1332"/>
                  </a:lnTo>
                  <a:lnTo>
                    <a:pt x="62" y="1330"/>
                  </a:lnTo>
                  <a:lnTo>
                    <a:pt x="65" y="1329"/>
                  </a:lnTo>
                  <a:lnTo>
                    <a:pt x="69" y="1329"/>
                  </a:lnTo>
                  <a:lnTo>
                    <a:pt x="72" y="1329"/>
                  </a:lnTo>
                  <a:lnTo>
                    <a:pt x="75" y="1331"/>
                  </a:lnTo>
                  <a:lnTo>
                    <a:pt x="78" y="1334"/>
                  </a:lnTo>
                  <a:lnTo>
                    <a:pt x="815" y="2076"/>
                  </a:lnTo>
                  <a:lnTo>
                    <a:pt x="2430" y="5"/>
                  </a:lnTo>
                  <a:lnTo>
                    <a:pt x="2433" y="3"/>
                  </a:lnTo>
                  <a:lnTo>
                    <a:pt x="2436" y="0"/>
                  </a:lnTo>
                  <a:lnTo>
                    <a:pt x="2441" y="0"/>
                  </a:lnTo>
                  <a:lnTo>
                    <a:pt x="2445" y="0"/>
                  </a:lnTo>
                  <a:lnTo>
                    <a:pt x="2541" y="36"/>
                  </a:lnTo>
                  <a:lnTo>
                    <a:pt x="2543" y="34"/>
                  </a:lnTo>
                  <a:lnTo>
                    <a:pt x="2547" y="32"/>
                  </a:lnTo>
                  <a:lnTo>
                    <a:pt x="2553" y="32"/>
                  </a:lnTo>
                  <a:lnTo>
                    <a:pt x="2558" y="33"/>
                  </a:lnTo>
                  <a:lnTo>
                    <a:pt x="2561" y="36"/>
                  </a:lnTo>
                  <a:lnTo>
                    <a:pt x="2564" y="41"/>
                  </a:lnTo>
                  <a:lnTo>
                    <a:pt x="2564" y="43"/>
                  </a:lnTo>
                  <a:lnTo>
                    <a:pt x="2564" y="45"/>
                  </a:lnTo>
                  <a:lnTo>
                    <a:pt x="4742" y="852"/>
                  </a:lnTo>
                  <a:lnTo>
                    <a:pt x="7094" y="727"/>
                  </a:lnTo>
                  <a:lnTo>
                    <a:pt x="7681" y="655"/>
                  </a:lnTo>
                  <a:lnTo>
                    <a:pt x="7685" y="655"/>
                  </a:lnTo>
                  <a:lnTo>
                    <a:pt x="7688" y="657"/>
                  </a:lnTo>
                  <a:lnTo>
                    <a:pt x="9135" y="1379"/>
                  </a:lnTo>
                  <a:lnTo>
                    <a:pt x="9140" y="1382"/>
                  </a:lnTo>
                  <a:lnTo>
                    <a:pt x="9143" y="1386"/>
                  </a:lnTo>
                  <a:lnTo>
                    <a:pt x="9143" y="1392"/>
                  </a:lnTo>
                  <a:lnTo>
                    <a:pt x="9142" y="1397"/>
                  </a:lnTo>
                  <a:lnTo>
                    <a:pt x="9139" y="1402"/>
                  </a:lnTo>
                  <a:lnTo>
                    <a:pt x="9134" y="1404"/>
                  </a:lnTo>
                  <a:lnTo>
                    <a:pt x="9129" y="1405"/>
                  </a:lnTo>
                  <a:lnTo>
                    <a:pt x="9123" y="1403"/>
                  </a:lnTo>
                  <a:lnTo>
                    <a:pt x="7702" y="723"/>
                  </a:lnTo>
                  <a:lnTo>
                    <a:pt x="7097" y="754"/>
                  </a:lnTo>
                  <a:lnTo>
                    <a:pt x="4910" y="1024"/>
                  </a:lnTo>
                  <a:lnTo>
                    <a:pt x="4907" y="1024"/>
                  </a:lnTo>
                  <a:lnTo>
                    <a:pt x="4904" y="1023"/>
                  </a:lnTo>
                  <a:lnTo>
                    <a:pt x="2731" y="266"/>
                  </a:lnTo>
                  <a:lnTo>
                    <a:pt x="2727" y="263"/>
                  </a:lnTo>
                  <a:lnTo>
                    <a:pt x="2723" y="259"/>
                  </a:lnTo>
                  <a:lnTo>
                    <a:pt x="2722" y="254"/>
                  </a:lnTo>
                  <a:lnTo>
                    <a:pt x="2722" y="249"/>
                  </a:lnTo>
                  <a:lnTo>
                    <a:pt x="2726" y="244"/>
                  </a:lnTo>
                  <a:lnTo>
                    <a:pt x="2730" y="241"/>
                  </a:lnTo>
                  <a:lnTo>
                    <a:pt x="2734" y="240"/>
                  </a:lnTo>
                  <a:lnTo>
                    <a:pt x="2740" y="240"/>
                  </a:lnTo>
                  <a:lnTo>
                    <a:pt x="4910" y="997"/>
                  </a:lnTo>
                  <a:lnTo>
                    <a:pt x="6710" y="774"/>
                  </a:lnTo>
                  <a:lnTo>
                    <a:pt x="4741" y="879"/>
                  </a:lnTo>
                  <a:lnTo>
                    <a:pt x="4737" y="879"/>
                  </a:lnTo>
                  <a:lnTo>
                    <a:pt x="4735" y="878"/>
                  </a:lnTo>
                  <a:lnTo>
                    <a:pt x="2554" y="70"/>
                  </a:lnTo>
                  <a:lnTo>
                    <a:pt x="2539" y="94"/>
                  </a:lnTo>
                  <a:lnTo>
                    <a:pt x="2518" y="126"/>
                  </a:lnTo>
                  <a:lnTo>
                    <a:pt x="2493" y="163"/>
                  </a:lnTo>
                  <a:lnTo>
                    <a:pt x="2462" y="208"/>
                  </a:lnTo>
                  <a:lnTo>
                    <a:pt x="2388" y="310"/>
                  </a:lnTo>
                  <a:lnTo>
                    <a:pt x="2296" y="432"/>
                  </a:lnTo>
                  <a:lnTo>
                    <a:pt x="2191" y="569"/>
                  </a:lnTo>
                  <a:lnTo>
                    <a:pt x="2076" y="718"/>
                  </a:lnTo>
                  <a:lnTo>
                    <a:pt x="1951" y="877"/>
                  </a:lnTo>
                  <a:lnTo>
                    <a:pt x="1823" y="1042"/>
                  </a:lnTo>
                  <a:lnTo>
                    <a:pt x="1690" y="1208"/>
                  </a:lnTo>
                  <a:lnTo>
                    <a:pt x="1558" y="1376"/>
                  </a:lnTo>
                  <a:lnTo>
                    <a:pt x="1428" y="1539"/>
                  </a:lnTo>
                  <a:lnTo>
                    <a:pt x="1303" y="1694"/>
                  </a:lnTo>
                  <a:lnTo>
                    <a:pt x="1186" y="1840"/>
                  </a:lnTo>
                  <a:lnTo>
                    <a:pt x="1079" y="1973"/>
                  </a:lnTo>
                  <a:lnTo>
                    <a:pt x="985" y="2089"/>
                  </a:lnTo>
                  <a:lnTo>
                    <a:pt x="907" y="2185"/>
                  </a:lnTo>
                  <a:lnTo>
                    <a:pt x="905" y="2187"/>
                  </a:lnTo>
                  <a:lnTo>
                    <a:pt x="903" y="2189"/>
                  </a:lnTo>
                  <a:lnTo>
                    <a:pt x="901" y="2190"/>
                  </a:lnTo>
                  <a:lnTo>
                    <a:pt x="897" y="2191"/>
                  </a:lnTo>
                  <a:lnTo>
                    <a:pt x="894" y="2191"/>
                  </a:lnTo>
                  <a:lnTo>
                    <a:pt x="892" y="2190"/>
                  </a:lnTo>
                  <a:lnTo>
                    <a:pt x="890" y="2189"/>
                  </a:lnTo>
                  <a:lnTo>
                    <a:pt x="888" y="2186"/>
                  </a:lnTo>
                  <a:lnTo>
                    <a:pt x="819" y="2117"/>
                  </a:lnTo>
                  <a:lnTo>
                    <a:pt x="757" y="2195"/>
                  </a:lnTo>
                  <a:lnTo>
                    <a:pt x="727" y="2195"/>
                  </a:lnTo>
                  <a:close/>
                  <a:moveTo>
                    <a:pt x="29" y="1480"/>
                  </a:moveTo>
                  <a:lnTo>
                    <a:pt x="29" y="1480"/>
                  </a:lnTo>
                  <a:lnTo>
                    <a:pt x="741" y="2171"/>
                  </a:lnTo>
                  <a:lnTo>
                    <a:pt x="799" y="2098"/>
                  </a:lnTo>
                  <a:lnTo>
                    <a:pt x="74" y="1367"/>
                  </a:lnTo>
                  <a:lnTo>
                    <a:pt x="29" y="1480"/>
                  </a:lnTo>
                  <a:close/>
                  <a:moveTo>
                    <a:pt x="835" y="2096"/>
                  </a:moveTo>
                  <a:lnTo>
                    <a:pt x="835" y="2096"/>
                  </a:lnTo>
                  <a:lnTo>
                    <a:pt x="895" y="2156"/>
                  </a:lnTo>
                  <a:lnTo>
                    <a:pt x="1016" y="2007"/>
                  </a:lnTo>
                  <a:lnTo>
                    <a:pt x="1143" y="1851"/>
                  </a:lnTo>
                  <a:lnTo>
                    <a:pt x="1272" y="1689"/>
                  </a:lnTo>
                  <a:lnTo>
                    <a:pt x="1404" y="1525"/>
                  </a:lnTo>
                  <a:lnTo>
                    <a:pt x="1536" y="1359"/>
                  </a:lnTo>
                  <a:lnTo>
                    <a:pt x="1666" y="1195"/>
                  </a:lnTo>
                  <a:lnTo>
                    <a:pt x="1793" y="1035"/>
                  </a:lnTo>
                  <a:lnTo>
                    <a:pt x="1916" y="879"/>
                  </a:lnTo>
                  <a:lnTo>
                    <a:pt x="2032" y="731"/>
                  </a:lnTo>
                  <a:lnTo>
                    <a:pt x="2140" y="592"/>
                  </a:lnTo>
                  <a:lnTo>
                    <a:pt x="2239" y="464"/>
                  </a:lnTo>
                  <a:lnTo>
                    <a:pt x="2326" y="349"/>
                  </a:lnTo>
                  <a:lnTo>
                    <a:pt x="2401" y="249"/>
                  </a:lnTo>
                  <a:lnTo>
                    <a:pt x="2461" y="167"/>
                  </a:lnTo>
                  <a:lnTo>
                    <a:pt x="2485" y="132"/>
                  </a:lnTo>
                  <a:lnTo>
                    <a:pt x="2504" y="103"/>
                  </a:lnTo>
                  <a:lnTo>
                    <a:pt x="2520" y="79"/>
                  </a:lnTo>
                  <a:lnTo>
                    <a:pt x="2530" y="61"/>
                  </a:lnTo>
                  <a:lnTo>
                    <a:pt x="2445" y="30"/>
                  </a:lnTo>
                  <a:lnTo>
                    <a:pt x="835" y="2096"/>
                  </a:lnTo>
                  <a:close/>
                  <a:moveTo>
                    <a:pt x="7681" y="683"/>
                  </a:moveTo>
                  <a:lnTo>
                    <a:pt x="7681" y="683"/>
                  </a:lnTo>
                  <a:lnTo>
                    <a:pt x="7482" y="706"/>
                  </a:lnTo>
                  <a:lnTo>
                    <a:pt x="7705" y="695"/>
                  </a:lnTo>
                  <a:lnTo>
                    <a:pt x="7706" y="695"/>
                  </a:lnTo>
                  <a:lnTo>
                    <a:pt x="7706" y="695"/>
                  </a:lnTo>
                  <a:lnTo>
                    <a:pt x="7681" y="68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46"/>
            <p:cNvSpPr>
              <a:spLocks/>
            </p:cNvSpPr>
            <p:nvPr userDrawn="1"/>
          </p:nvSpPr>
          <p:spPr bwMode="auto">
            <a:xfrm>
              <a:off x="1841500" y="5695950"/>
              <a:ext cx="3484563" cy="712788"/>
            </a:xfrm>
            <a:custGeom>
              <a:avLst/>
              <a:gdLst>
                <a:gd name="T0" fmla="*/ 6570 w 6583"/>
                <a:gd name="T1" fmla="*/ 1345 h 1345"/>
                <a:gd name="T2" fmla="*/ 6567 w 6583"/>
                <a:gd name="T3" fmla="*/ 1345 h 1345"/>
                <a:gd name="T4" fmla="*/ 6564 w 6583"/>
                <a:gd name="T5" fmla="*/ 1344 h 1345"/>
                <a:gd name="T6" fmla="*/ 5370 w 6583"/>
                <a:gd name="T7" fmla="*/ 848 h 1345"/>
                <a:gd name="T8" fmla="*/ 2177 w 6583"/>
                <a:gd name="T9" fmla="*/ 707 h 1345"/>
                <a:gd name="T10" fmla="*/ 2176 w 6583"/>
                <a:gd name="T11" fmla="*/ 707 h 1345"/>
                <a:gd name="T12" fmla="*/ 2174 w 6583"/>
                <a:gd name="T13" fmla="*/ 706 h 1345"/>
                <a:gd name="T14" fmla="*/ 9 w 6583"/>
                <a:gd name="T15" fmla="*/ 26 h 1345"/>
                <a:gd name="T16" fmla="*/ 5 w 6583"/>
                <a:gd name="T17" fmla="*/ 24 h 1345"/>
                <a:gd name="T18" fmla="*/ 1 w 6583"/>
                <a:gd name="T19" fmla="*/ 20 h 1345"/>
                <a:gd name="T20" fmla="*/ 0 w 6583"/>
                <a:gd name="T21" fmla="*/ 14 h 1345"/>
                <a:gd name="T22" fmla="*/ 0 w 6583"/>
                <a:gd name="T23" fmla="*/ 9 h 1345"/>
                <a:gd name="T24" fmla="*/ 4 w 6583"/>
                <a:gd name="T25" fmla="*/ 5 h 1345"/>
                <a:gd name="T26" fmla="*/ 7 w 6583"/>
                <a:gd name="T27" fmla="*/ 2 h 1345"/>
                <a:gd name="T28" fmla="*/ 12 w 6583"/>
                <a:gd name="T29" fmla="*/ 0 h 1345"/>
                <a:gd name="T30" fmla="*/ 18 w 6583"/>
                <a:gd name="T31" fmla="*/ 0 h 1345"/>
                <a:gd name="T32" fmla="*/ 2180 w 6583"/>
                <a:gd name="T33" fmla="*/ 680 h 1345"/>
                <a:gd name="T34" fmla="*/ 5375 w 6583"/>
                <a:gd name="T35" fmla="*/ 821 h 1345"/>
                <a:gd name="T36" fmla="*/ 5377 w 6583"/>
                <a:gd name="T37" fmla="*/ 822 h 1345"/>
                <a:gd name="T38" fmla="*/ 5379 w 6583"/>
                <a:gd name="T39" fmla="*/ 822 h 1345"/>
                <a:gd name="T40" fmla="*/ 6574 w 6583"/>
                <a:gd name="T41" fmla="*/ 1320 h 1345"/>
                <a:gd name="T42" fmla="*/ 6580 w 6583"/>
                <a:gd name="T43" fmla="*/ 1323 h 1345"/>
                <a:gd name="T44" fmla="*/ 6582 w 6583"/>
                <a:gd name="T45" fmla="*/ 1327 h 1345"/>
                <a:gd name="T46" fmla="*/ 6583 w 6583"/>
                <a:gd name="T47" fmla="*/ 1332 h 1345"/>
                <a:gd name="T48" fmla="*/ 6582 w 6583"/>
                <a:gd name="T49" fmla="*/ 1338 h 1345"/>
                <a:gd name="T50" fmla="*/ 6580 w 6583"/>
                <a:gd name="T51" fmla="*/ 1341 h 1345"/>
                <a:gd name="T52" fmla="*/ 6577 w 6583"/>
                <a:gd name="T53" fmla="*/ 1343 h 1345"/>
                <a:gd name="T54" fmla="*/ 6573 w 6583"/>
                <a:gd name="T55" fmla="*/ 1345 h 1345"/>
                <a:gd name="T56" fmla="*/ 6570 w 6583"/>
                <a:gd name="T57" fmla="*/ 1345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83" h="1345">
                  <a:moveTo>
                    <a:pt x="6570" y="1345"/>
                  </a:moveTo>
                  <a:lnTo>
                    <a:pt x="6567" y="1345"/>
                  </a:lnTo>
                  <a:lnTo>
                    <a:pt x="6564" y="1344"/>
                  </a:lnTo>
                  <a:lnTo>
                    <a:pt x="5370" y="848"/>
                  </a:lnTo>
                  <a:lnTo>
                    <a:pt x="2177" y="707"/>
                  </a:lnTo>
                  <a:lnTo>
                    <a:pt x="2176" y="707"/>
                  </a:lnTo>
                  <a:lnTo>
                    <a:pt x="2174" y="706"/>
                  </a:lnTo>
                  <a:lnTo>
                    <a:pt x="9" y="26"/>
                  </a:lnTo>
                  <a:lnTo>
                    <a:pt x="5" y="24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9"/>
                  </a:lnTo>
                  <a:lnTo>
                    <a:pt x="4" y="5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80" y="680"/>
                  </a:lnTo>
                  <a:lnTo>
                    <a:pt x="5375" y="821"/>
                  </a:lnTo>
                  <a:lnTo>
                    <a:pt x="5377" y="822"/>
                  </a:lnTo>
                  <a:lnTo>
                    <a:pt x="5379" y="822"/>
                  </a:lnTo>
                  <a:lnTo>
                    <a:pt x="6574" y="1320"/>
                  </a:lnTo>
                  <a:lnTo>
                    <a:pt x="6580" y="1323"/>
                  </a:lnTo>
                  <a:lnTo>
                    <a:pt x="6582" y="1327"/>
                  </a:lnTo>
                  <a:lnTo>
                    <a:pt x="6583" y="1332"/>
                  </a:lnTo>
                  <a:lnTo>
                    <a:pt x="6582" y="1338"/>
                  </a:lnTo>
                  <a:lnTo>
                    <a:pt x="6580" y="1341"/>
                  </a:lnTo>
                  <a:lnTo>
                    <a:pt x="6577" y="1343"/>
                  </a:lnTo>
                  <a:lnTo>
                    <a:pt x="6573" y="1345"/>
                  </a:lnTo>
                  <a:lnTo>
                    <a:pt x="6570" y="134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7"/>
            <p:cNvSpPr>
              <a:spLocks noEditPoints="1"/>
            </p:cNvSpPr>
            <p:nvPr userDrawn="1"/>
          </p:nvSpPr>
          <p:spPr bwMode="auto">
            <a:xfrm>
              <a:off x="558800" y="5695950"/>
              <a:ext cx="4837113" cy="1162050"/>
            </a:xfrm>
            <a:custGeom>
              <a:avLst/>
              <a:gdLst>
                <a:gd name="T0" fmla="*/ 1 w 9143"/>
                <a:gd name="T1" fmla="*/ 1491 h 2195"/>
                <a:gd name="T2" fmla="*/ 0 w 9143"/>
                <a:gd name="T3" fmla="*/ 1479 h 2195"/>
                <a:gd name="T4" fmla="*/ 58 w 9143"/>
                <a:gd name="T5" fmla="*/ 1332 h 2195"/>
                <a:gd name="T6" fmla="*/ 68 w 9143"/>
                <a:gd name="T7" fmla="*/ 1329 h 2195"/>
                <a:gd name="T8" fmla="*/ 77 w 9143"/>
                <a:gd name="T9" fmla="*/ 1334 h 2195"/>
                <a:gd name="T10" fmla="*/ 2432 w 9143"/>
                <a:gd name="T11" fmla="*/ 3 h 2195"/>
                <a:gd name="T12" fmla="*/ 2445 w 9143"/>
                <a:gd name="T13" fmla="*/ 0 h 2195"/>
                <a:gd name="T14" fmla="*/ 2547 w 9143"/>
                <a:gd name="T15" fmla="*/ 32 h 2195"/>
                <a:gd name="T16" fmla="*/ 2561 w 9143"/>
                <a:gd name="T17" fmla="*/ 36 h 2195"/>
                <a:gd name="T18" fmla="*/ 2563 w 9143"/>
                <a:gd name="T19" fmla="*/ 45 h 2195"/>
                <a:gd name="T20" fmla="*/ 7727 w 9143"/>
                <a:gd name="T21" fmla="*/ 631 h 2195"/>
                <a:gd name="T22" fmla="*/ 7876 w 9143"/>
                <a:gd name="T23" fmla="*/ 636 h 2195"/>
                <a:gd name="T24" fmla="*/ 9136 w 9143"/>
                <a:gd name="T25" fmla="*/ 1379 h 2195"/>
                <a:gd name="T26" fmla="*/ 9143 w 9143"/>
                <a:gd name="T27" fmla="*/ 1393 h 2195"/>
                <a:gd name="T28" fmla="*/ 9133 w 9143"/>
                <a:gd name="T29" fmla="*/ 1404 h 2195"/>
                <a:gd name="T30" fmla="*/ 7760 w 9143"/>
                <a:gd name="T31" fmla="*/ 677 h 2195"/>
                <a:gd name="T32" fmla="*/ 4903 w 9143"/>
                <a:gd name="T33" fmla="*/ 1023 h 2195"/>
                <a:gd name="T34" fmla="*/ 2722 w 9143"/>
                <a:gd name="T35" fmla="*/ 259 h 2195"/>
                <a:gd name="T36" fmla="*/ 2724 w 9143"/>
                <a:gd name="T37" fmla="*/ 244 h 2195"/>
                <a:gd name="T38" fmla="*/ 2739 w 9143"/>
                <a:gd name="T39" fmla="*/ 240 h 2195"/>
                <a:gd name="T40" fmla="*/ 4740 w 9143"/>
                <a:gd name="T41" fmla="*/ 879 h 2195"/>
                <a:gd name="T42" fmla="*/ 2553 w 9143"/>
                <a:gd name="T43" fmla="*/ 70 h 2195"/>
                <a:gd name="T44" fmla="*/ 2492 w 9143"/>
                <a:gd name="T45" fmla="*/ 163 h 2195"/>
                <a:gd name="T46" fmla="*/ 2296 w 9143"/>
                <a:gd name="T47" fmla="*/ 432 h 2195"/>
                <a:gd name="T48" fmla="*/ 1951 w 9143"/>
                <a:gd name="T49" fmla="*/ 877 h 2195"/>
                <a:gd name="T50" fmla="*/ 1557 w 9143"/>
                <a:gd name="T51" fmla="*/ 1376 h 2195"/>
                <a:gd name="T52" fmla="*/ 1185 w 9143"/>
                <a:gd name="T53" fmla="*/ 1840 h 2195"/>
                <a:gd name="T54" fmla="*/ 907 w 9143"/>
                <a:gd name="T55" fmla="*/ 2185 h 2195"/>
                <a:gd name="T56" fmla="*/ 899 w 9143"/>
                <a:gd name="T57" fmla="*/ 2190 h 2195"/>
                <a:gd name="T58" fmla="*/ 891 w 9143"/>
                <a:gd name="T59" fmla="*/ 2190 h 2195"/>
                <a:gd name="T60" fmla="*/ 817 w 9143"/>
                <a:gd name="T61" fmla="*/ 2117 h 2195"/>
                <a:gd name="T62" fmla="*/ 29 w 9143"/>
                <a:gd name="T63" fmla="*/ 1480 h 2195"/>
                <a:gd name="T64" fmla="*/ 798 w 9143"/>
                <a:gd name="T65" fmla="*/ 2098 h 2195"/>
                <a:gd name="T66" fmla="*/ 835 w 9143"/>
                <a:gd name="T67" fmla="*/ 2096 h 2195"/>
                <a:gd name="T68" fmla="*/ 1016 w 9143"/>
                <a:gd name="T69" fmla="*/ 2007 h 2195"/>
                <a:gd name="T70" fmla="*/ 1403 w 9143"/>
                <a:gd name="T71" fmla="*/ 1525 h 2195"/>
                <a:gd name="T72" fmla="*/ 1792 w 9143"/>
                <a:gd name="T73" fmla="*/ 1035 h 2195"/>
                <a:gd name="T74" fmla="*/ 2139 w 9143"/>
                <a:gd name="T75" fmla="*/ 592 h 2195"/>
                <a:gd name="T76" fmla="*/ 2400 w 9143"/>
                <a:gd name="T77" fmla="*/ 249 h 2195"/>
                <a:gd name="T78" fmla="*/ 2504 w 9143"/>
                <a:gd name="T79" fmla="*/ 103 h 2195"/>
                <a:gd name="T80" fmla="*/ 2444 w 9143"/>
                <a:gd name="T81" fmla="*/ 30 h 2195"/>
                <a:gd name="T82" fmla="*/ 7806 w 9143"/>
                <a:gd name="T83" fmla="*/ 672 h 2195"/>
                <a:gd name="T84" fmla="*/ 7806 w 9143"/>
                <a:gd name="T85" fmla="*/ 672 h 2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43" h="2195">
                  <a:moveTo>
                    <a:pt x="726" y="2195"/>
                  </a:moveTo>
                  <a:lnTo>
                    <a:pt x="3" y="1494"/>
                  </a:lnTo>
                  <a:lnTo>
                    <a:pt x="1" y="1491"/>
                  </a:lnTo>
                  <a:lnTo>
                    <a:pt x="0" y="1487"/>
                  </a:lnTo>
                  <a:lnTo>
                    <a:pt x="0" y="1484"/>
                  </a:lnTo>
                  <a:lnTo>
                    <a:pt x="0" y="1479"/>
                  </a:lnTo>
                  <a:lnTo>
                    <a:pt x="55" y="1338"/>
                  </a:lnTo>
                  <a:lnTo>
                    <a:pt x="56" y="1335"/>
                  </a:lnTo>
                  <a:lnTo>
                    <a:pt x="58" y="1332"/>
                  </a:lnTo>
                  <a:lnTo>
                    <a:pt x="62" y="1330"/>
                  </a:lnTo>
                  <a:lnTo>
                    <a:pt x="65" y="1329"/>
                  </a:lnTo>
                  <a:lnTo>
                    <a:pt x="68" y="1329"/>
                  </a:lnTo>
                  <a:lnTo>
                    <a:pt x="71" y="1329"/>
                  </a:lnTo>
                  <a:lnTo>
                    <a:pt x="74" y="1331"/>
                  </a:lnTo>
                  <a:lnTo>
                    <a:pt x="77" y="1334"/>
                  </a:lnTo>
                  <a:lnTo>
                    <a:pt x="815" y="2076"/>
                  </a:lnTo>
                  <a:lnTo>
                    <a:pt x="2428" y="5"/>
                  </a:lnTo>
                  <a:lnTo>
                    <a:pt x="2432" y="3"/>
                  </a:lnTo>
                  <a:lnTo>
                    <a:pt x="2436" y="0"/>
                  </a:lnTo>
                  <a:lnTo>
                    <a:pt x="2440" y="0"/>
                  </a:lnTo>
                  <a:lnTo>
                    <a:pt x="2445" y="0"/>
                  </a:lnTo>
                  <a:lnTo>
                    <a:pt x="2540" y="36"/>
                  </a:lnTo>
                  <a:lnTo>
                    <a:pt x="2543" y="34"/>
                  </a:lnTo>
                  <a:lnTo>
                    <a:pt x="2547" y="32"/>
                  </a:lnTo>
                  <a:lnTo>
                    <a:pt x="2552" y="32"/>
                  </a:lnTo>
                  <a:lnTo>
                    <a:pt x="2557" y="33"/>
                  </a:lnTo>
                  <a:lnTo>
                    <a:pt x="2561" y="36"/>
                  </a:lnTo>
                  <a:lnTo>
                    <a:pt x="2563" y="41"/>
                  </a:lnTo>
                  <a:lnTo>
                    <a:pt x="2563" y="43"/>
                  </a:lnTo>
                  <a:lnTo>
                    <a:pt x="2563" y="45"/>
                  </a:lnTo>
                  <a:lnTo>
                    <a:pt x="4741" y="852"/>
                  </a:lnTo>
                  <a:lnTo>
                    <a:pt x="7724" y="630"/>
                  </a:lnTo>
                  <a:lnTo>
                    <a:pt x="7727" y="631"/>
                  </a:lnTo>
                  <a:lnTo>
                    <a:pt x="7731" y="632"/>
                  </a:lnTo>
                  <a:lnTo>
                    <a:pt x="7764" y="649"/>
                  </a:lnTo>
                  <a:lnTo>
                    <a:pt x="7876" y="636"/>
                  </a:lnTo>
                  <a:lnTo>
                    <a:pt x="7880" y="636"/>
                  </a:lnTo>
                  <a:lnTo>
                    <a:pt x="7885" y="637"/>
                  </a:lnTo>
                  <a:lnTo>
                    <a:pt x="9136" y="1379"/>
                  </a:lnTo>
                  <a:lnTo>
                    <a:pt x="9140" y="1383"/>
                  </a:lnTo>
                  <a:lnTo>
                    <a:pt x="9142" y="1388"/>
                  </a:lnTo>
                  <a:lnTo>
                    <a:pt x="9143" y="1393"/>
                  </a:lnTo>
                  <a:lnTo>
                    <a:pt x="9141" y="1397"/>
                  </a:lnTo>
                  <a:lnTo>
                    <a:pt x="9137" y="1402"/>
                  </a:lnTo>
                  <a:lnTo>
                    <a:pt x="9133" y="1404"/>
                  </a:lnTo>
                  <a:lnTo>
                    <a:pt x="9128" y="1405"/>
                  </a:lnTo>
                  <a:lnTo>
                    <a:pt x="9122" y="1403"/>
                  </a:lnTo>
                  <a:lnTo>
                    <a:pt x="7760" y="677"/>
                  </a:lnTo>
                  <a:lnTo>
                    <a:pt x="4910" y="1024"/>
                  </a:lnTo>
                  <a:lnTo>
                    <a:pt x="4907" y="1024"/>
                  </a:lnTo>
                  <a:lnTo>
                    <a:pt x="4903" y="1023"/>
                  </a:lnTo>
                  <a:lnTo>
                    <a:pt x="2730" y="266"/>
                  </a:lnTo>
                  <a:lnTo>
                    <a:pt x="2725" y="263"/>
                  </a:lnTo>
                  <a:lnTo>
                    <a:pt x="2722" y="259"/>
                  </a:lnTo>
                  <a:lnTo>
                    <a:pt x="2721" y="254"/>
                  </a:lnTo>
                  <a:lnTo>
                    <a:pt x="2722" y="249"/>
                  </a:lnTo>
                  <a:lnTo>
                    <a:pt x="2724" y="244"/>
                  </a:lnTo>
                  <a:lnTo>
                    <a:pt x="2729" y="241"/>
                  </a:lnTo>
                  <a:lnTo>
                    <a:pt x="2734" y="240"/>
                  </a:lnTo>
                  <a:lnTo>
                    <a:pt x="2739" y="240"/>
                  </a:lnTo>
                  <a:lnTo>
                    <a:pt x="4909" y="997"/>
                  </a:lnTo>
                  <a:lnTo>
                    <a:pt x="7662" y="662"/>
                  </a:lnTo>
                  <a:lnTo>
                    <a:pt x="4740" y="879"/>
                  </a:lnTo>
                  <a:lnTo>
                    <a:pt x="4737" y="879"/>
                  </a:lnTo>
                  <a:lnTo>
                    <a:pt x="4734" y="878"/>
                  </a:lnTo>
                  <a:lnTo>
                    <a:pt x="2553" y="70"/>
                  </a:lnTo>
                  <a:lnTo>
                    <a:pt x="2538" y="94"/>
                  </a:lnTo>
                  <a:lnTo>
                    <a:pt x="2518" y="126"/>
                  </a:lnTo>
                  <a:lnTo>
                    <a:pt x="2492" y="163"/>
                  </a:lnTo>
                  <a:lnTo>
                    <a:pt x="2462" y="208"/>
                  </a:lnTo>
                  <a:lnTo>
                    <a:pt x="2386" y="310"/>
                  </a:lnTo>
                  <a:lnTo>
                    <a:pt x="2296" y="432"/>
                  </a:lnTo>
                  <a:lnTo>
                    <a:pt x="2191" y="569"/>
                  </a:lnTo>
                  <a:lnTo>
                    <a:pt x="2075" y="718"/>
                  </a:lnTo>
                  <a:lnTo>
                    <a:pt x="1951" y="877"/>
                  </a:lnTo>
                  <a:lnTo>
                    <a:pt x="1822" y="1042"/>
                  </a:lnTo>
                  <a:lnTo>
                    <a:pt x="1690" y="1208"/>
                  </a:lnTo>
                  <a:lnTo>
                    <a:pt x="1557" y="1376"/>
                  </a:lnTo>
                  <a:lnTo>
                    <a:pt x="1427" y="1539"/>
                  </a:lnTo>
                  <a:lnTo>
                    <a:pt x="1302" y="1694"/>
                  </a:lnTo>
                  <a:lnTo>
                    <a:pt x="1185" y="1840"/>
                  </a:lnTo>
                  <a:lnTo>
                    <a:pt x="1079" y="1973"/>
                  </a:lnTo>
                  <a:lnTo>
                    <a:pt x="985" y="2089"/>
                  </a:lnTo>
                  <a:lnTo>
                    <a:pt x="907" y="2185"/>
                  </a:lnTo>
                  <a:lnTo>
                    <a:pt x="905" y="2187"/>
                  </a:lnTo>
                  <a:lnTo>
                    <a:pt x="903" y="2189"/>
                  </a:lnTo>
                  <a:lnTo>
                    <a:pt x="899" y="2190"/>
                  </a:lnTo>
                  <a:lnTo>
                    <a:pt x="897" y="2191"/>
                  </a:lnTo>
                  <a:lnTo>
                    <a:pt x="894" y="2191"/>
                  </a:lnTo>
                  <a:lnTo>
                    <a:pt x="891" y="2190"/>
                  </a:lnTo>
                  <a:lnTo>
                    <a:pt x="889" y="2189"/>
                  </a:lnTo>
                  <a:lnTo>
                    <a:pt x="887" y="2186"/>
                  </a:lnTo>
                  <a:lnTo>
                    <a:pt x="817" y="2117"/>
                  </a:lnTo>
                  <a:lnTo>
                    <a:pt x="757" y="2195"/>
                  </a:lnTo>
                  <a:lnTo>
                    <a:pt x="726" y="2195"/>
                  </a:lnTo>
                  <a:close/>
                  <a:moveTo>
                    <a:pt x="29" y="1480"/>
                  </a:moveTo>
                  <a:lnTo>
                    <a:pt x="29" y="1480"/>
                  </a:lnTo>
                  <a:lnTo>
                    <a:pt x="741" y="2171"/>
                  </a:lnTo>
                  <a:lnTo>
                    <a:pt x="798" y="2098"/>
                  </a:lnTo>
                  <a:lnTo>
                    <a:pt x="72" y="1367"/>
                  </a:lnTo>
                  <a:lnTo>
                    <a:pt x="29" y="1480"/>
                  </a:lnTo>
                  <a:close/>
                  <a:moveTo>
                    <a:pt x="835" y="2096"/>
                  </a:moveTo>
                  <a:lnTo>
                    <a:pt x="835" y="2096"/>
                  </a:lnTo>
                  <a:lnTo>
                    <a:pt x="895" y="2156"/>
                  </a:lnTo>
                  <a:lnTo>
                    <a:pt x="1016" y="2007"/>
                  </a:lnTo>
                  <a:lnTo>
                    <a:pt x="1142" y="1851"/>
                  </a:lnTo>
                  <a:lnTo>
                    <a:pt x="1272" y="1689"/>
                  </a:lnTo>
                  <a:lnTo>
                    <a:pt x="1403" y="1525"/>
                  </a:lnTo>
                  <a:lnTo>
                    <a:pt x="1534" y="1359"/>
                  </a:lnTo>
                  <a:lnTo>
                    <a:pt x="1665" y="1195"/>
                  </a:lnTo>
                  <a:lnTo>
                    <a:pt x="1792" y="1035"/>
                  </a:lnTo>
                  <a:lnTo>
                    <a:pt x="1914" y="879"/>
                  </a:lnTo>
                  <a:lnTo>
                    <a:pt x="2031" y="731"/>
                  </a:lnTo>
                  <a:lnTo>
                    <a:pt x="2139" y="592"/>
                  </a:lnTo>
                  <a:lnTo>
                    <a:pt x="2238" y="464"/>
                  </a:lnTo>
                  <a:lnTo>
                    <a:pt x="2325" y="349"/>
                  </a:lnTo>
                  <a:lnTo>
                    <a:pt x="2400" y="249"/>
                  </a:lnTo>
                  <a:lnTo>
                    <a:pt x="2460" y="167"/>
                  </a:lnTo>
                  <a:lnTo>
                    <a:pt x="2484" y="132"/>
                  </a:lnTo>
                  <a:lnTo>
                    <a:pt x="2504" y="103"/>
                  </a:lnTo>
                  <a:lnTo>
                    <a:pt x="2519" y="79"/>
                  </a:lnTo>
                  <a:lnTo>
                    <a:pt x="2530" y="61"/>
                  </a:lnTo>
                  <a:lnTo>
                    <a:pt x="2444" y="30"/>
                  </a:lnTo>
                  <a:lnTo>
                    <a:pt x="835" y="2096"/>
                  </a:lnTo>
                  <a:close/>
                  <a:moveTo>
                    <a:pt x="7806" y="672"/>
                  </a:moveTo>
                  <a:lnTo>
                    <a:pt x="7806" y="672"/>
                  </a:lnTo>
                  <a:lnTo>
                    <a:pt x="8616" y="1103"/>
                  </a:lnTo>
                  <a:lnTo>
                    <a:pt x="7875" y="663"/>
                  </a:lnTo>
                  <a:lnTo>
                    <a:pt x="7806" y="67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1"/>
            <p:cNvSpPr txBox="1">
              <a:spLocks noChangeArrowheads="1"/>
            </p:cNvSpPr>
            <p:nvPr userDrawn="1"/>
          </p:nvSpPr>
          <p:spPr bwMode="auto">
            <a:xfrm>
              <a:off x="4343400" y="6473952"/>
              <a:ext cx="663575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>
                <a:defRPr sz="1000">
                  <a:solidFill>
                    <a:srgbClr val="4E84C4"/>
                  </a:solidFill>
                </a:defRPr>
              </a:lvl1pPr>
            </a:lstStyle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13B55AB4-0D57-4FBE-946B-A81E4A9D2A4C}" type="slidenum">
                <a:rPr lang="en-US" sz="1333" b="1" kern="1200" noProof="0" smtClean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Arial" pitchFamily="34" charset="0"/>
                </a:rPr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r>
                <a:rPr lang="en-US" sz="1333" b="1" kern="1200" noProof="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Arial" pitchFamily="34" charset="0"/>
                </a:rPr>
                <a:t> </a:t>
              </a:r>
            </a:p>
          </p:txBody>
        </p:sp>
      </p:grpSp>
      <p:pic>
        <p:nvPicPr>
          <p:cNvPr id="274" name="Picture 27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2"/>
          <a:stretch/>
        </p:blipFill>
        <p:spPr>
          <a:xfrm>
            <a:off x="10883900" y="38512"/>
            <a:ext cx="1282047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0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31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1533"/>
            <a:ext cx="12192000" cy="1786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5"/>
          <a:stretch/>
        </p:blipFill>
        <p:spPr>
          <a:xfrm>
            <a:off x="4965700" y="2715539"/>
            <a:ext cx="1966951" cy="10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83" r:id="rId1"/>
  </p:sldLayoutIdLst>
  <p:txStyles>
    <p:titleStyle>
      <a:lvl1pPr algn="l" defTabSz="914377" rtl="0" eaLnBrk="1" latinLnBrk="0" hangingPunct="1">
        <a:spcBef>
          <a:spcPct val="0"/>
        </a:spcBef>
        <a:buNone/>
        <a:defRPr sz="3067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9" y="60742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3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latin typeface="Calibri"/>
                <a:cs typeface="Arial" pitchFamily="34" charset="0"/>
              </a:rPr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067" b="1">
                <a:solidFill>
                  <a:prstClr val="white">
                    <a:lumMod val="50000"/>
                  </a:prstClr>
                </a:solidFill>
                <a:latin typeface="Calibri"/>
                <a:cs typeface="Arial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6084811"/>
            <a:ext cx="12191979" cy="773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65"/>
          <a:stretch/>
        </p:blipFill>
        <p:spPr>
          <a:xfrm>
            <a:off x="10871200" y="2"/>
            <a:ext cx="1320802" cy="9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9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92" r:id="rId1"/>
    <p:sldLayoutId id="2147485793" r:id="rId2"/>
    <p:sldLayoutId id="2147485794" r:id="rId3"/>
    <p:sldLayoutId id="2147485795" r:id="rId4"/>
    <p:sldLayoutId id="2147485796" r:id="rId5"/>
    <p:sldLayoutId id="2147485797" r:id="rId6"/>
    <p:sldLayoutId id="2147485798" r:id="rId7"/>
    <p:sldLayoutId id="2147485799" r:id="rId8"/>
    <p:sldLayoutId id="2147485800" r:id="rId9"/>
    <p:sldLayoutId id="2147485801" r:id="rId10"/>
    <p:sldLayoutId id="2147485802" r:id="rId11"/>
    <p:sldLayoutId id="2147485803" r:id="rId12"/>
    <p:sldLayoutId id="2147485804" r:id="rId13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32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  <a:cs typeface="Arial" pitchFamily="34" charset="0"/>
              </a:rPr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067" b="1">
                <a:solidFill>
                  <a:prstClr val="white">
                    <a:lumMod val="50000"/>
                  </a:prstClr>
                </a:solidFill>
                <a:latin typeface="Calibri" panose="020F0502020204030204"/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6"/>
          <a:stretch/>
        </p:blipFill>
        <p:spPr>
          <a:xfrm>
            <a:off x="10541000" y="-333"/>
            <a:ext cx="1638988" cy="865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1533"/>
            <a:ext cx="12192000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07" r:id="rId1"/>
    <p:sldLayoutId id="2147485808" r:id="rId2"/>
    <p:sldLayoutId id="2147485809" r:id="rId3"/>
    <p:sldLayoutId id="2147485810" r:id="rId4"/>
    <p:sldLayoutId id="2147485811" r:id="rId5"/>
    <p:sldLayoutId id="2147485812" r:id="rId6"/>
    <p:sldLayoutId id="2147485814" r:id="rId7"/>
    <p:sldLayoutId id="2147485815" r:id="rId8"/>
    <p:sldLayoutId id="2147485818" r:id="rId9"/>
    <p:sldLayoutId id="2147485819" r:id="rId10"/>
  </p:sldLayoutIdLst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48540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8" y="1137008"/>
            <a:ext cx="11348852" cy="49452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1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9142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914240" eaLnBrk="1" fontAlgn="auto" hangingPunct="1">
              <a:spcBef>
                <a:spcPts val="0"/>
              </a:spcBef>
              <a:spcAft>
                <a:spcPts val="0"/>
              </a:spcAft>
            </a:pPr>
            <a:fld id="{82CA46E7-999F-468D-94C3-51ECB986BB7B}" type="datetime1">
              <a:rPr lang="en-US" smtClean="0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pPr defTabSz="914240" eaLnBrk="1" fontAlgn="auto" hangingPunct="1">
                <a:spcBef>
                  <a:spcPts val="0"/>
                </a:spcBef>
                <a:spcAft>
                  <a:spcPts val="0"/>
                </a:spcAft>
              </a:pPr>
              <a:t>7/1/2020</a:t>
            </a:fld>
            <a:endParaRPr lang="en-US">
              <a:solidFill>
                <a:prstClr val="white">
                  <a:lumMod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 userDrawn="1"/>
        </p:nvSpPr>
        <p:spPr>
          <a:xfrm>
            <a:off x="8573027" y="6518754"/>
            <a:ext cx="1485374" cy="28939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133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765" indent="-285679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2714" indent="-228543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66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599800" indent="-228543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6886" indent="-228543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1" indent="-228543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7" indent="-228543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3" indent="-228543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8" indent="-228543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100" b="1">
                <a:solidFill>
                  <a:prstClr val="white">
                    <a:lumMod val="50000"/>
                  </a:prstClr>
                </a:solidFill>
              </a:rPr>
              <a:t>TCS – Pfizer Confidential</a:t>
            </a: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11125199" y="6455806"/>
            <a:ext cx="762000" cy="321784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rgbClr val="004A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87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942304" y="6477000"/>
            <a:ext cx="0" cy="331144"/>
          </a:xfrm>
          <a:prstGeom prst="line">
            <a:avLst/>
          </a:prstGeom>
          <a:solidFill>
            <a:srgbClr val="004A8E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0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25" r:id="rId1"/>
    <p:sldLayoutId id="2147485826" r:id="rId2"/>
    <p:sldLayoutId id="2147485827" r:id="rId3"/>
    <p:sldLayoutId id="2147485828" r:id="rId4"/>
    <p:sldLayoutId id="2147485829" r:id="rId5"/>
    <p:sldLayoutId id="2147485830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0" kern="1200" dirty="0">
          <a:solidFill>
            <a:srgbClr val="0070C0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98.svg"/><Relationship Id="rId26" Type="http://schemas.openxmlformats.org/officeDocument/2006/relationships/image" Target="../media/image44.svg"/><Relationship Id="rId3" Type="http://schemas.openxmlformats.org/officeDocument/2006/relationships/image" Target="../media/image47.png"/><Relationship Id="rId21" Type="http://schemas.openxmlformats.org/officeDocument/2006/relationships/image" Target="../media/image19.png"/><Relationship Id="rId34" Type="http://schemas.openxmlformats.org/officeDocument/2006/relationships/image" Target="../media/image104.svg"/><Relationship Id="rId7" Type="http://schemas.openxmlformats.org/officeDocument/2006/relationships/image" Target="../media/image93.png"/><Relationship Id="rId12" Type="http://schemas.openxmlformats.org/officeDocument/2006/relationships/image" Target="../media/image38.svg"/><Relationship Id="rId17" Type="http://schemas.openxmlformats.org/officeDocument/2006/relationships/image" Target="../media/image97.png"/><Relationship Id="rId25" Type="http://schemas.openxmlformats.org/officeDocument/2006/relationships/image" Target="../media/image43.png"/><Relationship Id="rId33" Type="http://schemas.openxmlformats.org/officeDocument/2006/relationships/image" Target="../media/image10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0.svg"/><Relationship Id="rId20" Type="http://schemas.openxmlformats.org/officeDocument/2006/relationships/image" Target="../media/image30.sv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2.svg"/><Relationship Id="rId11" Type="http://schemas.openxmlformats.org/officeDocument/2006/relationships/image" Target="../media/image37.png"/><Relationship Id="rId24" Type="http://schemas.openxmlformats.org/officeDocument/2006/relationships/image" Target="../media/image100.svg"/><Relationship Id="rId32" Type="http://schemas.openxmlformats.org/officeDocument/2006/relationships/image" Target="../media/image34.svg"/><Relationship Id="rId5" Type="http://schemas.openxmlformats.org/officeDocument/2006/relationships/image" Target="../media/image91.png"/><Relationship Id="rId15" Type="http://schemas.openxmlformats.org/officeDocument/2006/relationships/image" Target="../media/image89.png"/><Relationship Id="rId23" Type="http://schemas.openxmlformats.org/officeDocument/2006/relationships/image" Target="../media/image99.png"/><Relationship Id="rId28" Type="http://schemas.openxmlformats.org/officeDocument/2006/relationships/image" Target="../media/image102.svg"/><Relationship Id="rId36" Type="http://schemas.openxmlformats.org/officeDocument/2006/relationships/image" Target="../media/image81.svg"/><Relationship Id="rId10" Type="http://schemas.openxmlformats.org/officeDocument/2006/relationships/image" Target="../media/image18.svg"/><Relationship Id="rId19" Type="http://schemas.openxmlformats.org/officeDocument/2006/relationships/image" Target="../media/image29.png"/><Relationship Id="rId31" Type="http://schemas.openxmlformats.org/officeDocument/2006/relationships/image" Target="../media/image33.png"/><Relationship Id="rId4" Type="http://schemas.openxmlformats.org/officeDocument/2006/relationships/image" Target="../media/image48.svg"/><Relationship Id="rId9" Type="http://schemas.openxmlformats.org/officeDocument/2006/relationships/image" Target="../media/image17.png"/><Relationship Id="rId14" Type="http://schemas.openxmlformats.org/officeDocument/2006/relationships/image" Target="../media/image96.svg"/><Relationship Id="rId22" Type="http://schemas.openxmlformats.org/officeDocument/2006/relationships/image" Target="../media/image20.svg"/><Relationship Id="rId27" Type="http://schemas.openxmlformats.org/officeDocument/2006/relationships/image" Target="../media/image101.png"/><Relationship Id="rId30" Type="http://schemas.openxmlformats.org/officeDocument/2006/relationships/image" Target="../media/image46.svg"/><Relationship Id="rId35" Type="http://schemas.openxmlformats.org/officeDocument/2006/relationships/image" Target="../media/image80.png"/><Relationship Id="rId8" Type="http://schemas.openxmlformats.org/officeDocument/2006/relationships/image" Target="../media/image9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L-UPJOHN-AWSChina-InfraAdmins@pfizer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6.svg"/><Relationship Id="rId3" Type="http://schemas.openxmlformats.org/officeDocument/2006/relationships/image" Target="../media/image105.png"/><Relationship Id="rId7" Type="http://schemas.openxmlformats.org/officeDocument/2006/relationships/image" Target="../media/image42.svg"/><Relationship Id="rId12" Type="http://schemas.openxmlformats.org/officeDocument/2006/relationships/image" Target="../media/image55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18.svg"/><Relationship Id="rId15" Type="http://schemas.openxmlformats.org/officeDocument/2006/relationships/image" Target="../media/image30.svg"/><Relationship Id="rId10" Type="http://schemas.openxmlformats.org/officeDocument/2006/relationships/image" Target="../media/image45.png"/><Relationship Id="rId4" Type="http://schemas.openxmlformats.org/officeDocument/2006/relationships/image" Target="../media/image17.png"/><Relationship Id="rId9" Type="http://schemas.openxmlformats.org/officeDocument/2006/relationships/image" Target="../media/image44.sv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svg"/><Relationship Id="rId13" Type="http://schemas.openxmlformats.org/officeDocument/2006/relationships/image" Target="../media/image37.png"/><Relationship Id="rId3" Type="http://schemas.openxmlformats.org/officeDocument/2006/relationships/image" Target="../media/image53.png"/><Relationship Id="rId7" Type="http://schemas.openxmlformats.org/officeDocument/2006/relationships/image" Target="../media/image108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sv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111.svg"/><Relationship Id="rId4" Type="http://schemas.openxmlformats.org/officeDocument/2006/relationships/image" Target="../media/image54.svg"/><Relationship Id="rId9" Type="http://schemas.openxmlformats.org/officeDocument/2006/relationships/image" Target="../media/image110.png"/><Relationship Id="rId14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13" Type="http://schemas.openxmlformats.org/officeDocument/2006/relationships/image" Target="../media/image29.png"/><Relationship Id="rId18" Type="http://schemas.openxmlformats.org/officeDocument/2006/relationships/image" Target="../media/image22.svg"/><Relationship Id="rId3" Type="http://schemas.openxmlformats.org/officeDocument/2006/relationships/image" Target="../media/image47.png"/><Relationship Id="rId21" Type="http://schemas.openxmlformats.org/officeDocument/2006/relationships/image" Target="../media/image49.png"/><Relationship Id="rId7" Type="http://schemas.openxmlformats.org/officeDocument/2006/relationships/image" Target="../media/image89.png"/><Relationship Id="rId12" Type="http://schemas.openxmlformats.org/officeDocument/2006/relationships/image" Target="../media/image113.svg"/><Relationship Id="rId17" Type="http://schemas.openxmlformats.org/officeDocument/2006/relationships/image" Target="../media/image21.png"/><Relationship Id="rId25" Type="http://schemas.openxmlformats.org/officeDocument/2006/relationships/image" Target="../media/image74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3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svg"/><Relationship Id="rId11" Type="http://schemas.openxmlformats.org/officeDocument/2006/relationships/image" Target="../media/image112.png"/><Relationship Id="rId24" Type="http://schemas.openxmlformats.org/officeDocument/2006/relationships/image" Target="../media/image73.png"/><Relationship Id="rId5" Type="http://schemas.openxmlformats.org/officeDocument/2006/relationships/image" Target="../media/image17.png"/><Relationship Id="rId15" Type="http://schemas.openxmlformats.org/officeDocument/2006/relationships/image" Target="../media/image82.png"/><Relationship Id="rId23" Type="http://schemas.openxmlformats.org/officeDocument/2006/relationships/image" Target="../media/image114.png"/><Relationship Id="rId10" Type="http://schemas.openxmlformats.org/officeDocument/2006/relationships/image" Target="../media/image81.svg"/><Relationship Id="rId19" Type="http://schemas.openxmlformats.org/officeDocument/2006/relationships/image" Target="../media/image25.png"/><Relationship Id="rId4" Type="http://schemas.openxmlformats.org/officeDocument/2006/relationships/image" Target="../media/image48.svg"/><Relationship Id="rId9" Type="http://schemas.openxmlformats.org/officeDocument/2006/relationships/image" Target="../media/image80.png"/><Relationship Id="rId14" Type="http://schemas.openxmlformats.org/officeDocument/2006/relationships/image" Target="../media/image30.svg"/><Relationship Id="rId22" Type="http://schemas.openxmlformats.org/officeDocument/2006/relationships/image" Target="../media/image5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3.png"/><Relationship Id="rId18" Type="http://schemas.openxmlformats.org/officeDocument/2006/relationships/image" Target="../media/image38.svg"/><Relationship Id="rId3" Type="http://schemas.openxmlformats.org/officeDocument/2006/relationships/image" Target="../media/image17.png"/><Relationship Id="rId21" Type="http://schemas.openxmlformats.org/officeDocument/2006/relationships/image" Target="../media/image85.svg"/><Relationship Id="rId7" Type="http://schemas.openxmlformats.org/officeDocument/2006/relationships/image" Target="../media/image23.png"/><Relationship Id="rId12" Type="http://schemas.openxmlformats.org/officeDocument/2006/relationships/image" Target="../media/image50.sv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79.sv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svg"/><Relationship Id="rId11" Type="http://schemas.openxmlformats.org/officeDocument/2006/relationships/image" Target="../media/image49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10" Type="http://schemas.openxmlformats.org/officeDocument/2006/relationships/image" Target="../media/image28.svg"/><Relationship Id="rId19" Type="http://schemas.openxmlformats.org/officeDocument/2006/relationships/image" Target="../media/image115.png"/><Relationship Id="rId4" Type="http://schemas.openxmlformats.org/officeDocument/2006/relationships/image" Target="../media/image18.svg"/><Relationship Id="rId9" Type="http://schemas.openxmlformats.org/officeDocument/2006/relationships/image" Target="../media/image27.png"/><Relationship Id="rId14" Type="http://schemas.openxmlformats.org/officeDocument/2006/relationships/image" Target="../media/image6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38.svg"/><Relationship Id="rId3" Type="http://schemas.openxmlformats.org/officeDocument/2006/relationships/image" Target="../media/image29.png"/><Relationship Id="rId7" Type="http://schemas.openxmlformats.org/officeDocument/2006/relationships/image" Target="../media/image55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4.svg"/><Relationship Id="rId11" Type="http://schemas.openxmlformats.org/officeDocument/2006/relationships/image" Target="../media/image117.png"/><Relationship Id="rId5" Type="http://schemas.openxmlformats.org/officeDocument/2006/relationships/image" Target="../media/image33.png"/><Relationship Id="rId10" Type="http://schemas.openxmlformats.org/officeDocument/2006/relationships/image" Target="../media/image58.svg"/><Relationship Id="rId4" Type="http://schemas.openxmlformats.org/officeDocument/2006/relationships/image" Target="../media/image30.svg"/><Relationship Id="rId9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5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7.png"/><Relationship Id="rId11" Type="http://schemas.openxmlformats.org/officeDocument/2006/relationships/image" Target="../media/image119.png"/><Relationship Id="rId5" Type="http://schemas.openxmlformats.org/officeDocument/2006/relationships/image" Target="../media/image117.png"/><Relationship Id="rId10" Type="http://schemas.openxmlformats.org/officeDocument/2006/relationships/image" Target="../media/image118.png"/><Relationship Id="rId4" Type="http://schemas.openxmlformats.org/officeDocument/2006/relationships/image" Target="../media/image56.svg"/><Relationship Id="rId9" Type="http://schemas.openxmlformats.org/officeDocument/2006/relationships/image" Target="../media/image3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35.png"/><Relationship Id="rId18" Type="http://schemas.openxmlformats.org/officeDocument/2006/relationships/image" Target="../media/image38.svg"/><Relationship Id="rId3" Type="http://schemas.openxmlformats.org/officeDocument/2006/relationships/image" Target="../media/image17.png"/><Relationship Id="rId21" Type="http://schemas.openxmlformats.org/officeDocument/2006/relationships/image" Target="../media/image49.png"/><Relationship Id="rId7" Type="http://schemas.openxmlformats.org/officeDocument/2006/relationships/image" Target="../media/image23.png"/><Relationship Id="rId12" Type="http://schemas.openxmlformats.org/officeDocument/2006/relationships/image" Target="../media/image46.sv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6.svg"/><Relationship Id="rId20" Type="http://schemas.openxmlformats.org/officeDocument/2006/relationships/image" Target="../media/image90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svg"/><Relationship Id="rId11" Type="http://schemas.openxmlformats.org/officeDocument/2006/relationships/image" Target="../media/image45.png"/><Relationship Id="rId24" Type="http://schemas.openxmlformats.org/officeDocument/2006/relationships/image" Target="../media/image20.svg"/><Relationship Id="rId5" Type="http://schemas.openxmlformats.org/officeDocument/2006/relationships/image" Target="../media/image21.png"/><Relationship Id="rId15" Type="http://schemas.openxmlformats.org/officeDocument/2006/relationships/image" Target="../media/image65.png"/><Relationship Id="rId23" Type="http://schemas.openxmlformats.org/officeDocument/2006/relationships/image" Target="../media/image19.png"/><Relationship Id="rId10" Type="http://schemas.openxmlformats.org/officeDocument/2006/relationships/image" Target="../media/image40.svg"/><Relationship Id="rId19" Type="http://schemas.openxmlformats.org/officeDocument/2006/relationships/image" Target="../media/image89.png"/><Relationship Id="rId4" Type="http://schemas.openxmlformats.org/officeDocument/2006/relationships/image" Target="../media/image18.svg"/><Relationship Id="rId9" Type="http://schemas.openxmlformats.org/officeDocument/2006/relationships/image" Target="../media/image39.png"/><Relationship Id="rId14" Type="http://schemas.openxmlformats.org/officeDocument/2006/relationships/image" Target="../media/image36.svg"/><Relationship Id="rId22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40.sv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svg"/><Relationship Id="rId42" Type="http://schemas.openxmlformats.org/officeDocument/2006/relationships/image" Target="../media/image56.svg"/><Relationship Id="rId47" Type="http://schemas.openxmlformats.org/officeDocument/2006/relationships/image" Target="../media/image61.png"/><Relationship Id="rId50" Type="http://schemas.openxmlformats.org/officeDocument/2006/relationships/image" Target="../media/image64.svg"/><Relationship Id="rId55" Type="http://schemas.openxmlformats.org/officeDocument/2006/relationships/image" Target="../media/image6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svg"/><Relationship Id="rId29" Type="http://schemas.openxmlformats.org/officeDocument/2006/relationships/image" Target="../media/image43.png"/><Relationship Id="rId11" Type="http://schemas.openxmlformats.org/officeDocument/2006/relationships/image" Target="../media/image25.png"/><Relationship Id="rId24" Type="http://schemas.openxmlformats.org/officeDocument/2006/relationships/image" Target="../media/image38.svg"/><Relationship Id="rId32" Type="http://schemas.openxmlformats.org/officeDocument/2006/relationships/image" Target="../media/image46.svg"/><Relationship Id="rId37" Type="http://schemas.openxmlformats.org/officeDocument/2006/relationships/image" Target="../media/image51.png"/><Relationship Id="rId40" Type="http://schemas.openxmlformats.org/officeDocument/2006/relationships/image" Target="../media/image54.svg"/><Relationship Id="rId45" Type="http://schemas.openxmlformats.org/officeDocument/2006/relationships/image" Target="../media/image59.png"/><Relationship Id="rId53" Type="http://schemas.openxmlformats.org/officeDocument/2006/relationships/image" Target="../media/image67.png"/><Relationship Id="rId58" Type="http://schemas.openxmlformats.org/officeDocument/2006/relationships/image" Target="../media/image72.svg"/><Relationship Id="rId5" Type="http://schemas.openxmlformats.org/officeDocument/2006/relationships/image" Target="../media/image19.png"/><Relationship Id="rId19" Type="http://schemas.openxmlformats.org/officeDocument/2006/relationships/image" Target="../media/image33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1.png"/><Relationship Id="rId30" Type="http://schemas.openxmlformats.org/officeDocument/2006/relationships/image" Target="../media/image44.sv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svg"/><Relationship Id="rId56" Type="http://schemas.openxmlformats.org/officeDocument/2006/relationships/image" Target="../media/image70.svg"/><Relationship Id="rId8" Type="http://schemas.openxmlformats.org/officeDocument/2006/relationships/image" Target="../media/image22.svg"/><Relationship Id="rId51" Type="http://schemas.openxmlformats.org/officeDocument/2006/relationships/image" Target="../media/image65.png"/><Relationship Id="rId3" Type="http://schemas.openxmlformats.org/officeDocument/2006/relationships/image" Target="../media/image17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svg"/><Relationship Id="rId46" Type="http://schemas.openxmlformats.org/officeDocument/2006/relationships/image" Target="../media/image60.svg"/><Relationship Id="rId59" Type="http://schemas.openxmlformats.org/officeDocument/2006/relationships/image" Target="../media/image73.png"/><Relationship Id="rId20" Type="http://schemas.openxmlformats.org/officeDocument/2006/relationships/image" Target="../media/image34.svg"/><Relationship Id="rId41" Type="http://schemas.openxmlformats.org/officeDocument/2006/relationships/image" Target="../media/image55.png"/><Relationship Id="rId54" Type="http://schemas.openxmlformats.org/officeDocument/2006/relationships/image" Target="../media/image68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sv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svg"/><Relationship Id="rId36" Type="http://schemas.openxmlformats.org/officeDocument/2006/relationships/image" Target="../media/image50.svg"/><Relationship Id="rId49" Type="http://schemas.openxmlformats.org/officeDocument/2006/relationships/image" Target="../media/image63.png"/><Relationship Id="rId57" Type="http://schemas.openxmlformats.org/officeDocument/2006/relationships/image" Target="../media/image71.png"/><Relationship Id="rId10" Type="http://schemas.openxmlformats.org/officeDocument/2006/relationships/image" Target="../media/image24.svg"/><Relationship Id="rId31" Type="http://schemas.openxmlformats.org/officeDocument/2006/relationships/image" Target="../media/image45.png"/><Relationship Id="rId44" Type="http://schemas.openxmlformats.org/officeDocument/2006/relationships/image" Target="../media/image58.svg"/><Relationship Id="rId52" Type="http://schemas.openxmlformats.org/officeDocument/2006/relationships/image" Target="../media/image66.svg"/><Relationship Id="rId60" Type="http://schemas.openxmlformats.org/officeDocument/2006/relationships/image" Target="../media/image74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6.svg"/><Relationship Id="rId26" Type="http://schemas.openxmlformats.org/officeDocument/2006/relationships/image" Target="../media/image42.svg"/><Relationship Id="rId39" Type="http://schemas.openxmlformats.org/officeDocument/2006/relationships/image" Target="../media/image57.png"/><Relationship Id="rId21" Type="http://schemas.openxmlformats.org/officeDocument/2006/relationships/image" Target="../media/image37.png"/><Relationship Id="rId34" Type="http://schemas.openxmlformats.org/officeDocument/2006/relationships/image" Target="../media/image50.svg"/><Relationship Id="rId42" Type="http://schemas.openxmlformats.org/officeDocument/2006/relationships/image" Target="../media/image60.svg"/><Relationship Id="rId47" Type="http://schemas.openxmlformats.org/officeDocument/2006/relationships/image" Target="../media/image67.png"/><Relationship Id="rId50" Type="http://schemas.openxmlformats.org/officeDocument/2006/relationships/image" Target="../media/image70.svg"/><Relationship Id="rId55" Type="http://schemas.openxmlformats.org/officeDocument/2006/relationships/image" Target="../media/image7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svg"/><Relationship Id="rId29" Type="http://schemas.openxmlformats.org/officeDocument/2006/relationships/image" Target="../media/image45.png"/><Relationship Id="rId11" Type="http://schemas.openxmlformats.org/officeDocument/2006/relationships/image" Target="../media/image27.png"/><Relationship Id="rId24" Type="http://schemas.openxmlformats.org/officeDocument/2006/relationships/image" Target="../media/image40.svg"/><Relationship Id="rId32" Type="http://schemas.openxmlformats.org/officeDocument/2006/relationships/image" Target="../media/image48.svg"/><Relationship Id="rId37" Type="http://schemas.openxmlformats.org/officeDocument/2006/relationships/image" Target="../media/image55.png"/><Relationship Id="rId40" Type="http://schemas.openxmlformats.org/officeDocument/2006/relationships/image" Target="../media/image58.svg"/><Relationship Id="rId45" Type="http://schemas.openxmlformats.org/officeDocument/2006/relationships/image" Target="../media/image65.png"/><Relationship Id="rId53" Type="http://schemas.openxmlformats.org/officeDocument/2006/relationships/image" Target="../media/image75.png"/><Relationship Id="rId58" Type="http://schemas.openxmlformats.org/officeDocument/2006/relationships/image" Target="../media/image78.svg"/><Relationship Id="rId5" Type="http://schemas.openxmlformats.org/officeDocument/2006/relationships/image" Target="../media/image21.png"/><Relationship Id="rId19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Relationship Id="rId27" Type="http://schemas.openxmlformats.org/officeDocument/2006/relationships/image" Target="../media/image43.png"/><Relationship Id="rId30" Type="http://schemas.openxmlformats.org/officeDocument/2006/relationships/image" Target="../media/image46.svg"/><Relationship Id="rId35" Type="http://schemas.openxmlformats.org/officeDocument/2006/relationships/image" Target="../media/image51.png"/><Relationship Id="rId43" Type="http://schemas.openxmlformats.org/officeDocument/2006/relationships/image" Target="../media/image63.png"/><Relationship Id="rId48" Type="http://schemas.openxmlformats.org/officeDocument/2006/relationships/image" Target="../media/image68.svg"/><Relationship Id="rId56" Type="http://schemas.openxmlformats.org/officeDocument/2006/relationships/image" Target="../media/image74.svg"/><Relationship Id="rId8" Type="http://schemas.openxmlformats.org/officeDocument/2006/relationships/image" Target="../media/image24.svg"/><Relationship Id="rId51" Type="http://schemas.openxmlformats.org/officeDocument/2006/relationships/image" Target="../media/image71.png"/><Relationship Id="rId3" Type="http://schemas.openxmlformats.org/officeDocument/2006/relationships/image" Target="../media/image17.png"/><Relationship Id="rId12" Type="http://schemas.openxmlformats.org/officeDocument/2006/relationships/image" Target="../media/image28.svg"/><Relationship Id="rId17" Type="http://schemas.openxmlformats.org/officeDocument/2006/relationships/image" Target="../media/image35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6.svg"/><Relationship Id="rId46" Type="http://schemas.openxmlformats.org/officeDocument/2006/relationships/image" Target="../media/image66.svg"/><Relationship Id="rId20" Type="http://schemas.openxmlformats.org/officeDocument/2006/relationships/image" Target="../media/image20.svg"/><Relationship Id="rId41" Type="http://schemas.openxmlformats.org/officeDocument/2006/relationships/image" Target="../media/image59.png"/><Relationship Id="rId54" Type="http://schemas.openxmlformats.org/officeDocument/2006/relationships/image" Target="../media/image76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svg"/><Relationship Id="rId15" Type="http://schemas.openxmlformats.org/officeDocument/2006/relationships/image" Target="../media/image33.png"/><Relationship Id="rId23" Type="http://schemas.openxmlformats.org/officeDocument/2006/relationships/image" Target="../media/image39.png"/><Relationship Id="rId28" Type="http://schemas.openxmlformats.org/officeDocument/2006/relationships/image" Target="../media/image44.svg"/><Relationship Id="rId36" Type="http://schemas.openxmlformats.org/officeDocument/2006/relationships/image" Target="../media/image52.svg"/><Relationship Id="rId49" Type="http://schemas.openxmlformats.org/officeDocument/2006/relationships/image" Target="../media/image69.png"/><Relationship Id="rId57" Type="http://schemas.openxmlformats.org/officeDocument/2006/relationships/image" Target="../media/image77.png"/><Relationship Id="rId10" Type="http://schemas.openxmlformats.org/officeDocument/2006/relationships/image" Target="../media/image26.svg"/><Relationship Id="rId31" Type="http://schemas.openxmlformats.org/officeDocument/2006/relationships/image" Target="../media/image47.png"/><Relationship Id="rId44" Type="http://schemas.openxmlformats.org/officeDocument/2006/relationships/image" Target="../media/image64.svg"/><Relationship Id="rId52" Type="http://schemas.openxmlformats.org/officeDocument/2006/relationships/image" Target="../media/image7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9.png"/><Relationship Id="rId18" Type="http://schemas.openxmlformats.org/officeDocument/2006/relationships/image" Target="../media/image64.sv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svg"/><Relationship Id="rId20" Type="http://schemas.openxmlformats.org/officeDocument/2006/relationships/image" Target="../media/image72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24" Type="http://schemas.openxmlformats.org/officeDocument/2006/relationships/image" Target="../media/image38.svg"/><Relationship Id="rId5" Type="http://schemas.openxmlformats.org/officeDocument/2006/relationships/image" Target="../media/image21.png"/><Relationship Id="rId15" Type="http://schemas.openxmlformats.org/officeDocument/2006/relationships/image" Target="../media/image49.png"/><Relationship Id="rId23" Type="http://schemas.openxmlformats.org/officeDocument/2006/relationships/image" Target="../media/image37.png"/><Relationship Id="rId10" Type="http://schemas.openxmlformats.org/officeDocument/2006/relationships/image" Target="../media/image26.svg"/><Relationship Id="rId19" Type="http://schemas.openxmlformats.org/officeDocument/2006/relationships/image" Target="../media/image71.png"/><Relationship Id="rId4" Type="http://schemas.openxmlformats.org/officeDocument/2006/relationships/image" Target="../media/image18.svg"/><Relationship Id="rId9" Type="http://schemas.openxmlformats.org/officeDocument/2006/relationships/image" Target="../media/image25.png"/><Relationship Id="rId14" Type="http://schemas.openxmlformats.org/officeDocument/2006/relationships/image" Target="../media/image20.svg"/><Relationship Id="rId22" Type="http://schemas.openxmlformats.org/officeDocument/2006/relationships/image" Target="../media/image7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19.png"/><Relationship Id="rId18" Type="http://schemas.openxmlformats.org/officeDocument/2006/relationships/image" Target="../media/image42.svg"/><Relationship Id="rId26" Type="http://schemas.openxmlformats.org/officeDocument/2006/relationships/image" Target="../media/image83.svg"/><Relationship Id="rId3" Type="http://schemas.openxmlformats.org/officeDocument/2006/relationships/image" Target="../media/image25.png"/><Relationship Id="rId21" Type="http://schemas.openxmlformats.org/officeDocument/2006/relationships/image" Target="../media/image45.png"/><Relationship Id="rId7" Type="http://schemas.openxmlformats.org/officeDocument/2006/relationships/image" Target="../media/image33.png"/><Relationship Id="rId12" Type="http://schemas.openxmlformats.org/officeDocument/2006/relationships/image" Target="../media/image28.svg"/><Relationship Id="rId17" Type="http://schemas.openxmlformats.org/officeDocument/2006/relationships/image" Target="../media/image41.png"/><Relationship Id="rId25" Type="http://schemas.openxmlformats.org/officeDocument/2006/relationships/image" Target="../media/image8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2.svg"/><Relationship Id="rId20" Type="http://schemas.openxmlformats.org/officeDocument/2006/relationships/image" Target="../media/image44.sv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svg"/><Relationship Id="rId11" Type="http://schemas.openxmlformats.org/officeDocument/2006/relationships/image" Target="../media/image27.png"/><Relationship Id="rId24" Type="http://schemas.openxmlformats.org/officeDocument/2006/relationships/image" Target="../media/image81.svg"/><Relationship Id="rId5" Type="http://schemas.openxmlformats.org/officeDocument/2006/relationships/image" Target="../media/image29.png"/><Relationship Id="rId15" Type="http://schemas.openxmlformats.org/officeDocument/2006/relationships/image" Target="../media/image51.png"/><Relationship Id="rId23" Type="http://schemas.openxmlformats.org/officeDocument/2006/relationships/image" Target="../media/image80.png"/><Relationship Id="rId28" Type="http://schemas.openxmlformats.org/officeDocument/2006/relationships/image" Target="../media/image18.svg"/><Relationship Id="rId10" Type="http://schemas.openxmlformats.org/officeDocument/2006/relationships/image" Target="../media/image32.svg"/><Relationship Id="rId19" Type="http://schemas.openxmlformats.org/officeDocument/2006/relationships/image" Target="../media/image43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20.svg"/><Relationship Id="rId22" Type="http://schemas.openxmlformats.org/officeDocument/2006/relationships/image" Target="../media/image46.svg"/><Relationship Id="rId27" Type="http://schemas.openxmlformats.org/officeDocument/2006/relationships/image" Target="../media/image17.png"/><Relationship Id="rId30" Type="http://schemas.openxmlformats.org/officeDocument/2006/relationships/image" Target="../media/image8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1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25.png"/><Relationship Id="rId18" Type="http://schemas.openxmlformats.org/officeDocument/2006/relationships/image" Target="../media/image34.svg"/><Relationship Id="rId26" Type="http://schemas.openxmlformats.org/officeDocument/2006/relationships/image" Target="../media/image75.png"/><Relationship Id="rId3" Type="http://schemas.openxmlformats.org/officeDocument/2006/relationships/image" Target="../media/image49.png"/><Relationship Id="rId21" Type="http://schemas.openxmlformats.org/officeDocument/2006/relationships/image" Target="../media/image63.png"/><Relationship Id="rId7" Type="http://schemas.openxmlformats.org/officeDocument/2006/relationships/image" Target="../media/image35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5" Type="http://schemas.openxmlformats.org/officeDocument/2006/relationships/image" Target="../media/image72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0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svg"/><Relationship Id="rId11" Type="http://schemas.openxmlformats.org/officeDocument/2006/relationships/image" Target="../media/image27.png"/><Relationship Id="rId24" Type="http://schemas.openxmlformats.org/officeDocument/2006/relationships/image" Target="../media/image71.png"/><Relationship Id="rId5" Type="http://schemas.openxmlformats.org/officeDocument/2006/relationships/image" Target="../media/image19.png"/><Relationship Id="rId15" Type="http://schemas.openxmlformats.org/officeDocument/2006/relationships/image" Target="../media/image89.png"/><Relationship Id="rId23" Type="http://schemas.openxmlformats.org/officeDocument/2006/relationships/image" Target="../media/image79.svg"/><Relationship Id="rId10" Type="http://schemas.openxmlformats.org/officeDocument/2006/relationships/image" Target="../media/image88.svg"/><Relationship Id="rId19" Type="http://schemas.openxmlformats.org/officeDocument/2006/relationships/image" Target="../media/image17.png"/><Relationship Id="rId4" Type="http://schemas.openxmlformats.org/officeDocument/2006/relationships/image" Target="../media/image50.svg"/><Relationship Id="rId9" Type="http://schemas.openxmlformats.org/officeDocument/2006/relationships/image" Target="../media/image87.png"/><Relationship Id="rId14" Type="http://schemas.openxmlformats.org/officeDocument/2006/relationships/image" Target="../media/image26.svg"/><Relationship Id="rId22" Type="http://schemas.openxmlformats.org/officeDocument/2006/relationships/image" Target="../media/image64.svg"/><Relationship Id="rId27" Type="http://schemas.openxmlformats.org/officeDocument/2006/relationships/image" Target="../media/image7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582835" y="27095"/>
            <a:ext cx="1568221" cy="750627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2405422" y="3174487"/>
            <a:ext cx="9559270" cy="522018"/>
          </a:xfrm>
          <a:prstGeom prst="rect">
            <a:avLst/>
          </a:prstGeom>
        </p:spPr>
        <p:txBody>
          <a:bodyPr vert="horz" wrap="square" lIns="91388" tIns="45694" rIns="91388" bIns="45694" rtlCol="0" anchor="ctr"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100" b="1">
                <a:solidFill>
                  <a:srgbClr val="0070C0"/>
                </a:solidFill>
                <a:latin typeface="Segoe UI"/>
                <a:ea typeface="Segoe UI" pitchFamily="34" charset="0"/>
                <a:cs typeface="Segoe UI"/>
              </a:rPr>
              <a:t>Upjohn – China Data Lake – Cloud 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791" y="6088423"/>
            <a:ext cx="2332114" cy="434463"/>
          </a:xfrm>
          <a:prstGeom prst="rect">
            <a:avLst/>
          </a:prstGeom>
        </p:spPr>
        <p:txBody>
          <a:bodyPr wrap="none" lIns="91388" tIns="45694" rIns="91388" bIns="45694" anchor="ctr" anchorCtr="0">
            <a:noAutofit/>
          </a:bodyPr>
          <a:lstStyle/>
          <a:p>
            <a:pPr defTabSz="685358" eaLnBrk="0" hangingPunct="0">
              <a:lnSpc>
                <a:spcPts val="2300"/>
              </a:lnSpc>
            </a:pPr>
            <a:r>
              <a:rPr lang="en-US" sz="2000" b="1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November 2019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7" y="2946169"/>
            <a:ext cx="1755021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9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2ED814E-39D7-4888-8B5B-A20A2E0640BB}"/>
              </a:ext>
            </a:extLst>
          </p:cNvPr>
          <p:cNvSpPr/>
          <p:nvPr/>
        </p:nvSpPr>
        <p:spPr>
          <a:xfrm>
            <a:off x="8749566" y="762902"/>
            <a:ext cx="2562126" cy="26331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ysClr val="windowText" lastClr="000000"/>
                </a:solidFill>
              </a:rPr>
              <a:t>Dev Account (Trusting Account)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IAM Design – Access Flow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1700D5-7173-4305-8834-9F53DD938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7040" y="1224451"/>
            <a:ext cx="420625" cy="4206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B33EA1A-EAB8-486E-8E4F-0FA4C6272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5853" y="2002703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67DC0F8-FA18-4F01-A4B3-AF543630D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3447" y="1999254"/>
            <a:ext cx="469900" cy="469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D43A85-D6C3-4266-A4A5-A6AB3CD14F94}"/>
              </a:ext>
            </a:extLst>
          </p:cNvPr>
          <p:cNvSpPr/>
          <p:nvPr/>
        </p:nvSpPr>
        <p:spPr>
          <a:xfrm>
            <a:off x="1768710" y="762902"/>
            <a:ext cx="5317819" cy="56515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ysClr val="windowText" lastClr="000000"/>
                </a:solidFill>
              </a:rPr>
              <a:t>Gateway Account (Trusted account)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E6E7E23-984E-451E-A9DC-EE3F7709D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8797" y="759161"/>
            <a:ext cx="283507" cy="34884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347B36D-E956-48FF-83BE-69AFF96B50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334681" y="2092284"/>
            <a:ext cx="388105" cy="37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2CBE4E-058E-4D40-95CF-55DA6F03E5D7}"/>
              </a:ext>
            </a:extLst>
          </p:cNvPr>
          <p:cNvSpPr txBox="1"/>
          <p:nvPr/>
        </p:nvSpPr>
        <p:spPr>
          <a:xfrm>
            <a:off x="110593" y="2355603"/>
            <a:ext cx="860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222EE-8144-4590-9365-9DF29DDE5BFA}"/>
              </a:ext>
            </a:extLst>
          </p:cNvPr>
          <p:cNvSpPr/>
          <p:nvPr/>
        </p:nvSpPr>
        <p:spPr>
          <a:xfrm>
            <a:off x="2047039" y="1210211"/>
            <a:ext cx="3031981" cy="2143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ysClr val="windowText" lastClr="000000"/>
                </a:solidFill>
              </a:rPr>
              <a:t>IAM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B3228E-A44E-4ED0-8EFF-89B075BAC4FD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>
            <a:off x="722786" y="2280845"/>
            <a:ext cx="1324253" cy="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6941F8-C5E1-4637-B597-1D3092BFB4B6}"/>
              </a:ext>
            </a:extLst>
          </p:cNvPr>
          <p:cNvSpPr txBox="1"/>
          <p:nvPr/>
        </p:nvSpPr>
        <p:spPr>
          <a:xfrm>
            <a:off x="826586" y="1472066"/>
            <a:ext cx="1178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Account name+</a:t>
            </a:r>
          </a:p>
          <a:p>
            <a:r>
              <a:rPr lang="en-US" sz="1100"/>
              <a:t>Username+</a:t>
            </a:r>
          </a:p>
          <a:p>
            <a:r>
              <a:rPr lang="en-US" sz="1100"/>
              <a:t>Password+</a:t>
            </a:r>
          </a:p>
          <a:p>
            <a:r>
              <a:rPr lang="en-US" sz="1100"/>
              <a:t>MFA token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C93ADC-3DC4-4E81-BD43-97E9D04A1505}"/>
              </a:ext>
            </a:extLst>
          </p:cNvPr>
          <p:cNvSpPr/>
          <p:nvPr/>
        </p:nvSpPr>
        <p:spPr>
          <a:xfrm>
            <a:off x="8431939" y="1069241"/>
            <a:ext cx="2562126" cy="26331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ysClr val="windowText" lastClr="000000"/>
                </a:solidFill>
              </a:rPr>
              <a:t>Prod Account (Trusting Account)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4C57B87-C260-4839-8352-7569253E95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36773" y="1081622"/>
            <a:ext cx="268899" cy="3308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EFD1DCF-9867-4481-B563-93DBA4061082}"/>
              </a:ext>
            </a:extLst>
          </p:cNvPr>
          <p:cNvSpPr txBox="1"/>
          <p:nvPr/>
        </p:nvSpPr>
        <p:spPr>
          <a:xfrm>
            <a:off x="9645534" y="1683445"/>
            <a:ext cx="546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Role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D7658EFC-2436-455C-AC58-5E7FDF53EB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8577" y="1375000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6A826F-CC26-48F9-AEA0-13CB10A5B548}"/>
              </a:ext>
            </a:extLst>
          </p:cNvPr>
          <p:cNvSpPr txBox="1"/>
          <p:nvPr/>
        </p:nvSpPr>
        <p:spPr>
          <a:xfrm>
            <a:off x="166253" y="3931550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Pfizer </a:t>
            </a:r>
          </a:p>
          <a:p>
            <a:r>
              <a:rPr lang="en-US" sz="1100" b="1">
                <a:solidFill>
                  <a:srgbClr val="FF0000"/>
                </a:solidFill>
              </a:rPr>
              <a:t>Whitelisted IPs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0D5B75-1C00-4E69-93A5-201C88BB67C7}"/>
              </a:ext>
            </a:extLst>
          </p:cNvPr>
          <p:cNvSpPr/>
          <p:nvPr/>
        </p:nvSpPr>
        <p:spPr>
          <a:xfrm>
            <a:off x="158996" y="762902"/>
            <a:ext cx="1201658" cy="565154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>
                <a:solidFill>
                  <a:srgbClr val="879196"/>
                </a:solidFill>
              </a:rPr>
              <a:t>    Pfizer Network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5AD78764-D916-4AF4-89C4-2A82E69152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4158" y="748677"/>
            <a:ext cx="330200" cy="330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A9DEDF2-CBB6-4B72-B061-2C45DAD20F9D}"/>
              </a:ext>
            </a:extLst>
          </p:cNvPr>
          <p:cNvSpPr txBox="1"/>
          <p:nvPr/>
        </p:nvSpPr>
        <p:spPr>
          <a:xfrm>
            <a:off x="7417977" y="1650885"/>
            <a:ext cx="7622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Temporary </a:t>
            </a:r>
          </a:p>
          <a:p>
            <a:pPr algn="ctr"/>
            <a:r>
              <a:rPr lang="en-US" sz="900"/>
              <a:t>security </a:t>
            </a:r>
          </a:p>
          <a:p>
            <a:pPr algn="ctr"/>
            <a:r>
              <a:rPr lang="en-US" sz="900"/>
              <a:t>credential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7B0D854C-9F87-4AC6-9A87-BE8F16A912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8210" y="1714788"/>
            <a:ext cx="244729" cy="244729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2C84C0A1-940A-430F-B1C8-736F2FBD4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6863" y="1338590"/>
            <a:ext cx="291974" cy="29197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13B498B-E555-4A70-9A66-0B59530331B8}"/>
              </a:ext>
            </a:extLst>
          </p:cNvPr>
          <p:cNvSpPr/>
          <p:nvPr/>
        </p:nvSpPr>
        <p:spPr>
          <a:xfrm>
            <a:off x="8749566" y="1338590"/>
            <a:ext cx="2126981" cy="715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7A2164-32DD-4052-908E-C2C6BBF2D6DF}"/>
              </a:ext>
            </a:extLst>
          </p:cNvPr>
          <p:cNvSpPr/>
          <p:nvPr/>
        </p:nvSpPr>
        <p:spPr>
          <a:xfrm>
            <a:off x="8805458" y="2458193"/>
            <a:ext cx="1611166" cy="8638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>
              <a:solidFill>
                <a:sysClr val="windowText" lastClr="000000"/>
              </a:solidFill>
            </a:endParaRPr>
          </a:p>
        </p:txBody>
      </p:sp>
      <p:pic>
        <p:nvPicPr>
          <p:cNvPr id="50" name="Graphic 39">
            <a:extLst>
              <a:ext uri="{FF2B5EF4-FFF2-40B4-BE49-F238E27FC236}">
                <a16:creationId xmlns:a16="http://schemas.microsoft.com/office/drawing/2014/main" id="{4DF1BB3C-7342-4AFC-BD46-CCC5124EB0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36134" y="2605937"/>
            <a:ext cx="375474" cy="375474"/>
          </a:xfrm>
          <a:prstGeom prst="rect">
            <a:avLst/>
          </a:prstGeom>
        </p:spPr>
      </p:pic>
      <p:pic>
        <p:nvPicPr>
          <p:cNvPr id="51" name="Graphic 8">
            <a:extLst>
              <a:ext uri="{FF2B5EF4-FFF2-40B4-BE49-F238E27FC236}">
                <a16:creationId xmlns:a16="http://schemas.microsoft.com/office/drawing/2014/main" id="{CB7B349E-477B-4BF4-BEEE-1EF22C99328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74434" y="2607612"/>
            <a:ext cx="375474" cy="375474"/>
          </a:xfrm>
          <a:prstGeom prst="rect">
            <a:avLst/>
          </a:prstGeom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E55734D-4348-4AEB-B7B9-5A8E6CCDD30C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5079023" y="1696497"/>
            <a:ext cx="3670543" cy="300440"/>
          </a:xfrm>
          <a:prstGeom prst="bentConnector3">
            <a:avLst>
              <a:gd name="adj1" fmla="val 56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D111046-577D-47D2-A464-B4FD0317A8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79023" y="1472066"/>
            <a:ext cx="3747841" cy="375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39A82D9-29D2-40D5-ADE8-167DE369ED91}"/>
              </a:ext>
            </a:extLst>
          </p:cNvPr>
          <p:cNvSpPr txBox="1"/>
          <p:nvPr/>
        </p:nvSpPr>
        <p:spPr>
          <a:xfrm>
            <a:off x="9029480" y="1763012"/>
            <a:ext cx="54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STS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F79286FE-AC4A-49F3-BCC4-4CAD3BA470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115583" y="1445234"/>
            <a:ext cx="356904" cy="35690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0E16008-6FF0-4868-96E3-CF24F55346B9}"/>
              </a:ext>
            </a:extLst>
          </p:cNvPr>
          <p:cNvSpPr txBox="1"/>
          <p:nvPr/>
        </p:nvSpPr>
        <p:spPr>
          <a:xfrm>
            <a:off x="6113340" y="2500968"/>
            <a:ext cx="1354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Access AWS Services as per assumed role/permissions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5927789-B3A3-454A-A47B-BD1EF582BECA}"/>
              </a:ext>
            </a:extLst>
          </p:cNvPr>
          <p:cNvSpPr/>
          <p:nvPr/>
        </p:nvSpPr>
        <p:spPr>
          <a:xfrm>
            <a:off x="1636719" y="1973760"/>
            <a:ext cx="263981" cy="2931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E0A62EE-4510-4663-A7C7-B322BA44D3DC}"/>
              </a:ext>
            </a:extLst>
          </p:cNvPr>
          <p:cNvSpPr/>
          <p:nvPr/>
        </p:nvSpPr>
        <p:spPr>
          <a:xfrm>
            <a:off x="5752536" y="1131841"/>
            <a:ext cx="263981" cy="2931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460186-AD8A-4B6B-9CC0-8578E7B394BC}"/>
              </a:ext>
            </a:extLst>
          </p:cNvPr>
          <p:cNvSpPr txBox="1"/>
          <p:nvPr/>
        </p:nvSpPr>
        <p:spPr>
          <a:xfrm>
            <a:off x="5720008" y="1392896"/>
            <a:ext cx="864594" cy="2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Switch Role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EF97D4-A114-475F-9BE9-29D59530E141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079020" y="2890099"/>
            <a:ext cx="3726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33">
            <a:extLst>
              <a:ext uri="{FF2B5EF4-FFF2-40B4-BE49-F238E27FC236}">
                <a16:creationId xmlns:a16="http://schemas.microsoft.com/office/drawing/2014/main" id="{D89F6C74-59B1-44FC-A2B2-B7C52B634D9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961563" y="3901801"/>
            <a:ext cx="529675" cy="596969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FE39CE1-56A8-455C-B888-791857A7E766}"/>
              </a:ext>
            </a:extLst>
          </p:cNvPr>
          <p:cNvCxnSpPr>
            <a:cxnSpLocks/>
            <a:stCxn id="122" idx="3"/>
            <a:endCxn id="120" idx="1"/>
          </p:cNvCxnSpPr>
          <p:nvPr/>
        </p:nvCxnSpPr>
        <p:spPr>
          <a:xfrm flipV="1">
            <a:off x="2496545" y="4201168"/>
            <a:ext cx="1844189" cy="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35ABC84-371F-46C8-9A59-CE33425A2990}"/>
              </a:ext>
            </a:extLst>
          </p:cNvPr>
          <p:cNvSpPr txBox="1"/>
          <p:nvPr/>
        </p:nvSpPr>
        <p:spPr>
          <a:xfrm>
            <a:off x="5904975" y="5685441"/>
            <a:ext cx="12755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Lambda</a:t>
            </a:r>
          </a:p>
          <a:p>
            <a:r>
              <a:rPr lang="en-US" sz="1050"/>
              <a:t>disables user’s console access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5358FE2-5DA2-4827-9FCF-82F5A032D5C9}"/>
              </a:ext>
            </a:extLst>
          </p:cNvPr>
          <p:cNvSpPr txBox="1"/>
          <p:nvPr/>
        </p:nvSpPr>
        <p:spPr>
          <a:xfrm>
            <a:off x="2589830" y="3847811"/>
            <a:ext cx="2554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/>
              <a:t>5</a:t>
            </a:r>
            <a:r>
              <a:rPr lang="en-US" sz="1050"/>
              <a:t> failed login </a:t>
            </a:r>
          </a:p>
          <a:p>
            <a:r>
              <a:rPr lang="en-US" sz="1050"/>
              <a:t>attempts within 15 min</a:t>
            </a:r>
          </a:p>
          <a:p>
            <a:r>
              <a:rPr lang="en-US" sz="1050"/>
              <a:t>generates an alarm to</a:t>
            </a:r>
          </a:p>
          <a:p>
            <a:r>
              <a:rPr lang="en-US" sz="1050"/>
              <a:t> SNS topic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775CB0-6734-4233-9560-25956D44DFAD}"/>
              </a:ext>
            </a:extLst>
          </p:cNvPr>
          <p:cNvCxnSpPr>
            <a:cxnSpLocks/>
            <a:stCxn id="120" idx="3"/>
            <a:endCxn id="109" idx="1"/>
          </p:cNvCxnSpPr>
          <p:nvPr/>
        </p:nvCxnSpPr>
        <p:spPr>
          <a:xfrm flipV="1">
            <a:off x="4810634" y="4200286"/>
            <a:ext cx="1150929" cy="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8D9B4C1-563F-405A-9BC4-3B77B309163E}"/>
              </a:ext>
            </a:extLst>
          </p:cNvPr>
          <p:cNvSpPr txBox="1"/>
          <p:nvPr/>
        </p:nvSpPr>
        <p:spPr>
          <a:xfrm>
            <a:off x="5049877" y="4014319"/>
            <a:ext cx="98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Sends SNS       notification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5AD3C7A-8269-4529-8F1E-B6F1B3D4301C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6226401" y="4498770"/>
            <a:ext cx="0" cy="96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7F53DA8-7C09-44CA-B55E-9B14494F0901}"/>
              </a:ext>
            </a:extLst>
          </p:cNvPr>
          <p:cNvSpPr txBox="1"/>
          <p:nvPr/>
        </p:nvSpPr>
        <p:spPr>
          <a:xfrm>
            <a:off x="6194789" y="4601679"/>
            <a:ext cx="6498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SNS </a:t>
            </a:r>
          </a:p>
          <a:p>
            <a:r>
              <a:rPr lang="en-US" sz="1050"/>
              <a:t>topic </a:t>
            </a:r>
          </a:p>
          <a:p>
            <a:r>
              <a:rPr lang="en-US" sz="1050"/>
              <a:t>triggers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BFF0330-DB53-4CE0-8716-44FEE6E8D469}"/>
              </a:ext>
            </a:extLst>
          </p:cNvPr>
          <p:cNvCxnSpPr>
            <a:cxnSpLocks/>
            <a:stCxn id="123" idx="1"/>
            <a:endCxn id="124" idx="3"/>
          </p:cNvCxnSpPr>
          <p:nvPr/>
        </p:nvCxnSpPr>
        <p:spPr>
          <a:xfrm flipH="1" flipV="1">
            <a:off x="3595771" y="5468298"/>
            <a:ext cx="2470481" cy="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B9DC1E7-EAE7-43B0-877D-908C10A8663B}"/>
              </a:ext>
            </a:extLst>
          </p:cNvPr>
          <p:cNvSpPr txBox="1"/>
          <p:nvPr/>
        </p:nvSpPr>
        <p:spPr>
          <a:xfrm>
            <a:off x="4389587" y="5252219"/>
            <a:ext cx="190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Sends email to the user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CB2AE1-3EF1-48E2-8EED-5559D1775FC8}"/>
              </a:ext>
            </a:extLst>
          </p:cNvPr>
          <p:cNvSpPr txBox="1"/>
          <p:nvPr/>
        </p:nvSpPr>
        <p:spPr>
          <a:xfrm>
            <a:off x="4032600" y="4384176"/>
            <a:ext cx="1114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err="1"/>
              <a:t>Cloudwatch</a:t>
            </a:r>
            <a:r>
              <a:rPr lang="en-US" sz="1100"/>
              <a:t> Alarm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E5668B99-99F8-4433-B709-ECA069E9EAE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340734" y="3966218"/>
            <a:ext cx="469900" cy="46990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DAC787E3-6677-47B1-8F2B-B638C67FB961}"/>
              </a:ext>
            </a:extLst>
          </p:cNvPr>
          <p:cNvSpPr txBox="1"/>
          <p:nvPr/>
        </p:nvSpPr>
        <p:spPr>
          <a:xfrm>
            <a:off x="1682509" y="4449908"/>
            <a:ext cx="1180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CloudWatch</a:t>
            </a:r>
          </a:p>
          <a:p>
            <a:pPr algn="ctr"/>
            <a:r>
              <a:rPr lang="en-US" sz="1100"/>
              <a:t>Events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4F9C03A6-D73E-49FC-BDDB-71DE7EB2CE1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949951" y="3929432"/>
            <a:ext cx="546594" cy="546594"/>
          </a:xfrm>
          <a:prstGeom prst="rect">
            <a:avLst/>
          </a:prstGeom>
        </p:spPr>
      </p:pic>
      <p:pic>
        <p:nvPicPr>
          <p:cNvPr id="123" name="Graphic 44">
            <a:extLst>
              <a:ext uri="{FF2B5EF4-FFF2-40B4-BE49-F238E27FC236}">
                <a16:creationId xmlns:a16="http://schemas.microsoft.com/office/drawing/2014/main" id="{87DCDD2E-60A0-4B2A-87A7-C333AF64DAC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066252" y="5244658"/>
            <a:ext cx="472926" cy="472926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649FA5BD-DD53-45D5-AFC7-B0815F51144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255872" y="5298348"/>
            <a:ext cx="339899" cy="339899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361CB43-695F-4F40-AB47-17E1273D2C53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2223248" y="3353437"/>
            <a:ext cx="0" cy="57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5AA8017-5639-4623-8EA3-1A248423A3DB}"/>
              </a:ext>
            </a:extLst>
          </p:cNvPr>
          <p:cNvSpPr txBox="1"/>
          <p:nvPr/>
        </p:nvSpPr>
        <p:spPr>
          <a:xfrm>
            <a:off x="3281288" y="2652329"/>
            <a:ext cx="1571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IAM Policy to restrict access if user not logged in from Pfizer whitelisted IPs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49BA57EA-717B-46EE-961F-C76C3AAADDB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054387" y="2783530"/>
            <a:ext cx="360652" cy="360652"/>
          </a:xfrm>
          <a:prstGeom prst="rect">
            <a:avLst/>
          </a:prstGeom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3E0FB0E-38E8-4A0F-A6DB-784EEDEBDCCC}"/>
              </a:ext>
            </a:extLst>
          </p:cNvPr>
          <p:cNvCxnSpPr>
            <a:cxnSpLocks/>
            <a:stCxn id="148" idx="0"/>
            <a:endCxn id="10" idx="2"/>
          </p:cNvCxnSpPr>
          <p:nvPr/>
        </p:nvCxnSpPr>
        <p:spPr>
          <a:xfrm flipV="1">
            <a:off x="3234713" y="2469154"/>
            <a:ext cx="3684" cy="31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A599F2E-F0C3-49F3-B981-5F5557CBBAD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545753" y="2234204"/>
            <a:ext cx="457694" cy="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33F68-9000-4E63-B432-ADF501CAF7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0730" y="1212892"/>
            <a:ext cx="469900" cy="469900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C7EE6F43-2810-4C6F-B2BC-464D40E2230B}"/>
              </a:ext>
            </a:extLst>
          </p:cNvPr>
          <p:cNvSpPr/>
          <p:nvPr/>
        </p:nvSpPr>
        <p:spPr>
          <a:xfrm>
            <a:off x="1834070" y="3778871"/>
            <a:ext cx="5056325" cy="2470999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>
                <a:solidFill>
                  <a:srgbClr val="879196"/>
                </a:solidFill>
              </a:rPr>
              <a:t>   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6A2692E-A279-4822-B198-7A5F0FC92607}"/>
              </a:ext>
            </a:extLst>
          </p:cNvPr>
          <p:cNvSpPr txBox="1"/>
          <p:nvPr/>
        </p:nvSpPr>
        <p:spPr>
          <a:xfrm>
            <a:off x="9097576" y="3068711"/>
            <a:ext cx="1052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AWS Services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866CC2-EAB6-48C6-A232-A230184C6F8C}"/>
              </a:ext>
            </a:extLst>
          </p:cNvPr>
          <p:cNvSpPr/>
          <p:nvPr/>
        </p:nvSpPr>
        <p:spPr>
          <a:xfrm>
            <a:off x="5825087" y="2420319"/>
            <a:ext cx="263981" cy="2931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24AE846-E53B-4D9D-A9DE-161FDCCAFB35}"/>
              </a:ext>
            </a:extLst>
          </p:cNvPr>
          <p:cNvSpPr txBox="1"/>
          <p:nvPr/>
        </p:nvSpPr>
        <p:spPr>
          <a:xfrm>
            <a:off x="7424697" y="4078884"/>
            <a:ext cx="4441357" cy="21236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Access to console allowed only from Pfizer whitelisted IPs. Restricted by IAM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Local IAM users only in Gateway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Prod, dev and master accounts to be accessed from gateway account using IAM roles (</a:t>
            </a:r>
            <a:r>
              <a:rPr lang="en-US" sz="1100" err="1"/>
              <a:t>assumeRole</a:t>
            </a:r>
            <a:r>
              <a:rPr lang="en-US" sz="110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All actions done after assuming role can be back tracked to actual IAM user in gateway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5 failed login attempts within 15 minutes will disable console access for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In trusting account, IAM policy is associated with role to allow only if user logged in with MFA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77C6F9DC-CE2E-4402-9DFD-E9814303F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49566" y="751280"/>
            <a:ext cx="268899" cy="33087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8F9D083B-CBD6-49EB-8B3B-5F612B5FC3A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302312" y="1479683"/>
            <a:ext cx="360652" cy="360652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3E24F6F3-0836-4A4D-9C49-418C1C4E67AB}"/>
              </a:ext>
            </a:extLst>
          </p:cNvPr>
          <p:cNvSpPr/>
          <p:nvPr/>
        </p:nvSpPr>
        <p:spPr>
          <a:xfrm>
            <a:off x="10694258" y="1777820"/>
            <a:ext cx="1273081" cy="736596"/>
          </a:xfrm>
          <a:prstGeom prst="wedgeRoundRectCallout">
            <a:avLst>
              <a:gd name="adj1" fmla="val -59581"/>
              <a:gd name="adj2" fmla="val -66368"/>
              <a:gd name="adj3" fmla="val 16667"/>
            </a:avLst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IAM policy to allow Switch role only if user logged in with MFA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C909B7-9A59-45EF-9A04-AAA8EE490415}"/>
              </a:ext>
            </a:extLst>
          </p:cNvPr>
          <p:cNvSpPr txBox="1"/>
          <p:nvPr/>
        </p:nvSpPr>
        <p:spPr>
          <a:xfrm>
            <a:off x="3731805" y="5741130"/>
            <a:ext cx="2172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Sends email to the Cloud admin 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10B7618-3F94-4D98-8AAA-87C72EE743C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258943" y="5787668"/>
            <a:ext cx="339899" cy="339899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DA449B-D4BD-41BE-9B22-6877E92FDC87}"/>
              </a:ext>
            </a:extLst>
          </p:cNvPr>
          <p:cNvCxnSpPr>
            <a:cxnSpLocks/>
            <a:endCxn id="81" idx="3"/>
          </p:cNvCxnSpPr>
          <p:nvPr/>
        </p:nvCxnSpPr>
        <p:spPr>
          <a:xfrm rot="10800000" flipV="1">
            <a:off x="3598842" y="5475246"/>
            <a:ext cx="1689556" cy="482372"/>
          </a:xfrm>
          <a:prstGeom prst="bentConnector3">
            <a:avLst>
              <a:gd name="adj1" fmla="val -31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9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IAM Design – Role based access (RBAC)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03F04D-0CD7-4E6A-8D32-9D3A4C4E8D82}"/>
              </a:ext>
            </a:extLst>
          </p:cNvPr>
          <p:cNvSpPr/>
          <p:nvPr/>
        </p:nvSpPr>
        <p:spPr>
          <a:xfrm>
            <a:off x="1473956" y="1768571"/>
            <a:ext cx="4394578" cy="13661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u="sng"/>
              <a:t>Cloud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Full Permission to all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Administers and configure network, security, infrastructure, access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Root access to EC2 OS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Create, delete resources as per user’s request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Monitors resources and security controls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E6189E-FA26-4B20-81A1-9A1D2CA2D203}"/>
              </a:ext>
            </a:extLst>
          </p:cNvPr>
          <p:cNvSpPr/>
          <p:nvPr/>
        </p:nvSpPr>
        <p:spPr>
          <a:xfrm>
            <a:off x="6323466" y="735759"/>
            <a:ext cx="4394578" cy="2398912"/>
          </a:xfrm>
          <a:prstGeom prst="roundRect">
            <a:avLst>
              <a:gd name="adj" fmla="val 1064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u="sng"/>
              <a:t>Data Lake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Read write access to data lake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No access to create/delete infra resources e.g. EC2, Redshift,S3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Master user access to Redshift database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Limited modify access to cluster and Spectrum setup for specific Redshift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Master user access to RDS MySQL 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Tableau server OS level tableau user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Tableau application admin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Full access to provision/deprovision PaaS services e.g. lambda, EMR (except cloud admin stuff)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F4485B-F94C-4AD2-B0E5-BABA38AB9665}"/>
              </a:ext>
            </a:extLst>
          </p:cNvPr>
          <p:cNvSpPr/>
          <p:nvPr/>
        </p:nvSpPr>
        <p:spPr>
          <a:xfrm>
            <a:off x="6344877" y="3254990"/>
            <a:ext cx="4376381" cy="147330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u="sng"/>
              <a:t>Data Lake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Data lake admin except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Normal user access to Redshift database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Normal user access to RDS database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Limited access to Redshift and Spectrum setup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No access to Tableau server OS level (tableau user)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Tableau application developer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endParaRPr lang="en-US" sz="12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71D5B3-CF3A-48B4-A653-51640D271E74}"/>
              </a:ext>
            </a:extLst>
          </p:cNvPr>
          <p:cNvSpPr/>
          <p:nvPr/>
        </p:nvSpPr>
        <p:spPr>
          <a:xfrm>
            <a:off x="6323467" y="4833487"/>
            <a:ext cx="4392305" cy="111473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u="sng"/>
              <a:t>Data Lake Analyst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Read only access to Redshift and Spectrum data and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Read only access to data lake specific S3 buckets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u="s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EE2958-BC20-4EDF-A33F-8BFFC2918D57}"/>
              </a:ext>
            </a:extLst>
          </p:cNvPr>
          <p:cNvSpPr/>
          <p:nvPr/>
        </p:nvSpPr>
        <p:spPr>
          <a:xfrm>
            <a:off x="1458032" y="3284535"/>
            <a:ext cx="4392305" cy="9810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u="sng"/>
              <a:t>Billing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Publishes billing report on periodic basis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Administers billing on master account</a:t>
            </a:r>
          </a:p>
          <a:p>
            <a:endParaRPr lang="en-US" sz="1200"/>
          </a:p>
          <a:p>
            <a:endParaRPr lang="en-US" sz="12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79F5AC-4C7F-4828-AFE1-7E03636038FD}"/>
              </a:ext>
            </a:extLst>
          </p:cNvPr>
          <p:cNvSpPr/>
          <p:nvPr/>
        </p:nvSpPr>
        <p:spPr>
          <a:xfrm>
            <a:off x="1406017" y="4402970"/>
            <a:ext cx="4444320" cy="14733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u="sng"/>
              <a:t>Security Auditor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Read only access to logs related to API calls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Read only access to IAM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Read only access to Network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Read only access to all resources (not data) to validate that they meet controls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7D6720-E0FF-471C-BA80-CDC1D00DFF30}"/>
              </a:ext>
            </a:extLst>
          </p:cNvPr>
          <p:cNvSpPr/>
          <p:nvPr/>
        </p:nvSpPr>
        <p:spPr>
          <a:xfrm>
            <a:off x="1455759" y="743189"/>
            <a:ext cx="4394578" cy="86904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u="sng"/>
              <a:t>Super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Root access at AWS account level for all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Plus Cloud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No separate role in AWS IAM</a:t>
            </a:r>
          </a:p>
          <a:p>
            <a:endParaRPr lang="en-US" sz="12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29C26D-0A24-4730-B9BA-F31BFDA92A27}"/>
              </a:ext>
            </a:extLst>
          </p:cNvPr>
          <p:cNvSpPr/>
          <p:nvPr/>
        </p:nvSpPr>
        <p:spPr>
          <a:xfrm>
            <a:off x="1421397" y="5994785"/>
            <a:ext cx="4392305" cy="6443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u="sng"/>
              <a:t>Billing Reader</a:t>
            </a:r>
            <a:endParaRPr lang="en-US" sz="120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Read only access to billing reports.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Read only access to Cost explorer</a:t>
            </a:r>
          </a:p>
        </p:txBody>
      </p:sp>
    </p:spTree>
    <p:extLst>
      <p:ext uri="{BB962C8B-B14F-4D97-AF65-F5344CB8AC3E}">
        <p14:creationId xmlns:p14="http://schemas.microsoft.com/office/powerpoint/2010/main" val="228103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Security – IAM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BE951-4145-435F-B8B6-2B007CCB679C}"/>
              </a:ext>
            </a:extLst>
          </p:cNvPr>
          <p:cNvSpPr txBox="1"/>
          <p:nvPr/>
        </p:nvSpPr>
        <p:spPr>
          <a:xfrm>
            <a:off x="299258" y="637667"/>
            <a:ext cx="5796742" cy="601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Access from Pfizer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Access to AWS console will be allowed from Pfizer whitelisted IP ranges only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Implemented using IAM policy explicit deny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If logged in from outside of whitelisted IPs, then all API actions will be denied but user will still be able to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Role based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Access will be provided based on least privilege rule according to user’s roles and responsibilities.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Approval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Access to application/application resources will be approved by application owner.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Multi factor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MFA will be enabled for all users using Google Authenticator.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MFA setup will be done by user. User will not be able to use any other service until MFA is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User tagging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err="1"/>
              <a:t>UserType</a:t>
            </a:r>
            <a:r>
              <a:rPr lang="en-US" sz="1100"/>
              <a:t>=human OR </a:t>
            </a:r>
            <a:r>
              <a:rPr lang="en-US" sz="1100" err="1"/>
              <a:t>UserType</a:t>
            </a:r>
            <a:r>
              <a:rPr lang="en-US" sz="1100"/>
              <a:t>=Service Account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err="1"/>
              <a:t>UserEmail</a:t>
            </a:r>
            <a:endParaRPr lang="en-US" sz="11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err="1"/>
              <a:t>ManagerEmail</a:t>
            </a:r>
            <a:r>
              <a:rPr lang="en-US" sz="1100"/>
              <a:t>=&lt;manager’s email address&gt;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Session Timeout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Session timeout will map to Pfizer I&amp;AM standard for Pfizer network login i.e. 15 minutes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Default timeout for user/password based login is 12 hours.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/>
              <a:t>This cannot be changed.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/>
              <a:t>This applies to gateway account only.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Session timeout for target account where role is assumed = 1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Failed login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i="1">
                <a:solidFill>
                  <a:srgbClr val="FF0000"/>
                </a:solidFill>
              </a:rPr>
              <a:t>5</a:t>
            </a:r>
            <a:r>
              <a:rPr lang="en-US" sz="1100"/>
              <a:t> failed login attempts within 15 minutes will result in disablement of user’s access. (except root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Password policy</a:t>
            </a:r>
            <a:r>
              <a:rPr lang="en-US" sz="11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Password will expire in 90 days and will require reset.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Prevent reuse of last 5 old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Password complexity - Length=10, 1 number, 1 upper, 1 lower, 1 non-alphanumeric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Users will be created with auto-generated password.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Requires password reset on first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Allow users to change their own 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87E09-4515-4351-8D6D-4AB7979BF098}"/>
              </a:ext>
            </a:extLst>
          </p:cNvPr>
          <p:cNvSpPr txBox="1"/>
          <p:nvPr/>
        </p:nvSpPr>
        <p:spPr>
          <a:xfrm>
            <a:off x="6268452" y="705845"/>
            <a:ext cx="5796742" cy="29700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Password Policy (root/super 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Password policy (in AWS) does not apply to root user. Manual rotation of password will be done after each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Password complexity – Length=27, 1 number, 1 upper, 1 lower, 1 non-alphanumeric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Pfizer CyberArk (EPV) will be used to store root password. Following information will be stored there: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/>
              <a:t>Root password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/>
              <a:t>Answers to security questions (to be used in case of forgot password or loss of MFA device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/>
              <a:t>NTID/email of person having MFA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Any failed or successful attempt to login as root will notify admin team DL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Review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Users' accounts and their access to console should be reviewed annually to ensure access rights are appropriate to the need of the given role and/or individual.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Accord – John will check on users integration with Accord for review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Naming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Covered in slide#17 (Naming Standards)</a:t>
            </a:r>
          </a:p>
        </p:txBody>
      </p:sp>
    </p:spTree>
    <p:extLst>
      <p:ext uri="{BB962C8B-B14F-4D97-AF65-F5344CB8AC3E}">
        <p14:creationId xmlns:p14="http://schemas.microsoft.com/office/powerpoint/2010/main" val="85683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Security – Setup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BE951-4145-435F-B8B6-2B007CCB679C}"/>
              </a:ext>
            </a:extLst>
          </p:cNvPr>
          <p:cNvSpPr txBox="1"/>
          <p:nvPr/>
        </p:nvSpPr>
        <p:spPr>
          <a:xfrm>
            <a:off x="168438" y="613600"/>
            <a:ext cx="5927562" cy="6017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u="sng"/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err="1"/>
              <a:t>Cloudtrail</a:t>
            </a:r>
            <a:r>
              <a:rPr lang="en-US" sz="1100"/>
              <a:t> will be enabled at account level for all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Continuous delivery of </a:t>
            </a:r>
            <a:r>
              <a:rPr lang="en-US" sz="1100" err="1"/>
              <a:t>cloudtrail</a:t>
            </a:r>
            <a:r>
              <a:rPr lang="en-US" sz="1100"/>
              <a:t> logs to S3 bucket</a:t>
            </a:r>
            <a:endParaRPr lang="en-US" sz="110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/>
              <a:t>VPC Flow logs </a:t>
            </a:r>
            <a:r>
              <a:rPr lang="en-US" sz="1100"/>
              <a:t>will be enabled to log all accepted and rejected traffic to VPC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Flow log data will be published to </a:t>
            </a:r>
            <a:r>
              <a:rPr lang="en-US" sz="1100" err="1"/>
              <a:t>Cloudwatch</a:t>
            </a:r>
            <a:r>
              <a:rPr lang="en-US" sz="1100"/>
              <a:t> and S3</a:t>
            </a:r>
            <a:endParaRPr lang="en-US" sz="110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Logs Retention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All the logs in S3 will be retained for 2 years</a:t>
            </a:r>
          </a:p>
          <a:p>
            <a:endParaRPr lang="en-US" sz="1100"/>
          </a:p>
          <a:p>
            <a:r>
              <a:rPr lang="en-US" sz="1100" b="1" u="sng"/>
              <a:t>Encryption at 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EC2 - All EC2 volumes will be encrypted using AWS KMS CMK key.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S3 - Encryption with AWS KMS CMK key will be enabled for all S3 buckets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EMR - EMR’s Security configuration should have encryption enabled for EMRFS (S3) and EBS (EC2).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All EMR clusters will be created with defined security configuration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Redshift - Redshift cluster will be encrypted with KMS CMK keys.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DynamoDB - DynamoDB by default encrypts all the data at rest.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RDS - MySQL database will be encrypted with KMS CMK key.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SNS – SNS topics will be encrypted with default KMS CMK key.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This will encrypt messages published on SNS topic.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  <a:p>
            <a:r>
              <a:rPr lang="en-US" sz="1100" b="1" u="sng"/>
              <a:t>Encryption in transit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Load Balancer - ACM certificates will be associated with Network Load Balancer and Application Load balancer.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Provision certificate in AWS Certificate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EMR – In transit encryption will be enabled at security configuration level.</a:t>
            </a:r>
          </a:p>
          <a:p>
            <a:endParaRPr lang="en-US" sz="1100" b="1" u="sng"/>
          </a:p>
          <a:p>
            <a:r>
              <a:rPr lang="en-US" sz="1100" b="1" u="sng"/>
              <a:t>Public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EC2 - EC2 instances will be provisioned in Private subnet only.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Public IP/ Elastic IP will not be associated with EC2.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System manager will be used to run commands and to patch EC2 servers, as needed.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S3 - Account level setting – Block </a:t>
            </a:r>
            <a:r>
              <a:rPr lang="en-US" sz="1100" i="1"/>
              <a:t>all</a:t>
            </a:r>
            <a:r>
              <a:rPr lang="en-US" sz="1100"/>
              <a:t> Public Access – will be enabled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Access to S3 buckets allowed from VPC endpoint only, using bucket policy. Accessing S3 data from Pfizer network is not in 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EMR - Account level setting – Block Public access – will be enabled. (This works with security group in background)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u="s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F20D2-B10B-4485-BAC5-F5F61BE38A8F}"/>
              </a:ext>
            </a:extLst>
          </p:cNvPr>
          <p:cNvSpPr txBox="1"/>
          <p:nvPr/>
        </p:nvSpPr>
        <p:spPr>
          <a:xfrm>
            <a:off x="6228662" y="627472"/>
            <a:ext cx="5879114" cy="6017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/>
          </a:p>
          <a:p>
            <a:r>
              <a:rPr lang="en-US" sz="1100" b="1" u="sng"/>
              <a:t>Tags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All resources will be tagged with following tag keys; Tag values will be validated manually: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Name,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err="1"/>
              <a:t>CostCenterID</a:t>
            </a:r>
            <a:r>
              <a:rPr lang="en-US" sz="110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err="1"/>
              <a:t>PrimaryOwnerEmail</a:t>
            </a:r>
            <a:r>
              <a:rPr lang="en-US" sz="110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err="1"/>
              <a:t>SecondaryOwnerEmail</a:t>
            </a:r>
            <a:r>
              <a:rPr lang="en-US" sz="110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err="1"/>
              <a:t>RequestedByEmail</a:t>
            </a:r>
            <a:r>
              <a:rPr lang="en-US" sz="110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err="1"/>
              <a:t>ApplicationDeploymentCIID</a:t>
            </a:r>
            <a:r>
              <a:rPr lang="en-US" sz="110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err="1"/>
              <a:t>ProjectCode</a:t>
            </a:r>
            <a:r>
              <a:rPr lang="en-US" sz="1100"/>
              <a:t>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Tags (IAM Users)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User Type (service account or named ID)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Tags (IAM Roles)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err="1"/>
              <a:t>ApplicationDeploymentCIID</a:t>
            </a:r>
            <a:endParaRPr lang="en-US" sz="1100"/>
          </a:p>
          <a:p>
            <a:endParaRPr lang="en-US" sz="1100"/>
          </a:p>
          <a:p>
            <a:r>
              <a:rPr lang="en-US" sz="1100" b="1" u="sng"/>
              <a:t>Additional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S3 - Versioning will be enabled for S3 buckets, as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Will not be enabled for log buckets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/>
          </a:p>
          <a:p>
            <a:r>
              <a:rPr lang="en-US" sz="1100" b="1" u="sng"/>
              <a:t>AMI (OS Image)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Amazon Linux 2 will be used for EC2 </a:t>
            </a:r>
            <a:r>
              <a:rPr lang="en-US" sz="1100" err="1"/>
              <a:t>linux</a:t>
            </a:r>
            <a:r>
              <a:rPr lang="en-US" sz="1100"/>
              <a:t> requirements.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For IDS, Pfizer FireEye agent will be installed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For </a:t>
            </a:r>
            <a:r>
              <a:rPr lang="en-US" sz="1100" err="1"/>
              <a:t>Cloudwatch</a:t>
            </a:r>
            <a:r>
              <a:rPr lang="en-US" sz="1100"/>
              <a:t> monitoring, </a:t>
            </a:r>
            <a:r>
              <a:rPr lang="en-US" sz="1100" err="1"/>
              <a:t>Cloudwatch</a:t>
            </a:r>
            <a:r>
              <a:rPr lang="en-US" sz="1100"/>
              <a:t> agent will be installed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Hardening of the OS image will be done, by disabling some default ports, services (more control will be done as per advise from Pfizer)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/>
          </a:p>
          <a:p>
            <a:r>
              <a:rPr lang="en-US" sz="1100" b="1" u="sng"/>
              <a:t>Network Security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Detailed in slide#7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Review process – All rules of network security will be reviewed annually, by operations team, to ensure rules are appropriate to the need of the given access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/>
          </a:p>
          <a:p>
            <a:r>
              <a:rPr lang="en-US" sz="1100" b="1" u="sng"/>
              <a:t>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Splunk integration will be done to share logs from AWS to Splunk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Other monitoring controls explained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112586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Security – Monitoring – </a:t>
            </a:r>
            <a:r>
              <a:rPr lang="en-US" sz="1800"/>
              <a:t>Actions, Alerts and Reports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D1234-B5F9-4A62-99FC-E1E82EADF8FA}"/>
              </a:ext>
            </a:extLst>
          </p:cNvPr>
          <p:cNvSpPr txBox="1"/>
          <p:nvPr/>
        </p:nvSpPr>
        <p:spPr>
          <a:xfrm>
            <a:off x="273706" y="833821"/>
            <a:ext cx="7259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Security Controls monitored through </a:t>
            </a:r>
            <a:r>
              <a:rPr lang="en-US" sz="1400" b="1" u="sng"/>
              <a:t>Cloud Custodian / AWS Config / custom methods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895865-FFC6-4462-BAE9-ACB971C18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85334"/>
              </p:ext>
            </p:extLst>
          </p:nvPr>
        </p:nvGraphicFramePr>
        <p:xfrm>
          <a:off x="155449" y="1260395"/>
          <a:ext cx="5232400" cy="2440305"/>
        </p:xfrm>
        <a:graphic>
          <a:graphicData uri="http://schemas.openxmlformats.org/drawingml/2006/table">
            <a:tbl>
              <a:tblPr/>
              <a:tblGrid>
                <a:gridCol w="1398478">
                  <a:extLst>
                    <a:ext uri="{9D8B030D-6E8A-4147-A177-3AD203B41FA5}">
                      <a16:colId xmlns:a16="http://schemas.microsoft.com/office/drawing/2014/main" val="845842948"/>
                    </a:ext>
                  </a:extLst>
                </a:gridCol>
                <a:gridCol w="1027453">
                  <a:extLst>
                    <a:ext uri="{9D8B030D-6E8A-4147-A177-3AD203B41FA5}">
                      <a16:colId xmlns:a16="http://schemas.microsoft.com/office/drawing/2014/main" val="310489329"/>
                    </a:ext>
                  </a:extLst>
                </a:gridCol>
                <a:gridCol w="1340915">
                  <a:extLst>
                    <a:ext uri="{9D8B030D-6E8A-4147-A177-3AD203B41FA5}">
                      <a16:colId xmlns:a16="http://schemas.microsoft.com/office/drawing/2014/main" val="1730731915"/>
                    </a:ext>
                  </a:extLst>
                </a:gridCol>
                <a:gridCol w="1465554">
                  <a:extLst>
                    <a:ext uri="{9D8B030D-6E8A-4147-A177-3AD203B41FA5}">
                      <a16:colId xmlns:a16="http://schemas.microsoft.com/office/drawing/2014/main" val="41211532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If not tagged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If not encrypted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If Public IP/Access enabled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90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Terminate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Remove public 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13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Terminate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23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Enable Encryption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Disable public access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24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Lambda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80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Cloudwatch Log 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646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Enable encryption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8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DynamoDB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 (default encrypted)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84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Step function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15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Redshift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Disable public access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18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EMR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Terminate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Maps to EC2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42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RDS (MySQL)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Terminate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Disable public access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4118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9FBD358-DF0C-4DB3-A923-A68D7782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33835"/>
              </p:ext>
            </p:extLst>
          </p:nvPr>
        </p:nvGraphicFramePr>
        <p:xfrm>
          <a:off x="149729" y="3886461"/>
          <a:ext cx="5276513" cy="171450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145864606"/>
                    </a:ext>
                  </a:extLst>
                </a:gridCol>
                <a:gridCol w="1847513">
                  <a:extLst>
                    <a:ext uri="{9D8B030D-6E8A-4147-A177-3AD203B41FA5}">
                      <a16:colId xmlns:a16="http://schemas.microsoft.com/office/drawing/2014/main" val="31009758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Controls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08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logged in as root to Console (success or failed)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67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EC2 provisioned with unapproved AMI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01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baseline Security group modified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Revert changes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365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NACL configuration is modified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Revert changes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60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S3 public access (account level) restriction is removed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Revert changes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199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EMR public access (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level) restriction is removed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Revert changes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80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5 failed login attempts in 15 minutes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 console access for user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47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logged in from non-Pfizer 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7267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FFB4C75-BA0F-448C-8ACD-BA6516DFE39D}"/>
              </a:ext>
            </a:extLst>
          </p:cNvPr>
          <p:cNvSpPr txBox="1"/>
          <p:nvPr/>
        </p:nvSpPr>
        <p:spPr>
          <a:xfrm>
            <a:off x="5546552" y="1260395"/>
            <a:ext cx="6533767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All email notifications related to cloud ecosystem will be sent to </a:t>
            </a:r>
            <a:r>
              <a:rPr lang="en-US" sz="1200" b="1">
                <a:hlinkClick r:id="rId3"/>
              </a:rPr>
              <a:t>DL-UPJOHN-AWSChina-InfraAdmins@pfizer.com</a:t>
            </a:r>
            <a:endParaRPr lang="en-US" sz="12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Notification will be sent for all monitoring controls given in the tables.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A79ACD-1ED3-4863-BF56-A4554AC04138}"/>
              </a:ext>
            </a:extLst>
          </p:cNvPr>
          <p:cNvSpPr txBox="1"/>
          <p:nvPr/>
        </p:nvSpPr>
        <p:spPr>
          <a:xfrm>
            <a:off x="5546552" y="2083288"/>
            <a:ext cx="6533767" cy="437042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400" b="1" u="sng">
                <a:solidFill>
                  <a:schemeClr val="accent1">
                    <a:lumMod val="50000"/>
                  </a:schemeClr>
                </a:solidFill>
              </a:rPr>
              <a:t>Cloud Custodian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Cloud Custodian is an open source rules engine for account and resource management on Amazon Web Services (AWS).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Custodian policies are written in simple YAML configuration files that specify given resource types and are constructed from a vocabulary of filters and take actions.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err="1"/>
              <a:t>CloudCustodian</a:t>
            </a:r>
            <a:r>
              <a:rPr lang="en-US" sz="1100"/>
              <a:t> will be setup and deployed in AWS account in serverless mode using Code build, code deploy and lambda.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Cloud Custodian policies will be written to monitor certain aspects related to compliance and security as detailed out in this section.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="1"/>
              <a:t>Custodian provides policy definitions around below services</a:t>
            </a:r>
            <a:endParaRPr lang="en-US" sz="1100"/>
          </a:p>
          <a:p>
            <a:pPr lvl="1"/>
            <a:r>
              <a:rPr lang="en-US" sz="1100" b="1"/>
              <a:t>Policy</a:t>
            </a:r>
            <a:r>
              <a:rPr lang="en-US" sz="1100"/>
              <a:t> –Policy defined in YAML, specifies a set of filters and actions to take on a given AWS resource type.</a:t>
            </a:r>
          </a:p>
          <a:p>
            <a:pPr lvl="1"/>
            <a:r>
              <a:rPr lang="en-US" sz="1100" b="1"/>
              <a:t>Resource</a:t>
            </a:r>
            <a:r>
              <a:rPr lang="en-US" sz="1100"/>
              <a:t> – Resource is specified to retrieve  a resource of a given type  and defines the vocabulary of filters and actions that can be used on those resources (e.g., ASG, S3, EC2, ELBs, </a:t>
            </a:r>
            <a:r>
              <a:rPr lang="en-US" sz="1100" err="1"/>
              <a:t>etc</a:t>
            </a:r>
            <a:r>
              <a:rPr lang="en-US" sz="1100"/>
              <a:t>)</a:t>
            </a:r>
          </a:p>
          <a:p>
            <a:pPr lvl="1"/>
            <a:r>
              <a:rPr lang="en-US" sz="1100" b="1"/>
              <a:t>Mode</a:t>
            </a:r>
            <a:r>
              <a:rPr lang="en-US" sz="1100"/>
              <a:t> - Defines how the policy will execute (lambda, poll, </a:t>
            </a:r>
            <a:r>
              <a:rPr lang="en-US" sz="1100" err="1"/>
              <a:t>etc</a:t>
            </a:r>
            <a:r>
              <a:rPr lang="en-US" sz="110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/>
              <a:t>When the policies are deployed, Cloud Custodian creates corresponding </a:t>
            </a:r>
            <a:r>
              <a:rPr lang="en-US" sz="1100" err="1"/>
              <a:t>Cloudwatch</a:t>
            </a:r>
            <a:r>
              <a:rPr lang="en-US" sz="1100"/>
              <a:t> rules and Lambda functions to monitor the resources based on cloud watch events or schedule.</a:t>
            </a:r>
          </a:p>
          <a:p>
            <a:r>
              <a:rPr lang="en-US" sz="1100"/>
              <a:t>Example policy: Following policy will stop the EC2 instance if it is not tagged with tag ‘Custodian’</a:t>
            </a:r>
          </a:p>
          <a:p>
            <a:pPr lvl="1"/>
            <a:r>
              <a:rPr lang="en-US" sz="1100" i="1"/>
              <a:t>policies:</a:t>
            </a:r>
            <a:endParaRPr lang="en-US" sz="1100"/>
          </a:p>
          <a:p>
            <a:pPr lvl="1"/>
            <a:r>
              <a:rPr lang="en-US" sz="1100" i="1"/>
              <a:t>  - name: my-first-policy</a:t>
            </a:r>
            <a:endParaRPr lang="en-US" sz="1100"/>
          </a:p>
          <a:p>
            <a:pPr lvl="1"/>
            <a:r>
              <a:rPr lang="en-US" sz="1100" i="1"/>
              <a:t>    resource: ec2</a:t>
            </a:r>
            <a:endParaRPr lang="en-US" sz="1100"/>
          </a:p>
          <a:p>
            <a:pPr lvl="1"/>
            <a:r>
              <a:rPr lang="en-US" sz="1100" i="1"/>
              <a:t>    filters:</a:t>
            </a:r>
            <a:endParaRPr lang="en-US" sz="1100"/>
          </a:p>
          <a:p>
            <a:pPr lvl="1"/>
            <a:r>
              <a:rPr lang="en-US" sz="1100" i="1"/>
              <a:t>      - "</a:t>
            </a:r>
            <a:r>
              <a:rPr lang="en-US" sz="1100" i="1" err="1"/>
              <a:t>tag:Custodian</a:t>
            </a:r>
            <a:r>
              <a:rPr lang="en-US" sz="1100" i="1"/>
              <a:t>": present</a:t>
            </a:r>
            <a:endParaRPr lang="en-US" sz="1100"/>
          </a:p>
          <a:p>
            <a:pPr lvl="1"/>
            <a:r>
              <a:rPr lang="en-US" sz="1100" i="1"/>
              <a:t>    actions:</a:t>
            </a:r>
            <a:endParaRPr lang="en-US" sz="1100"/>
          </a:p>
          <a:p>
            <a:pPr lvl="1"/>
            <a:r>
              <a:rPr lang="en-US" sz="1100" i="1"/>
              <a:t>      - stop</a:t>
            </a:r>
            <a:endParaRPr lang="en-US" sz="110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D22E34C-A67E-4854-949A-846FB0D32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16122"/>
              </p:ext>
            </p:extLst>
          </p:nvPr>
        </p:nvGraphicFramePr>
        <p:xfrm>
          <a:off x="111681" y="5947142"/>
          <a:ext cx="5232400" cy="5362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509295968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807254015"/>
                    </a:ext>
                  </a:extLst>
                </a:gridCol>
              </a:tblGrid>
              <a:tr h="277194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Report Name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Frequency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988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Users and their access levels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Weekly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23067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2C6BAD7-34BE-45B8-8907-821936C56249}"/>
              </a:ext>
            </a:extLst>
          </p:cNvPr>
          <p:cNvSpPr txBox="1"/>
          <p:nvPr/>
        </p:nvSpPr>
        <p:spPr>
          <a:xfrm>
            <a:off x="111681" y="5632833"/>
            <a:ext cx="798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Reports</a:t>
            </a:r>
            <a:endParaRPr lang="en-US" sz="1400" b="1" u="sng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7881FE-6F8E-49CF-BEC2-F74B41F4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85334"/>
              </p:ext>
            </p:extLst>
          </p:nvPr>
        </p:nvGraphicFramePr>
        <p:xfrm>
          <a:off x="149729" y="1257039"/>
          <a:ext cx="5232400" cy="2440305"/>
        </p:xfrm>
        <a:graphic>
          <a:graphicData uri="http://schemas.openxmlformats.org/drawingml/2006/table">
            <a:tbl>
              <a:tblPr/>
              <a:tblGrid>
                <a:gridCol w="1398478">
                  <a:extLst>
                    <a:ext uri="{9D8B030D-6E8A-4147-A177-3AD203B41FA5}">
                      <a16:colId xmlns:a16="http://schemas.microsoft.com/office/drawing/2014/main" val="845842948"/>
                    </a:ext>
                  </a:extLst>
                </a:gridCol>
                <a:gridCol w="1027453">
                  <a:extLst>
                    <a:ext uri="{9D8B030D-6E8A-4147-A177-3AD203B41FA5}">
                      <a16:colId xmlns:a16="http://schemas.microsoft.com/office/drawing/2014/main" val="310489329"/>
                    </a:ext>
                  </a:extLst>
                </a:gridCol>
                <a:gridCol w="1340915">
                  <a:extLst>
                    <a:ext uri="{9D8B030D-6E8A-4147-A177-3AD203B41FA5}">
                      <a16:colId xmlns:a16="http://schemas.microsoft.com/office/drawing/2014/main" val="1730731915"/>
                    </a:ext>
                  </a:extLst>
                </a:gridCol>
                <a:gridCol w="1465554">
                  <a:extLst>
                    <a:ext uri="{9D8B030D-6E8A-4147-A177-3AD203B41FA5}">
                      <a16:colId xmlns:a16="http://schemas.microsoft.com/office/drawing/2014/main" val="41211532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Services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If not tagged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If not encrypted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If Public IP/Access enabled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90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Terminate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Remove public 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13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Terminate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23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Enable Encryption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Disable public access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24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Lambda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80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Cloudwatch Log Group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646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Enable encryption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8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DynamoDB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 (default encrypted)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84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Step function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15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Redshift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Disable public access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18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EMR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Terminate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Maps to EC2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42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RDS (MySQL)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Notify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Terminate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Disable public access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4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02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Security – Monitoring – Cloud Custodian Design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8C883-AC53-4932-BC73-3CFAFA416D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74" y="797068"/>
            <a:ext cx="718681" cy="5448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533CCA-01B7-41E3-B09D-98850455BCFE}"/>
              </a:ext>
            </a:extLst>
          </p:cNvPr>
          <p:cNvCxnSpPr>
            <a:cxnSpLocks/>
          </p:cNvCxnSpPr>
          <p:nvPr/>
        </p:nvCxnSpPr>
        <p:spPr>
          <a:xfrm flipV="1">
            <a:off x="1527253" y="3198052"/>
            <a:ext cx="1286557" cy="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D383A1-303A-44F6-AEF7-A0B5E091D90B}"/>
              </a:ext>
            </a:extLst>
          </p:cNvPr>
          <p:cNvCxnSpPr>
            <a:cxnSpLocks/>
          </p:cNvCxnSpPr>
          <p:nvPr/>
        </p:nvCxnSpPr>
        <p:spPr>
          <a:xfrm>
            <a:off x="5129604" y="3244203"/>
            <a:ext cx="966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C80E2A-F2B2-470F-8EFC-74E2C9DB1EBC}"/>
              </a:ext>
            </a:extLst>
          </p:cNvPr>
          <p:cNvSpPr/>
          <p:nvPr/>
        </p:nvSpPr>
        <p:spPr>
          <a:xfrm>
            <a:off x="533066" y="1351055"/>
            <a:ext cx="9119573" cy="2869950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50">
              <a:solidFill>
                <a:srgbClr val="879196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3B3E357-1DD3-4685-ACFC-A335489C5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636" y="1354595"/>
            <a:ext cx="330200" cy="330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DC2176-FDBB-4D35-A3FB-860028695006}"/>
              </a:ext>
            </a:extLst>
          </p:cNvPr>
          <p:cNvCxnSpPr>
            <a:cxnSpLocks/>
          </p:cNvCxnSpPr>
          <p:nvPr/>
        </p:nvCxnSpPr>
        <p:spPr>
          <a:xfrm>
            <a:off x="3566191" y="3198052"/>
            <a:ext cx="641735" cy="1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51">
            <a:extLst>
              <a:ext uri="{FF2B5EF4-FFF2-40B4-BE49-F238E27FC236}">
                <a16:creationId xmlns:a16="http://schemas.microsoft.com/office/drawing/2014/main" id="{44B72A9D-2B5A-46A5-BE5F-EE2BA947B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5617" y="1818574"/>
            <a:ext cx="433449" cy="433449"/>
          </a:xfrm>
          <a:prstGeom prst="rect">
            <a:avLst/>
          </a:prstGeom>
        </p:spPr>
      </p:pic>
      <p:pic>
        <p:nvPicPr>
          <p:cNvPr id="14" name="Graphic 33">
            <a:extLst>
              <a:ext uri="{FF2B5EF4-FFF2-40B4-BE49-F238E27FC236}">
                <a16:creationId xmlns:a16="http://schemas.microsoft.com/office/drawing/2014/main" id="{5495DBFA-F9A4-4BCD-8777-E834DA71C0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5631" y="3057494"/>
            <a:ext cx="445030" cy="445030"/>
          </a:xfrm>
          <a:prstGeom prst="rect">
            <a:avLst/>
          </a:prstGeom>
        </p:spPr>
      </p:pic>
      <p:pic>
        <p:nvPicPr>
          <p:cNvPr id="15" name="Graphic 33">
            <a:extLst>
              <a:ext uri="{FF2B5EF4-FFF2-40B4-BE49-F238E27FC236}">
                <a16:creationId xmlns:a16="http://schemas.microsoft.com/office/drawing/2014/main" id="{069221E5-CE73-4A97-9CC6-8E4A90B08F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5807" y="1830611"/>
            <a:ext cx="433449" cy="4334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173D82-DB1C-4789-AA9C-31D4ACA50A56}"/>
              </a:ext>
            </a:extLst>
          </p:cNvPr>
          <p:cNvSpPr/>
          <p:nvPr/>
        </p:nvSpPr>
        <p:spPr>
          <a:xfrm>
            <a:off x="7549979" y="1709604"/>
            <a:ext cx="1777955" cy="69865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50">
              <a:solidFill>
                <a:srgbClr val="879196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633631-5085-4BFD-9F47-18857967196C}"/>
              </a:ext>
            </a:extLst>
          </p:cNvPr>
          <p:cNvCxnSpPr>
            <a:cxnSpLocks/>
          </p:cNvCxnSpPr>
          <p:nvPr/>
        </p:nvCxnSpPr>
        <p:spPr>
          <a:xfrm>
            <a:off x="1255009" y="1083156"/>
            <a:ext cx="5871" cy="18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3AE69B-AB09-43E6-ADA6-649B46F13EC8}"/>
              </a:ext>
            </a:extLst>
          </p:cNvPr>
          <p:cNvSpPr txBox="1"/>
          <p:nvPr/>
        </p:nvSpPr>
        <p:spPr>
          <a:xfrm>
            <a:off x="1274047" y="1678743"/>
            <a:ext cx="11428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Policy File kept in S3 bucket</a:t>
            </a:r>
          </a:p>
          <a:p>
            <a:endParaRPr lang="en-US" sz="10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ABCCA-F585-4AF7-9D63-9F3DB821A9A1}"/>
              </a:ext>
            </a:extLst>
          </p:cNvPr>
          <p:cNvSpPr txBox="1"/>
          <p:nvPr/>
        </p:nvSpPr>
        <p:spPr>
          <a:xfrm>
            <a:off x="1752652" y="3160522"/>
            <a:ext cx="959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triggers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2C4228-CC72-4AB6-A7EE-56D69F971AE9}"/>
              </a:ext>
            </a:extLst>
          </p:cNvPr>
          <p:cNvSpPr txBox="1"/>
          <p:nvPr/>
        </p:nvSpPr>
        <p:spPr>
          <a:xfrm>
            <a:off x="3519877" y="3165407"/>
            <a:ext cx="7523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starts</a:t>
            </a:r>
          </a:p>
          <a:p>
            <a:endParaRPr lang="en-US" sz="10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F52663-6BB3-4471-959E-B17A02540846}"/>
              </a:ext>
            </a:extLst>
          </p:cNvPr>
          <p:cNvSpPr txBox="1"/>
          <p:nvPr/>
        </p:nvSpPr>
        <p:spPr>
          <a:xfrm>
            <a:off x="8435019" y="3902098"/>
            <a:ext cx="87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/>
          </a:p>
          <a:p>
            <a:endParaRPr lang="en-US" b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27DBBF-CB1A-4D1A-A4C3-197F6AAE1DCA}"/>
              </a:ext>
            </a:extLst>
          </p:cNvPr>
          <p:cNvCxnSpPr>
            <a:cxnSpLocks/>
          </p:cNvCxnSpPr>
          <p:nvPr/>
        </p:nvCxnSpPr>
        <p:spPr>
          <a:xfrm>
            <a:off x="7007495" y="3241444"/>
            <a:ext cx="1142857" cy="2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EEE6BBE-68FC-4D1F-B5CE-9A271A5AF175}"/>
              </a:ext>
            </a:extLst>
          </p:cNvPr>
          <p:cNvSpPr txBox="1"/>
          <p:nvPr/>
        </p:nvSpPr>
        <p:spPr>
          <a:xfrm>
            <a:off x="7652595" y="1412153"/>
            <a:ext cx="1713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err="1"/>
              <a:t>Cloudwatch</a:t>
            </a:r>
            <a:r>
              <a:rPr lang="en-US" sz="1050"/>
              <a:t> &amp; </a:t>
            </a:r>
            <a:r>
              <a:rPr lang="en-US" sz="1050" err="1"/>
              <a:t>Cloudtrail</a:t>
            </a:r>
            <a:endParaRPr lang="en-US" sz="105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232372-F101-4E0F-8847-71BC7CE0E412}"/>
              </a:ext>
            </a:extLst>
          </p:cNvPr>
          <p:cNvCxnSpPr>
            <a:cxnSpLocks/>
          </p:cNvCxnSpPr>
          <p:nvPr/>
        </p:nvCxnSpPr>
        <p:spPr>
          <a:xfrm>
            <a:off x="4756190" y="2232249"/>
            <a:ext cx="11697" cy="53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5D8AA464-13A4-4A93-A290-4C1E0910576B}"/>
              </a:ext>
            </a:extLst>
          </p:cNvPr>
          <p:cNvSpPr/>
          <p:nvPr/>
        </p:nvSpPr>
        <p:spPr>
          <a:xfrm>
            <a:off x="1733872" y="2628990"/>
            <a:ext cx="2672027" cy="669537"/>
          </a:xfrm>
          <a:prstGeom prst="arc">
            <a:avLst>
              <a:gd name="adj1" fmla="val 10832609"/>
              <a:gd name="adj2" fmla="val 2148382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7EF357-3E3A-4AA1-9BD9-D014C3014BA3}"/>
              </a:ext>
            </a:extLst>
          </p:cNvPr>
          <p:cNvSpPr txBox="1"/>
          <p:nvPr/>
        </p:nvSpPr>
        <p:spPr>
          <a:xfrm>
            <a:off x="8707882" y="3092885"/>
            <a:ext cx="87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559D6-8CC2-4173-8267-8403265F1D8A}"/>
              </a:ext>
            </a:extLst>
          </p:cNvPr>
          <p:cNvSpPr/>
          <p:nvPr/>
        </p:nvSpPr>
        <p:spPr>
          <a:xfrm>
            <a:off x="8675051" y="3703776"/>
            <a:ext cx="3658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/>
              <a:t> S3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F97617-3BF9-4EB7-8D56-17A564EA3511}"/>
              </a:ext>
            </a:extLst>
          </p:cNvPr>
          <p:cNvSpPr/>
          <p:nvPr/>
        </p:nvSpPr>
        <p:spPr>
          <a:xfrm>
            <a:off x="1010791" y="3433589"/>
            <a:ext cx="51167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 S3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404575-7436-4F7E-8383-2E2DE4DD6C0C}"/>
              </a:ext>
            </a:extLst>
          </p:cNvPr>
          <p:cNvSpPr/>
          <p:nvPr/>
        </p:nvSpPr>
        <p:spPr>
          <a:xfrm>
            <a:off x="2726313" y="3438704"/>
            <a:ext cx="14865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CloudWatch Event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49C0B2-9BCC-40A2-9C47-3B4E5D5E980F}"/>
              </a:ext>
            </a:extLst>
          </p:cNvPr>
          <p:cNvSpPr/>
          <p:nvPr/>
        </p:nvSpPr>
        <p:spPr>
          <a:xfrm>
            <a:off x="4549970" y="1961126"/>
            <a:ext cx="51167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 S3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8F8E99D3-787A-4D40-B9D0-CD22F2685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948" y="2997898"/>
            <a:ext cx="440805" cy="44080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23094BB-ED2B-4DD3-A344-9FE91540A327}"/>
              </a:ext>
            </a:extLst>
          </p:cNvPr>
          <p:cNvSpPr/>
          <p:nvPr/>
        </p:nvSpPr>
        <p:spPr>
          <a:xfrm>
            <a:off x="4468216" y="3468913"/>
            <a:ext cx="77953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Code Build</a:t>
            </a:r>
          </a:p>
          <a:p>
            <a:endParaRPr lang="en-US" sz="105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08B5CCB7-2240-4602-97F7-EE8E9D11E2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4395" y="3023263"/>
            <a:ext cx="471051" cy="421585"/>
          </a:xfrm>
          <a:prstGeom prst="rect">
            <a:avLst/>
          </a:prstGeom>
        </p:spPr>
      </p:pic>
      <p:pic>
        <p:nvPicPr>
          <p:cNvPr id="52" name="Graphic 39">
            <a:extLst>
              <a:ext uri="{FF2B5EF4-FFF2-40B4-BE49-F238E27FC236}">
                <a16:creationId xmlns:a16="http://schemas.microsoft.com/office/drawing/2014/main" id="{1A70FFB6-D97F-4EC8-B9DA-316C4026AE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3803" y="3015861"/>
            <a:ext cx="438600" cy="438600"/>
          </a:xfrm>
          <a:prstGeom prst="rect">
            <a:avLst/>
          </a:prstGeom>
        </p:spPr>
      </p:pic>
      <p:pic>
        <p:nvPicPr>
          <p:cNvPr id="53" name="Graphic 39">
            <a:extLst>
              <a:ext uri="{FF2B5EF4-FFF2-40B4-BE49-F238E27FC236}">
                <a16:creationId xmlns:a16="http://schemas.microsoft.com/office/drawing/2014/main" id="{B7C27433-71DC-4FD5-9D2F-37AEFAB180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34424" y="1530271"/>
            <a:ext cx="463951" cy="463951"/>
          </a:xfrm>
          <a:prstGeom prst="rect">
            <a:avLst/>
          </a:prstGeom>
        </p:spPr>
      </p:pic>
      <p:pic>
        <p:nvPicPr>
          <p:cNvPr id="54" name="Graphic 39">
            <a:extLst>
              <a:ext uri="{FF2B5EF4-FFF2-40B4-BE49-F238E27FC236}">
                <a16:creationId xmlns:a16="http://schemas.microsoft.com/office/drawing/2014/main" id="{467869D1-F441-484E-BFFD-202941FFAF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96231" y="3606647"/>
            <a:ext cx="429209" cy="429209"/>
          </a:xfrm>
          <a:prstGeom prst="rect">
            <a:avLst/>
          </a:prstGeom>
        </p:spPr>
      </p:pic>
      <p:sp>
        <p:nvSpPr>
          <p:cNvPr id="49" name="Arc 48">
            <a:extLst>
              <a:ext uri="{FF2B5EF4-FFF2-40B4-BE49-F238E27FC236}">
                <a16:creationId xmlns:a16="http://schemas.microsoft.com/office/drawing/2014/main" id="{26AF567B-55B9-480F-B301-FFAB32C69C4C}"/>
              </a:ext>
            </a:extLst>
          </p:cNvPr>
          <p:cNvSpPr/>
          <p:nvPr/>
        </p:nvSpPr>
        <p:spPr>
          <a:xfrm rot="2227839">
            <a:off x="3283063" y="2138085"/>
            <a:ext cx="1385697" cy="392670"/>
          </a:xfrm>
          <a:prstGeom prst="arc">
            <a:avLst>
              <a:gd name="adj1" fmla="val 10832609"/>
              <a:gd name="adj2" fmla="val 2148382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578C10F-90C3-486A-A1E7-6BF2508C2432}"/>
              </a:ext>
            </a:extLst>
          </p:cNvPr>
          <p:cNvSpPr/>
          <p:nvPr/>
        </p:nvSpPr>
        <p:spPr>
          <a:xfrm>
            <a:off x="3122762" y="1897811"/>
            <a:ext cx="2294627" cy="2691442"/>
          </a:xfrm>
          <a:custGeom>
            <a:avLst/>
            <a:gdLst>
              <a:gd name="connsiteX0" fmla="*/ 0 w 2294627"/>
              <a:gd name="connsiteY0" fmla="*/ 0 h 2691442"/>
              <a:gd name="connsiteX1" fmla="*/ 1518249 w 2294627"/>
              <a:gd name="connsiteY1" fmla="*/ 983412 h 2691442"/>
              <a:gd name="connsiteX2" fmla="*/ 2294627 w 2294627"/>
              <a:gd name="connsiteY2" fmla="*/ 2691442 h 26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627" h="2691442">
                <a:moveTo>
                  <a:pt x="0" y="0"/>
                </a:moveTo>
                <a:cubicBezTo>
                  <a:pt x="567905" y="267419"/>
                  <a:pt x="1135811" y="534838"/>
                  <a:pt x="1518249" y="983412"/>
                </a:cubicBezTo>
                <a:cubicBezTo>
                  <a:pt x="1900687" y="1431986"/>
                  <a:pt x="2097657" y="2061714"/>
                  <a:pt x="2294627" y="2691442"/>
                </a:cubicBezTo>
              </a:path>
            </a:pathLst>
          </a:cu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C948217-5D2E-4271-89C6-F2B4727683D4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404497" y="1737616"/>
            <a:ext cx="363814" cy="1705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32E5109-ADBB-41A7-B82A-9A7BB6759200}"/>
              </a:ext>
            </a:extLst>
          </p:cNvPr>
          <p:cNvSpPr txBox="1"/>
          <p:nvPr/>
        </p:nvSpPr>
        <p:spPr>
          <a:xfrm>
            <a:off x="5220303" y="3175006"/>
            <a:ext cx="959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create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6D63BF-56FC-4B32-BFD5-ADBD62A510A8}"/>
              </a:ext>
            </a:extLst>
          </p:cNvPr>
          <p:cNvSpPr txBox="1"/>
          <p:nvPr/>
        </p:nvSpPr>
        <p:spPr>
          <a:xfrm>
            <a:off x="7438092" y="3694756"/>
            <a:ext cx="959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logs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F4E5DB-A85E-46A2-AEB5-B5EAB9A020B4}"/>
              </a:ext>
            </a:extLst>
          </p:cNvPr>
          <p:cNvSpPr txBox="1"/>
          <p:nvPr/>
        </p:nvSpPr>
        <p:spPr>
          <a:xfrm>
            <a:off x="7431914" y="3001175"/>
            <a:ext cx="959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notify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6E4340-9B34-4338-8444-9EAEE3585ACF}"/>
              </a:ext>
            </a:extLst>
          </p:cNvPr>
          <p:cNvSpPr txBox="1"/>
          <p:nvPr/>
        </p:nvSpPr>
        <p:spPr>
          <a:xfrm>
            <a:off x="6682387" y="2499568"/>
            <a:ext cx="1888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Triggers based on events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BBABCF-ECC0-4C0F-A52A-3252D4499833}"/>
              </a:ext>
            </a:extLst>
          </p:cNvPr>
          <p:cNvCxnSpPr>
            <a:cxnSpLocks/>
          </p:cNvCxnSpPr>
          <p:nvPr/>
        </p:nvCxnSpPr>
        <p:spPr>
          <a:xfrm>
            <a:off x="7048174" y="3718294"/>
            <a:ext cx="1142857" cy="2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EF25C9A-E9C8-47FA-99DD-F3D0E717727D}"/>
              </a:ext>
            </a:extLst>
          </p:cNvPr>
          <p:cNvSpPr/>
          <p:nvPr/>
        </p:nvSpPr>
        <p:spPr>
          <a:xfrm>
            <a:off x="4469363" y="3468913"/>
            <a:ext cx="77953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Code Build</a:t>
            </a:r>
          </a:p>
          <a:p>
            <a:endParaRPr lang="en-US" sz="105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C9FE71-CCCA-408F-BF8E-DAA0CB92B3DE}"/>
              </a:ext>
            </a:extLst>
          </p:cNvPr>
          <p:cNvSpPr txBox="1"/>
          <p:nvPr/>
        </p:nvSpPr>
        <p:spPr>
          <a:xfrm>
            <a:off x="533066" y="4589253"/>
            <a:ext cx="9648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/>
              <a:t>Zip folder containing all the custodian policies will be kept in S3 bucket.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Which will create an Event.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Event will start the code build.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Code build will unzip the policies folder in S3 bucket and creates the lambda and </a:t>
            </a:r>
            <a:r>
              <a:rPr lang="en-US" sz="1200" err="1"/>
              <a:t>cloudwatch</a:t>
            </a:r>
            <a:r>
              <a:rPr lang="en-US" sz="1200"/>
              <a:t> rule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Lambda code will get triggered every time the related </a:t>
            </a:r>
            <a:r>
              <a:rPr lang="en-US" sz="1200" err="1"/>
              <a:t>cloudwatch</a:t>
            </a:r>
            <a:r>
              <a:rPr lang="en-US" sz="1200"/>
              <a:t> or </a:t>
            </a:r>
            <a:r>
              <a:rPr lang="en-US" sz="1200" err="1"/>
              <a:t>cloudtrail</a:t>
            </a:r>
            <a:r>
              <a:rPr lang="en-US" sz="1200"/>
              <a:t> event is generated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Logs will be stored in S3 bucket.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Email notification will be sent to DL-UPJOHN-AWSChina-InfraAdmins@pfizer.com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/>
              <a:t>Note – Custodian source code and policies will be kept in Pfizer Git repository.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F35A0B-CF99-458F-B065-FCB28315C6C6}"/>
              </a:ext>
            </a:extLst>
          </p:cNvPr>
          <p:cNvSpPr txBox="1"/>
          <p:nvPr/>
        </p:nvSpPr>
        <p:spPr>
          <a:xfrm flipH="1">
            <a:off x="5984548" y="3878080"/>
            <a:ext cx="1139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Lambda 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484222-8D57-42CB-8D2E-70239865DA2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94595" y="1578399"/>
            <a:ext cx="428625" cy="47625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5FA69911-95C8-4275-8CD9-3AEA83EC6FDD}"/>
              </a:ext>
            </a:extLst>
          </p:cNvPr>
          <p:cNvSpPr/>
          <p:nvPr/>
        </p:nvSpPr>
        <p:spPr>
          <a:xfrm>
            <a:off x="2858737" y="2012804"/>
            <a:ext cx="8569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Build Spec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378FB8-9F4E-4FE0-A331-1F122A4D8C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00490" y="2130320"/>
            <a:ext cx="409575" cy="1666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1574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Infrastructure Provisioning, Inventory &amp; Monitoring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C387-81C3-41E4-9844-E1FD9C940AFF}"/>
              </a:ext>
            </a:extLst>
          </p:cNvPr>
          <p:cNvSpPr txBox="1"/>
          <p:nvPr/>
        </p:nvSpPr>
        <p:spPr>
          <a:xfrm>
            <a:off x="277035" y="974554"/>
            <a:ext cx="96337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All resource provisioning, modification, de-provisioning will happen via </a:t>
            </a:r>
            <a:r>
              <a:rPr lang="en-US" sz="1200" b="1" err="1"/>
              <a:t>Cloudformation</a:t>
            </a:r>
            <a:r>
              <a:rPr lang="en-US" sz="1200"/>
              <a:t> for following resources: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EC2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S3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Redshift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DynamoDB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VPC, Subnet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Security Group, NACL, Route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err="1"/>
              <a:t>Cloudformation</a:t>
            </a:r>
            <a:r>
              <a:rPr lang="en-US" sz="1200"/>
              <a:t> template will have inputs for tags and change information (e.g. RFC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Resource inventory – AWS Config will be used to track inventory of resources. DynamoDB may be used to track change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CloudWatch agent installed on EC2 instance to publish memory, CPU, disk utilization logs to CloudWatch.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err="1"/>
              <a:t>Cloudwatch</a:t>
            </a:r>
            <a:r>
              <a:rPr lang="en-US" sz="1200"/>
              <a:t> rules will send out notification as per following: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/>
              <a:t>CPU utilization reaches = 70%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/>
              <a:t>Memory utilization reaches = 70%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/>
              <a:t>Disk utilization = 70%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Only Tableau server in scope for this 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err="1"/>
              <a:t>Cloudwatch</a:t>
            </a:r>
            <a:r>
              <a:rPr lang="en-US" sz="1200"/>
              <a:t> monitoring for Redshift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err="1"/>
              <a:t>Cloudwatch</a:t>
            </a:r>
            <a:r>
              <a:rPr lang="en-US" sz="1200"/>
              <a:t> alarm for disk utilization reaching 70%, notify via SNS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ABF7F-6D28-4822-A6FE-22B166573A3E}"/>
              </a:ext>
            </a:extLst>
          </p:cNvPr>
          <p:cNvSpPr/>
          <p:nvPr/>
        </p:nvSpPr>
        <p:spPr>
          <a:xfrm>
            <a:off x="124067" y="4807294"/>
            <a:ext cx="5971934" cy="172268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50">
              <a:solidFill>
                <a:srgbClr val="87919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7BA3AC-3F11-4286-A645-70BD29611279}"/>
              </a:ext>
            </a:extLst>
          </p:cNvPr>
          <p:cNvCxnSpPr>
            <a:cxnSpLocks/>
          </p:cNvCxnSpPr>
          <p:nvPr/>
        </p:nvCxnSpPr>
        <p:spPr>
          <a:xfrm>
            <a:off x="739707" y="5721113"/>
            <a:ext cx="77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57F1F-DF90-4B08-AF5E-94ABD11E8742}"/>
              </a:ext>
            </a:extLst>
          </p:cNvPr>
          <p:cNvCxnSpPr>
            <a:cxnSpLocks/>
          </p:cNvCxnSpPr>
          <p:nvPr/>
        </p:nvCxnSpPr>
        <p:spPr>
          <a:xfrm>
            <a:off x="2302185" y="5705841"/>
            <a:ext cx="954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47">
            <a:extLst>
              <a:ext uri="{FF2B5EF4-FFF2-40B4-BE49-F238E27FC236}">
                <a16:creationId xmlns:a16="http://schemas.microsoft.com/office/drawing/2014/main" id="{94CB530F-8D4E-4DBD-B3AF-082317CD2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2180" y="5461310"/>
            <a:ext cx="535781" cy="53578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9407BA-FE85-42C4-BCE0-F2E810C1160C}"/>
              </a:ext>
            </a:extLst>
          </p:cNvPr>
          <p:cNvCxnSpPr>
            <a:cxnSpLocks/>
          </p:cNvCxnSpPr>
          <p:nvPr/>
        </p:nvCxnSpPr>
        <p:spPr>
          <a:xfrm flipV="1">
            <a:off x="3988328" y="5721113"/>
            <a:ext cx="1077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E85CAE-A95D-4556-89F3-F8593844EC17}"/>
              </a:ext>
            </a:extLst>
          </p:cNvPr>
          <p:cNvSpPr txBox="1"/>
          <p:nvPr/>
        </p:nvSpPr>
        <p:spPr>
          <a:xfrm>
            <a:off x="242490" y="5977941"/>
            <a:ext cx="1450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Create</a:t>
            </a:r>
          </a:p>
          <a:p>
            <a:r>
              <a:rPr lang="en-US" sz="1100"/>
              <a:t>Template</a:t>
            </a:r>
          </a:p>
          <a:p>
            <a:endParaRPr lang="en-US" sz="11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7B53D1-F187-4C31-ABD1-95A1ECBF487E}"/>
              </a:ext>
            </a:extLst>
          </p:cNvPr>
          <p:cNvSpPr txBox="1"/>
          <p:nvPr/>
        </p:nvSpPr>
        <p:spPr>
          <a:xfrm>
            <a:off x="1578861" y="6028472"/>
            <a:ext cx="979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Save in S3 bucket</a:t>
            </a:r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042E6E-6600-4F9B-AE0F-F67D000FDCBB}"/>
              </a:ext>
            </a:extLst>
          </p:cNvPr>
          <p:cNvSpPr txBox="1"/>
          <p:nvPr/>
        </p:nvSpPr>
        <p:spPr>
          <a:xfrm>
            <a:off x="2977172" y="6028472"/>
            <a:ext cx="2114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Create stack based on Template</a:t>
            </a:r>
          </a:p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9601F1-4700-4B2D-A66C-8E94345032B7}"/>
              </a:ext>
            </a:extLst>
          </p:cNvPr>
          <p:cNvSpPr txBox="1"/>
          <p:nvPr/>
        </p:nvSpPr>
        <p:spPr>
          <a:xfrm>
            <a:off x="4945255" y="6012269"/>
            <a:ext cx="164541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Store records in Dynamo DB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5" name="Graphic 10">
            <a:extLst>
              <a:ext uri="{FF2B5EF4-FFF2-40B4-BE49-F238E27FC236}">
                <a16:creationId xmlns:a16="http://schemas.microsoft.com/office/drawing/2014/main" id="{CDB92787-D6EE-41CB-B7C0-AAFA1673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066" y="4811423"/>
            <a:ext cx="330200" cy="330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AF825C-6F47-4890-B01B-3BA44DEFFC12}"/>
              </a:ext>
            </a:extLst>
          </p:cNvPr>
          <p:cNvSpPr txBox="1"/>
          <p:nvPr/>
        </p:nvSpPr>
        <p:spPr>
          <a:xfrm flipH="1">
            <a:off x="6225287" y="4878284"/>
            <a:ext cx="58426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1.Create Cloud formation template.</a:t>
            </a:r>
          </a:p>
          <a:p>
            <a:r>
              <a:rPr lang="en-US" sz="1100"/>
              <a:t>2.Save the template in S3 bucket</a:t>
            </a:r>
          </a:p>
          <a:p>
            <a:r>
              <a:rPr lang="en-US" sz="1100"/>
              <a:t>3. User executes the template which creates stacks and It constructs and configures the AWS resources.</a:t>
            </a:r>
          </a:p>
          <a:p>
            <a:endParaRPr lang="en-US" sz="110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9E2B4EB-CD8B-42EF-9CAE-4373E00AB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234" y="5436412"/>
            <a:ext cx="469900" cy="4699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F4593B6-8818-4D8E-A4BD-61B8A418F7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78512" y="5503594"/>
            <a:ext cx="469900" cy="469900"/>
          </a:xfrm>
          <a:prstGeom prst="rect">
            <a:avLst/>
          </a:prstGeom>
        </p:spPr>
      </p:pic>
      <p:pic>
        <p:nvPicPr>
          <p:cNvPr id="32" name="Graphic 39">
            <a:extLst>
              <a:ext uri="{FF2B5EF4-FFF2-40B4-BE49-F238E27FC236}">
                <a16:creationId xmlns:a16="http://schemas.microsoft.com/office/drawing/2014/main" id="{7BBDD4D7-7AEB-4F5D-BFEC-F3015FC57F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34299" y="5503594"/>
            <a:ext cx="438600" cy="45246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96AB2F9-D08F-48CD-BF98-F5AB25EE74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2557918" y="5004133"/>
            <a:ext cx="444869" cy="432279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7464FDF-B6DD-4FED-8A6A-13988B64CE2C}"/>
              </a:ext>
            </a:extLst>
          </p:cNvPr>
          <p:cNvCxnSpPr>
            <a:stCxn id="34" idx="1"/>
            <a:endCxn id="30" idx="0"/>
          </p:cNvCxnSpPr>
          <p:nvPr/>
        </p:nvCxnSpPr>
        <p:spPr>
          <a:xfrm>
            <a:off x="3002787" y="5220273"/>
            <a:ext cx="610675" cy="283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115AB6-2244-43A5-8F8C-A22DAA92934D}"/>
              </a:ext>
            </a:extLst>
          </p:cNvPr>
          <p:cNvSpPr txBox="1"/>
          <p:nvPr/>
        </p:nvSpPr>
        <p:spPr>
          <a:xfrm>
            <a:off x="2534836" y="4817117"/>
            <a:ext cx="79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76995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Naming Standards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BE951-4145-435F-B8B6-2B007CCB679C}"/>
              </a:ext>
            </a:extLst>
          </p:cNvPr>
          <p:cNvSpPr txBox="1"/>
          <p:nvPr/>
        </p:nvSpPr>
        <p:spPr>
          <a:xfrm>
            <a:off x="120310" y="736428"/>
            <a:ext cx="5919537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Naming convention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UJ&lt;account type&gt;-&lt;resource type&gt;-&lt;application acronym&gt;-&lt;name/purpose&gt;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where account type = P (prod) or D (dev)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Resource type is AWS service e.g. EC2, S3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Application acronym = ~3 letter acronym e.g. CDL for China data lake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All UPPER case alphabets to be used in the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E.g.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/>
              <a:t>Resource belonging to Account setup/controls = UJP-&lt;resource type&gt;-ACC-&lt;name/purpose&gt;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/>
              <a:t>Resources belonging to China Data lake = UJP-&lt;resource type&gt;-CDL-&lt;name/purpose&gt;</a:t>
            </a:r>
          </a:p>
          <a:p>
            <a:r>
              <a:rPr lang="en-US" sz="1100" b="1" u="sng"/>
              <a:t>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EC2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Tableau Server = UJP-EC2-CDL-TABLEAU01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SFTP Server = UJP-EC2-CDL-SFTP01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Infra = UJP-S3-ACC-CLOUDTRAIL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Application = UJP-S3-CDL-RAWDATA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Load Balancer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Application LB = UJP-ALB-CDL-TABLEAU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Network LB = UJP-NLB-CDL-SFTP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Redshift Cluster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UJP-REDSHIFT-CDL-PROCESSEDDATA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EMR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EMR Cluster = UJP-EMR-CDL-CLUSTER01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DynamoDB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UJP-DYNAMO-CDL-JOBDETAILS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IAM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/>
                </a:solidFill>
              </a:rPr>
              <a:t>User = &lt;NTID in lower case&gt;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Service Account = UJP-IAMSERVICEACCOUNT-ACC-SPLUNK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Group = UJP-IAMGRP-ACC-ADMIN , UJP-IAMGRP-CDL-ADMIN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Role = UJP-IAMROLE-ACC-ADMIN, UJ-IAMROLE-CDL-ADMIN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/>
                </a:solidFill>
              </a:rPr>
              <a:t>Service Role = UJ&lt;account type&gt;-IAMSROLE-&lt;app acronym&gt;-&lt;service name&gt;-&lt;purpose&gt;  </a:t>
            </a:r>
            <a:r>
              <a:rPr lang="en-US" sz="1100">
                <a:solidFill>
                  <a:schemeClr val="tx1"/>
                </a:solidFill>
              </a:rPr>
              <a:t>//e.g. UJP-IAMSERVICEROLE-ACC-EC2-SFTP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Policy = UJP-IAMPLCY-&lt;purpose&gt;</a:t>
            </a:r>
          </a:p>
          <a:p>
            <a:endParaRPr 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C50AA-7679-48E8-9C76-A96C78CC7393}"/>
              </a:ext>
            </a:extLst>
          </p:cNvPr>
          <p:cNvSpPr txBox="1"/>
          <p:nvPr/>
        </p:nvSpPr>
        <p:spPr>
          <a:xfrm>
            <a:off x="6196262" y="736428"/>
            <a:ext cx="5919537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Security Group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UJP-SG-&lt;resource type&gt;-&lt;name/purpose&gt;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VPC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UJ&lt;account type&gt;-VPC-&lt;region&gt;-&lt;</a:t>
            </a:r>
            <a:r>
              <a:rPr lang="en-US" sz="1100" err="1"/>
              <a:t>nn</a:t>
            </a:r>
            <a:r>
              <a:rPr lang="en-US" sz="1100"/>
              <a:t>&gt;    //e.g. UJP-VPC-BEIJING-01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Subnet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UJ&lt;account type&gt;-SUBNET-&lt;region&gt;-&lt;pub/</a:t>
            </a:r>
            <a:r>
              <a:rPr lang="en-US" sz="1100" err="1"/>
              <a:t>priv</a:t>
            </a:r>
            <a:r>
              <a:rPr lang="en-US" sz="1100"/>
              <a:t>&gt;-&lt;</a:t>
            </a:r>
            <a:r>
              <a:rPr lang="en-US" sz="1100" err="1"/>
              <a:t>nn</a:t>
            </a:r>
            <a:r>
              <a:rPr lang="en-US" sz="1100"/>
              <a:t>&gt;  //e.g. UJP-SUBNET-BEIJING-PUB-01 , UJP-SUBNET-BEIJING-PRIV-01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NACL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UJP-NACL-&lt;region&gt;-&lt;pub/</a:t>
            </a:r>
            <a:r>
              <a:rPr lang="en-US" sz="1100" err="1"/>
              <a:t>priv</a:t>
            </a:r>
            <a:r>
              <a:rPr lang="en-US" sz="1100"/>
              <a:t>&gt;-&lt;</a:t>
            </a:r>
            <a:r>
              <a:rPr lang="en-US" sz="1100" err="1"/>
              <a:t>nn</a:t>
            </a:r>
            <a:r>
              <a:rPr lang="en-US" sz="1100"/>
              <a:t>&gt; //e.g. UJP-NACL-BEIJING-PUB-01</a:t>
            </a:r>
          </a:p>
          <a:p>
            <a:pPr lvl="1"/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Lambda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UJP-LAMBDA-ACC-EC2-ENCRYPT , UJP-LAMBDA-CDL-</a:t>
            </a:r>
            <a:r>
              <a:rPr lang="en-US" sz="1100" err="1"/>
              <a:t>xxxxxx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/>
              <a:t>UJP-RDS-CDL-EMR-METADATA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479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Backup and Recovery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BE951-4145-435F-B8B6-2B007CCB679C}"/>
              </a:ext>
            </a:extLst>
          </p:cNvPr>
          <p:cNvSpPr txBox="1"/>
          <p:nvPr/>
        </p:nvSpPr>
        <p:spPr>
          <a:xfrm>
            <a:off x="300789" y="1167063"/>
            <a:ext cx="3344698" cy="5262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/>
              <a:t>Tableau Server (EC2)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tool= AWS Native - snapshots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type = Incremental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frequency = Daily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 b="1" u="sng"/>
              <a:t>SFTP Server (EC2)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tool= AWS Native - AMI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type =Full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frequency = After updates/patches</a:t>
            </a:r>
          </a:p>
          <a:p>
            <a:endParaRPr lang="en-US" sz="1200"/>
          </a:p>
          <a:p>
            <a:r>
              <a:rPr lang="en-US" sz="1200" b="1" u="sng"/>
              <a:t>Redshift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tool= AWS native - Snapshots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type =Incremental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frequency = Daily</a:t>
            </a:r>
          </a:p>
          <a:p>
            <a:endParaRPr lang="en-US" sz="1200"/>
          </a:p>
          <a:p>
            <a:r>
              <a:rPr lang="en-US" sz="1200" b="1" u="sng"/>
              <a:t>EMR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Not in 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 b="1" u="sng"/>
              <a:t>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tool – AWS native – Automated backups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type – AWS managed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frequency - Daily</a:t>
            </a:r>
          </a:p>
          <a:p>
            <a:endParaRPr lang="en-US" sz="1200" b="1" u="sng"/>
          </a:p>
          <a:p>
            <a:r>
              <a:rPr lang="en-US" sz="1200" b="1" u="sng"/>
              <a:t>DynamoDB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tool = AWS native – Table backups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type = Full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Backup frequency = Once every day</a:t>
            </a:r>
          </a:p>
          <a:p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6DD98-3B64-4DB3-82FB-66B62BD75C97}"/>
              </a:ext>
            </a:extLst>
          </p:cNvPr>
          <p:cNvSpPr/>
          <p:nvPr/>
        </p:nvSpPr>
        <p:spPr>
          <a:xfrm>
            <a:off x="4769398" y="1167063"/>
            <a:ext cx="2379691" cy="5654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Backup Retention = 40 days</a:t>
            </a:r>
          </a:p>
        </p:txBody>
      </p:sp>
    </p:spTree>
    <p:extLst>
      <p:ext uri="{BB962C8B-B14F-4D97-AF65-F5344CB8AC3E}">
        <p14:creationId xmlns:p14="http://schemas.microsoft.com/office/powerpoint/2010/main" val="315978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Documentation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082B6-41B1-43D3-94B5-9FC867B3B30C}"/>
              </a:ext>
            </a:extLst>
          </p:cNvPr>
          <p:cNvSpPr txBox="1"/>
          <p:nvPr/>
        </p:nvSpPr>
        <p:spPr>
          <a:xfrm>
            <a:off x="299258" y="890337"/>
            <a:ext cx="1091747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Technical Design document (SLM) (including requirements)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Service manual, KBAs, SOPs with following processes and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Inventory of resources and technical configurations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Inventory of IAM groups, roles and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Management of root access (including EPV procedure)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Onboarding and offboarding users (including MFA setup)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Granting or modifying or reactivating users’ access/permissions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Creating/Modifying service 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Creating/modifying service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Periodic review of IAM users and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Periodic review of network security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Provisioning/modifying/deprovisioning infrastructure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Management and governance of infra resources – SFTP server and LB, Tableau server and LB, Redshift, RDS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Management and governance of monitoring and inventory ecosystem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err="1"/>
              <a:t>Cloudtrail</a:t>
            </a:r>
            <a:r>
              <a:rPr lang="en-US" sz="1600"/>
              <a:t>, </a:t>
            </a:r>
            <a:r>
              <a:rPr lang="en-US" sz="1600" err="1"/>
              <a:t>Cloudwatch</a:t>
            </a:r>
            <a:r>
              <a:rPr lang="en-US" sz="1600"/>
              <a:t>, Cloud Custodian, AWS Config, Custom alerts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Change management – Pfizer standard change management process will be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Security incident – Pfizer standard security incident SOP will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3455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4B1A9-A849-4E95-A4A2-BCE7482BDB4F}"/>
              </a:ext>
            </a:extLst>
          </p:cNvPr>
          <p:cNvSpPr txBox="1"/>
          <p:nvPr/>
        </p:nvSpPr>
        <p:spPr>
          <a:xfrm>
            <a:off x="835572" y="1371600"/>
            <a:ext cx="4671663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AWS Cloud Ecosystem – High level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Data Lake – High level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Account Structure and Consolidated Billing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Network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Network Security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IAM Design – Access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IAM Design - RBAC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Monitoring – Security controls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Cloud Custodian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Infrastructure Provisioning, monitoring and inventory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Naming standards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Backup and Recovery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2711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Source File Transfer to S3 -  Design and Access Flow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1700D5-7173-4305-8834-9F53DD938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0604" y="1224451"/>
            <a:ext cx="420625" cy="4206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D43A85-D6C3-4266-A4A5-A6AB3CD14F94}"/>
              </a:ext>
            </a:extLst>
          </p:cNvPr>
          <p:cNvSpPr/>
          <p:nvPr/>
        </p:nvSpPr>
        <p:spPr>
          <a:xfrm>
            <a:off x="2092274" y="762902"/>
            <a:ext cx="5419873" cy="56515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ysClr val="windowText" lastClr="000000"/>
                </a:solidFill>
              </a:rPr>
              <a:t>Dev/Prod Account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E6E7E23-984E-451E-A9DC-EE3F7709D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2361" y="759161"/>
            <a:ext cx="283507" cy="3488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2CBE4E-058E-4D40-95CF-55DA6F03E5D7}"/>
              </a:ext>
            </a:extLst>
          </p:cNvPr>
          <p:cNvSpPr txBox="1"/>
          <p:nvPr/>
        </p:nvSpPr>
        <p:spPr>
          <a:xfrm>
            <a:off x="82457" y="2369671"/>
            <a:ext cx="860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Source 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222EE-8144-4590-9365-9DF29DDE5BFA}"/>
              </a:ext>
            </a:extLst>
          </p:cNvPr>
          <p:cNvSpPr/>
          <p:nvPr/>
        </p:nvSpPr>
        <p:spPr>
          <a:xfrm>
            <a:off x="2370603" y="1210211"/>
            <a:ext cx="3031981" cy="2143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ysClr val="windowText" lastClr="000000"/>
                </a:solidFill>
              </a:rPr>
              <a:t>IAM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B3228E-A44E-4ED0-8EFF-89B075BAC4F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49052" y="2277608"/>
            <a:ext cx="1521551" cy="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6941F8-C5E1-4637-B597-1D3092BFB4B6}"/>
              </a:ext>
            </a:extLst>
          </p:cNvPr>
          <p:cNvSpPr txBox="1"/>
          <p:nvPr/>
        </p:nvSpPr>
        <p:spPr>
          <a:xfrm>
            <a:off x="849052" y="2260449"/>
            <a:ext cx="12820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Authenticate with</a:t>
            </a:r>
          </a:p>
          <a:p>
            <a:r>
              <a:rPr lang="en-US" sz="1100" err="1"/>
              <a:t>AccessKey</a:t>
            </a:r>
            <a:r>
              <a:rPr lang="en-US" sz="1100"/>
              <a:t> + </a:t>
            </a:r>
            <a:r>
              <a:rPr lang="en-US" sz="1100" err="1"/>
              <a:t>SecretAccessKey</a:t>
            </a:r>
            <a:endParaRPr lang="en-US" sz="11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0D5B75-1C00-4E69-93A5-201C88BB67C7}"/>
              </a:ext>
            </a:extLst>
          </p:cNvPr>
          <p:cNvSpPr/>
          <p:nvPr/>
        </p:nvSpPr>
        <p:spPr>
          <a:xfrm>
            <a:off x="158996" y="762902"/>
            <a:ext cx="1201658" cy="565154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>
                <a:solidFill>
                  <a:srgbClr val="879196"/>
                </a:solidFill>
              </a:rPr>
              <a:t>    Pfizer Network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5AD78764-D916-4AF4-89C4-2A82E69152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158" y="748677"/>
            <a:ext cx="330200" cy="330200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25927789-B3A3-454A-A47B-BD1EF582BECA}"/>
              </a:ext>
            </a:extLst>
          </p:cNvPr>
          <p:cNvSpPr/>
          <p:nvPr/>
        </p:nvSpPr>
        <p:spPr>
          <a:xfrm>
            <a:off x="1104246" y="1875238"/>
            <a:ext cx="263981" cy="2931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E0A62EE-4510-4663-A7C7-B322BA44D3DC}"/>
              </a:ext>
            </a:extLst>
          </p:cNvPr>
          <p:cNvSpPr/>
          <p:nvPr/>
        </p:nvSpPr>
        <p:spPr>
          <a:xfrm>
            <a:off x="744513" y="3222573"/>
            <a:ext cx="263981" cy="2931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49BA57EA-717B-46EE-961F-C76C3AAAD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77951" y="2783530"/>
            <a:ext cx="360652" cy="360652"/>
          </a:xfrm>
          <a:prstGeom prst="rect">
            <a:avLst/>
          </a:prstGeom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3E0FB0E-38E8-4A0F-A6DB-784EEDEBDCCC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3558277" y="2469154"/>
            <a:ext cx="3684" cy="31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24AE846-E53B-4D9D-A9DE-161FDCCAFB35}"/>
              </a:ext>
            </a:extLst>
          </p:cNvPr>
          <p:cNvSpPr txBox="1"/>
          <p:nvPr/>
        </p:nvSpPr>
        <p:spPr>
          <a:xfrm>
            <a:off x="7665319" y="868321"/>
            <a:ext cx="4441357" cy="47705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600" b="1" u="sng"/>
              <a:t>Access 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Dedicated S3 bucket and IAM service user with access key will be setup on AWS.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AWS CLI and access keys/secret access key will be setup on source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AWS CLI or APIs can be used to push data to S3 bucket</a:t>
            </a:r>
          </a:p>
          <a:p>
            <a:endParaRPr lang="en-US" sz="1600" b="1" u="sng"/>
          </a:p>
          <a:p>
            <a:r>
              <a:rPr lang="en-US" sz="1600" b="1" u="sng"/>
              <a:t>Security Controls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Console access is restricted for IAM user – service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IAM policy grants access to one specific bucket only (for source files)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Bucket policy allow access from Pfizer whitelisted IP and VPC endpoint for respective account only (Dev / Prod) - Restricted by Bucket policy.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Bucket is encrypted at rest using AWS KMS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Data is encrypted in transit using SSL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34C7624-AD48-43FE-B7EC-34BD48940A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3878" y="1959692"/>
            <a:ext cx="469900" cy="4699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520BBBB-C37D-49C3-BDD9-BEE963A68348}"/>
              </a:ext>
            </a:extLst>
          </p:cNvPr>
          <p:cNvCxnSpPr>
            <a:cxnSpLocks/>
            <a:stCxn id="15" idx="2"/>
            <a:endCxn id="83" idx="0"/>
          </p:cNvCxnSpPr>
          <p:nvPr/>
        </p:nvCxnSpPr>
        <p:spPr>
          <a:xfrm rot="16200000" flipH="1">
            <a:off x="800141" y="2513344"/>
            <a:ext cx="1905981" cy="2480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3C403A4-749C-4C38-8409-080F7A9D01FC}"/>
              </a:ext>
            </a:extLst>
          </p:cNvPr>
          <p:cNvSpPr/>
          <p:nvPr/>
        </p:nvSpPr>
        <p:spPr>
          <a:xfrm>
            <a:off x="3366024" y="1951809"/>
            <a:ext cx="450326" cy="484753"/>
          </a:xfrm>
          <a:prstGeom prst="ellipse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EBC2A-3E65-447A-9C20-00F4FB5F34D2}"/>
              </a:ext>
            </a:extLst>
          </p:cNvPr>
          <p:cNvSpPr txBox="1"/>
          <p:nvPr/>
        </p:nvSpPr>
        <p:spPr>
          <a:xfrm>
            <a:off x="3769312" y="1983563"/>
            <a:ext cx="1273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IAM User -  </a:t>
            </a:r>
          </a:p>
          <a:p>
            <a:r>
              <a:rPr lang="en-US" sz="1100"/>
              <a:t>Service Account</a:t>
            </a:r>
          </a:p>
        </p:txBody>
      </p:sp>
      <p:pic>
        <p:nvPicPr>
          <p:cNvPr id="83" name="Graphic 39">
            <a:extLst>
              <a:ext uri="{FF2B5EF4-FFF2-40B4-BE49-F238E27FC236}">
                <a16:creationId xmlns:a16="http://schemas.microsoft.com/office/drawing/2014/main" id="{EE53E2AB-A054-4F1C-8846-58008CD881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85429" y="4706539"/>
            <a:ext cx="815811" cy="81581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95F1C2E6-AE63-4360-BB97-70377F7C21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42180" y="4706539"/>
            <a:ext cx="360652" cy="360652"/>
          </a:xfrm>
          <a:prstGeom prst="rect">
            <a:avLst/>
          </a:prstGeom>
        </p:spPr>
      </p:pic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3ED56606-CE29-4A55-918E-5C5C56B7C052}"/>
              </a:ext>
            </a:extLst>
          </p:cNvPr>
          <p:cNvSpPr/>
          <p:nvPr/>
        </p:nvSpPr>
        <p:spPr>
          <a:xfrm>
            <a:off x="3432311" y="3417246"/>
            <a:ext cx="1409017" cy="946052"/>
          </a:xfrm>
          <a:prstGeom prst="wedgeRoundRectCallout">
            <a:avLst>
              <a:gd name="adj1" fmla="val -45545"/>
              <a:gd name="adj2" fmla="val 90979"/>
              <a:gd name="adj3" fmla="val 16667"/>
            </a:avLst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Bucket policy to allow access from Pfizer whitelisted IP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6416B-B7C3-4962-8001-DD97FEFB89B8}"/>
              </a:ext>
            </a:extLst>
          </p:cNvPr>
          <p:cNvSpPr txBox="1"/>
          <p:nvPr/>
        </p:nvSpPr>
        <p:spPr>
          <a:xfrm>
            <a:off x="717782" y="3496313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Push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C1531-82B7-4910-A157-3D1A5E14CE02}"/>
              </a:ext>
            </a:extLst>
          </p:cNvPr>
          <p:cNvSpPr txBox="1"/>
          <p:nvPr/>
        </p:nvSpPr>
        <p:spPr>
          <a:xfrm>
            <a:off x="2571317" y="5501215"/>
            <a:ext cx="84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S3 bucket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B13FAA65-3A1E-4797-9BDF-E238169D82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54565" y="5173457"/>
            <a:ext cx="360653" cy="360653"/>
          </a:xfrm>
          <a:prstGeom prst="rect">
            <a:avLst/>
          </a:prstGeom>
        </p:spPr>
      </p:pic>
      <p:sp>
        <p:nvSpPr>
          <p:cNvPr id="86" name="Speech Bubble: Rectangle with Corners Rounded 85">
            <a:extLst>
              <a:ext uri="{FF2B5EF4-FFF2-40B4-BE49-F238E27FC236}">
                <a16:creationId xmlns:a16="http://schemas.microsoft.com/office/drawing/2014/main" id="{D7556C9F-621F-475C-A20A-9FD1FB5D2F1D}"/>
              </a:ext>
            </a:extLst>
          </p:cNvPr>
          <p:cNvSpPr/>
          <p:nvPr/>
        </p:nvSpPr>
        <p:spPr>
          <a:xfrm>
            <a:off x="3572352" y="5784946"/>
            <a:ext cx="1089975" cy="620304"/>
          </a:xfrm>
          <a:prstGeom prst="wedgeRoundRectCallout">
            <a:avLst>
              <a:gd name="adj1" fmla="val -52507"/>
              <a:gd name="adj2" fmla="val -95054"/>
              <a:gd name="adj3" fmla="val 16667"/>
            </a:avLst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Encrypted at rest with KMS</a:t>
            </a:r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03D04C64-3A96-437E-AB68-B087B16ACB08}"/>
              </a:ext>
            </a:extLst>
          </p:cNvPr>
          <p:cNvSpPr/>
          <p:nvPr/>
        </p:nvSpPr>
        <p:spPr>
          <a:xfrm>
            <a:off x="5212697" y="981914"/>
            <a:ext cx="1409017" cy="946052"/>
          </a:xfrm>
          <a:prstGeom prst="wedgeRoundRectCallout">
            <a:avLst>
              <a:gd name="adj1" fmla="val -157365"/>
              <a:gd name="adj2" fmla="val 52317"/>
              <a:gd name="adj3" fmla="val 16667"/>
            </a:avLst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Console access is disabled for this user</a:t>
            </a:r>
          </a:p>
        </p:txBody>
      </p:sp>
      <p:sp>
        <p:nvSpPr>
          <p:cNvPr id="91" name="Speech Bubble: Rectangle with Corners Rounded 90">
            <a:extLst>
              <a:ext uri="{FF2B5EF4-FFF2-40B4-BE49-F238E27FC236}">
                <a16:creationId xmlns:a16="http://schemas.microsoft.com/office/drawing/2014/main" id="{E359EBF7-96DD-4590-9E9D-018B52A0AABA}"/>
              </a:ext>
            </a:extLst>
          </p:cNvPr>
          <p:cNvSpPr/>
          <p:nvPr/>
        </p:nvSpPr>
        <p:spPr>
          <a:xfrm>
            <a:off x="5064993" y="2828334"/>
            <a:ext cx="1409017" cy="946052"/>
          </a:xfrm>
          <a:prstGeom prst="wedgeRoundRectCallout">
            <a:avLst>
              <a:gd name="adj1" fmla="val -144386"/>
              <a:gd name="adj2" fmla="val -27981"/>
              <a:gd name="adj3" fmla="val 16667"/>
            </a:avLst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IAM Policy to grant access to one specific bucket only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27B6345-5A1E-4DFC-BC1B-1E13024364A4}"/>
              </a:ext>
            </a:extLst>
          </p:cNvPr>
          <p:cNvSpPr/>
          <p:nvPr/>
        </p:nvSpPr>
        <p:spPr>
          <a:xfrm>
            <a:off x="5541122" y="3950510"/>
            <a:ext cx="1811218" cy="234333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EA87A8C0-3835-406E-875C-1AF796B3E19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37130" y="3968124"/>
            <a:ext cx="302711" cy="288980"/>
          </a:xfrm>
          <a:prstGeom prst="rect">
            <a:avLst/>
          </a:prstGeom>
        </p:spPr>
      </p:pic>
      <p:pic>
        <p:nvPicPr>
          <p:cNvPr id="94" name="Graphic 140">
            <a:extLst>
              <a:ext uri="{FF2B5EF4-FFF2-40B4-BE49-F238E27FC236}">
                <a16:creationId xmlns:a16="http://schemas.microsoft.com/office/drawing/2014/main" id="{F86FECD6-83F5-462F-AC8D-74A0FB4A7B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63004" y="4916987"/>
            <a:ext cx="389784" cy="38978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C089EC3-5AB5-4546-8BBF-2781AB13E4B8}"/>
              </a:ext>
            </a:extLst>
          </p:cNvPr>
          <p:cNvSpPr txBox="1"/>
          <p:nvPr/>
        </p:nvSpPr>
        <p:spPr>
          <a:xfrm>
            <a:off x="6166582" y="5362245"/>
            <a:ext cx="56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EMR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413453-BC7D-4C04-ACEB-2B54A02DD01C}"/>
              </a:ext>
            </a:extLst>
          </p:cNvPr>
          <p:cNvCxnSpPr>
            <a:cxnSpLocks/>
            <a:stCxn id="83" idx="3"/>
            <a:endCxn id="94" idx="1"/>
          </p:cNvCxnSpPr>
          <p:nvPr/>
        </p:nvCxnSpPr>
        <p:spPr>
          <a:xfrm flipV="1">
            <a:off x="3401240" y="5111879"/>
            <a:ext cx="2861764" cy="25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3E9C233-570B-49CF-98B2-CE5DAAD14283}"/>
              </a:ext>
            </a:extLst>
          </p:cNvPr>
          <p:cNvCxnSpPr/>
          <p:nvPr/>
        </p:nvCxnSpPr>
        <p:spPr>
          <a:xfrm>
            <a:off x="1712450" y="770697"/>
            <a:ext cx="0" cy="5655628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>
            <a:extLst>
              <a:ext uri="{FF2B5EF4-FFF2-40B4-BE49-F238E27FC236}">
                <a16:creationId xmlns:a16="http://schemas.microsoft.com/office/drawing/2014/main" id="{B14DEAF5-8BB0-49A8-9A44-ECBEDF53F73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23312" y="3956127"/>
            <a:ext cx="383072" cy="38307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88DA0A2-59A7-430B-81D3-C35557F4CB7E}"/>
              </a:ext>
            </a:extLst>
          </p:cNvPr>
          <p:cNvSpPr txBox="1"/>
          <p:nvPr/>
        </p:nvSpPr>
        <p:spPr>
          <a:xfrm>
            <a:off x="1132663" y="4237691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232F3E"/>
                </a:solidFill>
              </a:rPr>
              <a:t>Internet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A805B4-1ADF-4D96-8BC8-9F2FBE7DC885}"/>
              </a:ext>
            </a:extLst>
          </p:cNvPr>
          <p:cNvGrpSpPr/>
          <p:nvPr/>
        </p:nvGrpSpPr>
        <p:grpSpPr>
          <a:xfrm>
            <a:off x="650352" y="3812280"/>
            <a:ext cx="699673" cy="655157"/>
            <a:chOff x="259123" y="4720763"/>
            <a:chExt cx="714428" cy="79106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79A422A-EC26-4D15-B0FA-07E4B588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20564" y="4926550"/>
              <a:ext cx="552987" cy="585278"/>
            </a:xfrm>
            <a:prstGeom prst="rect">
              <a:avLst/>
            </a:prstGeom>
          </p:spPr>
        </p:pic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40858C42-7C40-44BD-9B06-AE2D66E3E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59123" y="4720763"/>
              <a:ext cx="360653" cy="360653"/>
            </a:xfrm>
            <a:prstGeom prst="rect">
              <a:avLst/>
            </a:prstGeom>
          </p:spPr>
        </p:pic>
      </p:grpSp>
      <p:sp>
        <p:nvSpPr>
          <p:cNvPr id="106" name="Speech Bubble: Rectangle with Corners Rounded 105">
            <a:extLst>
              <a:ext uri="{FF2B5EF4-FFF2-40B4-BE49-F238E27FC236}">
                <a16:creationId xmlns:a16="http://schemas.microsoft.com/office/drawing/2014/main" id="{3B9A439D-A4A8-4219-AB22-D206BBBBAB0E}"/>
              </a:ext>
            </a:extLst>
          </p:cNvPr>
          <p:cNvSpPr/>
          <p:nvPr/>
        </p:nvSpPr>
        <p:spPr>
          <a:xfrm>
            <a:off x="248318" y="4684621"/>
            <a:ext cx="1089975" cy="620304"/>
          </a:xfrm>
          <a:prstGeom prst="wedgeRoundRectCallout">
            <a:avLst>
              <a:gd name="adj1" fmla="val -8625"/>
              <a:gd name="adj2" fmla="val -144947"/>
              <a:gd name="adj3" fmla="val 16667"/>
            </a:avLst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 transit encryption enabled (SSL)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8750FD-819C-44B7-8ABE-2560A8A8BB57}"/>
              </a:ext>
            </a:extLst>
          </p:cNvPr>
          <p:cNvSpPr txBox="1"/>
          <p:nvPr/>
        </p:nvSpPr>
        <p:spPr>
          <a:xfrm>
            <a:off x="4962629" y="5300607"/>
            <a:ext cx="1259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VPC Endpoint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B0546BCB-2157-4D92-90B2-1EC5AC6E999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46312" y="4894171"/>
            <a:ext cx="424822" cy="4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6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C52475B9-D82A-41B1-9577-F696DBCC91A8}"/>
              </a:ext>
            </a:extLst>
          </p:cNvPr>
          <p:cNvSpPr/>
          <p:nvPr/>
        </p:nvSpPr>
        <p:spPr>
          <a:xfrm>
            <a:off x="4622148" y="2326794"/>
            <a:ext cx="4074958" cy="39125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Private</a:t>
            </a:r>
          </a:p>
          <a:p>
            <a:pPr algn="l"/>
            <a:r>
              <a:rPr lang="en-US" sz="1200">
                <a:solidFill>
                  <a:schemeClr val="accent5"/>
                </a:solidFill>
              </a:rPr>
              <a:t>Subnet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C9F2C2-0514-4710-9D34-44AE00485086}"/>
              </a:ext>
            </a:extLst>
          </p:cNvPr>
          <p:cNvSpPr/>
          <p:nvPr/>
        </p:nvSpPr>
        <p:spPr>
          <a:xfrm>
            <a:off x="3103338" y="2343120"/>
            <a:ext cx="1173374" cy="39125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 dirty="0"/>
              <a:t>AWS Cloud – Redshift/RDS Connectivity from Pfizer net.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10800" y="805218"/>
            <a:ext cx="1085483" cy="5453689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>
                <a:solidFill>
                  <a:srgbClr val="879196"/>
                </a:solidFill>
              </a:rPr>
              <a:t>Pfizer Network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777492" y="805219"/>
            <a:ext cx="7161953" cy="5830090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600" b="1">
              <a:solidFill>
                <a:srgbClr val="879196"/>
              </a:solidFill>
            </a:endParaRPr>
          </a:p>
        </p:txBody>
      </p:sp>
      <p:pic>
        <p:nvPicPr>
          <p:cNvPr id="212" name="Graphic 10">
            <a:extLst>
              <a:ext uri="{FF2B5EF4-FFF2-40B4-BE49-F238E27FC236}">
                <a16:creationId xmlns:a16="http://schemas.microsoft.com/office/drawing/2014/main" id="{F6888FF3-3BE2-46FB-92E3-E08F9E8F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9914" y="789881"/>
            <a:ext cx="330200" cy="3302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6CBD3399-3B6E-4FF8-A93B-5F0F3F420D38}"/>
              </a:ext>
            </a:extLst>
          </p:cNvPr>
          <p:cNvSpPr/>
          <p:nvPr/>
        </p:nvSpPr>
        <p:spPr>
          <a:xfrm>
            <a:off x="2312499" y="2075593"/>
            <a:ext cx="6476850" cy="439554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12BA0BB9-AFB6-4180-AE24-3C0CAF650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3254" y="2088754"/>
            <a:ext cx="357707" cy="341481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467120E3-EAB3-42B0-AE9F-71AA6BE4C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89121" y="2342302"/>
            <a:ext cx="317246" cy="302856"/>
          </a:xfrm>
          <a:prstGeom prst="rect">
            <a:avLst/>
          </a:prstGeom>
        </p:spPr>
      </p:pic>
      <p:pic>
        <p:nvPicPr>
          <p:cNvPr id="115" name="Graphic 40">
            <a:extLst>
              <a:ext uri="{FF2B5EF4-FFF2-40B4-BE49-F238E27FC236}">
                <a16:creationId xmlns:a16="http://schemas.microsoft.com/office/drawing/2014/main" id="{C26C5153-CD80-4E76-AC65-DBE53B7DC3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8798" y="3644263"/>
            <a:ext cx="389784" cy="389784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F3440E4-DD08-4E29-BC42-F0D7C71AA19A}"/>
              </a:ext>
            </a:extLst>
          </p:cNvPr>
          <p:cNvSpPr txBox="1"/>
          <p:nvPr/>
        </p:nvSpPr>
        <p:spPr>
          <a:xfrm>
            <a:off x="7023650" y="4026947"/>
            <a:ext cx="71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Redshift</a:t>
            </a:r>
          </a:p>
        </p:txBody>
      </p:sp>
      <p:pic>
        <p:nvPicPr>
          <p:cNvPr id="225" name="Graphic 224">
            <a:extLst>
              <a:ext uri="{FF2B5EF4-FFF2-40B4-BE49-F238E27FC236}">
                <a16:creationId xmlns:a16="http://schemas.microsoft.com/office/drawing/2014/main" id="{160CAE3C-9F08-4D9A-98B3-1B1258FDA3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2148" y="2313915"/>
            <a:ext cx="317246" cy="3028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9479D2-CB5D-4FA3-A3BC-B5327832B647}"/>
              </a:ext>
            </a:extLst>
          </p:cNvPr>
          <p:cNvCxnSpPr>
            <a:cxnSpLocks/>
          </p:cNvCxnSpPr>
          <p:nvPr/>
        </p:nvCxnSpPr>
        <p:spPr>
          <a:xfrm>
            <a:off x="1569005" y="639504"/>
            <a:ext cx="0" cy="599580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Graphic 242">
            <a:extLst>
              <a:ext uri="{FF2B5EF4-FFF2-40B4-BE49-F238E27FC236}">
                <a16:creationId xmlns:a16="http://schemas.microsoft.com/office/drawing/2014/main" id="{C0444103-ABB7-47BB-B697-807A64D2F3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84682" y="2602189"/>
            <a:ext cx="469900" cy="4699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5B63A784-7155-4BB5-B658-43E5AC0160AB}"/>
              </a:ext>
            </a:extLst>
          </p:cNvPr>
          <p:cNvSpPr txBox="1"/>
          <p:nvPr/>
        </p:nvSpPr>
        <p:spPr>
          <a:xfrm>
            <a:off x="1055426" y="2954381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232F3E"/>
                </a:solidFill>
              </a:rPr>
              <a:t>Internet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DF70FC1-7A8A-4625-8078-1C7F130E0B27}"/>
              </a:ext>
            </a:extLst>
          </p:cNvPr>
          <p:cNvSpPr txBox="1"/>
          <p:nvPr/>
        </p:nvSpPr>
        <p:spPr>
          <a:xfrm>
            <a:off x="2725961" y="4777675"/>
            <a:ext cx="83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Internet </a:t>
            </a:r>
          </a:p>
          <a:p>
            <a:pPr algn="ctr"/>
            <a:r>
              <a:rPr lang="en-US" sz="1000"/>
              <a:t>gateway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CDD77C75-0B55-4C5B-8781-4C3FB0E16F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40746" y="4462533"/>
            <a:ext cx="341481" cy="34148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14B6B-7062-421F-9D3A-FC784B8A4E27}"/>
              </a:ext>
            </a:extLst>
          </p:cNvPr>
          <p:cNvCxnSpPr>
            <a:cxnSpLocks/>
            <a:stCxn id="66" idx="3"/>
            <a:endCxn id="115" idx="1"/>
          </p:cNvCxnSpPr>
          <p:nvPr/>
        </p:nvCxnSpPr>
        <p:spPr>
          <a:xfrm>
            <a:off x="3910929" y="3835437"/>
            <a:ext cx="3317869" cy="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BC6AE-3CBD-4E48-9744-B7C8A3C85C06}"/>
              </a:ext>
            </a:extLst>
          </p:cNvPr>
          <p:cNvSpPr txBox="1"/>
          <p:nvPr/>
        </p:nvSpPr>
        <p:spPr>
          <a:xfrm>
            <a:off x="9030484" y="808057"/>
            <a:ext cx="3083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/>
          </a:p>
          <a:p>
            <a:r>
              <a:rPr lang="en-US" sz="1200" b="1" u="sng"/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Security Group allows traffic on Redshift  port only and from Pfizer whitelisted IPs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All data encrypted in transit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 b="1" u="sng"/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Overall performance/latency of DB sessions from Pfizer VDS may be slow.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C0CBA0-B8D2-4822-9649-46F6DB302390}"/>
              </a:ext>
            </a:extLst>
          </p:cNvPr>
          <p:cNvSpPr txBox="1"/>
          <p:nvPr/>
        </p:nvSpPr>
        <p:spPr>
          <a:xfrm>
            <a:off x="3078112" y="4038695"/>
            <a:ext cx="1129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Network </a:t>
            </a:r>
          </a:p>
          <a:p>
            <a:pPr algn="ctr"/>
            <a:r>
              <a:rPr lang="en-US" sz="1100"/>
              <a:t>Load Balancer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B4F4E8B-4BEA-4C46-90A0-3D44C106C8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66108" y="3613026"/>
            <a:ext cx="444821" cy="44482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4CB8C799-2199-49DF-979B-807D6E0171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332979" y="2351369"/>
            <a:ext cx="436433" cy="42408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97E3509-08BE-4660-8A96-14C1782B3D9C}"/>
              </a:ext>
            </a:extLst>
          </p:cNvPr>
          <p:cNvSpPr txBox="1"/>
          <p:nvPr/>
        </p:nvSpPr>
        <p:spPr>
          <a:xfrm>
            <a:off x="70598" y="1152604"/>
            <a:ext cx="1017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Data Analysts connect using some SQL client for Redshift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8C8707-5A5B-4A39-9A92-665ABB41A4D7}"/>
              </a:ext>
            </a:extLst>
          </p:cNvPr>
          <p:cNvCxnSpPr>
            <a:cxnSpLocks/>
            <a:stCxn id="67" idx="2"/>
            <a:endCxn id="3" idx="0"/>
          </p:cNvCxnSpPr>
          <p:nvPr/>
        </p:nvCxnSpPr>
        <p:spPr>
          <a:xfrm>
            <a:off x="551195" y="2775450"/>
            <a:ext cx="12545" cy="76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AB36E38-7336-4487-8FAB-1220C06EE9D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0846" y="3541855"/>
            <a:ext cx="585788" cy="581025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B17255-BBB0-44F7-B341-9020959C0973}"/>
              </a:ext>
            </a:extLst>
          </p:cNvPr>
          <p:cNvCxnSpPr>
            <a:cxnSpLocks/>
            <a:stCxn id="3" idx="3"/>
            <a:endCxn id="66" idx="1"/>
          </p:cNvCxnSpPr>
          <p:nvPr/>
        </p:nvCxnSpPr>
        <p:spPr>
          <a:xfrm>
            <a:off x="856634" y="3832368"/>
            <a:ext cx="2609474" cy="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62AD66-778F-4938-A1EF-10438E1F5D83}"/>
              </a:ext>
            </a:extLst>
          </p:cNvPr>
          <p:cNvSpPr txBox="1"/>
          <p:nvPr/>
        </p:nvSpPr>
        <p:spPr>
          <a:xfrm>
            <a:off x="262583" y="4056547"/>
            <a:ext cx="1007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SQL </a:t>
            </a:r>
          </a:p>
          <a:p>
            <a:r>
              <a:rPr lang="en-US" sz="1100"/>
              <a:t>Workbench/J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F8E23-59C9-4046-8008-E922A3CF44EF}"/>
              </a:ext>
            </a:extLst>
          </p:cNvPr>
          <p:cNvSpPr txBox="1"/>
          <p:nvPr/>
        </p:nvSpPr>
        <p:spPr>
          <a:xfrm>
            <a:off x="6934382" y="4927452"/>
            <a:ext cx="970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Amazon RDS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CCD1E8F-6CF2-4D0E-9B9B-72FB22434F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45890" y="4487436"/>
            <a:ext cx="472692" cy="47269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568BC3-D588-4B1E-AB9C-2D91B6083D1B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3910929" y="3835437"/>
            <a:ext cx="3225626" cy="88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77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AWS Programmatic Access vis STS Tokens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42FAC7-58A6-4C5E-A05E-0A6B4118A4C9}"/>
              </a:ext>
            </a:extLst>
          </p:cNvPr>
          <p:cNvSpPr/>
          <p:nvPr/>
        </p:nvSpPr>
        <p:spPr>
          <a:xfrm>
            <a:off x="337622" y="2785401"/>
            <a:ext cx="1547447" cy="116761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1.</a:t>
            </a:r>
            <a:r>
              <a:rPr lang="en-US" sz="1200"/>
              <a:t> Admin enables programmatic access for specific users in AWS IAM (one time)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4C8DBA9-5923-4C62-A6D4-A1824CCA1266}"/>
              </a:ext>
            </a:extLst>
          </p:cNvPr>
          <p:cNvSpPr/>
          <p:nvPr/>
        </p:nvSpPr>
        <p:spPr>
          <a:xfrm>
            <a:off x="3291839" y="2785401"/>
            <a:ext cx="1661993" cy="116761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2.</a:t>
            </a:r>
            <a:r>
              <a:rPr lang="en-US" sz="1200" b="1"/>
              <a:t> </a:t>
            </a:r>
            <a:r>
              <a:rPr lang="en-US" sz="1200"/>
              <a:t>User execute setup steps  to configure credentials and profiles</a:t>
            </a:r>
          </a:p>
          <a:p>
            <a:pPr algn="ctr"/>
            <a:r>
              <a:rPr lang="en-US" sz="1200"/>
              <a:t>(one time)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D338F2-E177-46BA-B1A5-77CF59BDBC08}"/>
              </a:ext>
            </a:extLst>
          </p:cNvPr>
          <p:cNvCxnSpPr>
            <a:cxnSpLocks/>
            <a:stCxn id="2" idx="3"/>
            <a:endCxn id="47" idx="1"/>
          </p:cNvCxnSpPr>
          <p:nvPr/>
        </p:nvCxnSpPr>
        <p:spPr>
          <a:xfrm>
            <a:off x="1885069" y="3369210"/>
            <a:ext cx="140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570A0C-0862-4007-BF85-5DD30C50C909}"/>
              </a:ext>
            </a:extLst>
          </p:cNvPr>
          <p:cNvSpPr txBox="1"/>
          <p:nvPr/>
        </p:nvSpPr>
        <p:spPr>
          <a:xfrm>
            <a:off x="1983545" y="3120347"/>
            <a:ext cx="1343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Access key + </a:t>
            </a:r>
          </a:p>
          <a:p>
            <a:r>
              <a:rPr lang="en-US" sz="1200"/>
              <a:t>Secret access key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ED9E77-5F46-4C4F-B786-8867B055B61D}"/>
              </a:ext>
            </a:extLst>
          </p:cNvPr>
          <p:cNvSpPr/>
          <p:nvPr/>
        </p:nvSpPr>
        <p:spPr>
          <a:xfrm>
            <a:off x="5596596" y="2781438"/>
            <a:ext cx="1547447" cy="116761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3.</a:t>
            </a:r>
            <a:r>
              <a:rPr lang="en-US" sz="1200" b="1"/>
              <a:t> </a:t>
            </a:r>
            <a:r>
              <a:rPr lang="en-US" sz="1200"/>
              <a:t>User execute STS utility to generate temporary token (valid for 12 hours)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0CB37A-9D19-4AF1-B97C-5DADED3A8EB8}"/>
              </a:ext>
            </a:extLst>
          </p:cNvPr>
          <p:cNvCxnSpPr>
            <a:cxnSpLocks/>
            <a:stCxn id="47" idx="3"/>
            <a:endCxn id="47" idx="0"/>
          </p:cNvCxnSpPr>
          <p:nvPr/>
        </p:nvCxnSpPr>
        <p:spPr>
          <a:xfrm flipH="1" flipV="1">
            <a:off x="4122836" y="2785401"/>
            <a:ext cx="830996" cy="583809"/>
          </a:xfrm>
          <a:prstGeom prst="bentConnector4">
            <a:avLst>
              <a:gd name="adj1" fmla="val -27509"/>
              <a:gd name="adj2" fmla="val 189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51A13C-C5ED-41E0-B484-48E3BD554E0A}"/>
              </a:ext>
            </a:extLst>
          </p:cNvPr>
          <p:cNvSpPr txBox="1"/>
          <p:nvPr/>
        </p:nvSpPr>
        <p:spPr>
          <a:xfrm>
            <a:off x="3739662" y="1790706"/>
            <a:ext cx="166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Repeat every 90 days </a:t>
            </a:r>
          </a:p>
          <a:p>
            <a:r>
              <a:rPr lang="en-US" sz="1200"/>
              <a:t>after key rotation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F80DB-7CBD-404F-AC2A-C9DD29D0422D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4953832" y="3365247"/>
            <a:ext cx="642764" cy="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C8FBE0-6667-49D1-BF88-04D9D8C696E7}"/>
              </a:ext>
            </a:extLst>
          </p:cNvPr>
          <p:cNvCxnSpPr>
            <a:cxnSpLocks/>
            <a:stCxn id="72" idx="0"/>
            <a:endCxn id="51" idx="2"/>
          </p:cNvCxnSpPr>
          <p:nvPr/>
        </p:nvCxnSpPr>
        <p:spPr>
          <a:xfrm flipV="1">
            <a:off x="6367882" y="3949056"/>
            <a:ext cx="2438" cy="56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53330D9-4532-4B6C-A935-51B5E00AF831}"/>
              </a:ext>
            </a:extLst>
          </p:cNvPr>
          <p:cNvSpPr txBox="1"/>
          <p:nvPr/>
        </p:nvSpPr>
        <p:spPr>
          <a:xfrm>
            <a:off x="5906089" y="4515559"/>
            <a:ext cx="923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MFA Token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FE5F0DA-F893-434E-AEDE-05BD655FC600}"/>
              </a:ext>
            </a:extLst>
          </p:cNvPr>
          <p:cNvSpPr/>
          <p:nvPr/>
        </p:nvSpPr>
        <p:spPr>
          <a:xfrm>
            <a:off x="7901354" y="2781438"/>
            <a:ext cx="1802536" cy="116761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4.</a:t>
            </a:r>
            <a:r>
              <a:rPr lang="en-US" sz="1200" b="1"/>
              <a:t> </a:t>
            </a:r>
            <a:r>
              <a:rPr lang="en-US" sz="1200"/>
              <a:t>In python code, User create session by providing profile name (dev or prod)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E348CE-EA56-416E-B58C-8644E36A4836}"/>
              </a:ext>
            </a:extLst>
          </p:cNvPr>
          <p:cNvCxnSpPr>
            <a:cxnSpLocks/>
            <a:stCxn id="51" idx="3"/>
            <a:endCxn id="73" idx="1"/>
          </p:cNvCxnSpPr>
          <p:nvPr/>
        </p:nvCxnSpPr>
        <p:spPr>
          <a:xfrm>
            <a:off x="7144043" y="3365247"/>
            <a:ext cx="757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656749A-A2A8-4CAF-94F3-434B0990ACDB}"/>
              </a:ext>
            </a:extLst>
          </p:cNvPr>
          <p:cNvCxnSpPr>
            <a:stCxn id="73" idx="0"/>
            <a:endCxn id="51" idx="0"/>
          </p:cNvCxnSpPr>
          <p:nvPr/>
        </p:nvCxnSpPr>
        <p:spPr>
          <a:xfrm rot="16200000" flipV="1">
            <a:off x="7586471" y="1565287"/>
            <a:ext cx="12700" cy="2432302"/>
          </a:xfrm>
          <a:prstGeom prst="bentConnector3">
            <a:avLst>
              <a:gd name="adj1" fmla="val 4126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D854027-F1C4-470B-89EB-152F2DA3B238}"/>
              </a:ext>
            </a:extLst>
          </p:cNvPr>
          <p:cNvSpPr txBox="1"/>
          <p:nvPr/>
        </p:nvSpPr>
        <p:spPr>
          <a:xfrm>
            <a:off x="7060905" y="1909755"/>
            <a:ext cx="1819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Repeats after 12 hours…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6826365-8F4E-47B4-9B0E-6BF6FA1E0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30" y="5072764"/>
            <a:ext cx="757311" cy="99127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FF724CD-C9D5-4D14-879E-CF0E726F3B37}"/>
              </a:ext>
            </a:extLst>
          </p:cNvPr>
          <p:cNvCxnSpPr>
            <a:stCxn id="65" idx="3"/>
            <a:endCxn id="73" idx="2"/>
          </p:cNvCxnSpPr>
          <p:nvPr/>
        </p:nvCxnSpPr>
        <p:spPr>
          <a:xfrm flipV="1">
            <a:off x="8487141" y="3949056"/>
            <a:ext cx="315481" cy="1619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E3B4603-E560-4C5E-8C86-2F2E4750F701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6488223" y="4326795"/>
            <a:ext cx="1619347" cy="863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4B318-0DCE-4BB1-8A56-5DB09075EBFE}"/>
              </a:ext>
            </a:extLst>
          </p:cNvPr>
          <p:cNvSpPr txBox="1"/>
          <p:nvPr/>
        </p:nvSpPr>
        <p:spPr>
          <a:xfrm>
            <a:off x="6865963" y="4431503"/>
            <a:ext cx="8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STS token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C755D-DD79-427D-B1FD-B87C3211E801}"/>
              </a:ext>
            </a:extLst>
          </p:cNvPr>
          <p:cNvSpPr txBox="1"/>
          <p:nvPr/>
        </p:nvSpPr>
        <p:spPr>
          <a:xfrm>
            <a:off x="8817004" y="4192393"/>
            <a:ext cx="226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Python reads token and profile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564349A-B1F0-45A2-9E11-7506334617D3}"/>
              </a:ext>
            </a:extLst>
          </p:cNvPr>
          <p:cNvCxnSpPr>
            <a:cxnSpLocks/>
            <a:stCxn id="47" idx="2"/>
            <a:endCxn id="65" idx="2"/>
          </p:cNvCxnSpPr>
          <p:nvPr/>
        </p:nvCxnSpPr>
        <p:spPr>
          <a:xfrm rot="16200000" flipH="1">
            <a:off x="5060150" y="3015705"/>
            <a:ext cx="2111022" cy="3985650"/>
          </a:xfrm>
          <a:prstGeom prst="bentConnector3">
            <a:avLst>
              <a:gd name="adj1" fmla="val 110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E20ED02-4F70-4BDF-9BD9-5D859B27A1B7}"/>
              </a:ext>
            </a:extLst>
          </p:cNvPr>
          <p:cNvSpPr txBox="1"/>
          <p:nvPr/>
        </p:nvSpPr>
        <p:spPr>
          <a:xfrm>
            <a:off x="8451262" y="5618814"/>
            <a:ext cx="2373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AWS Credentials and config files</a:t>
            </a:r>
          </a:p>
        </p:txBody>
      </p:sp>
    </p:spTree>
    <p:extLst>
      <p:ext uri="{BB962C8B-B14F-4D97-AF65-F5344CB8AC3E}">
        <p14:creationId xmlns:p14="http://schemas.microsoft.com/office/powerpoint/2010/main" val="210265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3D6E26-18CA-4E45-B9E9-68D9D64E75B5}"/>
              </a:ext>
            </a:extLst>
          </p:cNvPr>
          <p:cNvSpPr/>
          <p:nvPr/>
        </p:nvSpPr>
        <p:spPr>
          <a:xfrm>
            <a:off x="2082031" y="3086738"/>
            <a:ext cx="2141310" cy="14160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Source Stage – Webhook triggers lambda to copy updated files to S3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82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 dirty="0" err="1"/>
              <a:t>Github</a:t>
            </a:r>
            <a:r>
              <a:rPr lang="en-US" dirty="0"/>
              <a:t> to AWS deployment - Branch Structure in </a:t>
            </a:r>
            <a:r>
              <a:rPr lang="en-US" dirty="0" err="1"/>
              <a:t>Github</a:t>
            </a:r>
            <a:r>
              <a:rPr lang="en-US" dirty="0"/>
              <a:t> (OLD)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F4739-33F3-422A-B15B-BE6A79A34B2A}"/>
              </a:ext>
            </a:extLst>
          </p:cNvPr>
          <p:cNvSpPr txBox="1"/>
          <p:nvPr/>
        </p:nvSpPr>
        <p:spPr>
          <a:xfrm>
            <a:off x="186813" y="801859"/>
            <a:ext cx="3403304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/>
              <a:t>What needs to be in </a:t>
            </a:r>
            <a:r>
              <a:rPr lang="en-US" sz="1200" b="1" u="sng" err="1"/>
              <a:t>Github</a:t>
            </a:r>
            <a:endParaRPr lang="en-US" sz="1200" b="1" u="sng"/>
          </a:p>
          <a:p>
            <a:r>
              <a:rPr lang="en-US" sz="1200"/>
              <a:t>Cloud 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Custodian policies (.</a:t>
            </a:r>
            <a:r>
              <a:rPr lang="en-US" sz="1200" err="1"/>
              <a:t>yml</a:t>
            </a:r>
            <a:r>
              <a:rPr lang="en-US" sz="1200"/>
              <a:t> files zipped) - –deploy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Lambda functions – code and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CFT (.</a:t>
            </a:r>
            <a:r>
              <a:rPr lang="en-US" sz="1200" err="1"/>
              <a:t>yml</a:t>
            </a:r>
            <a:r>
              <a:rPr lang="en-US" sz="1200"/>
              <a:t> files) - deployed to s3</a:t>
            </a:r>
          </a:p>
          <a:p>
            <a:r>
              <a:rPr lang="en-US" sz="1200" err="1"/>
              <a:t>Datalake</a:t>
            </a:r>
            <a:endParaRPr lang="en-US" sz="1200"/>
          </a:p>
          <a:p>
            <a:pPr marL="228600" indent="-228600">
              <a:buFont typeface="+mj-lt"/>
              <a:buAutoNum type="arabicPeriod"/>
            </a:pPr>
            <a:r>
              <a:rPr lang="en-US" sz="1200"/>
              <a:t>Lambda functions - code and metadata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/>
              <a:t>EMR code – python/</a:t>
            </a:r>
            <a:r>
              <a:rPr lang="en-US" sz="1200" err="1"/>
              <a:t>pyspark</a:t>
            </a:r>
            <a:r>
              <a:rPr lang="en-US" sz="1200"/>
              <a:t>/json/</a:t>
            </a:r>
            <a:r>
              <a:rPr lang="en-US" sz="1200" err="1"/>
              <a:t>sql</a:t>
            </a:r>
            <a:r>
              <a:rPr lang="en-US" sz="1200"/>
              <a:t> files</a:t>
            </a:r>
            <a:endParaRPr lang="en-US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0E02D-5DC7-428A-89F4-60DC4DC39A65}"/>
              </a:ext>
            </a:extLst>
          </p:cNvPr>
          <p:cNvSpPr txBox="1"/>
          <p:nvPr/>
        </p:nvSpPr>
        <p:spPr>
          <a:xfrm>
            <a:off x="8868480" y="787785"/>
            <a:ext cx="3136707" cy="65248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100" b="1" u="sng"/>
              <a:t>Branch / Folder Structure</a:t>
            </a:r>
          </a:p>
          <a:p>
            <a:pPr lvl="0"/>
            <a:r>
              <a:rPr lang="en-US" sz="1100" b="1"/>
              <a:t>Master</a:t>
            </a:r>
            <a:r>
              <a:rPr lang="en-US" sz="1100"/>
              <a:t> Branch (deployed code)</a:t>
            </a:r>
          </a:p>
          <a:p>
            <a:pPr lvl="0"/>
            <a:r>
              <a:rPr lang="en-US" sz="1100"/>
              <a:t>    prod/</a:t>
            </a:r>
          </a:p>
          <a:p>
            <a:pPr lvl="1"/>
            <a:r>
              <a:rPr lang="en-US" sz="1100" err="1"/>
              <a:t>Cloudsetup</a:t>
            </a:r>
            <a:r>
              <a:rPr lang="en-US" sz="1100"/>
              <a:t>/</a:t>
            </a:r>
          </a:p>
          <a:p>
            <a:pPr lvl="1"/>
            <a:r>
              <a:rPr lang="en-US" sz="1100"/>
              <a:t>	custodian/</a:t>
            </a:r>
          </a:p>
          <a:p>
            <a:pPr lvl="1"/>
            <a:r>
              <a:rPr lang="en-US" sz="1100"/>
              <a:t>	lambda/</a:t>
            </a:r>
          </a:p>
          <a:p>
            <a:pPr lvl="1"/>
            <a:r>
              <a:rPr lang="en-US" sz="1100"/>
              <a:t>	</a:t>
            </a:r>
            <a:r>
              <a:rPr lang="en-US" sz="1100" err="1"/>
              <a:t>cft</a:t>
            </a:r>
            <a:r>
              <a:rPr lang="en-US" sz="1100"/>
              <a:t>/</a:t>
            </a:r>
          </a:p>
          <a:p>
            <a:pPr lvl="1"/>
            <a:r>
              <a:rPr lang="en-US" sz="1100" err="1"/>
              <a:t>Datalake</a:t>
            </a:r>
            <a:r>
              <a:rPr lang="en-US" sz="1100"/>
              <a:t>/</a:t>
            </a:r>
          </a:p>
          <a:p>
            <a:pPr lvl="1"/>
            <a:r>
              <a:rPr lang="en-US" sz="1100"/>
              <a:t>	lambda/</a:t>
            </a:r>
          </a:p>
          <a:p>
            <a:pPr lvl="1"/>
            <a:r>
              <a:rPr lang="en-US" sz="1100"/>
              <a:t>	</a:t>
            </a:r>
            <a:r>
              <a:rPr lang="en-US" sz="1100" err="1"/>
              <a:t>EMRCode</a:t>
            </a:r>
            <a:r>
              <a:rPr lang="en-US" sz="1100"/>
              <a:t>/</a:t>
            </a:r>
          </a:p>
          <a:p>
            <a:r>
              <a:rPr lang="en-US" sz="1100"/>
              <a:t> </a:t>
            </a:r>
          </a:p>
          <a:p>
            <a:r>
              <a:rPr lang="en-US" sz="1100"/>
              <a:t> </a:t>
            </a:r>
            <a:r>
              <a:rPr lang="en-US" sz="1100" b="1" err="1"/>
              <a:t>Cloudsetup</a:t>
            </a:r>
            <a:r>
              <a:rPr lang="en-US" sz="1100"/>
              <a:t> Branch (for developers)</a:t>
            </a:r>
          </a:p>
          <a:p>
            <a:pPr lvl="1"/>
            <a:r>
              <a:rPr lang="en-US" sz="1100"/>
              <a:t>Dev/</a:t>
            </a:r>
            <a:r>
              <a:rPr lang="en-US" sz="1100" err="1"/>
              <a:t>cloudsetup</a:t>
            </a:r>
            <a:r>
              <a:rPr lang="en-US" sz="1100"/>
              <a:t>/</a:t>
            </a:r>
          </a:p>
          <a:p>
            <a:pPr lvl="1"/>
            <a:r>
              <a:rPr lang="en-US" sz="1100"/>
              <a:t>	custodian/</a:t>
            </a:r>
          </a:p>
          <a:p>
            <a:pPr lvl="1"/>
            <a:r>
              <a:rPr lang="en-US" sz="1100"/>
              <a:t>	lambda/</a:t>
            </a:r>
          </a:p>
          <a:p>
            <a:pPr lvl="1"/>
            <a:r>
              <a:rPr lang="en-US" sz="1100"/>
              <a:t>	</a:t>
            </a:r>
            <a:r>
              <a:rPr lang="en-US" sz="1100" err="1"/>
              <a:t>cft</a:t>
            </a:r>
            <a:r>
              <a:rPr lang="en-US" sz="1100"/>
              <a:t>/</a:t>
            </a:r>
          </a:p>
          <a:p>
            <a:pPr lvl="1"/>
            <a:r>
              <a:rPr lang="en-US" sz="1100"/>
              <a:t>Prod/</a:t>
            </a:r>
            <a:r>
              <a:rPr lang="en-US" sz="1100" err="1"/>
              <a:t>cloudsetup</a:t>
            </a:r>
            <a:r>
              <a:rPr lang="en-US" sz="1100"/>
              <a:t>/</a:t>
            </a:r>
          </a:p>
          <a:p>
            <a:pPr lvl="1"/>
            <a:r>
              <a:rPr lang="en-US" sz="1100"/>
              <a:t>	custodian/</a:t>
            </a:r>
          </a:p>
          <a:p>
            <a:pPr lvl="1"/>
            <a:r>
              <a:rPr lang="en-US" sz="1100"/>
              <a:t>	lambda/</a:t>
            </a:r>
          </a:p>
          <a:p>
            <a:pPr lvl="1"/>
            <a:r>
              <a:rPr lang="en-US" sz="1100"/>
              <a:t>	</a:t>
            </a:r>
            <a:r>
              <a:rPr lang="en-US" sz="1100" err="1"/>
              <a:t>cft</a:t>
            </a:r>
            <a:r>
              <a:rPr lang="en-US" sz="1100"/>
              <a:t>/</a:t>
            </a:r>
          </a:p>
          <a:p>
            <a:r>
              <a:rPr lang="en-US" sz="1100"/>
              <a:t> </a:t>
            </a:r>
          </a:p>
          <a:p>
            <a:pPr lvl="0"/>
            <a:r>
              <a:rPr lang="en-US" sz="1100" b="1" err="1"/>
              <a:t>Datalake</a:t>
            </a:r>
            <a:r>
              <a:rPr lang="en-US" sz="1100"/>
              <a:t> Branch (for developers)</a:t>
            </a:r>
          </a:p>
          <a:p>
            <a:r>
              <a:rPr lang="en-US" sz="1100"/>
              <a:t>             Dev/</a:t>
            </a:r>
            <a:r>
              <a:rPr lang="en-US" sz="1100" err="1"/>
              <a:t>datalake</a:t>
            </a:r>
            <a:r>
              <a:rPr lang="en-US" sz="1100"/>
              <a:t>/</a:t>
            </a:r>
          </a:p>
          <a:p>
            <a:r>
              <a:rPr lang="en-US" sz="1100"/>
              <a:t>	Lambda/</a:t>
            </a:r>
          </a:p>
          <a:p>
            <a:pPr lvl="2"/>
            <a:r>
              <a:rPr lang="en-US" sz="1100" err="1"/>
              <a:t>EMRCode</a:t>
            </a:r>
            <a:r>
              <a:rPr lang="en-US" sz="1100"/>
              <a:t>/</a:t>
            </a:r>
          </a:p>
          <a:p>
            <a:pPr lvl="1"/>
            <a:r>
              <a:rPr lang="en-US" sz="1100"/>
              <a:t>Prod/</a:t>
            </a:r>
            <a:r>
              <a:rPr lang="en-US" sz="1100" err="1"/>
              <a:t>datalake</a:t>
            </a:r>
            <a:r>
              <a:rPr lang="en-US" sz="1100"/>
              <a:t>/</a:t>
            </a:r>
          </a:p>
          <a:p>
            <a:pPr lvl="1"/>
            <a:r>
              <a:rPr lang="en-US" sz="1100"/>
              <a:t>	Lambda/</a:t>
            </a:r>
          </a:p>
          <a:p>
            <a:pPr lvl="2"/>
            <a:r>
              <a:rPr lang="en-US" sz="1100" err="1"/>
              <a:t>EMRCode</a:t>
            </a:r>
            <a:r>
              <a:rPr lang="en-US" sz="1100"/>
              <a:t>/ </a:t>
            </a:r>
          </a:p>
          <a:p>
            <a:r>
              <a:rPr lang="en-US" sz="1100"/>
              <a:t> </a:t>
            </a:r>
          </a:p>
          <a:p>
            <a:pPr lvl="0"/>
            <a:r>
              <a:rPr lang="en-US" sz="1100" b="1" err="1"/>
              <a:t>ProdDeploy</a:t>
            </a:r>
            <a:endParaRPr lang="en-US" sz="1100" b="1"/>
          </a:p>
          <a:p>
            <a:pPr lvl="0"/>
            <a:r>
              <a:rPr lang="en-US" sz="1100" b="1"/>
              <a:t>      </a:t>
            </a:r>
            <a:r>
              <a:rPr lang="en-US" sz="1100"/>
              <a:t>prod/</a:t>
            </a:r>
          </a:p>
          <a:p>
            <a:pPr lvl="0"/>
            <a:r>
              <a:rPr lang="en-US" sz="1100"/>
              <a:t>               </a:t>
            </a:r>
            <a:r>
              <a:rPr lang="en-US" sz="1100" err="1"/>
              <a:t>cloudsetup</a:t>
            </a:r>
            <a:r>
              <a:rPr lang="en-US" sz="1100"/>
              <a:t>/</a:t>
            </a:r>
          </a:p>
          <a:p>
            <a:r>
              <a:rPr lang="en-US" sz="1100"/>
              <a:t>	Custodian/</a:t>
            </a:r>
          </a:p>
          <a:p>
            <a:pPr lvl="0"/>
            <a:r>
              <a:rPr lang="en-US" sz="1100" b="1"/>
              <a:t>	la</a:t>
            </a:r>
            <a:r>
              <a:rPr lang="en-US" sz="1100"/>
              <a:t>mbda/</a:t>
            </a:r>
          </a:p>
          <a:p>
            <a:pPr lvl="1"/>
            <a:r>
              <a:rPr lang="en-US" sz="1100"/>
              <a:t>	CFT/</a:t>
            </a:r>
          </a:p>
          <a:p>
            <a:pPr lvl="1"/>
            <a:r>
              <a:rPr lang="en-US" sz="1100" err="1"/>
              <a:t>Datalake</a:t>
            </a:r>
            <a:r>
              <a:rPr lang="en-US" sz="1100"/>
              <a:t>/</a:t>
            </a:r>
          </a:p>
          <a:p>
            <a:pPr lvl="1"/>
            <a:r>
              <a:rPr lang="en-US" sz="1100"/>
              <a:t>	</a:t>
            </a:r>
            <a:r>
              <a:rPr lang="en-US" sz="1100" err="1"/>
              <a:t>EMRCode</a:t>
            </a:r>
            <a:r>
              <a:rPr lang="en-US" sz="1100"/>
              <a:t>/</a:t>
            </a:r>
          </a:p>
          <a:p>
            <a:pPr lvl="1"/>
            <a:r>
              <a:rPr lang="en-US" sz="110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BA46D-733C-426E-BC5A-F55FE9FE39D9}"/>
              </a:ext>
            </a:extLst>
          </p:cNvPr>
          <p:cNvSpPr txBox="1"/>
          <p:nvPr/>
        </p:nvSpPr>
        <p:spPr>
          <a:xfrm>
            <a:off x="1461647" y="4852690"/>
            <a:ext cx="1486604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Commit changes from dev branch to </a:t>
            </a:r>
            <a:r>
              <a:rPr lang="en-US" sz="1200" b="1" err="1">
                <a:solidFill>
                  <a:schemeClr val="tx1"/>
                </a:solidFill>
              </a:rPr>
              <a:t>ProdDeploy</a:t>
            </a:r>
            <a:r>
              <a:rPr lang="en-US" sz="1200">
                <a:solidFill>
                  <a:schemeClr val="tx1"/>
                </a:solidFill>
              </a:rPr>
              <a:t> branch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DD539-FAE8-4BE9-8676-EAD308029D0A}"/>
              </a:ext>
            </a:extLst>
          </p:cNvPr>
          <p:cNvCxnSpPr>
            <a:cxnSpLocks/>
            <a:stCxn id="91" idx="1"/>
            <a:endCxn id="62" idx="1"/>
          </p:cNvCxnSpPr>
          <p:nvPr/>
        </p:nvCxnSpPr>
        <p:spPr>
          <a:xfrm flipV="1">
            <a:off x="1480193" y="5230766"/>
            <a:ext cx="1357120" cy="2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466D1C-AB77-45F0-A80F-CF5E185D527F}"/>
              </a:ext>
            </a:extLst>
          </p:cNvPr>
          <p:cNvSpPr txBox="1"/>
          <p:nvPr/>
        </p:nvSpPr>
        <p:spPr>
          <a:xfrm>
            <a:off x="3149493" y="4500208"/>
            <a:ext cx="2156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Git Webhook triggers lambda to copy updated files in S3</a:t>
            </a:r>
          </a:p>
        </p:txBody>
      </p:sp>
      <p:pic>
        <p:nvPicPr>
          <p:cNvPr id="38" name="Graphic 39">
            <a:extLst>
              <a:ext uri="{FF2B5EF4-FFF2-40B4-BE49-F238E27FC236}">
                <a16:creationId xmlns:a16="http://schemas.microsoft.com/office/drawing/2014/main" id="{25A90783-9EEA-4463-8B34-E7ACB685F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4468" y="3765083"/>
            <a:ext cx="522701" cy="52270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57917-A31F-4B0E-A52A-10EA3269B0D7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 flipV="1">
            <a:off x="4223341" y="3790774"/>
            <a:ext cx="1520379" cy="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4">
            <a:extLst>
              <a:ext uri="{FF2B5EF4-FFF2-40B4-BE49-F238E27FC236}">
                <a16:creationId xmlns:a16="http://schemas.microsoft.com/office/drawing/2014/main" id="{2BDDEE8D-F1A4-40AC-8C67-EE498F16B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0295" y="3793219"/>
            <a:ext cx="472926" cy="4729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84B8F3D-946D-4960-AD81-50C50DD4A805}"/>
              </a:ext>
            </a:extLst>
          </p:cNvPr>
          <p:cNvSpPr txBox="1"/>
          <p:nvPr/>
        </p:nvSpPr>
        <p:spPr>
          <a:xfrm>
            <a:off x="5494012" y="3288066"/>
            <a:ext cx="976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err="1"/>
              <a:t>CodeBuild</a:t>
            </a:r>
            <a:endParaRPr lang="en-US" sz="1100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AE8EA9A9-10FC-4B6D-AF69-62ACF2C939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3720" y="3570188"/>
            <a:ext cx="441172" cy="44117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D081256-E2E2-4656-9285-EE960C8BA775}"/>
              </a:ext>
            </a:extLst>
          </p:cNvPr>
          <p:cNvSpPr txBox="1"/>
          <p:nvPr/>
        </p:nvSpPr>
        <p:spPr>
          <a:xfrm>
            <a:off x="6915075" y="3270312"/>
            <a:ext cx="1000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err="1"/>
              <a:t>CodeDeploy</a:t>
            </a:r>
            <a:endParaRPr lang="en-US" sz="1100"/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00EAD00-6E96-4BC0-ACE1-585D2CDC3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78167" y="3570188"/>
            <a:ext cx="441172" cy="441172"/>
          </a:xfrm>
          <a:prstGeom prst="rect">
            <a:avLst/>
          </a:prstGeom>
        </p:spPr>
      </p:pic>
      <p:pic>
        <p:nvPicPr>
          <p:cNvPr id="59" name="Graphic 44">
            <a:extLst>
              <a:ext uri="{FF2B5EF4-FFF2-40B4-BE49-F238E27FC236}">
                <a16:creationId xmlns:a16="http://schemas.microsoft.com/office/drawing/2014/main" id="{25AB2623-8F8A-4327-9028-6BFA3F0CF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680" y="5000123"/>
            <a:ext cx="472926" cy="47292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1A3E811-F6F5-4206-BA02-2D72C4E4B3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8601" y="5859176"/>
            <a:ext cx="633602" cy="64491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98C9A29-79E6-4A34-ACD5-8C66BBC464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7313" y="4908308"/>
            <a:ext cx="633602" cy="64491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E641A3-C221-4B85-BBF1-7A9DB27829C2}"/>
              </a:ext>
            </a:extLst>
          </p:cNvPr>
          <p:cNvCxnSpPr>
            <a:stCxn id="54" idx="3"/>
            <a:endCxn id="58" idx="1"/>
          </p:cNvCxnSpPr>
          <p:nvPr/>
        </p:nvCxnSpPr>
        <p:spPr>
          <a:xfrm>
            <a:off x="6184892" y="3790774"/>
            <a:ext cx="99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86E974-6499-4380-9D50-112A3ABC6282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398753" y="4011360"/>
            <a:ext cx="9390" cy="98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652897-9795-4664-89AE-3CDFACA371CE}"/>
              </a:ext>
            </a:extLst>
          </p:cNvPr>
          <p:cNvCxnSpPr>
            <a:stCxn id="59" idx="1"/>
            <a:endCxn id="62" idx="3"/>
          </p:cNvCxnSpPr>
          <p:nvPr/>
        </p:nvCxnSpPr>
        <p:spPr>
          <a:xfrm flipH="1" flipV="1">
            <a:off x="3470915" y="5230766"/>
            <a:ext cx="3700765" cy="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780CA6-191C-45EC-93E0-71B9C63C63E5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7408143" y="5473049"/>
            <a:ext cx="7259" cy="38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F166C00-CBC9-4F4C-B0E3-D53DA83F3FDD}"/>
              </a:ext>
            </a:extLst>
          </p:cNvPr>
          <p:cNvSpPr txBox="1"/>
          <p:nvPr/>
        </p:nvSpPr>
        <p:spPr>
          <a:xfrm>
            <a:off x="2499443" y="5481564"/>
            <a:ext cx="154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Pfizer </a:t>
            </a:r>
            <a:r>
              <a:rPr lang="en-US" sz="1200" err="1"/>
              <a:t>Github</a:t>
            </a:r>
            <a:r>
              <a:rPr lang="en-US" sz="1200"/>
              <a:t> – </a:t>
            </a:r>
          </a:p>
          <a:p>
            <a:r>
              <a:rPr lang="en-US" sz="1200" b="1" err="1"/>
              <a:t>ProdDeploy</a:t>
            </a:r>
            <a:r>
              <a:rPr lang="en-US" sz="1200"/>
              <a:t> branch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DCFE15-FD92-483E-825B-B8B5B152E5AA}"/>
              </a:ext>
            </a:extLst>
          </p:cNvPr>
          <p:cNvSpPr txBox="1"/>
          <p:nvPr/>
        </p:nvSpPr>
        <p:spPr>
          <a:xfrm>
            <a:off x="5931324" y="5954479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Pfizer </a:t>
            </a:r>
            <a:r>
              <a:rPr lang="en-US" sz="1200" err="1"/>
              <a:t>Github</a:t>
            </a:r>
            <a:r>
              <a:rPr lang="en-US" sz="1200"/>
              <a:t> – </a:t>
            </a:r>
          </a:p>
          <a:p>
            <a:r>
              <a:rPr lang="en-US" sz="1200" b="1"/>
              <a:t>Master</a:t>
            </a:r>
            <a:r>
              <a:rPr lang="en-US" sz="1200"/>
              <a:t> branch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BE8260-ECFD-4C56-AED6-6DFF1C99C352}"/>
              </a:ext>
            </a:extLst>
          </p:cNvPr>
          <p:cNvSpPr txBox="1"/>
          <p:nvPr/>
        </p:nvSpPr>
        <p:spPr>
          <a:xfrm>
            <a:off x="7651367" y="5335055"/>
            <a:ext cx="1168642" cy="644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Merge changes to master branch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F0CA31-BE7F-4F1F-8FCA-F1E1537E1460}"/>
              </a:ext>
            </a:extLst>
          </p:cNvPr>
          <p:cNvSpPr txBox="1"/>
          <p:nvPr/>
        </p:nvSpPr>
        <p:spPr>
          <a:xfrm>
            <a:off x="5351759" y="4973557"/>
            <a:ext cx="1872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Delete deployed files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CBE642-4BF5-42FB-A849-8D5A9344BF87}"/>
              </a:ext>
            </a:extLst>
          </p:cNvPr>
          <p:cNvCxnSpPr>
            <a:cxnSpLocks/>
            <a:stCxn id="62" idx="0"/>
            <a:endCxn id="11" idx="2"/>
          </p:cNvCxnSpPr>
          <p:nvPr/>
        </p:nvCxnSpPr>
        <p:spPr>
          <a:xfrm flipH="1" flipV="1">
            <a:off x="3152686" y="4502762"/>
            <a:ext cx="1428" cy="40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1AFE7F3-DB91-43D4-94A7-6CB2F6033CC1}"/>
              </a:ext>
            </a:extLst>
          </p:cNvPr>
          <p:cNvSpPr txBox="1"/>
          <p:nvPr/>
        </p:nvSpPr>
        <p:spPr>
          <a:xfrm>
            <a:off x="4195380" y="3382856"/>
            <a:ext cx="1574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S3 </a:t>
            </a:r>
            <a:r>
              <a:rPr lang="en-US" sz="1100" err="1"/>
              <a:t>PutObject</a:t>
            </a:r>
            <a:r>
              <a:rPr lang="en-US" sz="1100"/>
              <a:t> event triggers specific build based on </a:t>
            </a:r>
            <a:r>
              <a:rPr lang="en-US" sz="1100" err="1"/>
              <a:t>filepath</a:t>
            </a:r>
            <a:r>
              <a:rPr lang="en-US" sz="1100"/>
              <a:t>/prefix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0507166A-6A94-4923-AC29-8DC90B6A04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265" y="3442625"/>
            <a:ext cx="633602" cy="644916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CEFE002-F1B7-4FE7-BAD5-0EE04D06AB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1034465" y="2471813"/>
            <a:ext cx="407292" cy="39576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46C9C537-C8A3-4D09-A5D1-49C9DF712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1072901" y="5054456"/>
            <a:ext cx="407292" cy="395765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7EBDE5-EBF8-4321-A48D-BAF63AC1855B}"/>
              </a:ext>
            </a:extLst>
          </p:cNvPr>
          <p:cNvCxnSpPr>
            <a:endCxn id="88" idx="0"/>
          </p:cNvCxnSpPr>
          <p:nvPr/>
        </p:nvCxnSpPr>
        <p:spPr>
          <a:xfrm>
            <a:off x="1278541" y="2967872"/>
            <a:ext cx="5525" cy="47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0EA9CFD-20A9-4F1F-89A1-E64B6224832A}"/>
              </a:ext>
            </a:extLst>
          </p:cNvPr>
          <p:cNvCxnSpPr>
            <a:stCxn id="91" idx="0"/>
            <a:endCxn id="88" idx="2"/>
          </p:cNvCxnSpPr>
          <p:nvPr/>
        </p:nvCxnSpPr>
        <p:spPr>
          <a:xfrm flipV="1">
            <a:off x="1276547" y="4087541"/>
            <a:ext cx="7519" cy="96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AC1B083-0381-4E2B-BB95-C2AB56BD5B76}"/>
              </a:ext>
            </a:extLst>
          </p:cNvPr>
          <p:cNvSpPr txBox="1"/>
          <p:nvPr/>
        </p:nvSpPr>
        <p:spPr>
          <a:xfrm>
            <a:off x="1498476" y="2575932"/>
            <a:ext cx="941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Developers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B006BF-EEBB-48BD-9728-CDD20E93EADC}"/>
              </a:ext>
            </a:extLst>
          </p:cNvPr>
          <p:cNvSpPr txBox="1"/>
          <p:nvPr/>
        </p:nvSpPr>
        <p:spPr>
          <a:xfrm>
            <a:off x="935526" y="538489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CE8A7E-7F08-4926-86A3-F50CBD847E70}"/>
              </a:ext>
            </a:extLst>
          </p:cNvPr>
          <p:cNvSpPr txBox="1"/>
          <p:nvPr/>
        </p:nvSpPr>
        <p:spPr>
          <a:xfrm>
            <a:off x="7353" y="3426845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Pfizer </a:t>
            </a:r>
            <a:r>
              <a:rPr lang="en-US" sz="1200" err="1"/>
              <a:t>Github</a:t>
            </a:r>
            <a:r>
              <a:rPr lang="en-US" sz="1200"/>
              <a:t> – </a:t>
            </a:r>
          </a:p>
          <a:p>
            <a:r>
              <a:rPr lang="en-US" sz="1200" b="1" err="1"/>
              <a:t>CloudSetup</a:t>
            </a:r>
            <a:r>
              <a:rPr lang="en-US" sz="1200" b="1"/>
              <a:t> / </a:t>
            </a:r>
          </a:p>
          <a:p>
            <a:r>
              <a:rPr lang="en-US" sz="1200" b="1" err="1"/>
              <a:t>Datalake</a:t>
            </a:r>
            <a:r>
              <a:rPr lang="en-US" sz="1200"/>
              <a:t> </a:t>
            </a:r>
          </a:p>
          <a:p>
            <a:r>
              <a:rPr lang="en-US" sz="120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100828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 err="1"/>
              <a:t>Github</a:t>
            </a:r>
            <a:r>
              <a:rPr lang="en-US"/>
              <a:t> to AWS deployment - Branch Structure in </a:t>
            </a:r>
            <a:r>
              <a:rPr lang="en-US" err="1"/>
              <a:t>Github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F4739-33F3-422A-B15B-BE6A79A34B2A}"/>
              </a:ext>
            </a:extLst>
          </p:cNvPr>
          <p:cNvSpPr txBox="1"/>
          <p:nvPr/>
        </p:nvSpPr>
        <p:spPr>
          <a:xfrm>
            <a:off x="186813" y="801859"/>
            <a:ext cx="3403304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dirty="0"/>
              <a:t>What needs to be in </a:t>
            </a:r>
            <a:r>
              <a:rPr lang="en-US" sz="1200" b="1" u="sng" dirty="0" err="1"/>
              <a:t>Github</a:t>
            </a:r>
            <a:endParaRPr lang="en-US" sz="1200" b="1" u="sng" dirty="0"/>
          </a:p>
          <a:p>
            <a:r>
              <a:rPr lang="en-US" sz="1200" dirty="0"/>
              <a:t>Cloud 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Custodian policies (.</a:t>
            </a:r>
            <a:r>
              <a:rPr lang="en-US" sz="1200" dirty="0" err="1"/>
              <a:t>yml</a:t>
            </a:r>
            <a:r>
              <a:rPr lang="en-US" sz="1200" dirty="0"/>
              <a:t> files zipped) - –deploy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Lambda functions – code and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CFT (.</a:t>
            </a:r>
            <a:r>
              <a:rPr lang="en-US" sz="1200" dirty="0" err="1"/>
              <a:t>yml</a:t>
            </a:r>
            <a:r>
              <a:rPr lang="en-US" sz="1200" dirty="0"/>
              <a:t> files) - deployed to s3</a:t>
            </a:r>
          </a:p>
          <a:p>
            <a:r>
              <a:rPr lang="en-US" sz="1200" dirty="0" err="1"/>
              <a:t>Datalake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Lambda functions - code and metadata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EMR code – python/</a:t>
            </a:r>
            <a:r>
              <a:rPr lang="en-US" sz="1200" dirty="0" err="1"/>
              <a:t>pyspark</a:t>
            </a:r>
            <a:r>
              <a:rPr lang="en-US" sz="1200" dirty="0"/>
              <a:t>/json/</a:t>
            </a:r>
            <a:r>
              <a:rPr lang="en-US" sz="1200" dirty="0" err="1"/>
              <a:t>sql</a:t>
            </a:r>
            <a:r>
              <a:rPr lang="en-US" sz="1200" dirty="0"/>
              <a:t> files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0E02D-5DC7-428A-89F4-60DC4DC39A65}"/>
              </a:ext>
            </a:extLst>
          </p:cNvPr>
          <p:cNvSpPr txBox="1"/>
          <p:nvPr/>
        </p:nvSpPr>
        <p:spPr>
          <a:xfrm>
            <a:off x="8868480" y="787785"/>
            <a:ext cx="3136707" cy="601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100" b="1" u="sng" dirty="0"/>
              <a:t>Repo / Branch / Folder Structure</a:t>
            </a:r>
          </a:p>
          <a:p>
            <a:pPr lvl="0"/>
            <a:r>
              <a:rPr lang="en-US" sz="1100" b="1" dirty="0" err="1"/>
              <a:t>ProdDeploy</a:t>
            </a:r>
            <a:r>
              <a:rPr lang="en-US" sz="1100" b="1" dirty="0"/>
              <a:t> Repo - Master</a:t>
            </a:r>
            <a:r>
              <a:rPr lang="en-US" sz="1100" dirty="0"/>
              <a:t> Branch (deployed code)</a:t>
            </a:r>
          </a:p>
          <a:p>
            <a:pPr lvl="0"/>
            <a:r>
              <a:rPr lang="en-US" sz="1100" dirty="0"/>
              <a:t>    prod/</a:t>
            </a:r>
          </a:p>
          <a:p>
            <a:pPr lvl="1"/>
            <a:r>
              <a:rPr lang="en-US" sz="1100" dirty="0" err="1"/>
              <a:t>Cloudsetup</a:t>
            </a:r>
            <a:r>
              <a:rPr lang="en-US" sz="1100" dirty="0"/>
              <a:t>/</a:t>
            </a:r>
          </a:p>
          <a:p>
            <a:pPr lvl="1"/>
            <a:r>
              <a:rPr lang="en-US" sz="1100" dirty="0"/>
              <a:t>	custodian/</a:t>
            </a:r>
          </a:p>
          <a:p>
            <a:pPr lvl="1"/>
            <a:r>
              <a:rPr lang="en-US" sz="1100" dirty="0"/>
              <a:t>	lambda/</a:t>
            </a:r>
          </a:p>
          <a:p>
            <a:pPr lvl="1"/>
            <a:r>
              <a:rPr lang="en-US" sz="1100" dirty="0"/>
              <a:t>	</a:t>
            </a:r>
            <a:r>
              <a:rPr lang="en-US" sz="1100" dirty="0" err="1"/>
              <a:t>cft</a:t>
            </a:r>
            <a:r>
              <a:rPr lang="en-US" sz="1100" dirty="0"/>
              <a:t>/</a:t>
            </a:r>
          </a:p>
          <a:p>
            <a:pPr lvl="1"/>
            <a:r>
              <a:rPr lang="en-US" sz="1100" dirty="0" err="1"/>
              <a:t>Datalake</a:t>
            </a:r>
            <a:r>
              <a:rPr lang="en-US" sz="1100" dirty="0"/>
              <a:t>/</a:t>
            </a:r>
          </a:p>
          <a:p>
            <a:pPr lvl="1"/>
            <a:r>
              <a:rPr lang="en-US" sz="1100" dirty="0"/>
              <a:t>	lambda/</a:t>
            </a:r>
          </a:p>
          <a:p>
            <a:pPr lvl="1"/>
            <a:r>
              <a:rPr lang="en-US" sz="1100" dirty="0"/>
              <a:t>	files/</a:t>
            </a:r>
          </a:p>
          <a:p>
            <a:r>
              <a:rPr lang="en-US" sz="1100" dirty="0"/>
              <a:t> </a:t>
            </a:r>
            <a:r>
              <a:rPr lang="en-US" sz="1100" b="1" dirty="0" err="1"/>
              <a:t>ProdDeploy</a:t>
            </a:r>
            <a:r>
              <a:rPr lang="en-US" sz="1100" b="1" dirty="0"/>
              <a:t> Repo (Deployment </a:t>
            </a:r>
            <a:r>
              <a:rPr lang="en-US" sz="1100" dirty="0"/>
              <a:t>branch</a:t>
            </a:r>
            <a:r>
              <a:rPr lang="en-US" sz="1100" b="1" dirty="0"/>
              <a:t>)</a:t>
            </a:r>
          </a:p>
          <a:p>
            <a:pPr lvl="0"/>
            <a:r>
              <a:rPr lang="en-US" sz="1100" b="1" dirty="0"/>
              <a:t>      </a:t>
            </a:r>
            <a:r>
              <a:rPr lang="en-US" sz="1100" dirty="0"/>
              <a:t>prod/</a:t>
            </a:r>
          </a:p>
          <a:p>
            <a:pPr lvl="0"/>
            <a:r>
              <a:rPr lang="en-US" sz="1100" dirty="0"/>
              <a:t>               </a:t>
            </a:r>
            <a:r>
              <a:rPr lang="en-US" sz="1100" dirty="0" err="1"/>
              <a:t>cloudsetup</a:t>
            </a:r>
            <a:r>
              <a:rPr lang="en-US" sz="1100" dirty="0"/>
              <a:t>/</a:t>
            </a:r>
          </a:p>
          <a:p>
            <a:r>
              <a:rPr lang="en-US" sz="1100" dirty="0"/>
              <a:t>	Custodian/</a:t>
            </a:r>
          </a:p>
          <a:p>
            <a:pPr lvl="0"/>
            <a:r>
              <a:rPr lang="en-US" sz="1100" b="1" dirty="0"/>
              <a:t>	la</a:t>
            </a:r>
            <a:r>
              <a:rPr lang="en-US" sz="1100" dirty="0"/>
              <a:t>mbda/</a:t>
            </a:r>
          </a:p>
          <a:p>
            <a:pPr lvl="1"/>
            <a:r>
              <a:rPr lang="en-US" sz="1100" dirty="0"/>
              <a:t>	CFT/</a:t>
            </a:r>
          </a:p>
          <a:p>
            <a:pPr lvl="1"/>
            <a:r>
              <a:rPr lang="en-US" sz="1100" dirty="0" err="1"/>
              <a:t>Datalake</a:t>
            </a:r>
            <a:r>
              <a:rPr lang="en-US" sz="1100" dirty="0"/>
              <a:t>/</a:t>
            </a:r>
          </a:p>
          <a:p>
            <a:pPr lvl="1"/>
            <a:r>
              <a:rPr lang="en-US" sz="1100" dirty="0"/>
              <a:t>	files/</a:t>
            </a:r>
          </a:p>
          <a:p>
            <a:pPr lvl="1"/>
            <a:r>
              <a:rPr lang="en-US" sz="1100" dirty="0"/>
              <a:t>                lambda/</a:t>
            </a:r>
          </a:p>
          <a:p>
            <a:r>
              <a:rPr lang="en-US" sz="1100" dirty="0"/>
              <a:t> </a:t>
            </a:r>
            <a:r>
              <a:rPr lang="en-US" sz="1100" b="1" dirty="0" err="1"/>
              <a:t>Cloudsetup</a:t>
            </a:r>
            <a:r>
              <a:rPr lang="en-US" sz="1100" dirty="0"/>
              <a:t> repo (for developers)</a:t>
            </a:r>
          </a:p>
          <a:p>
            <a:pPr lvl="1"/>
            <a:r>
              <a:rPr lang="en-US" sz="1100" dirty="0"/>
              <a:t>Dev/</a:t>
            </a:r>
            <a:r>
              <a:rPr lang="en-US" sz="1100" dirty="0" err="1"/>
              <a:t>cloudsetup</a:t>
            </a:r>
            <a:r>
              <a:rPr lang="en-US" sz="1100" dirty="0"/>
              <a:t>/</a:t>
            </a:r>
          </a:p>
          <a:p>
            <a:pPr lvl="1"/>
            <a:r>
              <a:rPr lang="en-US" sz="1100" dirty="0"/>
              <a:t>	custodian/</a:t>
            </a:r>
          </a:p>
          <a:p>
            <a:pPr lvl="1"/>
            <a:r>
              <a:rPr lang="en-US" sz="1100" dirty="0"/>
              <a:t>	lambda/</a:t>
            </a:r>
          </a:p>
          <a:p>
            <a:pPr lvl="1"/>
            <a:r>
              <a:rPr lang="en-US" sz="1100" dirty="0"/>
              <a:t>	</a:t>
            </a:r>
            <a:r>
              <a:rPr lang="en-US" sz="1100" dirty="0" err="1"/>
              <a:t>cft</a:t>
            </a:r>
            <a:r>
              <a:rPr lang="en-US" sz="1100" dirty="0"/>
              <a:t>/</a:t>
            </a:r>
          </a:p>
          <a:p>
            <a:pPr lvl="1"/>
            <a:r>
              <a:rPr lang="en-US" sz="1100" dirty="0"/>
              <a:t>Prod/</a:t>
            </a:r>
            <a:r>
              <a:rPr lang="en-US" sz="1100" dirty="0" err="1"/>
              <a:t>cloudsetup</a:t>
            </a:r>
            <a:r>
              <a:rPr lang="en-US" sz="1100" dirty="0"/>
              <a:t>/</a:t>
            </a:r>
          </a:p>
          <a:p>
            <a:pPr lvl="1"/>
            <a:r>
              <a:rPr lang="en-US" sz="1100" dirty="0"/>
              <a:t>	custodian/</a:t>
            </a:r>
          </a:p>
          <a:p>
            <a:pPr lvl="1"/>
            <a:r>
              <a:rPr lang="en-US" sz="1100" dirty="0"/>
              <a:t>	lambda/</a:t>
            </a:r>
          </a:p>
          <a:p>
            <a:pPr lvl="1"/>
            <a:r>
              <a:rPr lang="en-US" sz="1100" dirty="0"/>
              <a:t>	</a:t>
            </a:r>
            <a:r>
              <a:rPr lang="en-US" sz="1100" dirty="0" err="1"/>
              <a:t>cft</a:t>
            </a:r>
            <a:r>
              <a:rPr lang="en-US" sz="1100" dirty="0"/>
              <a:t>/</a:t>
            </a:r>
          </a:p>
          <a:p>
            <a:r>
              <a:rPr lang="en-US" sz="1100" dirty="0"/>
              <a:t> </a:t>
            </a:r>
            <a:r>
              <a:rPr lang="en-US" sz="1100" b="1" dirty="0" err="1"/>
              <a:t>Datalake</a:t>
            </a:r>
            <a:r>
              <a:rPr lang="en-US" sz="1100" dirty="0"/>
              <a:t> repo (for developers)</a:t>
            </a:r>
          </a:p>
          <a:p>
            <a:r>
              <a:rPr lang="en-US" sz="1100" dirty="0"/>
              <a:t>             Dev/</a:t>
            </a:r>
            <a:r>
              <a:rPr lang="en-US" sz="1100" dirty="0" err="1"/>
              <a:t>datalake</a:t>
            </a:r>
            <a:r>
              <a:rPr lang="en-US" sz="1100" dirty="0"/>
              <a:t>/</a:t>
            </a:r>
          </a:p>
          <a:p>
            <a:r>
              <a:rPr lang="en-US" sz="1100" dirty="0"/>
              <a:t>	Lambda/</a:t>
            </a:r>
          </a:p>
          <a:p>
            <a:pPr lvl="2"/>
            <a:r>
              <a:rPr lang="en-US" sz="1100" dirty="0"/>
              <a:t>files/</a:t>
            </a:r>
          </a:p>
          <a:p>
            <a:pPr lvl="1"/>
            <a:r>
              <a:rPr lang="en-US" sz="1100" dirty="0"/>
              <a:t>Prod/</a:t>
            </a:r>
            <a:r>
              <a:rPr lang="en-US" sz="1100" dirty="0" err="1"/>
              <a:t>datalake</a:t>
            </a:r>
            <a:r>
              <a:rPr lang="en-US" sz="1100" dirty="0"/>
              <a:t>/</a:t>
            </a:r>
          </a:p>
          <a:p>
            <a:pPr lvl="1"/>
            <a:r>
              <a:rPr lang="en-US" sz="1100" dirty="0"/>
              <a:t>	Lambda/</a:t>
            </a:r>
          </a:p>
          <a:p>
            <a:pPr lvl="2"/>
            <a:r>
              <a:rPr lang="en-US" sz="1100" dirty="0"/>
              <a:t>files/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BA46D-733C-426E-BC5A-F55FE9FE39D9}"/>
              </a:ext>
            </a:extLst>
          </p:cNvPr>
          <p:cNvSpPr txBox="1"/>
          <p:nvPr/>
        </p:nvSpPr>
        <p:spPr>
          <a:xfrm>
            <a:off x="1457078" y="4852690"/>
            <a:ext cx="1603717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Commit changes from dev repo to </a:t>
            </a:r>
            <a:r>
              <a:rPr lang="en-US" sz="1200" b="1" dirty="0" err="1"/>
              <a:t>ProdDeploy</a:t>
            </a:r>
            <a:r>
              <a:rPr lang="en-US" sz="1200" dirty="0"/>
              <a:t> repo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DD539-FAE8-4BE9-8676-EAD308029D0A}"/>
              </a:ext>
            </a:extLst>
          </p:cNvPr>
          <p:cNvCxnSpPr>
            <a:cxnSpLocks/>
            <a:stCxn id="91" idx="1"/>
            <a:endCxn id="62" idx="1"/>
          </p:cNvCxnSpPr>
          <p:nvPr/>
        </p:nvCxnSpPr>
        <p:spPr>
          <a:xfrm flipV="1">
            <a:off x="1466125" y="5230766"/>
            <a:ext cx="1497800" cy="2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466D1C-AB77-45F0-A80F-CF5E185D527F}"/>
              </a:ext>
            </a:extLst>
          </p:cNvPr>
          <p:cNvSpPr txBox="1"/>
          <p:nvPr/>
        </p:nvSpPr>
        <p:spPr>
          <a:xfrm rot="20092573">
            <a:off x="3312349" y="4121055"/>
            <a:ext cx="2338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Git Webhook triggers </a:t>
            </a:r>
            <a:r>
              <a:rPr lang="en-US" sz="1100" err="1"/>
              <a:t>codebuild</a:t>
            </a:r>
            <a:endParaRPr lang="en-US" sz="11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4B8F3D-946D-4960-AD81-50C50DD4A805}"/>
              </a:ext>
            </a:extLst>
          </p:cNvPr>
          <p:cNvSpPr txBox="1"/>
          <p:nvPr/>
        </p:nvSpPr>
        <p:spPr>
          <a:xfrm>
            <a:off x="5830597" y="3288066"/>
            <a:ext cx="976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err="1"/>
              <a:t>CodeBuild</a:t>
            </a:r>
            <a:endParaRPr lang="en-US" sz="1100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AE8EA9A9-10FC-4B6D-AF69-62ACF2C9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3720" y="3570188"/>
            <a:ext cx="441172" cy="4411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1A3E811-F6F5-4206-BA02-2D72C4E4B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42" y="4958493"/>
            <a:ext cx="633602" cy="64491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98C9A29-79E6-4A34-ACD5-8C66BBC46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925" y="4908308"/>
            <a:ext cx="633602" cy="64491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E641A3-C221-4B85-BBF1-7A9DB27829C2}"/>
              </a:ext>
            </a:extLst>
          </p:cNvPr>
          <p:cNvCxnSpPr>
            <a:cxnSpLocks/>
            <a:stCxn id="54" idx="3"/>
            <a:endCxn id="60" idx="0"/>
          </p:cNvCxnSpPr>
          <p:nvPr/>
        </p:nvCxnSpPr>
        <p:spPr>
          <a:xfrm>
            <a:off x="6184892" y="3790774"/>
            <a:ext cx="1223251" cy="116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652897-9795-4664-89AE-3CDFACA371CE}"/>
              </a:ext>
            </a:extLst>
          </p:cNvPr>
          <p:cNvCxnSpPr>
            <a:cxnSpLocks/>
            <a:stCxn id="54" idx="2"/>
            <a:endCxn id="62" idx="3"/>
          </p:cNvCxnSpPr>
          <p:nvPr/>
        </p:nvCxnSpPr>
        <p:spPr>
          <a:xfrm flipH="1">
            <a:off x="3597527" y="4011360"/>
            <a:ext cx="2366779" cy="121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F166C00-CBC9-4F4C-B0E3-D53DA83F3FDD}"/>
              </a:ext>
            </a:extLst>
          </p:cNvPr>
          <p:cNvSpPr txBox="1"/>
          <p:nvPr/>
        </p:nvSpPr>
        <p:spPr>
          <a:xfrm>
            <a:off x="2499443" y="5481564"/>
            <a:ext cx="141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Pfizer </a:t>
            </a:r>
            <a:r>
              <a:rPr lang="en-US" sz="1200" dirty="0" err="1"/>
              <a:t>Github</a:t>
            </a:r>
            <a:r>
              <a:rPr lang="en-US" sz="1200" dirty="0"/>
              <a:t> – </a:t>
            </a:r>
          </a:p>
          <a:p>
            <a:r>
              <a:rPr lang="en-US" sz="1200" b="1" dirty="0" err="1"/>
              <a:t>ProdDeploy</a:t>
            </a:r>
            <a:r>
              <a:rPr lang="en-US" sz="1200" b="1" dirty="0"/>
              <a:t> </a:t>
            </a:r>
            <a:r>
              <a:rPr lang="en-US" sz="1200" dirty="0"/>
              <a:t>repo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DCFE15-FD92-483E-825B-B8B5B152E5AA}"/>
              </a:ext>
            </a:extLst>
          </p:cNvPr>
          <p:cNvSpPr txBox="1"/>
          <p:nvPr/>
        </p:nvSpPr>
        <p:spPr>
          <a:xfrm>
            <a:off x="6815702" y="5574797"/>
            <a:ext cx="142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Pfizer </a:t>
            </a:r>
            <a:r>
              <a:rPr lang="en-US" sz="1200" dirty="0" err="1"/>
              <a:t>Github</a:t>
            </a:r>
            <a:r>
              <a:rPr lang="en-US" sz="1200" dirty="0"/>
              <a:t> – </a:t>
            </a:r>
          </a:p>
          <a:p>
            <a:r>
              <a:rPr lang="en-US" sz="1200" b="1" dirty="0"/>
              <a:t>Master</a:t>
            </a:r>
            <a:r>
              <a:rPr lang="en-US" sz="1200" dirty="0"/>
              <a:t> branch 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ProdDeploy</a:t>
            </a:r>
            <a:r>
              <a:rPr lang="en-US" sz="1200" dirty="0"/>
              <a:t> repo)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BE8260-ECFD-4C56-AED6-6DFF1C99C352}"/>
              </a:ext>
            </a:extLst>
          </p:cNvPr>
          <p:cNvSpPr txBox="1"/>
          <p:nvPr/>
        </p:nvSpPr>
        <p:spPr>
          <a:xfrm>
            <a:off x="6840562" y="3911803"/>
            <a:ext cx="1168642" cy="644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Merge changes to master branch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F0CA31-BE7F-4F1F-8FCA-F1E1537E1460}"/>
              </a:ext>
            </a:extLst>
          </p:cNvPr>
          <p:cNvSpPr txBox="1"/>
          <p:nvPr/>
        </p:nvSpPr>
        <p:spPr>
          <a:xfrm>
            <a:off x="4740798" y="4621857"/>
            <a:ext cx="116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Delete deployed files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CBE642-4BF5-42FB-A849-8D5A9344BF87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3333424" y="3790774"/>
            <a:ext cx="2410296" cy="118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0507166A-6A94-4923-AC29-8DC90B6A0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72" y="3458520"/>
            <a:ext cx="633602" cy="644916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CEFE002-F1B7-4FE7-BAD5-0EE04D06A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62601" y="2471813"/>
            <a:ext cx="407292" cy="39576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46C9C537-C8A3-4D09-A5D1-49C9DF712D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8833" y="5054456"/>
            <a:ext cx="407292" cy="395765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7EBDE5-EBF8-4321-A48D-BAF63AC1855B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1258273" y="2867578"/>
            <a:ext cx="7974" cy="59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0EA9CFD-20A9-4F1F-89A1-E64B6224832A}"/>
              </a:ext>
            </a:extLst>
          </p:cNvPr>
          <p:cNvCxnSpPr>
            <a:cxnSpLocks/>
            <a:stCxn id="91" idx="0"/>
            <a:endCxn id="88" idx="2"/>
          </p:cNvCxnSpPr>
          <p:nvPr/>
        </p:nvCxnSpPr>
        <p:spPr>
          <a:xfrm flipH="1" flipV="1">
            <a:off x="1258273" y="4103436"/>
            <a:ext cx="4206" cy="95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AC1B083-0381-4E2B-BB95-C2AB56BD5B76}"/>
              </a:ext>
            </a:extLst>
          </p:cNvPr>
          <p:cNvSpPr txBox="1"/>
          <p:nvPr/>
        </p:nvSpPr>
        <p:spPr>
          <a:xfrm>
            <a:off x="1498476" y="2575932"/>
            <a:ext cx="941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Developers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B006BF-EEBB-48BD-9728-CDD20E93EADC}"/>
              </a:ext>
            </a:extLst>
          </p:cNvPr>
          <p:cNvSpPr txBox="1"/>
          <p:nvPr/>
        </p:nvSpPr>
        <p:spPr>
          <a:xfrm>
            <a:off x="935526" y="538489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CE8A7E-7F08-4926-86A3-F50CBD847E70}"/>
              </a:ext>
            </a:extLst>
          </p:cNvPr>
          <p:cNvSpPr txBox="1"/>
          <p:nvPr/>
        </p:nvSpPr>
        <p:spPr>
          <a:xfrm>
            <a:off x="1473005" y="3375185"/>
            <a:ext cx="192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Pfizer </a:t>
            </a:r>
            <a:r>
              <a:rPr lang="en-US" sz="1200" dirty="0" err="1"/>
              <a:t>Github</a:t>
            </a:r>
            <a:r>
              <a:rPr lang="en-US" sz="1200" dirty="0"/>
              <a:t> dev repos – </a:t>
            </a:r>
          </a:p>
          <a:p>
            <a:r>
              <a:rPr lang="en-US" sz="1200" b="1" dirty="0" err="1"/>
              <a:t>CloudSetup</a:t>
            </a:r>
            <a:r>
              <a:rPr lang="en-US" sz="1200" b="1" dirty="0"/>
              <a:t>/</a:t>
            </a:r>
          </a:p>
          <a:p>
            <a:r>
              <a:rPr lang="en-US" sz="1200" b="1" dirty="0" err="1"/>
              <a:t>Datalake</a:t>
            </a:r>
            <a:r>
              <a:rPr lang="en-US" sz="1200" b="1" dirty="0"/>
              <a:t>/</a:t>
            </a:r>
            <a:endParaRPr lang="en-US" sz="1200" dirty="0"/>
          </a:p>
        </p:txBody>
      </p:sp>
      <p:pic>
        <p:nvPicPr>
          <p:cNvPr id="28" name="Graphic 39">
            <a:extLst>
              <a:ext uri="{FF2B5EF4-FFF2-40B4-BE49-F238E27FC236}">
                <a16:creationId xmlns:a16="http://schemas.microsoft.com/office/drawing/2014/main" id="{E69B0131-2D8D-4BB4-A320-A5DCC00A0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4176" y="1980143"/>
            <a:ext cx="463951" cy="463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27779-4578-4933-A13D-4370406C4B57}"/>
              </a:ext>
            </a:extLst>
          </p:cNvPr>
          <p:cNvSpPr txBox="1"/>
          <p:nvPr/>
        </p:nvSpPr>
        <p:spPr>
          <a:xfrm>
            <a:off x="5896486" y="1814644"/>
            <a:ext cx="16273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Artifacts (zipped code) </a:t>
            </a:r>
          </a:p>
          <a:p>
            <a:r>
              <a:rPr lang="en-US" sz="1100"/>
              <a:t>and change comments</a:t>
            </a:r>
          </a:p>
          <a:p>
            <a:r>
              <a:rPr lang="en-US" sz="1100"/>
              <a:t>stored in S3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4BEE88-F4DF-462F-801F-EE82D0B4EB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6699" y="1674635"/>
            <a:ext cx="371552" cy="440091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A11E9FE-8ECC-4A05-9FBC-3C48361088CA}"/>
              </a:ext>
            </a:extLst>
          </p:cNvPr>
          <p:cNvCxnSpPr>
            <a:stCxn id="54" idx="0"/>
            <a:endCxn id="28" idx="1"/>
          </p:cNvCxnSpPr>
          <p:nvPr/>
        </p:nvCxnSpPr>
        <p:spPr>
          <a:xfrm rot="5400000" flipH="1" flipV="1">
            <a:off x="6075207" y="2101219"/>
            <a:ext cx="1358069" cy="1579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22C4918-0407-44F3-83A3-FD8C830774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6699" y="2254984"/>
            <a:ext cx="423306" cy="45286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2CE4DA9-D107-4790-B6CD-C9480D9B570A}"/>
              </a:ext>
            </a:extLst>
          </p:cNvPr>
          <p:cNvSpPr/>
          <p:nvPr/>
        </p:nvSpPr>
        <p:spPr>
          <a:xfrm>
            <a:off x="1342342" y="2982349"/>
            <a:ext cx="363666" cy="37586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A53CBD-C927-49E7-B074-63D44D2B84B3}"/>
              </a:ext>
            </a:extLst>
          </p:cNvPr>
          <p:cNvSpPr/>
          <p:nvPr/>
        </p:nvSpPr>
        <p:spPr>
          <a:xfrm>
            <a:off x="1316643" y="4315112"/>
            <a:ext cx="363666" cy="37586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B3DE20-7D59-4D1A-9A39-CFF9DE1CF9B7}"/>
              </a:ext>
            </a:extLst>
          </p:cNvPr>
          <p:cNvSpPr/>
          <p:nvPr/>
        </p:nvSpPr>
        <p:spPr>
          <a:xfrm>
            <a:off x="1961367" y="4569785"/>
            <a:ext cx="363666" cy="37586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FA26F3-A9FE-4289-9DCE-86A754711EDC}"/>
              </a:ext>
            </a:extLst>
          </p:cNvPr>
          <p:cNvSpPr/>
          <p:nvPr/>
        </p:nvSpPr>
        <p:spPr>
          <a:xfrm>
            <a:off x="4101550" y="3823426"/>
            <a:ext cx="363666" cy="37586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A61715-D5B1-4BEA-977E-28438D8BB6DB}"/>
              </a:ext>
            </a:extLst>
          </p:cNvPr>
          <p:cNvSpPr/>
          <p:nvPr/>
        </p:nvSpPr>
        <p:spPr>
          <a:xfrm>
            <a:off x="5265626" y="4368785"/>
            <a:ext cx="363666" cy="37586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E14CAE-72F6-4666-B52E-F0A98D62CAB3}"/>
              </a:ext>
            </a:extLst>
          </p:cNvPr>
          <p:cNvSpPr/>
          <p:nvPr/>
        </p:nvSpPr>
        <p:spPr>
          <a:xfrm>
            <a:off x="6529550" y="3844413"/>
            <a:ext cx="363666" cy="37586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F4BBA0-8366-4C0B-A5FA-D6E60C59A8BA}"/>
              </a:ext>
            </a:extLst>
          </p:cNvPr>
          <p:cNvSpPr/>
          <p:nvPr/>
        </p:nvSpPr>
        <p:spPr>
          <a:xfrm>
            <a:off x="5587566" y="1950366"/>
            <a:ext cx="363666" cy="37586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0366F3-E5FF-4DFD-AF0D-91CB7197BFA4}"/>
              </a:ext>
            </a:extLst>
          </p:cNvPr>
          <p:cNvSpPr txBox="1"/>
          <p:nvPr/>
        </p:nvSpPr>
        <p:spPr>
          <a:xfrm>
            <a:off x="3762311" y="812364"/>
            <a:ext cx="1627369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Fallback plan</a:t>
            </a:r>
          </a:p>
          <a:p>
            <a:pPr marL="228600" indent="-228600">
              <a:buAutoNum type="arabicPeriod"/>
            </a:pPr>
            <a:r>
              <a:rPr lang="en-US" sz="1200" dirty="0"/>
              <a:t>New branch for every CR</a:t>
            </a:r>
          </a:p>
          <a:p>
            <a:pPr marL="228600" indent="-228600">
              <a:buAutoNum type="arabicPeriod"/>
            </a:pPr>
            <a:r>
              <a:rPr lang="en-US" sz="1200" dirty="0"/>
              <a:t>Guidelines for developers – use of dev / prod folder, comments </a:t>
            </a:r>
            <a:r>
              <a:rPr lang="en-US" sz="1200" dirty="0" err="1"/>
              <a:t>etc</a:t>
            </a: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0836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847362" y="4143659"/>
            <a:ext cx="6266295" cy="512704"/>
          </a:xfrm>
          <a:prstGeom prst="rect">
            <a:avLst/>
          </a:prstGeom>
          <a:noFill/>
          <a:ln w="15875">
            <a:noFill/>
          </a:ln>
        </p:spPr>
        <p:style>
          <a:ln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920" tIns="6985" rIns="121920" bIns="6985" numCol="1" spcCol="1270" anchor="ctr" anchorCtr="0">
            <a:spAutoFit/>
          </a:bodyPr>
          <a:lstStyle/>
          <a:p>
            <a:pPr lvl="0" defTabSz="488926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600" b="1">
                <a:solidFill>
                  <a:srgbClr val="000000">
                    <a:lumMod val="75000"/>
                    <a:lumOff val="25000"/>
                  </a:srgbClr>
                </a:solidFill>
              </a:rPr>
              <a:t>Thank You!!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830349" y="4610077"/>
            <a:ext cx="6283308" cy="0"/>
          </a:xfrm>
          <a:prstGeom prst="line">
            <a:avLst/>
          </a:prstGeom>
          <a:ln w="12700">
            <a:solidFill>
              <a:srgbClr val="B9AFA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103098" y="4489032"/>
            <a:ext cx="539891" cy="49244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21920" tIns="0" rIns="0" bIns="0" anchor="ctr">
            <a:spAutoFit/>
            <a:scene3d>
              <a:camera prst="isometricLeftDown"/>
              <a:lightRig rig="threePt" dir="t"/>
            </a:scene3d>
          </a:bodyPr>
          <a:lstStyle/>
          <a:p>
            <a:pPr defTabSz="914354">
              <a:buClr>
                <a:srgbClr val="4E84C4"/>
              </a:buClr>
              <a:defRPr/>
            </a:pPr>
            <a:r>
              <a:rPr lang="en-US" sz="3200" b="1" kern="0">
                <a:solidFill>
                  <a:schemeClr val="bg1"/>
                </a:solidFill>
                <a:latin typeface="+mj-lt"/>
                <a:cs typeface="Tahoma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83200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DE2D73B-9C4E-4474-876E-46907DAE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29469"/>
            <a:ext cx="2743200" cy="15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7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FF9FEDD5-3582-462E-A365-58C6C90D6B76}"/>
              </a:ext>
            </a:extLst>
          </p:cNvPr>
          <p:cNvSpPr/>
          <p:nvPr/>
        </p:nvSpPr>
        <p:spPr>
          <a:xfrm rot="16200000">
            <a:off x="3093078" y="433158"/>
            <a:ext cx="948560" cy="217771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Systems </a:t>
            </a:r>
          </a:p>
          <a:p>
            <a:pPr algn="ctr"/>
            <a:r>
              <a:rPr lang="en-US" sz="1200"/>
              <a:t>Manager</a:t>
            </a:r>
          </a:p>
          <a:p>
            <a:pPr algn="l"/>
            <a:endParaRPr lang="en-US" sz="1200">
              <a:ln w="0"/>
              <a:solidFill>
                <a:schemeClr val="accent5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C9F2C2-0514-4710-9D34-44AE00485086}"/>
              </a:ext>
            </a:extLst>
          </p:cNvPr>
          <p:cNvSpPr/>
          <p:nvPr/>
        </p:nvSpPr>
        <p:spPr>
          <a:xfrm>
            <a:off x="2338970" y="2939054"/>
            <a:ext cx="1646142" cy="345093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 dirty="0"/>
              <a:t>AWS – EC2 – Patching and SSH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08508" y="979681"/>
            <a:ext cx="743147" cy="527922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b="1">
              <a:solidFill>
                <a:srgbClr val="879196"/>
              </a:solidFill>
            </a:endParaRPr>
          </a:p>
          <a:p>
            <a:pPr algn="ctr"/>
            <a:r>
              <a:rPr lang="en-US" sz="1050" b="1">
                <a:solidFill>
                  <a:srgbClr val="879196"/>
                </a:solidFill>
              </a:rPr>
              <a:t>Pfizer Network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609911" y="905129"/>
            <a:ext cx="5747085" cy="5730179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600" b="1">
              <a:solidFill>
                <a:srgbClr val="879196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108510" y="3736983"/>
            <a:ext cx="76025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828707" eaLnBrk="1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sz="900"/>
              <a:t>Structured Data</a:t>
            </a:r>
          </a:p>
        </p:txBody>
      </p:sp>
      <p:pic>
        <p:nvPicPr>
          <p:cNvPr id="212" name="Graphic 10">
            <a:extLst>
              <a:ext uri="{FF2B5EF4-FFF2-40B4-BE49-F238E27FC236}">
                <a16:creationId xmlns:a16="http://schemas.microsoft.com/office/drawing/2014/main" id="{F6888FF3-3BE2-46FB-92E3-E08F9E8F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2459" y="903459"/>
            <a:ext cx="330200" cy="3302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6CBD3399-3B6E-4FF8-A93B-5F0F3F420D38}"/>
              </a:ext>
            </a:extLst>
          </p:cNvPr>
          <p:cNvSpPr/>
          <p:nvPr/>
        </p:nvSpPr>
        <p:spPr>
          <a:xfrm>
            <a:off x="1773230" y="2501045"/>
            <a:ext cx="5424362" cy="400382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12BA0BB9-AFB6-4180-AE24-3C0CAF650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6123" y="2500139"/>
            <a:ext cx="302711" cy="28898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467120E3-EAB3-42B0-AE9F-71AA6BE4C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6736" y="2936202"/>
            <a:ext cx="317246" cy="302856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C52475B9-D82A-41B1-9577-F696DBCC91A8}"/>
              </a:ext>
            </a:extLst>
          </p:cNvPr>
          <p:cNvSpPr/>
          <p:nvPr/>
        </p:nvSpPr>
        <p:spPr>
          <a:xfrm>
            <a:off x="4537988" y="2711965"/>
            <a:ext cx="2528101" cy="36623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Private </a:t>
            </a:r>
          </a:p>
          <a:p>
            <a:pPr algn="l"/>
            <a:r>
              <a:rPr lang="en-US" sz="1200">
                <a:solidFill>
                  <a:schemeClr val="accent5"/>
                </a:solidFill>
              </a:rPr>
              <a:t>subnet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E56595E-E12A-4E18-A0D9-8E046F1FDF87}"/>
              </a:ext>
            </a:extLst>
          </p:cNvPr>
          <p:cNvSpPr txBox="1"/>
          <p:nvPr/>
        </p:nvSpPr>
        <p:spPr>
          <a:xfrm>
            <a:off x="2941800" y="1029620"/>
            <a:ext cx="1463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Systems Manager</a:t>
            </a:r>
          </a:p>
        </p:txBody>
      </p:sp>
      <p:pic>
        <p:nvPicPr>
          <p:cNvPr id="234" name="Graphic 233">
            <a:extLst>
              <a:ext uri="{FF2B5EF4-FFF2-40B4-BE49-F238E27FC236}">
                <a16:creationId xmlns:a16="http://schemas.microsoft.com/office/drawing/2014/main" id="{4A2066D5-7C1D-4974-A716-4B63E26922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32200" y="1305235"/>
            <a:ext cx="398800" cy="39880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ED0B5B37-5DB2-43D2-941E-E2A04ADE4947}"/>
              </a:ext>
            </a:extLst>
          </p:cNvPr>
          <p:cNvSpPr txBox="1"/>
          <p:nvPr/>
        </p:nvSpPr>
        <p:spPr>
          <a:xfrm>
            <a:off x="3734589" y="1635407"/>
            <a:ext cx="735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050"/>
              <a:t>Session </a:t>
            </a:r>
          </a:p>
          <a:p>
            <a:r>
              <a:rPr lang="en-US" sz="1050"/>
              <a:t>Manager</a:t>
            </a:r>
          </a:p>
        </p:txBody>
      </p:sp>
      <p:pic>
        <p:nvPicPr>
          <p:cNvPr id="240" name="Graphic 33">
            <a:extLst>
              <a:ext uri="{FF2B5EF4-FFF2-40B4-BE49-F238E27FC236}">
                <a16:creationId xmlns:a16="http://schemas.microsoft.com/office/drawing/2014/main" id="{BB2C2C98-93D1-4EF6-B350-746275FFFA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967" y="1282662"/>
            <a:ext cx="407957" cy="407957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5B63A784-7155-4BB5-B658-43E5AC0160AB}"/>
              </a:ext>
            </a:extLst>
          </p:cNvPr>
          <p:cNvSpPr txBox="1"/>
          <p:nvPr/>
        </p:nvSpPr>
        <p:spPr>
          <a:xfrm>
            <a:off x="636575" y="3538900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232F3E"/>
                </a:solidFill>
              </a:rPr>
              <a:t>Internet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2CE12D-DCBF-4F90-8620-09E21BED30EB}"/>
              </a:ext>
            </a:extLst>
          </p:cNvPr>
          <p:cNvSpPr txBox="1"/>
          <p:nvPr/>
        </p:nvSpPr>
        <p:spPr>
          <a:xfrm>
            <a:off x="2734299" y="1638059"/>
            <a:ext cx="8124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050" dirty="0"/>
              <a:t>Patch </a:t>
            </a:r>
          </a:p>
          <a:p>
            <a:r>
              <a:rPr lang="en-US" sz="1050" dirty="0"/>
              <a:t>Manager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F3FB2A-90C2-4566-85A9-8864DD9D41EC}"/>
              </a:ext>
            </a:extLst>
          </p:cNvPr>
          <p:cNvSpPr txBox="1"/>
          <p:nvPr/>
        </p:nvSpPr>
        <p:spPr>
          <a:xfrm>
            <a:off x="7582135" y="1068559"/>
            <a:ext cx="4635777" cy="1584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100" b="1" u="sng" dirty="0"/>
              <a:t>Patching Setup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100" dirty="0"/>
              <a:t>Assign required IAM role to instance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100" dirty="0"/>
              <a:t>Create VPC endpoints to system manger/s3 to use patch manager.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100" dirty="0"/>
              <a:t>Setup patch baseline and maintain window for patch group in system manager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100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7E37F724-0586-4387-A9DF-9B53DE8BD6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32199" y="5523182"/>
            <a:ext cx="438083" cy="43808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0D30D5C-7001-453C-9E4C-576787214A09}"/>
              </a:ext>
            </a:extLst>
          </p:cNvPr>
          <p:cNvSpPr txBox="1"/>
          <p:nvPr/>
        </p:nvSpPr>
        <p:spPr>
          <a:xfrm>
            <a:off x="1969271" y="5954626"/>
            <a:ext cx="224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Application Load Balancer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606B65-071B-4E0C-9AC1-7C9724384435}"/>
              </a:ext>
            </a:extLst>
          </p:cNvPr>
          <p:cNvCxnSpPr>
            <a:cxnSpLocks/>
            <a:stCxn id="74" idx="1"/>
            <a:endCxn id="46" idx="1"/>
          </p:cNvCxnSpPr>
          <p:nvPr/>
        </p:nvCxnSpPr>
        <p:spPr>
          <a:xfrm>
            <a:off x="691753" y="5735668"/>
            <a:ext cx="2240446" cy="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4213DA-23FE-4AEB-9D2F-426E72C1E6C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370282" y="5742224"/>
            <a:ext cx="1463191" cy="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30CE3A9-3B11-422B-8FA4-6DC73DBAE2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09855" y="2426879"/>
            <a:ext cx="310785" cy="310785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3BF2DC-74B8-43E7-96B4-C4D5C79C46D9}"/>
              </a:ext>
            </a:extLst>
          </p:cNvPr>
          <p:cNvCxnSpPr>
            <a:cxnSpLocks/>
            <a:stCxn id="55" idx="2"/>
          </p:cNvCxnSpPr>
          <p:nvPr/>
        </p:nvCxnSpPr>
        <p:spPr>
          <a:xfrm rot="16200000" flipH="1">
            <a:off x="3131264" y="3871648"/>
            <a:ext cx="2869324" cy="601356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:a16="http://schemas.microsoft.com/office/drawing/2014/main" id="{7AC51984-9457-4701-BC5B-CB8191CC3D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246884" y="5519528"/>
            <a:ext cx="444869" cy="432279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0C866DD0-4453-40F2-BBCB-BC92F75858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3075" y="1041452"/>
            <a:ext cx="295975" cy="29597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6B7C3B-76E6-49A9-B8D4-187B182CCC4E}"/>
              </a:ext>
            </a:extLst>
          </p:cNvPr>
          <p:cNvCxnSpPr>
            <a:cxnSpLocks/>
          </p:cNvCxnSpPr>
          <p:nvPr/>
        </p:nvCxnSpPr>
        <p:spPr>
          <a:xfrm>
            <a:off x="4265248" y="3970421"/>
            <a:ext cx="60135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85CCD75-C6F9-46DA-912C-D40592C82698}"/>
              </a:ext>
            </a:extLst>
          </p:cNvPr>
          <p:cNvSpPr txBox="1"/>
          <p:nvPr/>
        </p:nvSpPr>
        <p:spPr>
          <a:xfrm>
            <a:off x="3092106" y="2475007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AWS </a:t>
            </a:r>
            <a:r>
              <a:rPr lang="en-US" sz="900" err="1"/>
              <a:t>PrivateLink</a:t>
            </a:r>
            <a:endParaRPr lang="en-US" sz="9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480103-3285-489E-94E7-EEB569623568}"/>
              </a:ext>
            </a:extLst>
          </p:cNvPr>
          <p:cNvCxnSpPr>
            <a:cxnSpLocks/>
            <a:stCxn id="240" idx="3"/>
          </p:cNvCxnSpPr>
          <p:nvPr/>
        </p:nvCxnSpPr>
        <p:spPr>
          <a:xfrm>
            <a:off x="4282924" y="1486641"/>
            <a:ext cx="112063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B78848-BBAD-4BE1-B932-E38B50F67655}"/>
              </a:ext>
            </a:extLst>
          </p:cNvPr>
          <p:cNvSpPr txBox="1"/>
          <p:nvPr/>
        </p:nvSpPr>
        <p:spPr>
          <a:xfrm>
            <a:off x="4762940" y="1301882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Logs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04A3520E-653C-43F5-B846-0B7D87B00F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811" y="990416"/>
            <a:ext cx="223709" cy="223709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2FB5F30-63A3-4B5D-8F36-773546A13034}"/>
              </a:ext>
            </a:extLst>
          </p:cNvPr>
          <p:cNvCxnSpPr>
            <a:cxnSpLocks/>
            <a:stCxn id="78" idx="1"/>
            <a:endCxn id="55" idx="0"/>
          </p:cNvCxnSpPr>
          <p:nvPr/>
        </p:nvCxnSpPr>
        <p:spPr>
          <a:xfrm rot="16200000" flipH="1">
            <a:off x="3701011" y="1862641"/>
            <a:ext cx="430585" cy="697890"/>
          </a:xfrm>
          <a:prstGeom prst="bentConnector5">
            <a:avLst>
              <a:gd name="adj1" fmla="val 53091"/>
              <a:gd name="adj2" fmla="val 72846"/>
              <a:gd name="adj3" fmla="val 46909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7EAD7B-72B2-4C71-B4AB-CFAA445AA601}"/>
              </a:ext>
            </a:extLst>
          </p:cNvPr>
          <p:cNvCxnSpPr/>
          <p:nvPr/>
        </p:nvCxnSpPr>
        <p:spPr>
          <a:xfrm>
            <a:off x="1220074" y="967649"/>
            <a:ext cx="0" cy="5655628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A71CF20E-DA4B-4678-803B-59EAAF3CE3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8732" y="3280878"/>
            <a:ext cx="383072" cy="383072"/>
          </a:xfrm>
          <a:prstGeom prst="rect">
            <a:avLst/>
          </a:prstGeom>
        </p:spPr>
      </p:pic>
      <p:pic>
        <p:nvPicPr>
          <p:cNvPr id="81" name="Graphic 8">
            <a:extLst>
              <a:ext uri="{FF2B5EF4-FFF2-40B4-BE49-F238E27FC236}">
                <a16:creationId xmlns:a16="http://schemas.microsoft.com/office/drawing/2014/main" id="{D99994F1-401C-46F0-94B1-6869603ABC9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13673" y="3736983"/>
            <a:ext cx="512705" cy="512705"/>
          </a:xfrm>
          <a:prstGeom prst="rect">
            <a:avLst/>
          </a:prstGeom>
        </p:spPr>
      </p:pic>
      <p:pic>
        <p:nvPicPr>
          <p:cNvPr id="84" name="Graphic 8">
            <a:extLst>
              <a:ext uri="{FF2B5EF4-FFF2-40B4-BE49-F238E27FC236}">
                <a16:creationId xmlns:a16="http://schemas.microsoft.com/office/drawing/2014/main" id="{6471AEEE-73BD-49B3-A96D-2C2AE672CC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12383" y="5439102"/>
            <a:ext cx="512705" cy="51270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25FB684-D772-40FA-B623-269D2F26A426}"/>
              </a:ext>
            </a:extLst>
          </p:cNvPr>
          <p:cNvSpPr txBox="1"/>
          <p:nvPr/>
        </p:nvSpPr>
        <p:spPr>
          <a:xfrm>
            <a:off x="5462160" y="3785586"/>
            <a:ext cx="8124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050" dirty="0"/>
              <a:t>Bastion host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47A27-D19F-45D6-9DF0-C2C146693E2B}"/>
              </a:ext>
            </a:extLst>
          </p:cNvPr>
          <p:cNvSpPr txBox="1"/>
          <p:nvPr/>
        </p:nvSpPr>
        <p:spPr>
          <a:xfrm>
            <a:off x="5644578" y="5471811"/>
            <a:ext cx="8124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050" dirty="0"/>
              <a:t>Tableau Server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151FA4-F959-47E2-9BBA-BB1486E12D6C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5368736" y="4249688"/>
            <a:ext cx="1290" cy="118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A0E67D-E53D-462A-83B1-23B1EF300BC0}"/>
              </a:ext>
            </a:extLst>
          </p:cNvPr>
          <p:cNvSpPr txBox="1"/>
          <p:nvPr/>
        </p:nvSpPr>
        <p:spPr>
          <a:xfrm>
            <a:off x="5318337" y="1635961"/>
            <a:ext cx="672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Cloud</a:t>
            </a:r>
          </a:p>
          <a:p>
            <a:r>
              <a:rPr lang="en-US" sz="1100"/>
              <a:t>Watch</a:t>
            </a:r>
          </a:p>
        </p:txBody>
      </p:sp>
      <p:pic>
        <p:nvPicPr>
          <p:cNvPr id="93" name="Graphic 33">
            <a:extLst>
              <a:ext uri="{FF2B5EF4-FFF2-40B4-BE49-F238E27FC236}">
                <a16:creationId xmlns:a16="http://schemas.microsoft.com/office/drawing/2014/main" id="{2BF33362-DF47-42A9-8C7C-6D965F6776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0241" y="1244666"/>
            <a:ext cx="419856" cy="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1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C52475B9-D82A-41B1-9577-F696DBCC91A8}"/>
              </a:ext>
            </a:extLst>
          </p:cNvPr>
          <p:cNvSpPr/>
          <p:nvPr/>
        </p:nvSpPr>
        <p:spPr>
          <a:xfrm>
            <a:off x="6096001" y="2266191"/>
            <a:ext cx="3623016" cy="36789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Private subnet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C9F2C2-0514-4710-9D34-44AE00485086}"/>
              </a:ext>
            </a:extLst>
          </p:cNvPr>
          <p:cNvSpPr/>
          <p:nvPr/>
        </p:nvSpPr>
        <p:spPr>
          <a:xfrm>
            <a:off x="2836051" y="2343120"/>
            <a:ext cx="1935050" cy="365012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AWS Cloud Ecosystem – High Level Architecture (Old)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10800" y="805218"/>
            <a:ext cx="1085483" cy="5453689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>
                <a:solidFill>
                  <a:srgbClr val="879196"/>
                </a:solidFill>
              </a:rPr>
              <a:t>Pfizer Network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70690" y="805219"/>
            <a:ext cx="9926727" cy="545368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600" b="1">
              <a:solidFill>
                <a:srgbClr val="879196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107280" y="4101605"/>
            <a:ext cx="108548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828707" eaLnBrk="1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/>
              <a:t>Structured Data</a:t>
            </a:r>
          </a:p>
        </p:txBody>
      </p:sp>
      <p:pic>
        <p:nvPicPr>
          <p:cNvPr id="212" name="Graphic 10">
            <a:extLst>
              <a:ext uri="{FF2B5EF4-FFF2-40B4-BE49-F238E27FC236}">
                <a16:creationId xmlns:a16="http://schemas.microsoft.com/office/drawing/2014/main" id="{F6888FF3-3BE2-46FB-92E3-E08F9E8F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8730" y="789881"/>
            <a:ext cx="330200" cy="3302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8F582AC-18F6-4D09-B3BB-D1FA493292A9}"/>
              </a:ext>
            </a:extLst>
          </p:cNvPr>
          <p:cNvSpPr txBox="1"/>
          <p:nvPr/>
        </p:nvSpPr>
        <p:spPr>
          <a:xfrm>
            <a:off x="6734747" y="4508550"/>
            <a:ext cx="962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SFTP Server </a:t>
            </a:r>
          </a:p>
          <a:p>
            <a:pPr algn="ctr"/>
            <a:r>
              <a:rPr lang="en-US" sz="1050"/>
              <a:t>(EC2)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5E142B86-007E-4D6A-B4A5-8423545C7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1244" y="4058712"/>
            <a:ext cx="477869" cy="47786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6CBD3399-3B6E-4FF8-A93B-5F0F3F420D38}"/>
              </a:ext>
            </a:extLst>
          </p:cNvPr>
          <p:cNvSpPr/>
          <p:nvPr/>
        </p:nvSpPr>
        <p:spPr>
          <a:xfrm>
            <a:off x="2324076" y="2075593"/>
            <a:ext cx="7897233" cy="399290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12BA0BB9-AFB6-4180-AE24-3C0CAF650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1385" y="2074686"/>
            <a:ext cx="381871" cy="364549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467120E3-EAB3-42B0-AE9F-71AA6BE4C0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1835" y="2342302"/>
            <a:ext cx="317246" cy="302856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B2EF5E6-21C4-4693-8348-A266625870D4}"/>
              </a:ext>
            </a:extLst>
          </p:cNvPr>
          <p:cNvSpPr txBox="1"/>
          <p:nvPr/>
        </p:nvSpPr>
        <p:spPr>
          <a:xfrm>
            <a:off x="3284058" y="4454144"/>
            <a:ext cx="128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Network </a:t>
            </a:r>
          </a:p>
          <a:p>
            <a:pPr algn="ctr"/>
            <a:r>
              <a:rPr lang="en-US" sz="1200"/>
              <a:t>Load Balancer</a:t>
            </a:r>
          </a:p>
        </p:txBody>
      </p:sp>
      <p:pic>
        <p:nvPicPr>
          <p:cNvPr id="114" name="Graphic 140">
            <a:extLst>
              <a:ext uri="{FF2B5EF4-FFF2-40B4-BE49-F238E27FC236}">
                <a16:creationId xmlns:a16="http://schemas.microsoft.com/office/drawing/2014/main" id="{1FE8A87E-7A74-40E3-BE8D-3CF90ECAA1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87585" y="2884918"/>
            <a:ext cx="389784" cy="389784"/>
          </a:xfrm>
          <a:prstGeom prst="rect">
            <a:avLst/>
          </a:prstGeom>
        </p:spPr>
      </p:pic>
      <p:pic>
        <p:nvPicPr>
          <p:cNvPr id="115" name="Graphic 40">
            <a:extLst>
              <a:ext uri="{FF2B5EF4-FFF2-40B4-BE49-F238E27FC236}">
                <a16:creationId xmlns:a16="http://schemas.microsoft.com/office/drawing/2014/main" id="{C26C5153-CD80-4E76-AC65-DBE53B7DC3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07017" y="2913078"/>
            <a:ext cx="389784" cy="389784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F3440E4-DD08-4E29-BC42-F0D7C71AA19A}"/>
              </a:ext>
            </a:extLst>
          </p:cNvPr>
          <p:cNvSpPr txBox="1"/>
          <p:nvPr/>
        </p:nvSpPr>
        <p:spPr>
          <a:xfrm>
            <a:off x="8230005" y="3324318"/>
            <a:ext cx="71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Redshift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026D25-376F-4036-959A-6C486753970A}"/>
              </a:ext>
            </a:extLst>
          </p:cNvPr>
          <p:cNvSpPr txBox="1"/>
          <p:nvPr/>
        </p:nvSpPr>
        <p:spPr>
          <a:xfrm>
            <a:off x="6891163" y="3330176"/>
            <a:ext cx="56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EMR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1ABEB2-295F-42FB-9EBF-5859B617A7E9}"/>
              </a:ext>
            </a:extLst>
          </p:cNvPr>
          <p:cNvSpPr txBox="1"/>
          <p:nvPr/>
        </p:nvSpPr>
        <p:spPr>
          <a:xfrm>
            <a:off x="10863509" y="3809371"/>
            <a:ext cx="927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Glacier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593E947-6442-4A4A-AE79-341089D2F811}"/>
              </a:ext>
            </a:extLst>
          </p:cNvPr>
          <p:cNvSpPr txBox="1"/>
          <p:nvPr/>
        </p:nvSpPr>
        <p:spPr>
          <a:xfrm>
            <a:off x="10834092" y="2852482"/>
            <a:ext cx="973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Amazon S3</a:t>
            </a:r>
          </a:p>
        </p:txBody>
      </p:sp>
      <p:pic>
        <p:nvPicPr>
          <p:cNvPr id="120" name="Graphic 39">
            <a:extLst>
              <a:ext uri="{FF2B5EF4-FFF2-40B4-BE49-F238E27FC236}">
                <a16:creationId xmlns:a16="http://schemas.microsoft.com/office/drawing/2014/main" id="{CD55BD78-3EC1-4A61-8FD9-53859F906A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56248" y="2438711"/>
            <a:ext cx="426888" cy="426888"/>
          </a:xfrm>
          <a:prstGeom prst="rect">
            <a:avLst/>
          </a:prstGeom>
        </p:spPr>
      </p:pic>
      <p:pic>
        <p:nvPicPr>
          <p:cNvPr id="121" name="Graphic 38">
            <a:extLst>
              <a:ext uri="{FF2B5EF4-FFF2-40B4-BE49-F238E27FC236}">
                <a16:creationId xmlns:a16="http://schemas.microsoft.com/office/drawing/2014/main" id="{39CA4E92-5754-4ED8-BE77-AC3216AE68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78198" y="3403779"/>
            <a:ext cx="426888" cy="426888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3D93F2E2-32AB-43A0-9AB3-D95A76C9FF5B}"/>
              </a:ext>
            </a:extLst>
          </p:cNvPr>
          <p:cNvSpPr txBox="1"/>
          <p:nvPr/>
        </p:nvSpPr>
        <p:spPr>
          <a:xfrm>
            <a:off x="7502694" y="3339769"/>
            <a:ext cx="719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000"/>
              <a:t>Lambda</a:t>
            </a:r>
          </a:p>
        </p:txBody>
      </p:sp>
      <p:pic>
        <p:nvPicPr>
          <p:cNvPr id="220" name="Graphic 44">
            <a:extLst>
              <a:ext uri="{FF2B5EF4-FFF2-40B4-BE49-F238E27FC236}">
                <a16:creationId xmlns:a16="http://schemas.microsoft.com/office/drawing/2014/main" id="{0C4C339B-7145-471D-94A0-ABC2D0145AA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662131" y="2921716"/>
            <a:ext cx="389784" cy="389784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4EC1F8AC-5549-480A-BEA9-71F17485589D}"/>
              </a:ext>
            </a:extLst>
          </p:cNvPr>
          <p:cNvSpPr txBox="1"/>
          <p:nvPr/>
        </p:nvSpPr>
        <p:spPr>
          <a:xfrm>
            <a:off x="2767958" y="5558572"/>
            <a:ext cx="2301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Application </a:t>
            </a:r>
          </a:p>
          <a:p>
            <a:pPr algn="ctr"/>
            <a:r>
              <a:rPr lang="en-US" sz="1100"/>
              <a:t>Load Balancer</a:t>
            </a:r>
          </a:p>
        </p:txBody>
      </p:sp>
      <p:pic>
        <p:nvPicPr>
          <p:cNvPr id="223" name="Graphic 222">
            <a:extLst>
              <a:ext uri="{FF2B5EF4-FFF2-40B4-BE49-F238E27FC236}">
                <a16:creationId xmlns:a16="http://schemas.microsoft.com/office/drawing/2014/main" id="{3A351548-26F0-4BC2-8C51-0E5C7D3D23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763903" y="5120147"/>
            <a:ext cx="444821" cy="444821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160CAE3C-9F08-4D9A-98B3-1B1258FDA3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2519" y="2287807"/>
            <a:ext cx="317246" cy="302856"/>
          </a:xfrm>
          <a:prstGeom prst="rect">
            <a:avLst/>
          </a:prstGeom>
        </p:spPr>
      </p:pic>
      <p:pic>
        <p:nvPicPr>
          <p:cNvPr id="226" name="Graphic 8">
            <a:extLst>
              <a:ext uri="{FF2B5EF4-FFF2-40B4-BE49-F238E27FC236}">
                <a16:creationId xmlns:a16="http://schemas.microsoft.com/office/drawing/2014/main" id="{762D1A0D-2F32-4F78-89F3-68631F54F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0265" y="5154411"/>
            <a:ext cx="477870" cy="477870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766DCFBC-F84C-47A0-8F3B-53B32B4E74A8}"/>
              </a:ext>
            </a:extLst>
          </p:cNvPr>
          <p:cNvSpPr txBox="1"/>
          <p:nvPr/>
        </p:nvSpPr>
        <p:spPr>
          <a:xfrm>
            <a:off x="6614428" y="5595923"/>
            <a:ext cx="1235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Tableau Server </a:t>
            </a:r>
          </a:p>
          <a:p>
            <a:pPr algn="ctr"/>
            <a:r>
              <a:rPr lang="en-US" sz="1100"/>
              <a:t>(EC2)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C3ACC2-C2BE-4698-9835-D8927E4AB438}"/>
              </a:ext>
            </a:extLst>
          </p:cNvPr>
          <p:cNvCxnSpPr>
            <a:cxnSpLocks/>
          </p:cNvCxnSpPr>
          <p:nvPr/>
        </p:nvCxnSpPr>
        <p:spPr>
          <a:xfrm>
            <a:off x="4208725" y="5486396"/>
            <a:ext cx="270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A0DFCB-849A-4816-B49A-775732708E25}"/>
              </a:ext>
            </a:extLst>
          </p:cNvPr>
          <p:cNvSpPr/>
          <p:nvPr/>
        </p:nvSpPr>
        <p:spPr>
          <a:xfrm>
            <a:off x="1196283" y="4125457"/>
            <a:ext cx="2445130" cy="26789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7852C269-9EDA-4A3C-AF3C-6A9A069B5B1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>
            <a:off x="471686" y="1254749"/>
            <a:ext cx="436433" cy="424081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473B3A37-9A17-4003-A223-A2D317EEC9AD}"/>
              </a:ext>
            </a:extLst>
          </p:cNvPr>
          <p:cNvSpPr txBox="1"/>
          <p:nvPr/>
        </p:nvSpPr>
        <p:spPr>
          <a:xfrm>
            <a:off x="-96700" y="170741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Admin Users</a:t>
            </a:r>
          </a:p>
        </p:txBody>
      </p:sp>
      <p:pic>
        <p:nvPicPr>
          <p:cNvPr id="231" name="Graphic 230">
            <a:extLst>
              <a:ext uri="{FF2B5EF4-FFF2-40B4-BE49-F238E27FC236}">
                <a16:creationId xmlns:a16="http://schemas.microsoft.com/office/drawing/2014/main" id="{14D29AC8-76FF-44A9-B442-1154052F12B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>
            <a:off x="542867" y="5136628"/>
            <a:ext cx="407292" cy="395765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CCA18A6B-226C-4E48-986C-E61359CEB2DF}"/>
              </a:ext>
            </a:extLst>
          </p:cNvPr>
          <p:cNvSpPr txBox="1"/>
          <p:nvPr/>
        </p:nvSpPr>
        <p:spPr>
          <a:xfrm>
            <a:off x="-38896" y="551223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End Users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DE693-D31A-45E4-9289-1B4FF117F2FE}"/>
              </a:ext>
            </a:extLst>
          </p:cNvPr>
          <p:cNvCxnSpPr>
            <a:cxnSpLocks/>
            <a:stCxn id="231" idx="1"/>
            <a:endCxn id="223" idx="1"/>
          </p:cNvCxnSpPr>
          <p:nvPr/>
        </p:nvCxnSpPr>
        <p:spPr>
          <a:xfrm>
            <a:off x="950159" y="5334511"/>
            <a:ext cx="2813744" cy="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697DB2-707A-4681-996F-AE8FC20945F0}"/>
              </a:ext>
            </a:extLst>
          </p:cNvPr>
          <p:cNvCxnSpPr>
            <a:cxnSpLocks/>
            <a:stCxn id="229" idx="1"/>
            <a:endCxn id="93" idx="1"/>
          </p:cNvCxnSpPr>
          <p:nvPr/>
        </p:nvCxnSpPr>
        <p:spPr>
          <a:xfrm flipV="1">
            <a:off x="908119" y="1462795"/>
            <a:ext cx="1065318" cy="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5E56595E-E12A-4E18-A0D9-8E046F1FDF87}"/>
              </a:ext>
            </a:extLst>
          </p:cNvPr>
          <p:cNvSpPr txBox="1"/>
          <p:nvPr/>
        </p:nvSpPr>
        <p:spPr>
          <a:xfrm>
            <a:off x="4618153" y="845150"/>
            <a:ext cx="1213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System/Session </a:t>
            </a:r>
          </a:p>
          <a:p>
            <a:pPr algn="ctr"/>
            <a:r>
              <a:rPr lang="en-US" sz="1100"/>
              <a:t>Manager</a:t>
            </a:r>
          </a:p>
        </p:txBody>
      </p:sp>
      <p:pic>
        <p:nvPicPr>
          <p:cNvPr id="234" name="Graphic 233">
            <a:extLst>
              <a:ext uri="{FF2B5EF4-FFF2-40B4-BE49-F238E27FC236}">
                <a16:creationId xmlns:a16="http://schemas.microsoft.com/office/drawing/2014/main" id="{4A2066D5-7C1D-4974-A716-4B63E2692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017177" y="1254749"/>
            <a:ext cx="461498" cy="461498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ED0B5B37-5DB2-43D2-941E-E2A04ADE4947}"/>
              </a:ext>
            </a:extLst>
          </p:cNvPr>
          <p:cNvSpPr txBox="1"/>
          <p:nvPr/>
        </p:nvSpPr>
        <p:spPr>
          <a:xfrm>
            <a:off x="6313006" y="1624294"/>
            <a:ext cx="672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Cloud</a:t>
            </a:r>
          </a:p>
          <a:p>
            <a:r>
              <a:rPr lang="en-US" sz="1100"/>
              <a:t>Watch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9923E7B-7DFA-4D1B-8CE6-BF36679FAA69}"/>
              </a:ext>
            </a:extLst>
          </p:cNvPr>
          <p:cNvSpPr txBox="1"/>
          <p:nvPr/>
        </p:nvSpPr>
        <p:spPr>
          <a:xfrm>
            <a:off x="6915355" y="1649194"/>
            <a:ext cx="101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CloudTrail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F0F343C-37BB-4069-88BA-217790E69299}"/>
              </a:ext>
            </a:extLst>
          </p:cNvPr>
          <p:cNvSpPr txBox="1"/>
          <p:nvPr/>
        </p:nvSpPr>
        <p:spPr>
          <a:xfrm>
            <a:off x="7868448" y="1649555"/>
            <a:ext cx="683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SNS</a:t>
            </a:r>
          </a:p>
        </p:txBody>
      </p:sp>
      <p:pic>
        <p:nvPicPr>
          <p:cNvPr id="238" name="Graphic 51">
            <a:extLst>
              <a:ext uri="{FF2B5EF4-FFF2-40B4-BE49-F238E27FC236}">
                <a16:creationId xmlns:a16="http://schemas.microsoft.com/office/drawing/2014/main" id="{18DD469D-0BE1-4166-949F-9A3F7AF9330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192682" y="1213056"/>
            <a:ext cx="461648" cy="461648"/>
          </a:xfrm>
          <a:prstGeom prst="rect">
            <a:avLst/>
          </a:prstGeom>
        </p:spPr>
      </p:pic>
      <p:pic>
        <p:nvPicPr>
          <p:cNvPr id="239" name="Graphic 33">
            <a:extLst>
              <a:ext uri="{FF2B5EF4-FFF2-40B4-BE49-F238E27FC236}">
                <a16:creationId xmlns:a16="http://schemas.microsoft.com/office/drawing/2014/main" id="{B4D5CB33-E19A-4824-88E1-FC35788CD29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985732" y="1211700"/>
            <a:ext cx="461648" cy="461648"/>
          </a:xfrm>
          <a:prstGeom prst="rect">
            <a:avLst/>
          </a:prstGeom>
        </p:spPr>
      </p:pic>
      <p:pic>
        <p:nvPicPr>
          <p:cNvPr id="240" name="Graphic 33">
            <a:extLst>
              <a:ext uri="{FF2B5EF4-FFF2-40B4-BE49-F238E27FC236}">
                <a16:creationId xmlns:a16="http://schemas.microsoft.com/office/drawing/2014/main" id="{BB2C2C98-93D1-4EF6-B350-746275FFFA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454910" y="1232999"/>
            <a:ext cx="419856" cy="419856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9AF7C31-375E-4E5A-B5FE-867BBF599FF1}"/>
              </a:ext>
            </a:extLst>
          </p:cNvPr>
          <p:cNvSpPr txBox="1"/>
          <p:nvPr/>
        </p:nvSpPr>
        <p:spPr>
          <a:xfrm>
            <a:off x="8601556" y="1653652"/>
            <a:ext cx="630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IAM</a:t>
            </a:r>
          </a:p>
        </p:txBody>
      </p:sp>
      <p:pic>
        <p:nvPicPr>
          <p:cNvPr id="242" name="Graphic 241">
            <a:extLst>
              <a:ext uri="{FF2B5EF4-FFF2-40B4-BE49-F238E27FC236}">
                <a16:creationId xmlns:a16="http://schemas.microsoft.com/office/drawing/2014/main" id="{DC80C99A-2BDA-41DB-96D4-7182BACF228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705171" y="1198647"/>
            <a:ext cx="448901" cy="4489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9479D2-CB5D-4FA3-A3BC-B5327832B647}"/>
              </a:ext>
            </a:extLst>
          </p:cNvPr>
          <p:cNvCxnSpPr>
            <a:cxnSpLocks/>
          </p:cNvCxnSpPr>
          <p:nvPr/>
        </p:nvCxnSpPr>
        <p:spPr>
          <a:xfrm>
            <a:off x="1569005" y="639504"/>
            <a:ext cx="0" cy="599580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Graphic 242">
            <a:extLst>
              <a:ext uri="{FF2B5EF4-FFF2-40B4-BE49-F238E27FC236}">
                <a16:creationId xmlns:a16="http://schemas.microsoft.com/office/drawing/2014/main" id="{C0444103-ABB7-47BB-B697-807A64D2F3B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356851" y="3194050"/>
            <a:ext cx="469900" cy="4699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5B63A784-7155-4BB5-B658-43E5AC0160AB}"/>
              </a:ext>
            </a:extLst>
          </p:cNvPr>
          <p:cNvSpPr txBox="1"/>
          <p:nvPr/>
        </p:nvSpPr>
        <p:spPr>
          <a:xfrm>
            <a:off x="1055426" y="36436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232F3E"/>
                </a:solidFill>
              </a:rPr>
              <a:t>Internet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88BBB8F-E109-4D5F-8795-A58757A6E26F}"/>
              </a:ext>
            </a:extLst>
          </p:cNvPr>
          <p:cNvSpPr txBox="1"/>
          <p:nvPr/>
        </p:nvSpPr>
        <p:spPr>
          <a:xfrm>
            <a:off x="11094017" y="4819184"/>
            <a:ext cx="797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Step </a:t>
            </a:r>
          </a:p>
          <a:p>
            <a:r>
              <a:rPr lang="en-US" sz="1100"/>
              <a:t>Functions</a:t>
            </a:r>
          </a:p>
        </p:txBody>
      </p:sp>
      <p:pic>
        <p:nvPicPr>
          <p:cNvPr id="250" name="Graphic 10">
            <a:extLst>
              <a:ext uri="{FF2B5EF4-FFF2-40B4-BE49-F238E27FC236}">
                <a16:creationId xmlns:a16="http://schemas.microsoft.com/office/drawing/2014/main" id="{EAF02AD1-ADE2-464A-9E49-3E048736522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225831" y="4321767"/>
            <a:ext cx="426888" cy="426888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CDB370F3-C59D-4206-96EB-430A011DB087}"/>
              </a:ext>
            </a:extLst>
          </p:cNvPr>
          <p:cNvSpPr txBox="1"/>
          <p:nvPr/>
        </p:nvSpPr>
        <p:spPr>
          <a:xfrm>
            <a:off x="10851388" y="5746349"/>
            <a:ext cx="1040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DynamoDB</a:t>
            </a:r>
          </a:p>
        </p:txBody>
      </p:sp>
      <p:pic>
        <p:nvPicPr>
          <p:cNvPr id="252" name="Graphic 47">
            <a:extLst>
              <a:ext uri="{FF2B5EF4-FFF2-40B4-BE49-F238E27FC236}">
                <a16:creationId xmlns:a16="http://schemas.microsoft.com/office/drawing/2014/main" id="{3885ECEF-CC21-4782-B45D-3A12D316CE1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201889" y="5355691"/>
            <a:ext cx="426888" cy="426888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8D8ED6FA-6F13-4094-8D13-90504191AD90}"/>
              </a:ext>
            </a:extLst>
          </p:cNvPr>
          <p:cNvSpPr txBox="1"/>
          <p:nvPr/>
        </p:nvSpPr>
        <p:spPr>
          <a:xfrm>
            <a:off x="9082859" y="1667941"/>
            <a:ext cx="976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err="1"/>
              <a:t>CodeBuild</a:t>
            </a:r>
            <a:endParaRPr lang="en-US" sz="1100"/>
          </a:p>
        </p:txBody>
      </p:sp>
      <p:pic>
        <p:nvPicPr>
          <p:cNvPr id="254" name="Graphic 253">
            <a:extLst>
              <a:ext uri="{FF2B5EF4-FFF2-40B4-BE49-F238E27FC236}">
                <a16:creationId xmlns:a16="http://schemas.microsoft.com/office/drawing/2014/main" id="{0EC3AA7D-52B5-48D0-A787-AF571D4B467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390741" y="1216494"/>
            <a:ext cx="441172" cy="441172"/>
          </a:xfrm>
          <a:prstGeom prst="rect">
            <a:avLst/>
          </a:prstGeom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3EAB0E78-BFF4-4AE2-BC69-35223AE5DA3B}"/>
              </a:ext>
            </a:extLst>
          </p:cNvPr>
          <p:cNvSpPr txBox="1"/>
          <p:nvPr/>
        </p:nvSpPr>
        <p:spPr>
          <a:xfrm>
            <a:off x="9842224" y="1665444"/>
            <a:ext cx="1000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err="1"/>
              <a:t>CodeDeploy</a:t>
            </a:r>
            <a:endParaRPr lang="en-US" sz="1100"/>
          </a:p>
        </p:txBody>
      </p:sp>
      <p:pic>
        <p:nvPicPr>
          <p:cNvPr id="256" name="Graphic 255">
            <a:extLst>
              <a:ext uri="{FF2B5EF4-FFF2-40B4-BE49-F238E27FC236}">
                <a16:creationId xmlns:a16="http://schemas.microsoft.com/office/drawing/2014/main" id="{41437642-0D7A-433D-B9B7-CE8B814080D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105959" y="1220878"/>
            <a:ext cx="441172" cy="44117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F4A5FD7-C375-4077-ACD4-7CF17CA25BA2}"/>
              </a:ext>
            </a:extLst>
          </p:cNvPr>
          <p:cNvSpPr txBox="1"/>
          <p:nvPr/>
        </p:nvSpPr>
        <p:spPr>
          <a:xfrm>
            <a:off x="10675107" y="1630587"/>
            <a:ext cx="1032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AWS Config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296ECE5-585F-45CF-A424-1281199D482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926455" y="1203844"/>
            <a:ext cx="441172" cy="44117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0E94107-F2CB-40A1-9C50-46BD0215B587}"/>
              </a:ext>
            </a:extLst>
          </p:cNvPr>
          <p:cNvSpPr txBox="1"/>
          <p:nvPr/>
        </p:nvSpPr>
        <p:spPr>
          <a:xfrm>
            <a:off x="5405138" y="1603901"/>
            <a:ext cx="891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Certificate </a:t>
            </a:r>
          </a:p>
          <a:p>
            <a:pPr algn="ctr"/>
            <a:r>
              <a:rPr lang="en-US" sz="1100"/>
              <a:t>Manager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BB9393A5-9AF0-40D7-B154-86D8D6E6AE3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5668644" y="1234617"/>
            <a:ext cx="430887" cy="430887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0B14A70-283E-4141-8034-448274AF37CA}"/>
              </a:ext>
            </a:extLst>
          </p:cNvPr>
          <p:cNvCxnSpPr>
            <a:cxnSpLocks/>
            <a:stCxn id="234" idx="2"/>
            <a:endCxn id="114" idx="1"/>
          </p:cNvCxnSpPr>
          <p:nvPr/>
        </p:nvCxnSpPr>
        <p:spPr>
          <a:xfrm rot="16200000" flipH="1">
            <a:off x="5435974" y="1528198"/>
            <a:ext cx="1363563" cy="173965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1446087-E263-4B7D-93CB-001B8D087F5C}"/>
              </a:ext>
            </a:extLst>
          </p:cNvPr>
          <p:cNvCxnSpPr>
            <a:cxnSpLocks/>
            <a:endCxn id="226" idx="1"/>
          </p:cNvCxnSpPr>
          <p:nvPr/>
        </p:nvCxnSpPr>
        <p:spPr>
          <a:xfrm rot="16200000" flipH="1">
            <a:off x="4280986" y="2704067"/>
            <a:ext cx="3631848" cy="174670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>
            <a:extLst>
              <a:ext uri="{FF2B5EF4-FFF2-40B4-BE49-F238E27FC236}">
                <a16:creationId xmlns:a16="http://schemas.microsoft.com/office/drawing/2014/main" id="{61DBEB64-041B-4412-9F6C-EB739E4AF5B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777139" y="4082024"/>
            <a:ext cx="444821" cy="44482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53624B-A8E2-40BC-B99F-C615C2D74B67}"/>
              </a:ext>
            </a:extLst>
          </p:cNvPr>
          <p:cNvCxnSpPr>
            <a:cxnSpLocks/>
            <a:stCxn id="91" idx="3"/>
            <a:endCxn id="105" idx="1"/>
          </p:cNvCxnSpPr>
          <p:nvPr/>
        </p:nvCxnSpPr>
        <p:spPr>
          <a:xfrm flipV="1">
            <a:off x="4221960" y="4297647"/>
            <a:ext cx="2769284" cy="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DF70FC1-7A8A-4625-8078-1C7F130E0B27}"/>
              </a:ext>
            </a:extLst>
          </p:cNvPr>
          <p:cNvSpPr txBox="1"/>
          <p:nvPr/>
        </p:nvSpPr>
        <p:spPr>
          <a:xfrm>
            <a:off x="2458675" y="3497502"/>
            <a:ext cx="83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Internet </a:t>
            </a:r>
          </a:p>
          <a:p>
            <a:pPr algn="ctr"/>
            <a:r>
              <a:rPr lang="en-US" sz="1000"/>
              <a:t>gateway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CDD77C75-0B55-4C5B-8781-4C3FB0E16F5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673460" y="3196434"/>
            <a:ext cx="341481" cy="34148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FA7AA6F5-3384-4659-B8CC-4F72E6E06DFA}"/>
              </a:ext>
            </a:extLst>
          </p:cNvPr>
          <p:cNvSpPr txBox="1"/>
          <p:nvPr/>
        </p:nvSpPr>
        <p:spPr>
          <a:xfrm>
            <a:off x="5102409" y="2274209"/>
            <a:ext cx="970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AWS </a:t>
            </a:r>
          </a:p>
          <a:p>
            <a:pPr algn="ctr"/>
            <a:r>
              <a:rPr lang="en-US" sz="1000" err="1"/>
              <a:t>PrivateLink</a:t>
            </a:r>
            <a:endParaRPr lang="en-US" sz="1000"/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D39553D1-CB32-4DB7-8AB5-4AD6B087061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5047707" y="2077147"/>
            <a:ext cx="366010" cy="36601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CA72954-C0D8-405F-BF94-FE74BA808D45}"/>
              </a:ext>
            </a:extLst>
          </p:cNvPr>
          <p:cNvSpPr txBox="1"/>
          <p:nvPr/>
        </p:nvSpPr>
        <p:spPr>
          <a:xfrm>
            <a:off x="1809453" y="1642291"/>
            <a:ext cx="772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AWS </a:t>
            </a:r>
          </a:p>
          <a:p>
            <a:pPr algn="ctr"/>
            <a:r>
              <a:rPr lang="en-US" sz="1050"/>
              <a:t>Console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9E50A48C-FC8B-41D0-A4AF-52CD0705511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973437" y="1232045"/>
            <a:ext cx="461499" cy="46149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8569D4B-6EA4-4232-8607-9A0DD20BC459}"/>
              </a:ext>
            </a:extLst>
          </p:cNvPr>
          <p:cNvSpPr txBox="1"/>
          <p:nvPr/>
        </p:nvSpPr>
        <p:spPr>
          <a:xfrm>
            <a:off x="4107615" y="1658705"/>
            <a:ext cx="888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Cloud-</a:t>
            </a:r>
          </a:p>
          <a:p>
            <a:pPr algn="ctr"/>
            <a:r>
              <a:rPr lang="en-US" sz="1100"/>
              <a:t>-Formation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226E71A6-B995-4247-9269-4D513B6C6D7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4358918" y="1259917"/>
            <a:ext cx="451454" cy="451454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B16D241-81C4-4457-8CAB-D47AB3DD68B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002982" y="2913078"/>
            <a:ext cx="398422" cy="39842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93971566-9053-45F0-BAB3-4A477022D7C6}"/>
              </a:ext>
            </a:extLst>
          </p:cNvPr>
          <p:cNvSpPr txBox="1"/>
          <p:nvPr/>
        </p:nvSpPr>
        <p:spPr>
          <a:xfrm>
            <a:off x="8827322" y="3309894"/>
            <a:ext cx="719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RDS</a:t>
            </a:r>
          </a:p>
          <a:p>
            <a:pPr algn="ctr"/>
            <a:r>
              <a:rPr lang="en-US" sz="1050"/>
              <a:t>(MySQL)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B93CB-EEA9-4FA0-B781-826031BBE222}"/>
              </a:ext>
            </a:extLst>
          </p:cNvPr>
          <p:cNvSpPr txBox="1"/>
          <p:nvPr/>
        </p:nvSpPr>
        <p:spPr>
          <a:xfrm>
            <a:off x="9715614" y="2868042"/>
            <a:ext cx="10248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VPC </a:t>
            </a:r>
          </a:p>
          <a:p>
            <a:pPr algn="ctr"/>
            <a:r>
              <a:rPr lang="en-US" sz="1050"/>
              <a:t>Endpoint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C9261F0B-1153-434A-8432-0A1297A2A66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9991137" y="2461606"/>
            <a:ext cx="424822" cy="4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04A988F7-E2E5-475D-AC5B-D38FA4133421}"/>
              </a:ext>
            </a:extLst>
          </p:cNvPr>
          <p:cNvSpPr/>
          <p:nvPr/>
        </p:nvSpPr>
        <p:spPr>
          <a:xfrm>
            <a:off x="3062790" y="2334586"/>
            <a:ext cx="1935050" cy="12524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tx1"/>
                </a:solidFill>
              </a:rPr>
              <a:t>Public subnet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52475B9-D82A-41B1-9577-F696DBCC91A8}"/>
              </a:ext>
            </a:extLst>
          </p:cNvPr>
          <p:cNvSpPr/>
          <p:nvPr/>
        </p:nvSpPr>
        <p:spPr>
          <a:xfrm>
            <a:off x="6096001" y="2266191"/>
            <a:ext cx="3155254" cy="36789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tx1"/>
                </a:solidFill>
              </a:rPr>
              <a:t>Private subnet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C9F2C2-0514-4710-9D34-44AE00485086}"/>
              </a:ext>
            </a:extLst>
          </p:cNvPr>
          <p:cNvSpPr/>
          <p:nvPr/>
        </p:nvSpPr>
        <p:spPr>
          <a:xfrm>
            <a:off x="3079273" y="3811177"/>
            <a:ext cx="1935050" cy="21820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tx1"/>
                </a:solidFill>
              </a:rPr>
              <a:t>Public subnet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AWS Cloud Ecosystem – High Level Architecture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10800" y="805218"/>
            <a:ext cx="1085483" cy="5453689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>
                <a:solidFill>
                  <a:srgbClr val="879196"/>
                </a:solidFill>
              </a:rPr>
              <a:t>Pfizer Network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777492" y="805219"/>
            <a:ext cx="10119926" cy="545368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600" b="1">
              <a:solidFill>
                <a:srgbClr val="879196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107280" y="4101605"/>
            <a:ext cx="108548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828707" eaLnBrk="1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/>
              <a:t>Structured Data</a:t>
            </a:r>
          </a:p>
        </p:txBody>
      </p:sp>
      <p:pic>
        <p:nvPicPr>
          <p:cNvPr id="212" name="Graphic 10">
            <a:extLst>
              <a:ext uri="{FF2B5EF4-FFF2-40B4-BE49-F238E27FC236}">
                <a16:creationId xmlns:a16="http://schemas.microsoft.com/office/drawing/2014/main" id="{F6888FF3-3BE2-46FB-92E3-E08F9E8F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8730" y="789881"/>
            <a:ext cx="330200" cy="3302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6CBD3399-3B6E-4FF8-A93B-5F0F3F420D38}"/>
              </a:ext>
            </a:extLst>
          </p:cNvPr>
          <p:cNvSpPr/>
          <p:nvPr/>
        </p:nvSpPr>
        <p:spPr>
          <a:xfrm>
            <a:off x="2675817" y="2075593"/>
            <a:ext cx="7166408" cy="399290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tx1"/>
                </a:solidFill>
              </a:rPr>
              <a:t>VPC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12BA0BB9-AFB6-4180-AE24-3C0CAF650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9011" y="2074686"/>
            <a:ext cx="357707" cy="341481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467120E3-EAB3-42B0-AE9F-71AA6BE4C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89121" y="2342302"/>
            <a:ext cx="317246" cy="302856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B2EF5E6-21C4-4693-8348-A266625870D4}"/>
              </a:ext>
            </a:extLst>
          </p:cNvPr>
          <p:cNvSpPr txBox="1"/>
          <p:nvPr/>
        </p:nvSpPr>
        <p:spPr>
          <a:xfrm>
            <a:off x="3551344" y="4454144"/>
            <a:ext cx="128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Network </a:t>
            </a:r>
          </a:p>
          <a:p>
            <a:pPr algn="ctr"/>
            <a:r>
              <a:rPr lang="en-US" sz="1200"/>
              <a:t>Load Balancer</a:t>
            </a:r>
          </a:p>
        </p:txBody>
      </p:sp>
      <p:pic>
        <p:nvPicPr>
          <p:cNvPr id="114" name="Graphic 140">
            <a:extLst>
              <a:ext uri="{FF2B5EF4-FFF2-40B4-BE49-F238E27FC236}">
                <a16:creationId xmlns:a16="http://schemas.microsoft.com/office/drawing/2014/main" id="{1FE8A87E-7A74-40E3-BE8D-3CF90ECAA1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5380" y="2758305"/>
            <a:ext cx="473331" cy="473331"/>
          </a:xfrm>
          <a:prstGeom prst="rect">
            <a:avLst/>
          </a:prstGeom>
        </p:spPr>
      </p:pic>
      <p:pic>
        <p:nvPicPr>
          <p:cNvPr id="115" name="Graphic 40">
            <a:extLst>
              <a:ext uri="{FF2B5EF4-FFF2-40B4-BE49-F238E27FC236}">
                <a16:creationId xmlns:a16="http://schemas.microsoft.com/office/drawing/2014/main" id="{C26C5153-CD80-4E76-AC65-DBE53B7DC3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22020" y="2767892"/>
            <a:ext cx="425822" cy="42582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F3440E4-DD08-4E29-BC42-F0D7C71AA19A}"/>
              </a:ext>
            </a:extLst>
          </p:cNvPr>
          <p:cNvSpPr txBox="1"/>
          <p:nvPr/>
        </p:nvSpPr>
        <p:spPr>
          <a:xfrm>
            <a:off x="7516872" y="3235404"/>
            <a:ext cx="71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Redshift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026D25-376F-4036-959A-6C486753970A}"/>
              </a:ext>
            </a:extLst>
          </p:cNvPr>
          <p:cNvSpPr txBox="1"/>
          <p:nvPr/>
        </p:nvSpPr>
        <p:spPr>
          <a:xfrm>
            <a:off x="6889505" y="2515148"/>
            <a:ext cx="56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EMR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593E947-6442-4A4A-AE79-341089D2F811}"/>
              </a:ext>
            </a:extLst>
          </p:cNvPr>
          <p:cNvSpPr txBox="1"/>
          <p:nvPr/>
        </p:nvSpPr>
        <p:spPr>
          <a:xfrm>
            <a:off x="10721550" y="2852482"/>
            <a:ext cx="973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Amazon S3</a:t>
            </a:r>
          </a:p>
        </p:txBody>
      </p:sp>
      <p:pic>
        <p:nvPicPr>
          <p:cNvPr id="120" name="Graphic 39">
            <a:extLst>
              <a:ext uri="{FF2B5EF4-FFF2-40B4-BE49-F238E27FC236}">
                <a16:creationId xmlns:a16="http://schemas.microsoft.com/office/drawing/2014/main" id="{CD55BD78-3EC1-4A61-8FD9-53859F906A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43706" y="2438711"/>
            <a:ext cx="426888" cy="426888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3D93F2E2-32AB-43A0-9AB3-D95A76C9FF5B}"/>
              </a:ext>
            </a:extLst>
          </p:cNvPr>
          <p:cNvSpPr txBox="1"/>
          <p:nvPr/>
        </p:nvSpPr>
        <p:spPr>
          <a:xfrm>
            <a:off x="8304560" y="3227225"/>
            <a:ext cx="719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000"/>
              <a:t>Lambda</a:t>
            </a:r>
          </a:p>
        </p:txBody>
      </p:sp>
      <p:pic>
        <p:nvPicPr>
          <p:cNvPr id="220" name="Graphic 44">
            <a:extLst>
              <a:ext uri="{FF2B5EF4-FFF2-40B4-BE49-F238E27FC236}">
                <a16:creationId xmlns:a16="http://schemas.microsoft.com/office/drawing/2014/main" id="{0C4C339B-7145-471D-94A0-ABC2D0145A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56198" y="2774906"/>
            <a:ext cx="438251" cy="438251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4EC1F8AC-5549-480A-BEA9-71F17485589D}"/>
              </a:ext>
            </a:extLst>
          </p:cNvPr>
          <p:cNvSpPr txBox="1"/>
          <p:nvPr/>
        </p:nvSpPr>
        <p:spPr>
          <a:xfrm>
            <a:off x="3643193" y="5545816"/>
            <a:ext cx="1129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Application </a:t>
            </a:r>
          </a:p>
          <a:p>
            <a:pPr algn="ctr"/>
            <a:r>
              <a:rPr lang="en-US" sz="1100"/>
              <a:t>Load Balancer</a:t>
            </a:r>
          </a:p>
        </p:txBody>
      </p:sp>
      <p:pic>
        <p:nvPicPr>
          <p:cNvPr id="223" name="Graphic 222">
            <a:extLst>
              <a:ext uri="{FF2B5EF4-FFF2-40B4-BE49-F238E27FC236}">
                <a16:creationId xmlns:a16="http://schemas.microsoft.com/office/drawing/2014/main" id="{3A351548-26F0-4BC2-8C51-0E5C7D3D23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31189" y="5120147"/>
            <a:ext cx="444821" cy="444821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160CAE3C-9F08-4D9A-98B3-1B1258FDA3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2519" y="2287807"/>
            <a:ext cx="317246" cy="302856"/>
          </a:xfrm>
          <a:prstGeom prst="rect">
            <a:avLst/>
          </a:prstGeom>
        </p:spPr>
      </p:pic>
      <p:pic>
        <p:nvPicPr>
          <p:cNvPr id="226" name="Graphic 8">
            <a:extLst>
              <a:ext uri="{FF2B5EF4-FFF2-40B4-BE49-F238E27FC236}">
                <a16:creationId xmlns:a16="http://schemas.microsoft.com/office/drawing/2014/main" id="{762D1A0D-2F32-4F78-89F3-68631F54F7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45380" y="5177073"/>
            <a:ext cx="488401" cy="455207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766DCFBC-F84C-47A0-8F3B-53B32B4E74A8}"/>
              </a:ext>
            </a:extLst>
          </p:cNvPr>
          <p:cNvSpPr txBox="1"/>
          <p:nvPr/>
        </p:nvSpPr>
        <p:spPr>
          <a:xfrm>
            <a:off x="6614428" y="5595923"/>
            <a:ext cx="1235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Tableau Server </a:t>
            </a:r>
          </a:p>
          <a:p>
            <a:pPr algn="ctr"/>
            <a:r>
              <a:rPr lang="en-US" sz="1100"/>
              <a:t>(EC2)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C3ACC2-C2BE-4698-9835-D8927E4AB438}"/>
              </a:ext>
            </a:extLst>
          </p:cNvPr>
          <p:cNvCxnSpPr>
            <a:cxnSpLocks/>
          </p:cNvCxnSpPr>
          <p:nvPr/>
        </p:nvCxnSpPr>
        <p:spPr>
          <a:xfrm>
            <a:off x="4208725" y="5486396"/>
            <a:ext cx="270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A0DFCB-849A-4816-B49A-775732708E25}"/>
              </a:ext>
            </a:extLst>
          </p:cNvPr>
          <p:cNvSpPr/>
          <p:nvPr/>
        </p:nvSpPr>
        <p:spPr>
          <a:xfrm>
            <a:off x="1196283" y="4197387"/>
            <a:ext cx="872445" cy="19595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7852C269-9EDA-4A3C-AF3C-6A9A069B5B1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471686" y="1254749"/>
            <a:ext cx="436433" cy="424081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473B3A37-9A17-4003-A223-A2D317EEC9AD}"/>
              </a:ext>
            </a:extLst>
          </p:cNvPr>
          <p:cNvSpPr txBox="1"/>
          <p:nvPr/>
        </p:nvSpPr>
        <p:spPr>
          <a:xfrm>
            <a:off x="-96700" y="170741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Admin Users</a:t>
            </a:r>
          </a:p>
        </p:txBody>
      </p:sp>
      <p:pic>
        <p:nvPicPr>
          <p:cNvPr id="231" name="Graphic 230">
            <a:extLst>
              <a:ext uri="{FF2B5EF4-FFF2-40B4-BE49-F238E27FC236}">
                <a16:creationId xmlns:a16="http://schemas.microsoft.com/office/drawing/2014/main" id="{14D29AC8-76FF-44A9-B442-1154052F12B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542867" y="5136628"/>
            <a:ext cx="407292" cy="395765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CCA18A6B-226C-4E48-986C-E61359CEB2DF}"/>
              </a:ext>
            </a:extLst>
          </p:cNvPr>
          <p:cNvSpPr txBox="1"/>
          <p:nvPr/>
        </p:nvSpPr>
        <p:spPr>
          <a:xfrm>
            <a:off x="-38896" y="551223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End Users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DE693-D31A-45E4-9289-1B4FF117F2FE}"/>
              </a:ext>
            </a:extLst>
          </p:cNvPr>
          <p:cNvCxnSpPr>
            <a:cxnSpLocks/>
            <a:stCxn id="231" idx="1"/>
            <a:endCxn id="223" idx="1"/>
          </p:cNvCxnSpPr>
          <p:nvPr/>
        </p:nvCxnSpPr>
        <p:spPr>
          <a:xfrm>
            <a:off x="950159" y="5334511"/>
            <a:ext cx="3081030" cy="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697DB2-707A-4681-996F-AE8FC20945F0}"/>
              </a:ext>
            </a:extLst>
          </p:cNvPr>
          <p:cNvCxnSpPr>
            <a:cxnSpLocks/>
            <a:stCxn id="229" idx="1"/>
            <a:endCxn id="93" idx="1"/>
          </p:cNvCxnSpPr>
          <p:nvPr/>
        </p:nvCxnSpPr>
        <p:spPr>
          <a:xfrm flipV="1">
            <a:off x="908119" y="1462795"/>
            <a:ext cx="1065318" cy="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5E56595E-E12A-4E18-A0D9-8E046F1FDF87}"/>
              </a:ext>
            </a:extLst>
          </p:cNvPr>
          <p:cNvSpPr txBox="1"/>
          <p:nvPr/>
        </p:nvSpPr>
        <p:spPr>
          <a:xfrm>
            <a:off x="4574103" y="845150"/>
            <a:ext cx="1179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System/Session </a:t>
            </a:r>
          </a:p>
          <a:p>
            <a:pPr algn="ctr"/>
            <a:r>
              <a:rPr lang="en-US" sz="1100"/>
              <a:t>Manager</a:t>
            </a:r>
          </a:p>
        </p:txBody>
      </p:sp>
      <p:pic>
        <p:nvPicPr>
          <p:cNvPr id="234" name="Graphic 233">
            <a:extLst>
              <a:ext uri="{FF2B5EF4-FFF2-40B4-BE49-F238E27FC236}">
                <a16:creationId xmlns:a16="http://schemas.microsoft.com/office/drawing/2014/main" id="{4A2066D5-7C1D-4974-A716-4B63E269222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17177" y="1254749"/>
            <a:ext cx="461498" cy="461498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ED0B5B37-5DB2-43D2-941E-E2A04ADE4947}"/>
              </a:ext>
            </a:extLst>
          </p:cNvPr>
          <p:cNvSpPr txBox="1"/>
          <p:nvPr/>
        </p:nvSpPr>
        <p:spPr>
          <a:xfrm>
            <a:off x="6313006" y="1624294"/>
            <a:ext cx="672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Cloud</a:t>
            </a:r>
          </a:p>
          <a:p>
            <a:r>
              <a:rPr lang="en-US" sz="1100"/>
              <a:t>Watch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9923E7B-7DFA-4D1B-8CE6-BF36679FAA69}"/>
              </a:ext>
            </a:extLst>
          </p:cNvPr>
          <p:cNvSpPr txBox="1"/>
          <p:nvPr/>
        </p:nvSpPr>
        <p:spPr>
          <a:xfrm>
            <a:off x="6915355" y="1649194"/>
            <a:ext cx="101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CloudTrail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F0F343C-37BB-4069-88BA-217790E69299}"/>
              </a:ext>
            </a:extLst>
          </p:cNvPr>
          <p:cNvSpPr txBox="1"/>
          <p:nvPr/>
        </p:nvSpPr>
        <p:spPr>
          <a:xfrm>
            <a:off x="7868448" y="1649555"/>
            <a:ext cx="683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SNS</a:t>
            </a:r>
          </a:p>
        </p:txBody>
      </p:sp>
      <p:pic>
        <p:nvPicPr>
          <p:cNvPr id="238" name="Graphic 51">
            <a:extLst>
              <a:ext uri="{FF2B5EF4-FFF2-40B4-BE49-F238E27FC236}">
                <a16:creationId xmlns:a16="http://schemas.microsoft.com/office/drawing/2014/main" id="{18DD469D-0BE1-4166-949F-9A3F7AF9330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192682" y="1213056"/>
            <a:ext cx="461648" cy="461648"/>
          </a:xfrm>
          <a:prstGeom prst="rect">
            <a:avLst/>
          </a:prstGeom>
        </p:spPr>
      </p:pic>
      <p:pic>
        <p:nvPicPr>
          <p:cNvPr id="239" name="Graphic 33">
            <a:extLst>
              <a:ext uri="{FF2B5EF4-FFF2-40B4-BE49-F238E27FC236}">
                <a16:creationId xmlns:a16="http://schemas.microsoft.com/office/drawing/2014/main" id="{B4D5CB33-E19A-4824-88E1-FC35788CD29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985732" y="1211700"/>
            <a:ext cx="461648" cy="461648"/>
          </a:xfrm>
          <a:prstGeom prst="rect">
            <a:avLst/>
          </a:prstGeom>
        </p:spPr>
      </p:pic>
      <p:pic>
        <p:nvPicPr>
          <p:cNvPr id="240" name="Graphic 33">
            <a:extLst>
              <a:ext uri="{FF2B5EF4-FFF2-40B4-BE49-F238E27FC236}">
                <a16:creationId xmlns:a16="http://schemas.microsoft.com/office/drawing/2014/main" id="{BB2C2C98-93D1-4EF6-B350-746275FFFA2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454910" y="1232999"/>
            <a:ext cx="419856" cy="419856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9AF7C31-375E-4E5A-B5FE-867BBF599FF1}"/>
              </a:ext>
            </a:extLst>
          </p:cNvPr>
          <p:cNvSpPr txBox="1"/>
          <p:nvPr/>
        </p:nvSpPr>
        <p:spPr>
          <a:xfrm>
            <a:off x="8601556" y="1653652"/>
            <a:ext cx="630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IAM</a:t>
            </a:r>
          </a:p>
        </p:txBody>
      </p:sp>
      <p:pic>
        <p:nvPicPr>
          <p:cNvPr id="242" name="Graphic 241">
            <a:extLst>
              <a:ext uri="{FF2B5EF4-FFF2-40B4-BE49-F238E27FC236}">
                <a16:creationId xmlns:a16="http://schemas.microsoft.com/office/drawing/2014/main" id="{DC80C99A-2BDA-41DB-96D4-7182BACF228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705171" y="1198647"/>
            <a:ext cx="448901" cy="4489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9479D2-CB5D-4FA3-A3BC-B5327832B647}"/>
              </a:ext>
            </a:extLst>
          </p:cNvPr>
          <p:cNvCxnSpPr>
            <a:cxnSpLocks/>
          </p:cNvCxnSpPr>
          <p:nvPr/>
        </p:nvCxnSpPr>
        <p:spPr>
          <a:xfrm>
            <a:off x="1569005" y="639504"/>
            <a:ext cx="0" cy="599580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Graphic 242">
            <a:extLst>
              <a:ext uri="{FF2B5EF4-FFF2-40B4-BE49-F238E27FC236}">
                <a16:creationId xmlns:a16="http://schemas.microsoft.com/office/drawing/2014/main" id="{C0444103-ABB7-47BB-B697-807A64D2F3B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356851" y="3194050"/>
            <a:ext cx="469900" cy="4699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5B63A784-7155-4BB5-B658-43E5AC0160AB}"/>
              </a:ext>
            </a:extLst>
          </p:cNvPr>
          <p:cNvSpPr txBox="1"/>
          <p:nvPr/>
        </p:nvSpPr>
        <p:spPr>
          <a:xfrm>
            <a:off x="1055426" y="364369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232F3E"/>
                </a:solidFill>
              </a:rPr>
              <a:t>Internet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88BBB8F-E109-4D5F-8795-A58757A6E26F}"/>
              </a:ext>
            </a:extLst>
          </p:cNvPr>
          <p:cNvSpPr txBox="1"/>
          <p:nvPr/>
        </p:nvSpPr>
        <p:spPr>
          <a:xfrm>
            <a:off x="10925029" y="3855895"/>
            <a:ext cx="797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Step </a:t>
            </a:r>
          </a:p>
          <a:p>
            <a:r>
              <a:rPr lang="en-US" sz="1100"/>
              <a:t>Functions</a:t>
            </a:r>
          </a:p>
        </p:txBody>
      </p:sp>
      <p:pic>
        <p:nvPicPr>
          <p:cNvPr id="250" name="Graphic 10">
            <a:extLst>
              <a:ext uri="{FF2B5EF4-FFF2-40B4-BE49-F238E27FC236}">
                <a16:creationId xmlns:a16="http://schemas.microsoft.com/office/drawing/2014/main" id="{EAF02AD1-ADE2-464A-9E49-3E048736522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056843" y="3358478"/>
            <a:ext cx="426888" cy="426888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8D8ED6FA-6F13-4094-8D13-90504191AD90}"/>
              </a:ext>
            </a:extLst>
          </p:cNvPr>
          <p:cNvSpPr txBox="1"/>
          <p:nvPr/>
        </p:nvSpPr>
        <p:spPr>
          <a:xfrm>
            <a:off x="9082859" y="1667941"/>
            <a:ext cx="976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err="1"/>
              <a:t>CodeBuild</a:t>
            </a:r>
            <a:endParaRPr lang="en-US" sz="1100"/>
          </a:p>
        </p:txBody>
      </p:sp>
      <p:pic>
        <p:nvPicPr>
          <p:cNvPr id="254" name="Graphic 253">
            <a:extLst>
              <a:ext uri="{FF2B5EF4-FFF2-40B4-BE49-F238E27FC236}">
                <a16:creationId xmlns:a16="http://schemas.microsoft.com/office/drawing/2014/main" id="{0EC3AA7D-52B5-48D0-A787-AF571D4B467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390741" y="1216494"/>
            <a:ext cx="441172" cy="441172"/>
          </a:xfrm>
          <a:prstGeom prst="rect">
            <a:avLst/>
          </a:prstGeom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3EAB0E78-BFF4-4AE2-BC69-35223AE5DA3B}"/>
              </a:ext>
            </a:extLst>
          </p:cNvPr>
          <p:cNvSpPr txBox="1"/>
          <p:nvPr/>
        </p:nvSpPr>
        <p:spPr>
          <a:xfrm>
            <a:off x="9842224" y="1665444"/>
            <a:ext cx="1000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err="1"/>
              <a:t>CodeDeploy</a:t>
            </a:r>
            <a:endParaRPr lang="en-US" sz="1100"/>
          </a:p>
        </p:txBody>
      </p:sp>
      <p:pic>
        <p:nvPicPr>
          <p:cNvPr id="256" name="Graphic 255">
            <a:extLst>
              <a:ext uri="{FF2B5EF4-FFF2-40B4-BE49-F238E27FC236}">
                <a16:creationId xmlns:a16="http://schemas.microsoft.com/office/drawing/2014/main" id="{41437642-0D7A-433D-B9B7-CE8B814080D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105959" y="1220878"/>
            <a:ext cx="441172" cy="44117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F4A5FD7-C375-4077-ACD4-7CF17CA25BA2}"/>
              </a:ext>
            </a:extLst>
          </p:cNvPr>
          <p:cNvSpPr txBox="1"/>
          <p:nvPr/>
        </p:nvSpPr>
        <p:spPr>
          <a:xfrm>
            <a:off x="10716265" y="1630587"/>
            <a:ext cx="864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AWS </a:t>
            </a:r>
          </a:p>
          <a:p>
            <a:pPr algn="ctr"/>
            <a:r>
              <a:rPr lang="en-US" sz="1100"/>
              <a:t>Config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296ECE5-585F-45CF-A424-1281199D482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926455" y="1203844"/>
            <a:ext cx="441172" cy="441172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1446087-E263-4B7D-93CB-001B8D087F5C}"/>
              </a:ext>
            </a:extLst>
          </p:cNvPr>
          <p:cNvCxnSpPr>
            <a:cxnSpLocks/>
            <a:endCxn id="226" idx="1"/>
          </p:cNvCxnSpPr>
          <p:nvPr/>
        </p:nvCxnSpPr>
        <p:spPr>
          <a:xfrm rot="16200000" flipH="1">
            <a:off x="4298046" y="2757343"/>
            <a:ext cx="3643180" cy="165148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>
            <a:extLst>
              <a:ext uri="{FF2B5EF4-FFF2-40B4-BE49-F238E27FC236}">
                <a16:creationId xmlns:a16="http://schemas.microsoft.com/office/drawing/2014/main" id="{61DBEB64-041B-4412-9F6C-EB739E4AF5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44425" y="4082024"/>
            <a:ext cx="444821" cy="444821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DF70FC1-7A8A-4625-8078-1C7F130E0B27}"/>
              </a:ext>
            </a:extLst>
          </p:cNvPr>
          <p:cNvSpPr txBox="1"/>
          <p:nvPr/>
        </p:nvSpPr>
        <p:spPr>
          <a:xfrm>
            <a:off x="2675817" y="4772974"/>
            <a:ext cx="83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Internet </a:t>
            </a:r>
          </a:p>
          <a:p>
            <a:pPr algn="ctr"/>
            <a:r>
              <a:rPr lang="en-US" sz="900"/>
              <a:t>gateway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CDD77C75-0B55-4C5B-8781-4C3FB0E16F5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929194" y="4496665"/>
            <a:ext cx="341481" cy="34148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FA7AA6F5-3384-4659-B8CC-4F72E6E06DFA}"/>
              </a:ext>
            </a:extLst>
          </p:cNvPr>
          <p:cNvSpPr txBox="1"/>
          <p:nvPr/>
        </p:nvSpPr>
        <p:spPr>
          <a:xfrm>
            <a:off x="5102409" y="2274209"/>
            <a:ext cx="970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AWS </a:t>
            </a:r>
          </a:p>
          <a:p>
            <a:pPr algn="ctr"/>
            <a:r>
              <a:rPr lang="en-US" sz="1000" err="1"/>
              <a:t>PrivateLink</a:t>
            </a:r>
            <a:endParaRPr lang="en-US" sz="1000"/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D39553D1-CB32-4DB7-8AB5-4AD6B087061C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5047707" y="2077147"/>
            <a:ext cx="366010" cy="36601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CA72954-C0D8-405F-BF94-FE74BA808D45}"/>
              </a:ext>
            </a:extLst>
          </p:cNvPr>
          <p:cNvSpPr txBox="1"/>
          <p:nvPr/>
        </p:nvSpPr>
        <p:spPr>
          <a:xfrm>
            <a:off x="1809453" y="1642291"/>
            <a:ext cx="772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AWS </a:t>
            </a:r>
          </a:p>
          <a:p>
            <a:pPr algn="ctr"/>
            <a:r>
              <a:rPr lang="en-US" sz="1050"/>
              <a:t>Console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9E50A48C-FC8B-41D0-A4AF-52CD0705511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973437" y="1232045"/>
            <a:ext cx="461499" cy="46149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8569D4B-6EA4-4232-8607-9A0DD20BC459}"/>
              </a:ext>
            </a:extLst>
          </p:cNvPr>
          <p:cNvSpPr txBox="1"/>
          <p:nvPr/>
        </p:nvSpPr>
        <p:spPr>
          <a:xfrm>
            <a:off x="4374901" y="1658705"/>
            <a:ext cx="888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Cloud-</a:t>
            </a:r>
          </a:p>
          <a:p>
            <a:pPr algn="ctr"/>
            <a:r>
              <a:rPr lang="en-US" sz="1100"/>
              <a:t>-Formation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226E71A6-B995-4247-9269-4D513B6C6D7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358918" y="1259917"/>
            <a:ext cx="451454" cy="451454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B16D241-81C4-4457-8CAB-D47AB3DD68B5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8394113" y="3937729"/>
            <a:ext cx="398422" cy="39842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93971566-9053-45F0-BAB3-4A477022D7C6}"/>
              </a:ext>
            </a:extLst>
          </p:cNvPr>
          <p:cNvSpPr txBox="1"/>
          <p:nvPr/>
        </p:nvSpPr>
        <p:spPr>
          <a:xfrm>
            <a:off x="8218453" y="4334545"/>
            <a:ext cx="719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RDS</a:t>
            </a:r>
          </a:p>
          <a:p>
            <a:pPr algn="ctr"/>
            <a:r>
              <a:rPr lang="en-US" sz="1050"/>
              <a:t>(MySQL)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7924AE19-9263-41CD-8323-F69C544AB02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45381" y="3614920"/>
            <a:ext cx="473330" cy="43898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C14CC5-58B9-4E8E-AB4D-96FCD99373E8}"/>
              </a:ext>
            </a:extLst>
          </p:cNvPr>
          <p:cNvSpPr/>
          <p:nvPr/>
        </p:nvSpPr>
        <p:spPr>
          <a:xfrm>
            <a:off x="238244" y="3480976"/>
            <a:ext cx="689689" cy="489465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</a:t>
            </a:r>
          </a:p>
          <a:p>
            <a:pPr algn="ctr"/>
            <a:r>
              <a:rPr lang="en-US" sz="1200" dirty="0"/>
              <a:t>Server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555ADE1-2ADC-4216-B585-499420C8D41A}"/>
              </a:ext>
            </a:extLst>
          </p:cNvPr>
          <p:cNvSpPr txBox="1"/>
          <p:nvPr/>
        </p:nvSpPr>
        <p:spPr>
          <a:xfrm>
            <a:off x="6774856" y="3998404"/>
            <a:ext cx="9623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Bastion Host (Linux)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941E34-2BF2-4ABA-A71D-0C89A525C3AF}"/>
              </a:ext>
            </a:extLst>
          </p:cNvPr>
          <p:cNvSpPr txBox="1"/>
          <p:nvPr/>
        </p:nvSpPr>
        <p:spPr>
          <a:xfrm>
            <a:off x="1775033" y="4455531"/>
            <a:ext cx="973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100"/>
              <a:t>S3 Bucket</a:t>
            </a:r>
          </a:p>
        </p:txBody>
      </p:sp>
      <p:pic>
        <p:nvPicPr>
          <p:cNvPr id="98" name="Graphic 39">
            <a:extLst>
              <a:ext uri="{FF2B5EF4-FFF2-40B4-BE49-F238E27FC236}">
                <a16:creationId xmlns:a16="http://schemas.microsoft.com/office/drawing/2014/main" id="{934FCDA4-7C43-4CB1-B24A-E1EB05F6AE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97189" y="4041760"/>
            <a:ext cx="426888" cy="426888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D2670C50-6F1C-4AD9-AFD9-5541EB59F98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751985" y="2748343"/>
            <a:ext cx="394953" cy="394953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23ADFF46-B5E8-47EE-843B-A7A0F92FF046}"/>
              </a:ext>
            </a:extLst>
          </p:cNvPr>
          <p:cNvSpPr txBox="1"/>
          <p:nvPr/>
        </p:nvSpPr>
        <p:spPr>
          <a:xfrm>
            <a:off x="3452477" y="3145154"/>
            <a:ext cx="902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NAT </a:t>
            </a:r>
          </a:p>
          <a:p>
            <a:pPr algn="ctr"/>
            <a:r>
              <a:rPr lang="en-US" sz="1100">
                <a:solidFill>
                  <a:srgbClr val="232F3E"/>
                </a:solidFill>
              </a:rPr>
              <a:t>Gateway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66D858B-54E4-4716-97C6-D5952EC426D9}"/>
              </a:ext>
            </a:extLst>
          </p:cNvPr>
          <p:cNvSpPr txBox="1"/>
          <p:nvPr/>
        </p:nvSpPr>
        <p:spPr>
          <a:xfrm>
            <a:off x="9240933" y="2887019"/>
            <a:ext cx="1259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VPC Endpoint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070F6A49-B713-43A1-AF49-FD038E30AFF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624616" y="2480583"/>
            <a:ext cx="424822" cy="424822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32506EB4-C155-4BAE-882F-4C365A2EC6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45380" y="4357148"/>
            <a:ext cx="473330" cy="43898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06656F1B-2D72-4AFE-96E6-3D804402035B}"/>
              </a:ext>
            </a:extLst>
          </p:cNvPr>
          <p:cNvSpPr txBox="1"/>
          <p:nvPr/>
        </p:nvSpPr>
        <p:spPr>
          <a:xfrm>
            <a:off x="6771597" y="4768768"/>
            <a:ext cx="9623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Bastion Host (Windows)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26351DE-BD43-4C47-BD9E-138C2AAD4C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1674" y="1948480"/>
            <a:ext cx="2105518" cy="168189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3E1ABAE-B381-4D20-ABE7-6F2421C96C59}"/>
              </a:ext>
            </a:extLst>
          </p:cNvPr>
          <p:cNvCxnSpPr>
            <a:cxnSpLocks/>
            <a:stCxn id="91" idx="3"/>
            <a:endCxn id="104" idx="1"/>
          </p:cNvCxnSpPr>
          <p:nvPr/>
        </p:nvCxnSpPr>
        <p:spPr>
          <a:xfrm>
            <a:off x="4489246" y="4304435"/>
            <a:ext cx="2456134" cy="27220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127">
            <a:extLst>
              <a:ext uri="{FF2B5EF4-FFF2-40B4-BE49-F238E27FC236}">
                <a16:creationId xmlns:a16="http://schemas.microsoft.com/office/drawing/2014/main" id="{0205D08D-D40A-4775-821F-C7412725AE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413521" y="2569611"/>
            <a:ext cx="436433" cy="424081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2EBAF14A-3253-4866-B98A-FA97DA194833}"/>
              </a:ext>
            </a:extLst>
          </p:cNvPr>
          <p:cNvSpPr txBox="1"/>
          <p:nvPr/>
        </p:nvSpPr>
        <p:spPr>
          <a:xfrm>
            <a:off x="-98478" y="2957218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Developers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F1E6D10-6214-481B-82FA-9E10D0F0B278}"/>
              </a:ext>
            </a:extLst>
          </p:cNvPr>
          <p:cNvCxnSpPr>
            <a:cxnSpLocks/>
            <a:stCxn id="128" idx="1"/>
            <a:endCxn id="91" idx="1"/>
          </p:cNvCxnSpPr>
          <p:nvPr/>
        </p:nvCxnSpPr>
        <p:spPr>
          <a:xfrm>
            <a:off x="849954" y="2781652"/>
            <a:ext cx="3194471" cy="1522783"/>
          </a:xfrm>
          <a:prstGeom prst="bentConnector3">
            <a:avLst>
              <a:gd name="adj1" fmla="val 618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33">
            <a:extLst>
              <a:ext uri="{FF2B5EF4-FFF2-40B4-BE49-F238E27FC236}">
                <a16:creationId xmlns:a16="http://schemas.microsoft.com/office/drawing/2014/main" id="{AC8E6282-0BB1-4E30-8864-037F40646B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3174" y="3818252"/>
            <a:ext cx="317246" cy="302856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FE773A08-DD24-48F0-BAC2-075387F85162}"/>
              </a:ext>
            </a:extLst>
          </p:cNvPr>
          <p:cNvSpPr txBox="1"/>
          <p:nvPr/>
        </p:nvSpPr>
        <p:spPr>
          <a:xfrm>
            <a:off x="2694238" y="3036140"/>
            <a:ext cx="83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Internet </a:t>
            </a:r>
          </a:p>
          <a:p>
            <a:pPr algn="ctr"/>
            <a:r>
              <a:rPr lang="en-US" sz="900"/>
              <a:t>gateway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6797C24F-0771-4617-B8BE-79EF64A1947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947615" y="2759831"/>
            <a:ext cx="341481" cy="341481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6FACFCF-2483-48BF-A71A-96F27087C0A6}"/>
              </a:ext>
            </a:extLst>
          </p:cNvPr>
          <p:cNvSpPr txBox="1"/>
          <p:nvPr/>
        </p:nvSpPr>
        <p:spPr>
          <a:xfrm>
            <a:off x="10523343" y="4865969"/>
            <a:ext cx="1394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SQS</a:t>
            </a:r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C50BFEF3-9B55-4401-927A-4623103936A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1058342" y="4393346"/>
            <a:ext cx="472623" cy="47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9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C52475B9-D82A-41B1-9577-F696DBCC91A8}"/>
              </a:ext>
            </a:extLst>
          </p:cNvPr>
          <p:cNvSpPr/>
          <p:nvPr/>
        </p:nvSpPr>
        <p:spPr>
          <a:xfrm>
            <a:off x="4489079" y="2351369"/>
            <a:ext cx="4074958" cy="39125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Private</a:t>
            </a:r>
          </a:p>
          <a:p>
            <a:pPr algn="l"/>
            <a:r>
              <a:rPr lang="en-US" sz="1200">
                <a:solidFill>
                  <a:schemeClr val="accent5"/>
                </a:solidFill>
              </a:rPr>
              <a:t>Subnet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C9F2C2-0514-4710-9D34-44AE00485086}"/>
              </a:ext>
            </a:extLst>
          </p:cNvPr>
          <p:cNvSpPr/>
          <p:nvPr/>
        </p:nvSpPr>
        <p:spPr>
          <a:xfrm>
            <a:off x="3103338" y="2343120"/>
            <a:ext cx="1173374" cy="39125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75000" lnSpcReduction="2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AWS Cloud – Windows Server for Connectivity to Private Subnet Services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10800" y="805218"/>
            <a:ext cx="1085483" cy="5453689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>
                <a:solidFill>
                  <a:srgbClr val="879196"/>
                </a:solidFill>
              </a:rPr>
              <a:t>Pfizer Network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777492" y="805219"/>
            <a:ext cx="7161953" cy="5830090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600" b="1">
              <a:solidFill>
                <a:srgbClr val="879196"/>
              </a:solidFill>
            </a:endParaRPr>
          </a:p>
        </p:txBody>
      </p:sp>
      <p:pic>
        <p:nvPicPr>
          <p:cNvPr id="212" name="Graphic 10">
            <a:extLst>
              <a:ext uri="{FF2B5EF4-FFF2-40B4-BE49-F238E27FC236}">
                <a16:creationId xmlns:a16="http://schemas.microsoft.com/office/drawing/2014/main" id="{F6888FF3-3BE2-46FB-92E3-E08F9E8F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9914" y="789881"/>
            <a:ext cx="330200" cy="3302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6CBD3399-3B6E-4FF8-A93B-5F0F3F420D38}"/>
              </a:ext>
            </a:extLst>
          </p:cNvPr>
          <p:cNvSpPr/>
          <p:nvPr/>
        </p:nvSpPr>
        <p:spPr>
          <a:xfrm>
            <a:off x="2312499" y="2075593"/>
            <a:ext cx="6476850" cy="439554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12BA0BB9-AFB6-4180-AE24-3C0CAF650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3254" y="2088754"/>
            <a:ext cx="357707" cy="341481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467120E3-EAB3-42B0-AE9F-71AA6BE4C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89121" y="2342302"/>
            <a:ext cx="317246" cy="302856"/>
          </a:xfrm>
          <a:prstGeom prst="rect">
            <a:avLst/>
          </a:prstGeom>
        </p:spPr>
      </p:pic>
      <p:pic>
        <p:nvPicPr>
          <p:cNvPr id="114" name="Graphic 140">
            <a:extLst>
              <a:ext uri="{FF2B5EF4-FFF2-40B4-BE49-F238E27FC236}">
                <a16:creationId xmlns:a16="http://schemas.microsoft.com/office/drawing/2014/main" id="{1FE8A87E-7A74-40E3-BE8D-3CF90ECAA1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84535" y="2856781"/>
            <a:ext cx="473331" cy="473331"/>
          </a:xfrm>
          <a:prstGeom prst="rect">
            <a:avLst/>
          </a:prstGeom>
        </p:spPr>
      </p:pic>
      <p:pic>
        <p:nvPicPr>
          <p:cNvPr id="115" name="Graphic 40">
            <a:extLst>
              <a:ext uri="{FF2B5EF4-FFF2-40B4-BE49-F238E27FC236}">
                <a16:creationId xmlns:a16="http://schemas.microsoft.com/office/drawing/2014/main" id="{C26C5153-CD80-4E76-AC65-DBE53B7DC3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8798" y="3629775"/>
            <a:ext cx="389784" cy="389784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F3440E4-DD08-4E29-BC42-F0D7C71AA19A}"/>
              </a:ext>
            </a:extLst>
          </p:cNvPr>
          <p:cNvSpPr txBox="1"/>
          <p:nvPr/>
        </p:nvSpPr>
        <p:spPr>
          <a:xfrm>
            <a:off x="7023650" y="3970675"/>
            <a:ext cx="71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Redshift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026D25-376F-4036-959A-6C486753970A}"/>
              </a:ext>
            </a:extLst>
          </p:cNvPr>
          <p:cNvSpPr txBox="1"/>
          <p:nvPr/>
        </p:nvSpPr>
        <p:spPr>
          <a:xfrm>
            <a:off x="7130318" y="3330176"/>
            <a:ext cx="56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EMR</a:t>
            </a:r>
          </a:p>
        </p:txBody>
      </p:sp>
      <p:pic>
        <p:nvPicPr>
          <p:cNvPr id="225" name="Graphic 224">
            <a:extLst>
              <a:ext uri="{FF2B5EF4-FFF2-40B4-BE49-F238E27FC236}">
                <a16:creationId xmlns:a16="http://schemas.microsoft.com/office/drawing/2014/main" id="{160CAE3C-9F08-4D9A-98B3-1B1258FDA3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1729" y="2342302"/>
            <a:ext cx="317246" cy="302856"/>
          </a:xfrm>
          <a:prstGeom prst="rect">
            <a:avLst/>
          </a:prstGeom>
        </p:spPr>
      </p:pic>
      <p:pic>
        <p:nvPicPr>
          <p:cNvPr id="226" name="Graphic 8">
            <a:extLst>
              <a:ext uri="{FF2B5EF4-FFF2-40B4-BE49-F238E27FC236}">
                <a16:creationId xmlns:a16="http://schemas.microsoft.com/office/drawing/2014/main" id="{762D1A0D-2F32-4F78-89F3-68631F54F7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09420" y="5154411"/>
            <a:ext cx="477870" cy="477870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766DCFBC-F84C-47A0-8F3B-53B32B4E74A8}"/>
              </a:ext>
            </a:extLst>
          </p:cNvPr>
          <p:cNvSpPr txBox="1"/>
          <p:nvPr/>
        </p:nvSpPr>
        <p:spPr>
          <a:xfrm>
            <a:off x="6853583" y="5595923"/>
            <a:ext cx="1235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Tableau Server </a:t>
            </a:r>
          </a:p>
          <a:p>
            <a:pPr algn="ctr"/>
            <a:r>
              <a:rPr lang="en-US" sz="1100"/>
              <a:t>(EC2)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9479D2-CB5D-4FA3-A3BC-B5327832B647}"/>
              </a:ext>
            </a:extLst>
          </p:cNvPr>
          <p:cNvCxnSpPr>
            <a:cxnSpLocks/>
          </p:cNvCxnSpPr>
          <p:nvPr/>
        </p:nvCxnSpPr>
        <p:spPr>
          <a:xfrm>
            <a:off x="1569005" y="639504"/>
            <a:ext cx="0" cy="599580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Graphic 242">
            <a:extLst>
              <a:ext uri="{FF2B5EF4-FFF2-40B4-BE49-F238E27FC236}">
                <a16:creationId xmlns:a16="http://schemas.microsoft.com/office/drawing/2014/main" id="{C0444103-ABB7-47BB-B697-807A64D2F3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4682" y="2602189"/>
            <a:ext cx="469900" cy="4699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5B63A784-7155-4BB5-B658-43E5AC0160AB}"/>
              </a:ext>
            </a:extLst>
          </p:cNvPr>
          <p:cNvSpPr txBox="1"/>
          <p:nvPr/>
        </p:nvSpPr>
        <p:spPr>
          <a:xfrm>
            <a:off x="1055426" y="2954381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232F3E"/>
                </a:solidFill>
              </a:rPr>
              <a:t>Internet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DF70FC1-7A8A-4625-8078-1C7F130E0B27}"/>
              </a:ext>
            </a:extLst>
          </p:cNvPr>
          <p:cNvSpPr txBox="1"/>
          <p:nvPr/>
        </p:nvSpPr>
        <p:spPr>
          <a:xfrm>
            <a:off x="2725961" y="4777675"/>
            <a:ext cx="83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Internet </a:t>
            </a:r>
          </a:p>
          <a:p>
            <a:pPr algn="ctr"/>
            <a:r>
              <a:rPr lang="en-US" sz="1000"/>
              <a:t>gateway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CDD77C75-0B55-4C5B-8781-4C3FB0E16F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40746" y="4462533"/>
            <a:ext cx="341481" cy="341481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B16D241-81C4-4457-8CAB-D47AB3DD68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42724" y="4291131"/>
            <a:ext cx="398422" cy="39842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93971566-9053-45F0-BAB3-4A477022D7C6}"/>
              </a:ext>
            </a:extLst>
          </p:cNvPr>
          <p:cNvSpPr txBox="1"/>
          <p:nvPr/>
        </p:nvSpPr>
        <p:spPr>
          <a:xfrm>
            <a:off x="7067064" y="4687947"/>
            <a:ext cx="719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RDS</a:t>
            </a:r>
          </a:p>
          <a:p>
            <a:pPr algn="ctr"/>
            <a:r>
              <a:rPr lang="en-US" sz="1050"/>
              <a:t>(MySQL)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C67EBA-4F7D-49A7-BA3B-A249C09ECEB4}"/>
              </a:ext>
            </a:extLst>
          </p:cNvPr>
          <p:cNvCxnSpPr>
            <a:cxnSpLocks/>
            <a:stCxn id="104" idx="3"/>
            <a:endCxn id="114" idx="1"/>
          </p:cNvCxnSpPr>
          <p:nvPr/>
        </p:nvCxnSpPr>
        <p:spPr>
          <a:xfrm flipV="1">
            <a:off x="5465063" y="3093447"/>
            <a:ext cx="1719472" cy="75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49B042-5698-4A78-8690-8283077A6D9A}"/>
              </a:ext>
            </a:extLst>
          </p:cNvPr>
          <p:cNvSpPr txBox="1"/>
          <p:nvPr/>
        </p:nvSpPr>
        <p:spPr>
          <a:xfrm rot="20167884">
            <a:off x="5557612" y="3200338"/>
            <a:ext cx="1485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/>
              <a:t>Jupyter</a:t>
            </a:r>
            <a:r>
              <a:rPr lang="en-US" sz="1200"/>
              <a:t> IDE via URL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14B6B-7062-421F-9D3A-FC784B8A4E27}"/>
              </a:ext>
            </a:extLst>
          </p:cNvPr>
          <p:cNvCxnSpPr>
            <a:cxnSpLocks/>
            <a:stCxn id="104" idx="3"/>
            <a:endCxn id="115" idx="1"/>
          </p:cNvCxnSpPr>
          <p:nvPr/>
        </p:nvCxnSpPr>
        <p:spPr>
          <a:xfrm flipV="1">
            <a:off x="5465063" y="3824667"/>
            <a:ext cx="1763735" cy="2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158451-A3DD-44FD-9355-E7C31CE5BAF9}"/>
              </a:ext>
            </a:extLst>
          </p:cNvPr>
          <p:cNvCxnSpPr>
            <a:cxnSpLocks/>
            <a:stCxn id="104" idx="3"/>
            <a:endCxn id="99" idx="1"/>
          </p:cNvCxnSpPr>
          <p:nvPr/>
        </p:nvCxnSpPr>
        <p:spPr>
          <a:xfrm>
            <a:off x="5465063" y="3848178"/>
            <a:ext cx="1777661" cy="64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>
            <a:extLst>
              <a:ext uri="{FF2B5EF4-FFF2-40B4-BE49-F238E27FC236}">
                <a16:creationId xmlns:a16="http://schemas.microsoft.com/office/drawing/2014/main" id="{778612E9-007F-40CE-AB07-366F81E342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26080" y="3628686"/>
            <a:ext cx="438983" cy="43898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AE6005B5-2FD0-43B6-8874-26DB5E7EC78D}"/>
              </a:ext>
            </a:extLst>
          </p:cNvPr>
          <p:cNvSpPr txBox="1"/>
          <p:nvPr/>
        </p:nvSpPr>
        <p:spPr>
          <a:xfrm>
            <a:off x="4603168" y="4053921"/>
            <a:ext cx="11785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Windows Host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A050414-D5A9-44E2-96D9-36ABDB54CD99}"/>
              </a:ext>
            </a:extLst>
          </p:cNvPr>
          <p:cNvCxnSpPr>
            <a:cxnSpLocks/>
            <a:stCxn id="104" idx="3"/>
            <a:endCxn id="226" idx="1"/>
          </p:cNvCxnSpPr>
          <p:nvPr/>
        </p:nvCxnSpPr>
        <p:spPr>
          <a:xfrm>
            <a:off x="5465063" y="3848178"/>
            <a:ext cx="1744357" cy="154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BC6AE-3CBD-4E48-9744-B7C8A3C85C06}"/>
              </a:ext>
            </a:extLst>
          </p:cNvPr>
          <p:cNvSpPr txBox="1"/>
          <p:nvPr/>
        </p:nvSpPr>
        <p:spPr>
          <a:xfrm>
            <a:off x="9030484" y="808057"/>
            <a:ext cx="308382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/>
              <a:t>Advantages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All traffic related to data access remains within AWS environment.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Multiple firewall requests not required for connecting to  different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Connection to RDP/Redshift via NLB is not a recommended approach as per AWS, so this approach overcomes that too.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 b="1" u="sng"/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Security Group allows traffic on RDP  port only and from Pfizer whitelisted IPs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All data encrypted at rest and in transit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 b="1" u="sng"/>
              <a:t>Research/Testing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How server or other software tools behave when multiple users use same DB clients / other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Windows server by default support 2 RDP connections at a time, two options: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Get additional license for connecting more than 2 concurrent user connections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Create more that one Windows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Overall performance/latency of RDP sessions from Pfizer VDS to be tested.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C226A-E159-405C-8CFD-1D0C2C0CBF0D}"/>
              </a:ext>
            </a:extLst>
          </p:cNvPr>
          <p:cNvSpPr txBox="1"/>
          <p:nvPr/>
        </p:nvSpPr>
        <p:spPr>
          <a:xfrm>
            <a:off x="2297867" y="2760873"/>
            <a:ext cx="1311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NACL and Security group deny all access except Port 3389 from Pfizer whitelisted IPs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88B6A9D-3673-4712-88B3-71526A0AD10B}"/>
              </a:ext>
            </a:extLst>
          </p:cNvPr>
          <p:cNvSpPr txBox="1"/>
          <p:nvPr/>
        </p:nvSpPr>
        <p:spPr>
          <a:xfrm>
            <a:off x="4678167" y="4367202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SQL Workbench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Tableau Desktop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513738C-C97A-426E-AC1B-9ECBF9606C38}"/>
              </a:ext>
            </a:extLst>
          </p:cNvPr>
          <p:cNvSpPr/>
          <p:nvPr/>
        </p:nvSpPr>
        <p:spPr>
          <a:xfrm>
            <a:off x="4614736" y="3248599"/>
            <a:ext cx="1265319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BA3E22-51B9-4EF4-9C1D-E3F49159EF16}"/>
              </a:ext>
            </a:extLst>
          </p:cNvPr>
          <p:cNvSpPr txBox="1"/>
          <p:nvPr/>
        </p:nvSpPr>
        <p:spPr>
          <a:xfrm>
            <a:off x="6000702" y="3617880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DB Connection </a:t>
            </a:r>
          </a:p>
          <a:p>
            <a:r>
              <a:rPr lang="en-US" sz="1200"/>
              <a:t>via client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C6F53F-1181-4B3C-9A7E-38D1A33C565E}"/>
              </a:ext>
            </a:extLst>
          </p:cNvPr>
          <p:cNvSpPr txBox="1"/>
          <p:nvPr/>
        </p:nvSpPr>
        <p:spPr>
          <a:xfrm rot="2525664">
            <a:off x="5772597" y="4652539"/>
            <a:ext cx="169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Tableau Development </a:t>
            </a:r>
          </a:p>
          <a:p>
            <a:r>
              <a:rPr lang="en-US" sz="1200"/>
              <a:t>via client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73AF48-F8DE-408E-8357-0D3B910E5B3A}"/>
              </a:ext>
            </a:extLst>
          </p:cNvPr>
          <p:cNvSpPr txBox="1"/>
          <p:nvPr/>
        </p:nvSpPr>
        <p:spPr>
          <a:xfrm rot="1204003">
            <a:off x="5463821" y="4136484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DB Connection via client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C0CBA0-B8D2-4822-9649-46F6DB302390}"/>
              </a:ext>
            </a:extLst>
          </p:cNvPr>
          <p:cNvSpPr txBox="1"/>
          <p:nvPr/>
        </p:nvSpPr>
        <p:spPr>
          <a:xfrm>
            <a:off x="3078112" y="4038695"/>
            <a:ext cx="1129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Network </a:t>
            </a:r>
          </a:p>
          <a:p>
            <a:pPr algn="ctr"/>
            <a:r>
              <a:rPr lang="en-US" sz="1100"/>
              <a:t>Load Balancer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B4F4E8B-4BEA-4C46-90A0-3D44C106C8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66108" y="3613026"/>
            <a:ext cx="444821" cy="44482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CBB00B-46C6-4E54-A8FB-2D57AB0AB12C}"/>
              </a:ext>
            </a:extLst>
          </p:cNvPr>
          <p:cNvCxnSpPr>
            <a:stCxn id="66" idx="3"/>
            <a:endCxn id="104" idx="1"/>
          </p:cNvCxnSpPr>
          <p:nvPr/>
        </p:nvCxnSpPr>
        <p:spPr>
          <a:xfrm>
            <a:off x="3910929" y="3835437"/>
            <a:ext cx="1115151" cy="1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>
            <a:extLst>
              <a:ext uri="{FF2B5EF4-FFF2-40B4-BE49-F238E27FC236}">
                <a16:creationId xmlns:a16="http://schemas.microsoft.com/office/drawing/2014/main" id="{4CB8C799-2199-49DF-979B-807D6E01718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>
            <a:off x="441153" y="3603351"/>
            <a:ext cx="436433" cy="42408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97E3509-08BE-4660-8A96-14C1782B3D9C}"/>
              </a:ext>
            </a:extLst>
          </p:cNvPr>
          <p:cNvSpPr txBox="1"/>
          <p:nvPr/>
        </p:nvSpPr>
        <p:spPr>
          <a:xfrm>
            <a:off x="85916" y="3943474"/>
            <a:ext cx="101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Developers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8C8707-5A5B-4A39-9A92-665ABB41A4D7}"/>
              </a:ext>
            </a:extLst>
          </p:cNvPr>
          <p:cNvCxnSpPr>
            <a:cxnSpLocks/>
            <a:stCxn id="67" idx="1"/>
            <a:endCxn id="66" idx="1"/>
          </p:cNvCxnSpPr>
          <p:nvPr/>
        </p:nvCxnSpPr>
        <p:spPr>
          <a:xfrm>
            <a:off x="877586" y="3815392"/>
            <a:ext cx="2588522" cy="2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0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Data Lake – Flow Diagram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2854669" y="3492231"/>
            <a:ext cx="1150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b="1"/>
              <a:t>Raw Data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6998322" y="3486931"/>
            <a:ext cx="1798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b="1"/>
              <a:t>Processed Data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5074298" y="2565330"/>
            <a:ext cx="970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Spark Job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82208" y="1103284"/>
            <a:ext cx="790764" cy="5536861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rgbClr val="879196"/>
                </a:solidFill>
              </a:rPr>
              <a:t>Sources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011754" y="1131418"/>
            <a:ext cx="10885664" cy="555066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600" b="1">
                <a:solidFill>
                  <a:srgbClr val="879196"/>
                </a:solidFill>
              </a:rPr>
              <a:t>Data Lake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418BED-2415-AF4A-B3B8-821C9BE8B836}"/>
              </a:ext>
            </a:extLst>
          </p:cNvPr>
          <p:cNvSpPr txBox="1"/>
          <p:nvPr/>
        </p:nvSpPr>
        <p:spPr>
          <a:xfrm>
            <a:off x="3709312" y="4310234"/>
            <a:ext cx="7664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Encrypt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3745298" y="3836389"/>
            <a:ext cx="857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Permissions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5733149" y="2859871"/>
            <a:ext cx="857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Parquet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2460812" y="3724835"/>
            <a:ext cx="855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Parquet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102945" y="3722658"/>
            <a:ext cx="776886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828707" eaLnBrk="1" fontAlgn="auto">
              <a:spcBef>
                <a:spcPts val="0"/>
              </a:spcBef>
              <a:spcAft>
                <a:spcPts val="0"/>
              </a:spcAft>
              <a:defRPr sz="1200" ker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sz="1050"/>
              <a:t>Structured Data</a:t>
            </a:r>
          </a:p>
        </p:txBody>
      </p:sp>
      <p:cxnSp>
        <p:nvCxnSpPr>
          <p:cNvPr id="150" name="Elbow Connector 149"/>
          <p:cNvCxnSpPr>
            <a:cxnSpLocks/>
          </p:cNvCxnSpPr>
          <p:nvPr/>
        </p:nvCxnSpPr>
        <p:spPr>
          <a:xfrm flipV="1">
            <a:off x="3723842" y="2996326"/>
            <a:ext cx="1618974" cy="1059135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cxnSpLocks/>
            <a:stCxn id="192" idx="3"/>
            <a:endCxn id="119" idx="1"/>
          </p:cNvCxnSpPr>
          <p:nvPr/>
        </p:nvCxnSpPr>
        <p:spPr>
          <a:xfrm>
            <a:off x="5881743" y="3070815"/>
            <a:ext cx="870052" cy="840043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6502340" y="4137188"/>
            <a:ext cx="970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Spark Job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4775214" y="3669299"/>
            <a:ext cx="1798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b="1"/>
              <a:t>Curated Data</a:t>
            </a:r>
          </a:p>
        </p:txBody>
      </p:sp>
      <p:cxnSp>
        <p:nvCxnSpPr>
          <p:cNvPr id="156" name="Elbow Connector 155"/>
          <p:cNvCxnSpPr>
            <a:cxnSpLocks/>
            <a:stCxn id="191" idx="3"/>
          </p:cNvCxnSpPr>
          <p:nvPr/>
        </p:nvCxnSpPr>
        <p:spPr>
          <a:xfrm>
            <a:off x="8069343" y="3972214"/>
            <a:ext cx="481128" cy="118523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4502754" y="3019474"/>
            <a:ext cx="857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Parquet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18E3E10-379B-464C-B1C0-C24B368EEA8F}"/>
              </a:ext>
            </a:extLst>
          </p:cNvPr>
          <p:cNvSpPr txBox="1"/>
          <p:nvPr/>
        </p:nvSpPr>
        <p:spPr>
          <a:xfrm>
            <a:off x="4173117" y="5409951"/>
            <a:ext cx="118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Glacier</a:t>
            </a:r>
          </a:p>
        </p:txBody>
      </p:sp>
      <p:cxnSp>
        <p:nvCxnSpPr>
          <p:cNvPr id="160" name="Elbow Connector 159"/>
          <p:cNvCxnSpPr>
            <a:cxnSpLocks/>
            <a:stCxn id="167" idx="2"/>
          </p:cNvCxnSpPr>
          <p:nvPr/>
        </p:nvCxnSpPr>
        <p:spPr>
          <a:xfrm rot="16200000" flipH="1">
            <a:off x="3553636" y="4218879"/>
            <a:ext cx="820704" cy="108334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D7C7DB3-3169-5B48-B331-8240019668A8}"/>
              </a:ext>
            </a:extLst>
          </p:cNvPr>
          <p:cNvSpPr txBox="1"/>
          <p:nvPr/>
        </p:nvSpPr>
        <p:spPr>
          <a:xfrm>
            <a:off x="9394751" y="4176725"/>
            <a:ext cx="1062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dirty="0"/>
              <a:t>Amazon Redshift</a:t>
            </a:r>
          </a:p>
        </p:txBody>
      </p:sp>
      <p:cxnSp>
        <p:nvCxnSpPr>
          <p:cNvPr id="163" name="Straight Arrow Connector 162"/>
          <p:cNvCxnSpPr>
            <a:cxnSpLocks/>
            <a:stCxn id="196" idx="3"/>
            <a:endCxn id="197" idx="1"/>
          </p:cNvCxnSpPr>
          <p:nvPr/>
        </p:nvCxnSpPr>
        <p:spPr>
          <a:xfrm flipV="1">
            <a:off x="10128351" y="3963460"/>
            <a:ext cx="862192" cy="58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cxnSpLocks/>
          </p:cNvCxnSpPr>
          <p:nvPr/>
        </p:nvCxnSpPr>
        <p:spPr>
          <a:xfrm>
            <a:off x="8249507" y="3968678"/>
            <a:ext cx="1337198" cy="177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E418BED-2415-AF4A-B3B8-821C9BE8B836}"/>
              </a:ext>
            </a:extLst>
          </p:cNvPr>
          <p:cNvSpPr txBox="1"/>
          <p:nvPr/>
        </p:nvSpPr>
        <p:spPr>
          <a:xfrm>
            <a:off x="8653779" y="4258443"/>
            <a:ext cx="700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Encrypt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978313" y="3761961"/>
            <a:ext cx="857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Permissions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77BBB89-2261-7C46-A9B3-5D7B15C1C99A}"/>
              </a:ext>
            </a:extLst>
          </p:cNvPr>
          <p:cNvSpPr txBox="1"/>
          <p:nvPr/>
        </p:nvSpPr>
        <p:spPr>
          <a:xfrm>
            <a:off x="2935639" y="4119367"/>
            <a:ext cx="973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Amazon S3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77BBB89-2261-7C46-A9B3-5D7B15C1C99A}"/>
              </a:ext>
            </a:extLst>
          </p:cNvPr>
          <p:cNvSpPr txBox="1"/>
          <p:nvPr/>
        </p:nvSpPr>
        <p:spPr>
          <a:xfrm>
            <a:off x="5175566" y="4334001"/>
            <a:ext cx="973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Amazon S3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77BBB89-2261-7C46-A9B3-5D7B15C1C99A}"/>
              </a:ext>
            </a:extLst>
          </p:cNvPr>
          <p:cNvSpPr txBox="1"/>
          <p:nvPr/>
        </p:nvSpPr>
        <p:spPr>
          <a:xfrm>
            <a:off x="7365714" y="4224813"/>
            <a:ext cx="973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Amazon S3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BF7F390-4FE7-6643-9323-807A575D6BEC}"/>
              </a:ext>
            </a:extLst>
          </p:cNvPr>
          <p:cNvSpPr txBox="1"/>
          <p:nvPr/>
        </p:nvSpPr>
        <p:spPr>
          <a:xfrm>
            <a:off x="5087108" y="3284821"/>
            <a:ext cx="1025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Amazon EMR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BF7F390-4FE7-6643-9323-807A575D6BEC}"/>
              </a:ext>
            </a:extLst>
          </p:cNvPr>
          <p:cNvSpPr txBox="1"/>
          <p:nvPr/>
        </p:nvSpPr>
        <p:spPr>
          <a:xfrm>
            <a:off x="2029599" y="4498492"/>
            <a:ext cx="66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Amazon EMR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9238130" y="3496235"/>
            <a:ext cx="1239964" cy="23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b="1"/>
              <a:t>Structured Data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18E3E10-379B-464C-B1C0-C24B368EEA8F}"/>
              </a:ext>
            </a:extLst>
          </p:cNvPr>
          <p:cNvSpPr txBox="1"/>
          <p:nvPr/>
        </p:nvSpPr>
        <p:spPr>
          <a:xfrm>
            <a:off x="8041259" y="5648333"/>
            <a:ext cx="118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Glacier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4321530" y="1812743"/>
            <a:ext cx="1266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Step Functions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5398145" y="1796374"/>
            <a:ext cx="1010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Lambda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1841668" y="3767929"/>
            <a:ext cx="93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Spark Job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4663850" y="6500420"/>
            <a:ext cx="1393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CloudWatch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5521428" y="6489224"/>
            <a:ext cx="1011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CloudTrail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6301102" y="6489585"/>
            <a:ext cx="683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SNS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5223791" y="1143043"/>
            <a:ext cx="1225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b="1"/>
              <a:t>Orchestration</a:t>
            </a:r>
          </a:p>
        </p:txBody>
      </p:sp>
      <p:pic>
        <p:nvPicPr>
          <p:cNvPr id="188" name="Graphic 140">
            <a:extLst>
              <a:ext uri="{FF2B5EF4-FFF2-40B4-BE49-F238E27FC236}">
                <a16:creationId xmlns:a16="http://schemas.microsoft.com/office/drawing/2014/main" id="{BF8ED16F-B687-B047-8B9E-276284B26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4191" y="3998190"/>
            <a:ext cx="535781" cy="535781"/>
          </a:xfrm>
          <a:prstGeom prst="rect">
            <a:avLst/>
          </a:prstGeom>
        </p:spPr>
      </p:pic>
      <p:pic>
        <p:nvPicPr>
          <p:cNvPr id="189" name="Graphic 39">
            <a:extLst>
              <a:ext uri="{FF2B5EF4-FFF2-40B4-BE49-F238E27FC236}">
                <a16:creationId xmlns:a16="http://schemas.microsoft.com/office/drawing/2014/main" id="{88E19705-2509-7145-8AAF-FAAB2AF74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4274" y="3701453"/>
            <a:ext cx="460389" cy="460389"/>
          </a:xfrm>
          <a:prstGeom prst="rect">
            <a:avLst/>
          </a:prstGeom>
        </p:spPr>
      </p:pic>
      <p:pic>
        <p:nvPicPr>
          <p:cNvPr id="190" name="Graphic 39">
            <a:extLst>
              <a:ext uri="{FF2B5EF4-FFF2-40B4-BE49-F238E27FC236}">
                <a16:creationId xmlns:a16="http://schemas.microsoft.com/office/drawing/2014/main" id="{C07EA1FB-2A06-4162-BEAA-8B0113AE7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7716" y="3842640"/>
            <a:ext cx="535781" cy="535781"/>
          </a:xfrm>
          <a:prstGeom prst="rect">
            <a:avLst/>
          </a:prstGeom>
        </p:spPr>
      </p:pic>
      <p:pic>
        <p:nvPicPr>
          <p:cNvPr id="191" name="Graphic 39">
            <a:extLst>
              <a:ext uri="{FF2B5EF4-FFF2-40B4-BE49-F238E27FC236}">
                <a16:creationId xmlns:a16="http://schemas.microsoft.com/office/drawing/2014/main" id="{A1999836-84C8-468C-89ED-B1FA51FA4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3562" y="3704323"/>
            <a:ext cx="535781" cy="535781"/>
          </a:xfrm>
          <a:prstGeom prst="rect">
            <a:avLst/>
          </a:prstGeom>
        </p:spPr>
      </p:pic>
      <p:pic>
        <p:nvPicPr>
          <p:cNvPr id="192" name="Graphic 140">
            <a:extLst>
              <a:ext uri="{FF2B5EF4-FFF2-40B4-BE49-F238E27FC236}">
                <a16:creationId xmlns:a16="http://schemas.microsoft.com/office/drawing/2014/main" id="{8C3A6CFB-7949-4D75-917C-6A492AA14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5962" y="2839820"/>
            <a:ext cx="535781" cy="461989"/>
          </a:xfrm>
          <a:prstGeom prst="rect">
            <a:avLst/>
          </a:prstGeom>
        </p:spPr>
      </p:pic>
      <p:pic>
        <p:nvPicPr>
          <p:cNvPr id="193" name="Graphic 44">
            <a:extLst>
              <a:ext uri="{FF2B5EF4-FFF2-40B4-BE49-F238E27FC236}">
                <a16:creationId xmlns:a16="http://schemas.microsoft.com/office/drawing/2014/main" id="{C4308A71-1756-4401-9E40-76E7318B6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1496" y="1351983"/>
            <a:ext cx="447247" cy="447247"/>
          </a:xfrm>
          <a:prstGeom prst="rect">
            <a:avLst/>
          </a:prstGeom>
        </p:spPr>
      </p:pic>
      <p:pic>
        <p:nvPicPr>
          <p:cNvPr id="194" name="Graphic 38">
            <a:extLst>
              <a:ext uri="{FF2B5EF4-FFF2-40B4-BE49-F238E27FC236}">
                <a16:creationId xmlns:a16="http://schemas.microsoft.com/office/drawing/2014/main" id="{5801990E-8902-7544-A16C-5C33085697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0503" y="4865043"/>
            <a:ext cx="535781" cy="535781"/>
          </a:xfrm>
          <a:prstGeom prst="rect">
            <a:avLst/>
          </a:prstGeom>
        </p:spPr>
      </p:pic>
      <p:pic>
        <p:nvPicPr>
          <p:cNvPr id="195" name="Graphic 38">
            <a:extLst>
              <a:ext uri="{FF2B5EF4-FFF2-40B4-BE49-F238E27FC236}">
                <a16:creationId xmlns:a16="http://schemas.microsoft.com/office/drawing/2014/main" id="{EADF4949-699B-4571-958F-3822BB31EF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242" y="5145503"/>
            <a:ext cx="535781" cy="535781"/>
          </a:xfrm>
          <a:prstGeom prst="rect">
            <a:avLst/>
          </a:prstGeom>
        </p:spPr>
      </p:pic>
      <p:pic>
        <p:nvPicPr>
          <p:cNvPr id="196" name="Graphic 40">
            <a:extLst>
              <a:ext uri="{FF2B5EF4-FFF2-40B4-BE49-F238E27FC236}">
                <a16:creationId xmlns:a16="http://schemas.microsoft.com/office/drawing/2014/main" id="{EC49C6A4-B708-AD4D-B5C8-3269AF3306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2570" y="3701452"/>
            <a:ext cx="535781" cy="535781"/>
          </a:xfrm>
          <a:prstGeom prst="rect">
            <a:avLst/>
          </a:prstGeom>
        </p:spPr>
      </p:pic>
      <p:pic>
        <p:nvPicPr>
          <p:cNvPr id="197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90543" y="3695569"/>
            <a:ext cx="535781" cy="535781"/>
          </a:xfrm>
          <a:prstGeom prst="rect">
            <a:avLst/>
          </a:prstGeom>
        </p:spPr>
      </p:pic>
      <p:pic>
        <p:nvPicPr>
          <p:cNvPr id="200" name="Graphic 10">
            <a:extLst>
              <a:ext uri="{FF2B5EF4-FFF2-40B4-BE49-F238E27FC236}">
                <a16:creationId xmlns:a16="http://schemas.microsoft.com/office/drawing/2014/main" id="{1A8D30EF-3065-9048-825C-BF17B517AA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75061" y="1351983"/>
            <a:ext cx="447247" cy="447247"/>
          </a:xfrm>
          <a:prstGeom prst="rect">
            <a:avLst/>
          </a:prstGeom>
        </p:spPr>
      </p:pic>
      <p:pic>
        <p:nvPicPr>
          <p:cNvPr id="203" name="Graphic 51">
            <a:extLst>
              <a:ext uri="{FF2B5EF4-FFF2-40B4-BE49-F238E27FC236}">
                <a16:creationId xmlns:a16="http://schemas.microsoft.com/office/drawing/2014/main" id="{28EFC1C9-1515-4C17-BA1C-2909D0137C3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24622" y="5978953"/>
            <a:ext cx="535781" cy="535781"/>
          </a:xfrm>
          <a:prstGeom prst="rect">
            <a:avLst/>
          </a:prstGeom>
        </p:spPr>
      </p:pic>
      <p:pic>
        <p:nvPicPr>
          <p:cNvPr id="204" name="Graphic 33">
            <a:extLst>
              <a:ext uri="{FF2B5EF4-FFF2-40B4-BE49-F238E27FC236}">
                <a16:creationId xmlns:a16="http://schemas.microsoft.com/office/drawing/2014/main" id="{7160FE86-4FB7-4F81-91BC-2D14F6DD59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344253" y="5977597"/>
            <a:ext cx="535781" cy="535781"/>
          </a:xfrm>
          <a:prstGeom prst="rect">
            <a:avLst/>
          </a:prstGeom>
        </p:spPr>
      </p:pic>
      <p:pic>
        <p:nvPicPr>
          <p:cNvPr id="205" name="Graphic 33">
            <a:extLst>
              <a:ext uri="{FF2B5EF4-FFF2-40B4-BE49-F238E27FC236}">
                <a16:creationId xmlns:a16="http://schemas.microsoft.com/office/drawing/2014/main" id="{B62E3404-0A0F-426A-9F2D-0CCE73E555A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97319" y="5993200"/>
            <a:ext cx="535781" cy="535781"/>
          </a:xfrm>
          <a:prstGeom prst="rect">
            <a:avLst/>
          </a:prstGeom>
        </p:spPr>
      </p:pic>
      <p:pic>
        <p:nvPicPr>
          <p:cNvPr id="206" name="Graphic 52">
            <a:extLst>
              <a:ext uri="{FF2B5EF4-FFF2-40B4-BE49-F238E27FC236}">
                <a16:creationId xmlns:a16="http://schemas.microsoft.com/office/drawing/2014/main" id="{BD6675C9-2217-4EBD-8369-DA3301AF857E}"/>
              </a:ext>
            </a:extLst>
          </p:cNvPr>
          <p:cNvPicPr>
            <a:picLocks noChangeAspect="1"/>
          </p:cNvPicPr>
          <p:nvPr/>
        </p:nvPicPr>
        <p:blipFill>
          <a:blip r:embed="rId23">
            <a:grayscl/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34857" y="3641048"/>
            <a:ext cx="243358" cy="243358"/>
          </a:xfrm>
          <a:prstGeom prst="rect">
            <a:avLst/>
          </a:prstGeom>
        </p:spPr>
      </p:pic>
      <p:pic>
        <p:nvPicPr>
          <p:cNvPr id="208" name="Graphic 52">
            <a:extLst>
              <a:ext uri="{FF2B5EF4-FFF2-40B4-BE49-F238E27FC236}">
                <a16:creationId xmlns:a16="http://schemas.microsoft.com/office/drawing/2014/main" id="{29B95705-9427-4ED7-A0FE-4EE449FF05C2}"/>
              </a:ext>
            </a:extLst>
          </p:cNvPr>
          <p:cNvPicPr>
            <a:picLocks noChangeAspect="1"/>
          </p:cNvPicPr>
          <p:nvPr/>
        </p:nvPicPr>
        <p:blipFill>
          <a:blip r:embed="rId23">
            <a:grayscl/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214621" y="3979687"/>
            <a:ext cx="243358" cy="243358"/>
          </a:xfrm>
          <a:prstGeom prst="rect">
            <a:avLst/>
          </a:prstGeom>
        </p:spPr>
      </p:pic>
      <p:pic>
        <p:nvPicPr>
          <p:cNvPr id="209" name="Graphic 46">
            <a:extLst>
              <a:ext uri="{FF2B5EF4-FFF2-40B4-BE49-F238E27FC236}">
                <a16:creationId xmlns:a16="http://schemas.microsoft.com/office/drawing/2014/main" id="{81C2450E-B923-4296-8779-B7C30D1B295A}"/>
              </a:ext>
            </a:extLst>
          </p:cNvPr>
          <p:cNvPicPr>
            <a:picLocks noChangeAspect="1"/>
          </p:cNvPicPr>
          <p:nvPr/>
        </p:nvPicPr>
        <p:blipFill>
          <a:blip r:embed="rId25">
            <a:grayscl/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60646" y="4085187"/>
            <a:ext cx="245454" cy="245454"/>
          </a:xfrm>
          <a:prstGeom prst="rect">
            <a:avLst/>
          </a:prstGeom>
        </p:spPr>
      </p:pic>
      <p:pic>
        <p:nvPicPr>
          <p:cNvPr id="211" name="Graphic 46">
            <a:extLst>
              <a:ext uri="{FF2B5EF4-FFF2-40B4-BE49-F238E27FC236}">
                <a16:creationId xmlns:a16="http://schemas.microsoft.com/office/drawing/2014/main" id="{54C58341-6D57-4F30-950E-29C369A8DB57}"/>
              </a:ext>
            </a:extLst>
          </p:cNvPr>
          <p:cNvPicPr>
            <a:picLocks noChangeAspect="1"/>
          </p:cNvPicPr>
          <p:nvPr/>
        </p:nvPicPr>
        <p:blipFill>
          <a:blip r:embed="rId25">
            <a:grayscl/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70772" y="4014680"/>
            <a:ext cx="245454" cy="245454"/>
          </a:xfrm>
          <a:prstGeom prst="rect">
            <a:avLst/>
          </a:prstGeom>
        </p:spPr>
      </p:pic>
      <p:pic>
        <p:nvPicPr>
          <p:cNvPr id="212" name="Graphic 10">
            <a:extLst>
              <a:ext uri="{FF2B5EF4-FFF2-40B4-BE49-F238E27FC236}">
                <a16:creationId xmlns:a16="http://schemas.microsoft.com/office/drawing/2014/main" id="{F6888FF3-3BE2-46FB-92E3-E08F9E8FF6A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11754" y="1131418"/>
            <a:ext cx="330200" cy="330200"/>
          </a:xfrm>
          <a:prstGeom prst="rect">
            <a:avLst/>
          </a:prstGeom>
        </p:spPr>
      </p:pic>
      <p:sp>
        <p:nvSpPr>
          <p:cNvPr id="213" name="Hexagon 212">
            <a:extLst>
              <a:ext uri="{FF2B5EF4-FFF2-40B4-BE49-F238E27FC236}">
                <a16:creationId xmlns:a16="http://schemas.microsoft.com/office/drawing/2014/main" id="{74EE255A-93EF-424E-9BD2-B35FFB30F434}"/>
              </a:ext>
            </a:extLst>
          </p:cNvPr>
          <p:cNvSpPr/>
          <p:nvPr/>
        </p:nvSpPr>
        <p:spPr>
          <a:xfrm>
            <a:off x="2164614" y="3534865"/>
            <a:ext cx="370891" cy="270091"/>
          </a:xfrm>
          <a:prstGeom prst="hexagon">
            <a:avLst/>
          </a:prstGeom>
          <a:solidFill>
            <a:srgbClr val="7934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</a:t>
            </a:r>
          </a:p>
        </p:txBody>
      </p:sp>
      <p:sp>
        <p:nvSpPr>
          <p:cNvPr id="214" name="Hexagon 213">
            <a:extLst>
              <a:ext uri="{FF2B5EF4-FFF2-40B4-BE49-F238E27FC236}">
                <a16:creationId xmlns:a16="http://schemas.microsoft.com/office/drawing/2014/main" id="{F752099F-E452-49E6-8E56-A4ED21666DE9}"/>
              </a:ext>
            </a:extLst>
          </p:cNvPr>
          <p:cNvSpPr/>
          <p:nvPr/>
        </p:nvSpPr>
        <p:spPr>
          <a:xfrm>
            <a:off x="5397019" y="2277640"/>
            <a:ext cx="370891" cy="348006"/>
          </a:xfrm>
          <a:prstGeom prst="hexagon">
            <a:avLst/>
          </a:prstGeom>
          <a:solidFill>
            <a:srgbClr val="7934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2</a:t>
            </a:r>
          </a:p>
        </p:txBody>
      </p:sp>
      <p:sp>
        <p:nvSpPr>
          <p:cNvPr id="215" name="Hexagon 214">
            <a:extLst>
              <a:ext uri="{FF2B5EF4-FFF2-40B4-BE49-F238E27FC236}">
                <a16:creationId xmlns:a16="http://schemas.microsoft.com/office/drawing/2014/main" id="{07671545-DD1E-472D-8660-C6289DE9D2CB}"/>
              </a:ext>
            </a:extLst>
          </p:cNvPr>
          <p:cNvSpPr/>
          <p:nvPr/>
        </p:nvSpPr>
        <p:spPr>
          <a:xfrm>
            <a:off x="6902223" y="3282357"/>
            <a:ext cx="370891" cy="329412"/>
          </a:xfrm>
          <a:prstGeom prst="hexagon">
            <a:avLst/>
          </a:prstGeom>
          <a:solidFill>
            <a:srgbClr val="7934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3</a:t>
            </a:r>
          </a:p>
        </p:txBody>
      </p:sp>
      <p:sp>
        <p:nvSpPr>
          <p:cNvPr id="216" name="Hexagon 215">
            <a:extLst>
              <a:ext uri="{FF2B5EF4-FFF2-40B4-BE49-F238E27FC236}">
                <a16:creationId xmlns:a16="http://schemas.microsoft.com/office/drawing/2014/main" id="{9DD64626-7859-4CA2-AED3-1EBC3C260A3B}"/>
              </a:ext>
            </a:extLst>
          </p:cNvPr>
          <p:cNvSpPr/>
          <p:nvPr/>
        </p:nvSpPr>
        <p:spPr>
          <a:xfrm>
            <a:off x="9533406" y="3253753"/>
            <a:ext cx="370891" cy="329412"/>
          </a:xfrm>
          <a:prstGeom prst="hexagon">
            <a:avLst/>
          </a:prstGeom>
          <a:solidFill>
            <a:srgbClr val="7934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4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AD02E4A-4FED-4057-98DE-FB1D7C3178E4}"/>
              </a:ext>
            </a:extLst>
          </p:cNvPr>
          <p:cNvSpPr txBox="1"/>
          <p:nvPr/>
        </p:nvSpPr>
        <p:spPr>
          <a:xfrm>
            <a:off x="9871553" y="4194818"/>
            <a:ext cx="1703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pPr algn="r"/>
            <a:r>
              <a:rPr lang="en-US"/>
              <a:t>Tableau</a:t>
            </a:r>
          </a:p>
        </p:txBody>
      </p:sp>
      <p:sp>
        <p:nvSpPr>
          <p:cNvPr id="218" name="Hexagon 217">
            <a:extLst>
              <a:ext uri="{FF2B5EF4-FFF2-40B4-BE49-F238E27FC236}">
                <a16:creationId xmlns:a16="http://schemas.microsoft.com/office/drawing/2014/main" id="{479182A6-EE82-4167-8A53-887170CE683B}"/>
              </a:ext>
            </a:extLst>
          </p:cNvPr>
          <p:cNvSpPr/>
          <p:nvPr/>
        </p:nvSpPr>
        <p:spPr>
          <a:xfrm>
            <a:off x="10990402" y="3249577"/>
            <a:ext cx="370891" cy="329412"/>
          </a:xfrm>
          <a:prstGeom prst="hexagon">
            <a:avLst/>
          </a:prstGeom>
          <a:solidFill>
            <a:srgbClr val="7934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5</a:t>
            </a:r>
          </a:p>
        </p:txBody>
      </p:sp>
      <p:pic>
        <p:nvPicPr>
          <p:cNvPr id="104" name="Graphic 39">
            <a:extLst>
              <a:ext uri="{FF2B5EF4-FFF2-40B4-BE49-F238E27FC236}">
                <a16:creationId xmlns:a16="http://schemas.microsoft.com/office/drawing/2014/main" id="{88E19705-2509-7145-8AAF-FAAB2AF74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043" y="5006624"/>
            <a:ext cx="550623" cy="53578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BF7F390-4FE7-6643-9323-807A575D6BEC}"/>
              </a:ext>
            </a:extLst>
          </p:cNvPr>
          <p:cNvSpPr txBox="1"/>
          <p:nvPr/>
        </p:nvSpPr>
        <p:spPr>
          <a:xfrm>
            <a:off x="967605" y="5512427"/>
            <a:ext cx="1019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Amazon S3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878562" y="4800011"/>
            <a:ext cx="1023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b="1"/>
              <a:t>Landed  Data</a:t>
            </a:r>
          </a:p>
        </p:txBody>
      </p:sp>
      <p:cxnSp>
        <p:nvCxnSpPr>
          <p:cNvPr id="16" name="Elbow Connector 15"/>
          <p:cNvCxnSpPr>
            <a:cxnSpLocks/>
            <a:stCxn id="104" idx="3"/>
            <a:endCxn id="188" idx="2"/>
          </p:cNvCxnSpPr>
          <p:nvPr/>
        </p:nvCxnSpPr>
        <p:spPr>
          <a:xfrm flipV="1">
            <a:off x="1759666" y="4533971"/>
            <a:ext cx="562416" cy="740544"/>
          </a:xfrm>
          <a:prstGeom prst="bentConnector2">
            <a:avLst/>
          </a:prstGeom>
          <a:ln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 rot="5400000">
            <a:off x="1057890" y="3967701"/>
            <a:ext cx="695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CSV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1705316" y="4838349"/>
            <a:ext cx="832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/>
              <a:t>Parquet</a:t>
            </a:r>
          </a:p>
        </p:txBody>
      </p:sp>
      <p:pic>
        <p:nvPicPr>
          <p:cNvPr id="219" name="Graphic 46">
            <a:extLst>
              <a:ext uri="{FF2B5EF4-FFF2-40B4-BE49-F238E27FC236}">
                <a16:creationId xmlns:a16="http://schemas.microsoft.com/office/drawing/2014/main" id="{81C2450E-B923-4296-8779-B7C30D1B295A}"/>
              </a:ext>
            </a:extLst>
          </p:cNvPr>
          <p:cNvPicPr>
            <a:picLocks noChangeAspect="1"/>
          </p:cNvPicPr>
          <p:nvPr/>
        </p:nvPicPr>
        <p:blipFill>
          <a:blip r:embed="rId25">
            <a:grayscl/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flipH="1">
            <a:off x="2705328" y="4256166"/>
            <a:ext cx="188063" cy="188063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3E418BED-2415-AF4A-B3B8-821C9BE8B836}"/>
              </a:ext>
            </a:extLst>
          </p:cNvPr>
          <p:cNvSpPr txBox="1"/>
          <p:nvPr/>
        </p:nvSpPr>
        <p:spPr>
          <a:xfrm>
            <a:off x="2693280" y="4452572"/>
            <a:ext cx="632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Encrypt</a:t>
            </a:r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5324865" y="3390050"/>
            <a:ext cx="612351" cy="386481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95" idx="1"/>
          </p:cNvCxnSpPr>
          <p:nvPr/>
        </p:nvCxnSpPr>
        <p:spPr>
          <a:xfrm>
            <a:off x="5943497" y="4301226"/>
            <a:ext cx="2411745" cy="1112168"/>
          </a:xfrm>
          <a:prstGeom prst="bentConnector3">
            <a:avLst>
              <a:gd name="adj1" fmla="val 1320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2535728" y="3928830"/>
            <a:ext cx="613423" cy="30892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Graphic 46">
            <a:extLst>
              <a:ext uri="{FF2B5EF4-FFF2-40B4-BE49-F238E27FC236}">
                <a16:creationId xmlns:a16="http://schemas.microsoft.com/office/drawing/2014/main" id="{81C2450E-B923-4296-8779-B7C30D1B295A}"/>
              </a:ext>
            </a:extLst>
          </p:cNvPr>
          <p:cNvPicPr>
            <a:picLocks noChangeAspect="1"/>
          </p:cNvPicPr>
          <p:nvPr/>
        </p:nvPicPr>
        <p:blipFill>
          <a:blip r:embed="rId25">
            <a:grayscl/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0800000" flipH="1" flipV="1">
            <a:off x="1896143" y="5192460"/>
            <a:ext cx="241535" cy="13698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E418BED-2415-AF4A-B3B8-821C9BE8B836}"/>
              </a:ext>
            </a:extLst>
          </p:cNvPr>
          <p:cNvSpPr txBox="1"/>
          <p:nvPr/>
        </p:nvSpPr>
        <p:spPr>
          <a:xfrm>
            <a:off x="1683085" y="5310367"/>
            <a:ext cx="632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Encrypt</a:t>
            </a:r>
          </a:p>
        </p:txBody>
      </p:sp>
      <p:cxnSp>
        <p:nvCxnSpPr>
          <p:cNvPr id="13" name="Elbow Connector 12"/>
          <p:cNvCxnSpPr/>
          <p:nvPr/>
        </p:nvCxnSpPr>
        <p:spPr>
          <a:xfrm>
            <a:off x="5622626" y="2044448"/>
            <a:ext cx="4057036" cy="1244298"/>
          </a:xfrm>
          <a:prstGeom prst="bentConnector3">
            <a:avLst>
              <a:gd name="adj1" fmla="val 99907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5472659" y="2137331"/>
            <a:ext cx="268600" cy="81093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215" idx="4"/>
          </p:cNvCxnSpPr>
          <p:nvPr/>
        </p:nvCxnSpPr>
        <p:spPr>
          <a:xfrm rot="16200000" flipH="1">
            <a:off x="5886698" y="2184478"/>
            <a:ext cx="1212259" cy="983497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40">
            <a:extLst>
              <a:ext uri="{FF2B5EF4-FFF2-40B4-BE49-F238E27FC236}">
                <a16:creationId xmlns:a16="http://schemas.microsoft.com/office/drawing/2014/main" id="{8C3A6CFB-7949-4D75-917C-6A492AA14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1795" y="3642967"/>
            <a:ext cx="535781" cy="535781"/>
          </a:xfrm>
          <a:prstGeom prst="rect">
            <a:avLst/>
          </a:prstGeom>
        </p:spPr>
      </p:pic>
      <p:cxnSp>
        <p:nvCxnSpPr>
          <p:cNvPr id="43" name="Elbow Connector 42"/>
          <p:cNvCxnSpPr>
            <a:stCxn id="119" idx="3"/>
            <a:endCxn id="191" idx="1"/>
          </p:cNvCxnSpPr>
          <p:nvPr/>
        </p:nvCxnSpPr>
        <p:spPr>
          <a:xfrm>
            <a:off x="7287576" y="3910858"/>
            <a:ext cx="245986" cy="61356"/>
          </a:xfrm>
          <a:prstGeom prst="bentConnector3">
            <a:avLst/>
          </a:prstGeom>
          <a:ln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7634622-9D8F-7948-97D8-50716411A4F0}"/>
              </a:ext>
            </a:extLst>
          </p:cNvPr>
          <p:cNvSpPr txBox="1"/>
          <p:nvPr/>
        </p:nvSpPr>
        <p:spPr>
          <a:xfrm>
            <a:off x="10724720" y="3499467"/>
            <a:ext cx="1225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b="1"/>
              <a:t>Visualization</a:t>
            </a:r>
          </a:p>
        </p:txBody>
      </p:sp>
      <p:cxnSp>
        <p:nvCxnSpPr>
          <p:cNvPr id="69" name="Elbow Connector 68"/>
          <p:cNvCxnSpPr>
            <a:endCxn id="213" idx="4"/>
          </p:cNvCxnSpPr>
          <p:nvPr/>
        </p:nvCxnSpPr>
        <p:spPr>
          <a:xfrm rot="10800000" flipV="1">
            <a:off x="2232137" y="2043575"/>
            <a:ext cx="3415366" cy="1491290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0812A-3B1B-4CD6-9403-97FDE9D8687A}"/>
              </a:ext>
            </a:extLst>
          </p:cNvPr>
          <p:cNvCxnSpPr>
            <a:cxnSpLocks/>
            <a:stCxn id="200" idx="3"/>
            <a:endCxn id="193" idx="1"/>
          </p:cNvCxnSpPr>
          <p:nvPr/>
        </p:nvCxnSpPr>
        <p:spPr>
          <a:xfrm>
            <a:off x="5122308" y="1575607"/>
            <a:ext cx="549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D3E054D-4FCD-41F3-AA15-0F9E11F8724E}"/>
              </a:ext>
            </a:extLst>
          </p:cNvPr>
          <p:cNvCxnSpPr>
            <a:stCxn id="138" idx="3"/>
            <a:endCxn id="104" idx="0"/>
          </p:cNvCxnSpPr>
          <p:nvPr/>
        </p:nvCxnSpPr>
        <p:spPr>
          <a:xfrm>
            <a:off x="879831" y="3938102"/>
            <a:ext cx="604524" cy="1068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E0A2C1-F773-45DE-A999-C0F9773C36D6}"/>
              </a:ext>
            </a:extLst>
          </p:cNvPr>
          <p:cNvSpPr txBox="1"/>
          <p:nvPr/>
        </p:nvSpPr>
        <p:spPr>
          <a:xfrm>
            <a:off x="6729242" y="4963592"/>
            <a:ext cx="970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Amazon RDS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10703E74-2B06-467C-A44D-D189DBE6C9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940750" y="4523576"/>
            <a:ext cx="472692" cy="472692"/>
          </a:xfrm>
          <a:prstGeom prst="rect">
            <a:avLst/>
          </a:prstGeom>
        </p:spPr>
      </p:pic>
      <p:cxnSp>
        <p:nvCxnSpPr>
          <p:cNvPr id="94" name="Elbow Connector 30">
            <a:extLst>
              <a:ext uri="{FF2B5EF4-FFF2-40B4-BE49-F238E27FC236}">
                <a16:creationId xmlns:a16="http://schemas.microsoft.com/office/drawing/2014/main" id="{E0704EFC-BA42-492E-9F05-8353692CD005}"/>
              </a:ext>
            </a:extLst>
          </p:cNvPr>
          <p:cNvCxnSpPr>
            <a:cxnSpLocks/>
            <a:stCxn id="119" idx="2"/>
            <a:endCxn id="93" idx="1"/>
          </p:cNvCxnSpPr>
          <p:nvPr/>
        </p:nvCxnSpPr>
        <p:spPr>
          <a:xfrm rot="5400000">
            <a:off x="6689631" y="4429867"/>
            <a:ext cx="581174" cy="78936"/>
          </a:xfrm>
          <a:prstGeom prst="bentConnector4">
            <a:avLst>
              <a:gd name="adj1" fmla="val 29667"/>
              <a:gd name="adj2" fmla="val 389602"/>
            </a:avLst>
          </a:prstGeom>
          <a:ln>
            <a:solidFill>
              <a:schemeClr val="bg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7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Account Structure and Consolidated Billing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62145B3B-ABB9-4708-A809-520688684D83}"/>
              </a:ext>
            </a:extLst>
          </p:cNvPr>
          <p:cNvSpPr/>
          <p:nvPr/>
        </p:nvSpPr>
        <p:spPr>
          <a:xfrm>
            <a:off x="3285139" y="1751656"/>
            <a:ext cx="1792093" cy="533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Gateway Account</a:t>
            </a:r>
          </a:p>
        </p:txBody>
      </p:sp>
      <p:sp>
        <p:nvSpPr>
          <p:cNvPr id="23" name="Rounded Rectangle 65">
            <a:extLst>
              <a:ext uri="{FF2B5EF4-FFF2-40B4-BE49-F238E27FC236}">
                <a16:creationId xmlns:a16="http://schemas.microsoft.com/office/drawing/2014/main" id="{CEA601B3-E56F-4281-A695-B5339A3FC9BE}"/>
              </a:ext>
            </a:extLst>
          </p:cNvPr>
          <p:cNvSpPr/>
          <p:nvPr/>
        </p:nvSpPr>
        <p:spPr>
          <a:xfrm>
            <a:off x="357195" y="2715131"/>
            <a:ext cx="1613495" cy="73152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Master</a:t>
            </a:r>
          </a:p>
          <a:p>
            <a:pPr algn="ctr"/>
            <a:r>
              <a:rPr lang="en-US" sz="1600"/>
              <a:t>Paying Account</a:t>
            </a:r>
          </a:p>
        </p:txBody>
      </p:sp>
      <p:sp>
        <p:nvSpPr>
          <p:cNvPr id="27" name="Rounded Rectangle 13">
            <a:extLst>
              <a:ext uri="{FF2B5EF4-FFF2-40B4-BE49-F238E27FC236}">
                <a16:creationId xmlns:a16="http://schemas.microsoft.com/office/drawing/2014/main" id="{66622884-EFB3-4DC1-87F0-9F429D94953D}"/>
              </a:ext>
            </a:extLst>
          </p:cNvPr>
          <p:cNvSpPr/>
          <p:nvPr/>
        </p:nvSpPr>
        <p:spPr>
          <a:xfrm>
            <a:off x="3285140" y="2791275"/>
            <a:ext cx="1792093" cy="533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Prod Account</a:t>
            </a:r>
          </a:p>
        </p:txBody>
      </p:sp>
      <p:sp>
        <p:nvSpPr>
          <p:cNvPr id="28" name="Rounded Rectangle 13">
            <a:extLst>
              <a:ext uri="{FF2B5EF4-FFF2-40B4-BE49-F238E27FC236}">
                <a16:creationId xmlns:a16="http://schemas.microsoft.com/office/drawing/2014/main" id="{534C7515-DB87-4C89-9199-610175E5B845}"/>
              </a:ext>
            </a:extLst>
          </p:cNvPr>
          <p:cNvSpPr/>
          <p:nvPr/>
        </p:nvSpPr>
        <p:spPr>
          <a:xfrm>
            <a:off x="3293352" y="3830894"/>
            <a:ext cx="1792093" cy="533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Dev Account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1C0F36F0-65CB-4337-AA09-EC7B58181829}"/>
              </a:ext>
            </a:extLst>
          </p:cNvPr>
          <p:cNvSpPr/>
          <p:nvPr/>
        </p:nvSpPr>
        <p:spPr>
          <a:xfrm>
            <a:off x="2342757" y="1451780"/>
            <a:ext cx="731520" cy="3183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C0803-83D4-4FF4-923C-F91E806532C2}"/>
              </a:ext>
            </a:extLst>
          </p:cNvPr>
          <p:cNvSpPr txBox="1"/>
          <p:nvPr/>
        </p:nvSpPr>
        <p:spPr>
          <a:xfrm>
            <a:off x="3216171" y="1082447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Linked Accounts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F10360-7D27-4B56-AB0B-50045DD2E8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5" y="2530465"/>
            <a:ext cx="369332" cy="3693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D6766B5-3359-4A64-AFA4-8EF13A50C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77" y="1620826"/>
            <a:ext cx="369332" cy="3693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3A9F0A-C9CF-40DF-871A-FB514DA7F8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89" y="2661985"/>
            <a:ext cx="369332" cy="3693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5F79EB5-9A18-45B8-8FE5-6086B04650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09" y="3716117"/>
            <a:ext cx="369332" cy="369332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68C633A-B192-47CF-ADA0-537C4EBF3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64697"/>
              </p:ext>
            </p:extLst>
          </p:nvPr>
        </p:nvGraphicFramePr>
        <p:xfrm>
          <a:off x="6684578" y="1418251"/>
          <a:ext cx="5202622" cy="225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905">
                  <a:extLst>
                    <a:ext uri="{9D8B030D-6E8A-4147-A177-3AD203B41FA5}">
                      <a16:colId xmlns:a16="http://schemas.microsoft.com/office/drawing/2014/main" val="233353510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973771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5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Paying Account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$0.00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8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Gateway Account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$0.00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4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Prod Account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$2000.00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4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 Account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$1000.00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9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u="sng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$3000.00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8793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FE0260C-CD7F-49B3-8E73-26A23E78A9C4}"/>
              </a:ext>
            </a:extLst>
          </p:cNvPr>
          <p:cNvSpPr txBox="1"/>
          <p:nvPr/>
        </p:nvSpPr>
        <p:spPr>
          <a:xfrm>
            <a:off x="7377240" y="1041451"/>
            <a:ext cx="391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Monthly Consolidated Bill (Example Only)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9EE5E5-0615-4597-BD42-76A7E4D681A7}"/>
              </a:ext>
            </a:extLst>
          </p:cNvPr>
          <p:cNvSpPr txBox="1"/>
          <p:nvPr/>
        </p:nvSpPr>
        <p:spPr>
          <a:xfrm>
            <a:off x="515032" y="4909770"/>
            <a:ext cx="7555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/>
              <a:t>Consolidated 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Master account will pay for all linked accounts.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One bill for multiple accounts.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Track the charges across multiple accounts.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Billing report will be shared every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Gateway account to be used as gateway for users to access </a:t>
            </a:r>
            <a:r>
              <a:rPr lang="en-US" sz="1400" err="1"/>
              <a:t>prod</a:t>
            </a:r>
            <a:r>
              <a:rPr lang="en-US" sz="1400"/>
              <a:t>, dev or master accounts.</a:t>
            </a:r>
          </a:p>
        </p:txBody>
      </p:sp>
    </p:spTree>
    <p:extLst>
      <p:ext uri="{BB962C8B-B14F-4D97-AF65-F5344CB8AC3E}">
        <p14:creationId xmlns:p14="http://schemas.microsoft.com/office/powerpoint/2010/main" val="339727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2C9F2C2-0514-4710-9D34-44AE00485086}"/>
              </a:ext>
            </a:extLst>
          </p:cNvPr>
          <p:cNvSpPr/>
          <p:nvPr/>
        </p:nvSpPr>
        <p:spPr>
          <a:xfrm>
            <a:off x="3710772" y="2643107"/>
            <a:ext cx="1811994" cy="56400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  Public subnet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Network Design – VPC &amp; Subnets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10800" y="2753914"/>
            <a:ext cx="1148607" cy="369550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>
                <a:solidFill>
                  <a:srgbClr val="879196"/>
                </a:solidFill>
              </a:rPr>
              <a:t>Pfizer Network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2464293" y="2026626"/>
            <a:ext cx="6326366" cy="202561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600" b="1">
              <a:solidFill>
                <a:srgbClr val="879196"/>
              </a:solidFill>
            </a:endParaRPr>
          </a:p>
        </p:txBody>
      </p:sp>
      <p:pic>
        <p:nvPicPr>
          <p:cNvPr id="212" name="Graphic 10">
            <a:extLst>
              <a:ext uri="{FF2B5EF4-FFF2-40B4-BE49-F238E27FC236}">
                <a16:creationId xmlns:a16="http://schemas.microsoft.com/office/drawing/2014/main" id="{F6888FF3-3BE2-46FB-92E3-E08F9E8F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9959" y="2018008"/>
            <a:ext cx="241319" cy="24131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6CBD3399-3B6E-4FF8-A93B-5F0F3F420D38}"/>
              </a:ext>
            </a:extLst>
          </p:cNvPr>
          <p:cNvSpPr/>
          <p:nvPr/>
        </p:nvSpPr>
        <p:spPr>
          <a:xfrm>
            <a:off x="2838593" y="2074864"/>
            <a:ext cx="5573873" cy="190812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12BA0BB9-AFB6-4180-AE24-3C0CAF650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1291" y="2055506"/>
            <a:ext cx="338498" cy="32314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C52475B9-D82A-41B1-9577-F696DBCC91A8}"/>
              </a:ext>
            </a:extLst>
          </p:cNvPr>
          <p:cNvSpPr/>
          <p:nvPr/>
        </p:nvSpPr>
        <p:spPr>
          <a:xfrm>
            <a:off x="6133529" y="2614307"/>
            <a:ext cx="2023241" cy="5928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Public subnet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697DB2-707A-4681-996F-AE8FC20945F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313454" y="4810524"/>
            <a:ext cx="754301" cy="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9479D2-CB5D-4FA3-A3BC-B5327832B647}"/>
              </a:ext>
            </a:extLst>
          </p:cNvPr>
          <p:cNvCxnSpPr>
            <a:cxnSpLocks/>
          </p:cNvCxnSpPr>
          <p:nvPr/>
        </p:nvCxnSpPr>
        <p:spPr>
          <a:xfrm>
            <a:off x="2067755" y="2625083"/>
            <a:ext cx="0" cy="406234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Graphic 242">
            <a:extLst>
              <a:ext uri="{FF2B5EF4-FFF2-40B4-BE49-F238E27FC236}">
                <a16:creationId xmlns:a16="http://schemas.microsoft.com/office/drawing/2014/main" id="{C0444103-ABB7-47BB-B697-807A64D2F3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8992" y="4968283"/>
            <a:ext cx="469900" cy="46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731392-990F-4155-B940-3310EEDF865B}"/>
              </a:ext>
            </a:extLst>
          </p:cNvPr>
          <p:cNvSpPr txBox="1"/>
          <p:nvPr/>
        </p:nvSpPr>
        <p:spPr>
          <a:xfrm>
            <a:off x="78821" y="3917972"/>
            <a:ext cx="12346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/>
              <a:t>Whitelist IPs</a:t>
            </a:r>
          </a:p>
          <a:p>
            <a:r>
              <a:rPr lang="en-US" sz="1100"/>
              <a:t>148.168.216.0/24</a:t>
            </a:r>
          </a:p>
          <a:p>
            <a:r>
              <a:rPr lang="en-US" sz="1100"/>
              <a:t>148.168.40.0/24</a:t>
            </a:r>
          </a:p>
          <a:p>
            <a:r>
              <a:rPr lang="en-US" sz="1100"/>
              <a:t>148.168.96.0/24</a:t>
            </a:r>
          </a:p>
          <a:p>
            <a:r>
              <a:rPr lang="en-US" sz="1100"/>
              <a:t>204.114.176.0/26</a:t>
            </a:r>
          </a:p>
          <a:p>
            <a:r>
              <a:rPr lang="en-US" sz="1100"/>
              <a:t>170.116.64.0/24</a:t>
            </a:r>
          </a:p>
          <a:p>
            <a:r>
              <a:rPr lang="en-US" sz="1100"/>
              <a:t>204.114.248.0/26</a:t>
            </a:r>
          </a:p>
          <a:p>
            <a:r>
              <a:rPr lang="en-US" sz="1100"/>
              <a:t>204.114.196.0/24</a:t>
            </a:r>
          </a:p>
          <a:p>
            <a:r>
              <a:rPr lang="en-US" sz="1100"/>
              <a:t>204.114.199.0/27</a:t>
            </a:r>
          </a:p>
          <a:p>
            <a:r>
              <a:rPr lang="en-US" sz="1100"/>
              <a:t>168.224.160.0/24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70B6297-A9AC-41EE-8B54-E7712A256719}"/>
              </a:ext>
            </a:extLst>
          </p:cNvPr>
          <p:cNvSpPr txBox="1"/>
          <p:nvPr/>
        </p:nvSpPr>
        <p:spPr>
          <a:xfrm>
            <a:off x="3856699" y="28845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10.110.192.0/26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B52378E-41FD-4D5E-9949-957A9E91075E}"/>
              </a:ext>
            </a:extLst>
          </p:cNvPr>
          <p:cNvSpPr txBox="1"/>
          <p:nvPr/>
        </p:nvSpPr>
        <p:spPr>
          <a:xfrm>
            <a:off x="6375835" y="2843018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10.110.192.64/26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960D18-9CF2-4ABD-9739-E25B72F1CC1B}"/>
              </a:ext>
            </a:extLst>
          </p:cNvPr>
          <p:cNvSpPr txBox="1"/>
          <p:nvPr/>
        </p:nvSpPr>
        <p:spPr>
          <a:xfrm>
            <a:off x="376827" y="645823"/>
            <a:ext cx="4501604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i="1"/>
              <a:t>Region = Beijing [cn-north-1]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u="sng"/>
              <a:t>Pfizer provided IP range = 10.110.192.0/22 = 1024 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Prod VPC = </a:t>
            </a:r>
            <a:r>
              <a:rPr lang="en-US" sz="1200"/>
              <a:t>10.110.192.0/23 =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Dev VPC = 10.110.194.0/24 =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Reserved for future use = 10.110.195.0/24 =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No VPC in Master and Gateway accounts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275ADD-F405-4EB0-9B54-506DF7A9B144}"/>
              </a:ext>
            </a:extLst>
          </p:cNvPr>
          <p:cNvSpPr/>
          <p:nvPr/>
        </p:nvSpPr>
        <p:spPr>
          <a:xfrm>
            <a:off x="3689748" y="3300013"/>
            <a:ext cx="1811994" cy="56400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  Private subnet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911CBB7-1FAC-4D8F-98D9-3CD7E465C63E}"/>
              </a:ext>
            </a:extLst>
          </p:cNvPr>
          <p:cNvSpPr/>
          <p:nvPr/>
        </p:nvSpPr>
        <p:spPr>
          <a:xfrm>
            <a:off x="6112505" y="3271213"/>
            <a:ext cx="2023241" cy="5928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Private subnet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88ADBB2-2E38-45F8-B5FD-97D8CB0441DE}"/>
              </a:ext>
            </a:extLst>
          </p:cNvPr>
          <p:cNvSpPr txBox="1"/>
          <p:nvPr/>
        </p:nvSpPr>
        <p:spPr>
          <a:xfrm>
            <a:off x="3835675" y="354147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10.110.193.0/25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714DBBB-47CA-4CDC-AD90-30D5F13B85FB}"/>
              </a:ext>
            </a:extLst>
          </p:cNvPr>
          <p:cNvSpPr txBox="1"/>
          <p:nvPr/>
        </p:nvSpPr>
        <p:spPr>
          <a:xfrm>
            <a:off x="6354811" y="349992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10.110.193.128/25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CCC8EF-91D0-4781-AB03-8F8ECDACC579}"/>
              </a:ext>
            </a:extLst>
          </p:cNvPr>
          <p:cNvCxnSpPr>
            <a:cxnSpLocks/>
          </p:cNvCxnSpPr>
          <p:nvPr/>
        </p:nvCxnSpPr>
        <p:spPr>
          <a:xfrm>
            <a:off x="5752394" y="1732721"/>
            <a:ext cx="0" cy="49547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9F6FC5-F257-4A50-9058-7795EBE5EF9A}"/>
              </a:ext>
            </a:extLst>
          </p:cNvPr>
          <p:cNvSpPr txBox="1"/>
          <p:nvPr/>
        </p:nvSpPr>
        <p:spPr>
          <a:xfrm>
            <a:off x="3220472" y="1746035"/>
            <a:ext cx="2080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AZ = cn-north-1a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42178-23C6-46DA-BB84-F15FEF990077}"/>
              </a:ext>
            </a:extLst>
          </p:cNvPr>
          <p:cNvSpPr txBox="1"/>
          <p:nvPr/>
        </p:nvSpPr>
        <p:spPr>
          <a:xfrm>
            <a:off x="5986124" y="1732721"/>
            <a:ext cx="211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AZ = cn-north-1b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6D9D967-BA56-48E8-A5C7-C8701276EE61}"/>
              </a:ext>
            </a:extLst>
          </p:cNvPr>
          <p:cNvSpPr/>
          <p:nvPr/>
        </p:nvSpPr>
        <p:spPr>
          <a:xfrm>
            <a:off x="3693402" y="5001122"/>
            <a:ext cx="1811994" cy="56400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  Public subnet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38AE609-D12B-4001-809F-F3AC549FC230}"/>
              </a:ext>
            </a:extLst>
          </p:cNvPr>
          <p:cNvSpPr/>
          <p:nvPr/>
        </p:nvSpPr>
        <p:spPr>
          <a:xfrm>
            <a:off x="2452071" y="4278378"/>
            <a:ext cx="6326366" cy="2171039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600" b="1">
              <a:solidFill>
                <a:srgbClr val="879196"/>
              </a:solidFill>
            </a:endParaRPr>
          </a:p>
        </p:txBody>
      </p:sp>
      <p:pic>
        <p:nvPicPr>
          <p:cNvPr id="202" name="Graphic 10">
            <a:extLst>
              <a:ext uri="{FF2B5EF4-FFF2-40B4-BE49-F238E27FC236}">
                <a16:creationId xmlns:a16="http://schemas.microsoft.com/office/drawing/2014/main" id="{698BEA55-F2DA-4738-9972-447D61BA0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2529" y="4279564"/>
            <a:ext cx="251600" cy="25160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5A748B09-8B42-49C2-9E17-2DF019163F60}"/>
              </a:ext>
            </a:extLst>
          </p:cNvPr>
          <p:cNvSpPr/>
          <p:nvPr/>
        </p:nvSpPr>
        <p:spPr>
          <a:xfrm>
            <a:off x="2828532" y="4357913"/>
            <a:ext cx="5573873" cy="192500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976B22BC-2754-4A8D-A8BB-4CF94EDFC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0564" y="4360254"/>
            <a:ext cx="337360" cy="322057"/>
          </a:xfrm>
          <a:prstGeom prst="rect">
            <a:avLst/>
          </a:prstGeom>
        </p:spPr>
      </p:pic>
      <p:sp>
        <p:nvSpPr>
          <p:cNvPr id="206" name="Rectangle 205">
            <a:extLst>
              <a:ext uri="{FF2B5EF4-FFF2-40B4-BE49-F238E27FC236}">
                <a16:creationId xmlns:a16="http://schemas.microsoft.com/office/drawing/2014/main" id="{224BE71C-8B67-4766-A6D9-F7A5F2361F95}"/>
              </a:ext>
            </a:extLst>
          </p:cNvPr>
          <p:cNvSpPr/>
          <p:nvPr/>
        </p:nvSpPr>
        <p:spPr>
          <a:xfrm>
            <a:off x="6116159" y="4972322"/>
            <a:ext cx="2023241" cy="5928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49FDC1D-6A56-4A1D-9FC0-39C4B89695FA}"/>
              </a:ext>
            </a:extLst>
          </p:cNvPr>
          <p:cNvSpPr txBox="1"/>
          <p:nvPr/>
        </p:nvSpPr>
        <p:spPr>
          <a:xfrm>
            <a:off x="3839329" y="524258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10.110.194.0/27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20BAC21-CF03-4DD1-85A4-4BF8801F045C}"/>
              </a:ext>
            </a:extLst>
          </p:cNvPr>
          <p:cNvSpPr txBox="1"/>
          <p:nvPr/>
        </p:nvSpPr>
        <p:spPr>
          <a:xfrm>
            <a:off x="6260277" y="5201843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10.110.194.32/27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120973A-2997-4B94-98A0-ABC7D3EE8B04}"/>
              </a:ext>
            </a:extLst>
          </p:cNvPr>
          <p:cNvSpPr/>
          <p:nvPr/>
        </p:nvSpPr>
        <p:spPr>
          <a:xfrm>
            <a:off x="3672378" y="5658028"/>
            <a:ext cx="1811994" cy="56400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  Private subnet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D76FE32-E125-436F-9E4B-9DF83DFAC035}"/>
              </a:ext>
            </a:extLst>
          </p:cNvPr>
          <p:cNvSpPr/>
          <p:nvPr/>
        </p:nvSpPr>
        <p:spPr>
          <a:xfrm>
            <a:off x="6095135" y="5629228"/>
            <a:ext cx="2023241" cy="5928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Private subnet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C7B4C91-18D2-4C87-B27B-002A1C88D340}"/>
              </a:ext>
            </a:extLst>
          </p:cNvPr>
          <p:cNvSpPr txBox="1"/>
          <p:nvPr/>
        </p:nvSpPr>
        <p:spPr>
          <a:xfrm>
            <a:off x="3818305" y="5899486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10.110.194.128/26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D7648E2-2F1B-4DE5-AC55-159670290D91}"/>
              </a:ext>
            </a:extLst>
          </p:cNvPr>
          <p:cNvSpPr txBox="1"/>
          <p:nvPr/>
        </p:nvSpPr>
        <p:spPr>
          <a:xfrm>
            <a:off x="6337441" y="585793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10.110.194.192/26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84F825-9D04-4E81-AEFA-40F5DCA7E084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2119789" y="3039433"/>
            <a:ext cx="344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703AAE-20E7-4B46-8A86-84FE507B3F41}"/>
              </a:ext>
            </a:extLst>
          </p:cNvPr>
          <p:cNvCxnSpPr/>
          <p:nvPr/>
        </p:nvCxnSpPr>
        <p:spPr>
          <a:xfrm>
            <a:off x="2067755" y="5899486"/>
            <a:ext cx="40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D9C59AC8-D18E-4761-A43F-7C072CC8CE8C}"/>
              </a:ext>
            </a:extLst>
          </p:cNvPr>
          <p:cNvSpPr txBox="1"/>
          <p:nvPr/>
        </p:nvSpPr>
        <p:spPr>
          <a:xfrm>
            <a:off x="8816073" y="2384083"/>
            <a:ext cx="3185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Production Account</a:t>
            </a:r>
          </a:p>
          <a:p>
            <a:r>
              <a:rPr lang="en-US" sz="1200" u="sng"/>
              <a:t>VPC CIDR -10.110.192.0/23 = 512 IPs</a:t>
            </a:r>
          </a:p>
          <a:p>
            <a:r>
              <a:rPr lang="en-US" sz="1200"/>
              <a:t>64 IPs for each public subnet (General)= 128</a:t>
            </a:r>
          </a:p>
          <a:p>
            <a:r>
              <a:rPr lang="en-US" sz="1200"/>
              <a:t>16 IP for one public subnet (NAT)= 16</a:t>
            </a:r>
          </a:p>
          <a:p>
            <a:r>
              <a:rPr lang="en-US" sz="1200"/>
              <a:t>128 IPs for each private subnet = 256</a:t>
            </a:r>
          </a:p>
          <a:p>
            <a:r>
              <a:rPr lang="en-US" sz="1200"/>
              <a:t>128 IPs for future subnets = 112</a:t>
            </a:r>
          </a:p>
          <a:p>
            <a:r>
              <a:rPr lang="en-US" sz="1200"/>
              <a:t>  (10.110.192.143-10.110.192.255)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B0A4A62-30F1-4ECE-8CDF-F7AF5DCE6EA6}"/>
              </a:ext>
            </a:extLst>
          </p:cNvPr>
          <p:cNvSpPr txBox="1"/>
          <p:nvPr/>
        </p:nvSpPr>
        <p:spPr>
          <a:xfrm>
            <a:off x="8823470" y="4612528"/>
            <a:ext cx="31021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Development Account</a:t>
            </a:r>
          </a:p>
          <a:p>
            <a:r>
              <a:rPr lang="en-US" sz="1200" u="sng"/>
              <a:t>VPC CIDR -10.110.194.0/24 = 256 IPs</a:t>
            </a:r>
          </a:p>
          <a:p>
            <a:r>
              <a:rPr lang="en-US" sz="1200"/>
              <a:t>32 IPs for each public subnet(General) = 64</a:t>
            </a:r>
          </a:p>
          <a:p>
            <a:r>
              <a:rPr lang="en-US" sz="1200"/>
              <a:t>16 IP for one public subnet(NAT) =16</a:t>
            </a:r>
          </a:p>
          <a:p>
            <a:r>
              <a:rPr lang="en-US" sz="1200"/>
              <a:t>64 IPs for each private subnet = 128</a:t>
            </a:r>
          </a:p>
          <a:p>
            <a:r>
              <a:rPr lang="en-US" sz="1200"/>
              <a:t>48 IPs for future subnets = 48 </a:t>
            </a:r>
          </a:p>
          <a:p>
            <a:r>
              <a:rPr lang="en-US" sz="1200"/>
              <a:t>  (10.110.194.80-10.110.194.127)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4132E6-17BA-4120-BF65-EB48257F9B8E}"/>
              </a:ext>
            </a:extLst>
          </p:cNvPr>
          <p:cNvSpPr/>
          <p:nvPr/>
        </p:nvSpPr>
        <p:spPr>
          <a:xfrm>
            <a:off x="3742852" y="2134679"/>
            <a:ext cx="1811994" cy="45481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  Public subnet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FE58613-F3E3-444D-BF9B-13C079235D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43818" y="2144972"/>
            <a:ext cx="212378" cy="202745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0276955D-F4F8-412E-B930-FF0E994C78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6810" y="2658255"/>
            <a:ext cx="212378" cy="202745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4D0E870-D6C1-4763-9259-0929CDD3F7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2508" y="3310679"/>
            <a:ext cx="212378" cy="202745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F948FA5A-179F-4D7A-9D7D-3AC3A984D3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58943" y="2612547"/>
            <a:ext cx="212378" cy="202745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5F7460B3-00F4-4A3B-B461-B9FE4FF821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3529" y="3274582"/>
            <a:ext cx="212378" cy="202745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C8F4A21-0010-4B47-AD91-FCC3FD61AA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2036" y="5657930"/>
            <a:ext cx="212378" cy="202745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580825BD-DA03-46C7-B00F-A62736FE01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8222" y="5036743"/>
            <a:ext cx="212378" cy="202745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0C153F2A-8661-46F2-9FF0-F624996AB7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25063" y="4983312"/>
            <a:ext cx="212378" cy="20274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6557FE-96BE-46AA-A056-B1567933E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9872" y="5657931"/>
            <a:ext cx="212378" cy="20274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63809F3-D892-4FD3-ADCB-0AA023C3E372}"/>
              </a:ext>
            </a:extLst>
          </p:cNvPr>
          <p:cNvSpPr/>
          <p:nvPr/>
        </p:nvSpPr>
        <p:spPr>
          <a:xfrm>
            <a:off x="3672378" y="4408315"/>
            <a:ext cx="1811994" cy="4729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/>
                </a:solidFill>
              </a:rPr>
              <a:t>  Public subnet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D536F45A-DF87-4936-BDDF-C9900B8D14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87578" y="4407860"/>
            <a:ext cx="212378" cy="20274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A753311-F9E2-48A7-A7CC-B4DCF1476AAE}"/>
              </a:ext>
            </a:extLst>
          </p:cNvPr>
          <p:cNvSpPr txBox="1"/>
          <p:nvPr/>
        </p:nvSpPr>
        <p:spPr>
          <a:xfrm>
            <a:off x="3939188" y="2340228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10.110.192.128/28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36F58E-08FA-490E-8779-F22A54B7BA16}"/>
              </a:ext>
            </a:extLst>
          </p:cNvPr>
          <p:cNvSpPr txBox="1"/>
          <p:nvPr/>
        </p:nvSpPr>
        <p:spPr>
          <a:xfrm>
            <a:off x="3844793" y="4624456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10.110.194.64/28</a:t>
            </a:r>
          </a:p>
        </p:txBody>
      </p:sp>
    </p:spTree>
    <p:extLst>
      <p:ext uri="{BB962C8B-B14F-4D97-AF65-F5344CB8AC3E}">
        <p14:creationId xmlns:p14="http://schemas.microsoft.com/office/powerpoint/2010/main" val="123626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72C9F2C2-0514-4710-9D34-44AE00485086}"/>
              </a:ext>
            </a:extLst>
          </p:cNvPr>
          <p:cNvSpPr/>
          <p:nvPr/>
        </p:nvSpPr>
        <p:spPr>
          <a:xfrm>
            <a:off x="337190" y="4488534"/>
            <a:ext cx="5220289" cy="2092750"/>
          </a:xfrm>
          <a:prstGeom prst="rect">
            <a:avLst/>
          </a:prstGeom>
          <a:solidFill>
            <a:srgbClr val="1D8900">
              <a:alpha val="9804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>
                <a:solidFill>
                  <a:schemeClr val="accent5"/>
                </a:solidFill>
              </a:rPr>
              <a:t>  </a:t>
            </a:r>
            <a:r>
              <a:rPr lang="en-US" sz="1200">
                <a:solidFill>
                  <a:srgbClr val="FF0000"/>
                </a:solidFill>
              </a:rPr>
              <a:t>Public subnet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650022" y="218880"/>
            <a:ext cx="8238753" cy="420624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0000"/>
          </a:bodyPr>
          <a:lstStyle>
            <a:lvl1pPr marL="0" defTabSz="914377" eaLnBrk="1" latinLnBrk="0" hangingPunct="1">
              <a:lnSpc>
                <a:spcPct val="90000"/>
              </a:lnSpc>
              <a:buNone/>
              <a:defRPr lang="en-US" sz="2800" b="1" dirty="0">
                <a:solidFill>
                  <a:srgbClr val="0070C0"/>
                </a:solidFill>
                <a:effectLst>
                  <a:outerShdw blurRad="101600" algn="ctr" rotWithShape="0">
                    <a:prstClr val="black">
                      <a:alpha val="12000"/>
                    </a:prstClr>
                  </a:outerShdw>
                </a:effectLst>
                <a:latin typeface="+mj-lt"/>
                <a:ea typeface="+mj-ea"/>
                <a:cs typeface="Calibri"/>
              </a:defRPr>
            </a:lvl1pPr>
          </a:lstStyle>
          <a:p>
            <a:r>
              <a:rPr lang="en-US"/>
              <a:t>Network Security System - Route table, NACL, Security Group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00686-9B33-4936-908A-46C9DAE47593}"/>
              </a:ext>
            </a:extLst>
          </p:cNvPr>
          <p:cNvSpPr/>
          <p:nvPr/>
        </p:nvSpPr>
        <p:spPr>
          <a:xfrm>
            <a:off x="-4760" y="222691"/>
            <a:ext cx="608037" cy="3201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defTabSz="1219108"/>
            <a:endParaRPr lang="en-US">
              <a:solidFill>
                <a:prstClr val="white"/>
              </a:solidFill>
              <a:latin typeface="Calibri" panose="020F0502020204030204"/>
              <a:ea typeface="Cambria Math" panose="02040503050406030204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58995" y="802772"/>
            <a:ext cx="3196799" cy="339952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>
                <a:solidFill>
                  <a:srgbClr val="879196"/>
                </a:solidFill>
              </a:rPr>
              <a:t>    </a:t>
            </a:r>
            <a:r>
              <a:rPr lang="en-US" sz="1200" b="1">
                <a:solidFill>
                  <a:srgbClr val="879196"/>
                </a:solidFill>
              </a:rPr>
              <a:t>Pfizer Network</a:t>
            </a:r>
            <a:endParaRPr lang="en-US" sz="1600" b="1">
              <a:solidFill>
                <a:srgbClr val="879196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58995" y="1275348"/>
            <a:ext cx="11931201" cy="530285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600" b="1">
              <a:solidFill>
                <a:srgbClr val="879196"/>
              </a:solidFill>
            </a:endParaRPr>
          </a:p>
        </p:txBody>
      </p:sp>
      <p:pic>
        <p:nvPicPr>
          <p:cNvPr id="243" name="Graphic 242">
            <a:extLst>
              <a:ext uri="{FF2B5EF4-FFF2-40B4-BE49-F238E27FC236}">
                <a16:creationId xmlns:a16="http://schemas.microsoft.com/office/drawing/2014/main" id="{C0444103-ABB7-47BB-B697-807A64D2F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3440" y="764443"/>
            <a:ext cx="425907" cy="425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731392-990F-4155-B940-3310EEDF865B}"/>
              </a:ext>
            </a:extLst>
          </p:cNvPr>
          <p:cNvSpPr txBox="1"/>
          <p:nvPr/>
        </p:nvSpPr>
        <p:spPr>
          <a:xfrm>
            <a:off x="2234546" y="885268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Whitelist IPs</a:t>
            </a:r>
            <a:endParaRPr 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26AE2-C5A0-4111-8642-F20970B21A32}"/>
              </a:ext>
            </a:extLst>
          </p:cNvPr>
          <p:cNvSpPr txBox="1"/>
          <p:nvPr/>
        </p:nvSpPr>
        <p:spPr>
          <a:xfrm>
            <a:off x="10628" y="2348337"/>
            <a:ext cx="1623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NACL – Public Subnet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D064B7-80B5-43AC-81C1-DC47DDFF07F3}"/>
              </a:ext>
            </a:extLst>
          </p:cNvPr>
          <p:cNvCxnSpPr>
            <a:cxnSpLocks/>
            <a:stCxn id="132" idx="2"/>
            <a:endCxn id="127" idx="0"/>
          </p:cNvCxnSpPr>
          <p:nvPr/>
        </p:nvCxnSpPr>
        <p:spPr>
          <a:xfrm rot="5400000">
            <a:off x="4161464" y="359921"/>
            <a:ext cx="205308" cy="2341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14CD21D-5FFB-4374-A713-A70FFABF7E9D}"/>
              </a:ext>
            </a:extLst>
          </p:cNvPr>
          <p:cNvSpPr/>
          <p:nvPr/>
        </p:nvSpPr>
        <p:spPr>
          <a:xfrm>
            <a:off x="5651245" y="4246077"/>
            <a:ext cx="6333220" cy="2307379"/>
          </a:xfrm>
          <a:prstGeom prst="rect">
            <a:avLst/>
          </a:prstGeom>
          <a:solidFill>
            <a:srgbClr val="1D8900">
              <a:alpha val="9804"/>
            </a:srgbClr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>
                <a:solidFill>
                  <a:srgbClr val="FF0000"/>
                </a:solidFill>
              </a:rPr>
              <a:t>  Private subnet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E6A4F-64B3-4BE7-B1AC-C66161B9026C}"/>
              </a:ext>
            </a:extLst>
          </p:cNvPr>
          <p:cNvSpPr txBox="1"/>
          <p:nvPr/>
        </p:nvSpPr>
        <p:spPr>
          <a:xfrm>
            <a:off x="623786" y="4546304"/>
            <a:ext cx="1456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Security Groups</a:t>
            </a:r>
          </a:p>
        </p:txBody>
      </p:sp>
      <p:pic>
        <p:nvPicPr>
          <p:cNvPr id="18" name="Graphic 8">
            <a:extLst>
              <a:ext uri="{FF2B5EF4-FFF2-40B4-BE49-F238E27FC236}">
                <a16:creationId xmlns:a16="http://schemas.microsoft.com/office/drawing/2014/main" id="{127CAAE1-A468-4577-BAD7-6DB1295D2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0011" y="5893633"/>
            <a:ext cx="424572" cy="42457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022ACEA-88D8-4A6B-B513-C87C8BAC7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0843" y="5695613"/>
            <a:ext cx="420095" cy="42009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D0B935-8D73-4267-8B75-661E2C5D9DDD}"/>
              </a:ext>
            </a:extLst>
          </p:cNvPr>
          <p:cNvSpPr/>
          <p:nvPr/>
        </p:nvSpPr>
        <p:spPr>
          <a:xfrm>
            <a:off x="734246" y="4792518"/>
            <a:ext cx="4471943" cy="71897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b="1">
              <a:solidFill>
                <a:srgbClr val="879196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3B9CA4-24D9-4A0F-B6F1-4CF812D6CEE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924558" y="5057129"/>
            <a:ext cx="6333" cy="63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0331224-956A-4086-9FEE-D2EEBD411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97483"/>
              </p:ext>
            </p:extLst>
          </p:nvPr>
        </p:nvGraphicFramePr>
        <p:xfrm>
          <a:off x="6796901" y="2970972"/>
          <a:ext cx="2756021" cy="952500"/>
        </p:xfrm>
        <a:graphic>
          <a:graphicData uri="http://schemas.openxmlformats.org/drawingml/2006/table">
            <a:tbl>
              <a:tblPr/>
              <a:tblGrid>
                <a:gridCol w="1362361">
                  <a:extLst>
                    <a:ext uri="{9D8B030D-6E8A-4147-A177-3AD203B41FA5}">
                      <a16:colId xmlns:a16="http://schemas.microsoft.com/office/drawing/2014/main" val="3942085605"/>
                    </a:ext>
                  </a:extLst>
                </a:gridCol>
                <a:gridCol w="1393660">
                  <a:extLst>
                    <a:ext uri="{9D8B030D-6E8A-4147-A177-3AD203B41FA5}">
                      <a16:colId xmlns:a16="http://schemas.microsoft.com/office/drawing/2014/main" val="94436250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68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345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&lt;RDP, SSH port&gt;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Subnet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&lt;Tableau ports&gt;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Subnet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20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Ephemeral 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(for return traffic)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05153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59F1FDD-15F2-4045-A12A-AA5E89665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76556"/>
              </p:ext>
            </p:extLst>
          </p:nvPr>
        </p:nvGraphicFramePr>
        <p:xfrm>
          <a:off x="297529" y="2559395"/>
          <a:ext cx="2489200" cy="571500"/>
        </p:xfrm>
        <a:graphic>
          <a:graphicData uri="http://schemas.openxmlformats.org/drawingml/2006/table">
            <a:tbl>
              <a:tblPr/>
              <a:tblGrid>
                <a:gridCol w="1134923">
                  <a:extLst>
                    <a:ext uri="{9D8B030D-6E8A-4147-A177-3AD203B41FA5}">
                      <a16:colId xmlns:a16="http://schemas.microsoft.com/office/drawing/2014/main" val="1002249828"/>
                    </a:ext>
                  </a:extLst>
                </a:gridCol>
                <a:gridCol w="1354277">
                  <a:extLst>
                    <a:ext uri="{9D8B030D-6E8A-4147-A177-3AD203B41FA5}">
                      <a16:colId xmlns:a16="http://schemas.microsoft.com/office/drawing/2014/main" val="106858540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5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53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&lt;LB SSL port&gt;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Pfizer Whitelisted 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2326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BD3DB99-0A6D-4BE9-B2BF-8E838BBC1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43927"/>
              </p:ext>
            </p:extLst>
          </p:nvPr>
        </p:nvGraphicFramePr>
        <p:xfrm>
          <a:off x="280497" y="3343664"/>
          <a:ext cx="2489200" cy="949925"/>
        </p:xfrm>
        <a:graphic>
          <a:graphicData uri="http://schemas.openxmlformats.org/drawingml/2006/table">
            <a:tbl>
              <a:tblPr/>
              <a:tblGrid>
                <a:gridCol w="1134923">
                  <a:extLst>
                    <a:ext uri="{9D8B030D-6E8A-4147-A177-3AD203B41FA5}">
                      <a16:colId xmlns:a16="http://schemas.microsoft.com/office/drawing/2014/main" val="4024021484"/>
                    </a:ext>
                  </a:extLst>
                </a:gridCol>
                <a:gridCol w="1354277">
                  <a:extLst>
                    <a:ext uri="{9D8B030D-6E8A-4147-A177-3AD203B41FA5}">
                      <a16:colId xmlns:a16="http://schemas.microsoft.com/office/drawing/2014/main" val="3619633963"/>
                    </a:ext>
                  </a:extLst>
                </a:gridCol>
              </a:tblGrid>
              <a:tr h="187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18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714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22, 3389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Subnet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58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80/443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949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Ephemeral Ports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Pfizer Whitelisted 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23248"/>
                  </a:ext>
                </a:extLst>
              </a:tr>
            </a:tbl>
          </a:graphicData>
        </a:graphic>
      </p:graphicFrame>
      <p:pic>
        <p:nvPicPr>
          <p:cNvPr id="70" name="Graphic 69">
            <a:extLst>
              <a:ext uri="{FF2B5EF4-FFF2-40B4-BE49-F238E27FC236}">
                <a16:creationId xmlns:a16="http://schemas.microsoft.com/office/drawing/2014/main" id="{2BFDD3AA-39DE-4328-AA0C-7ADE5C2CC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2364" y="2676401"/>
            <a:ext cx="281853" cy="281853"/>
          </a:xfrm>
          <a:prstGeom prst="rect">
            <a:avLst/>
          </a:prstGeom>
        </p:spPr>
      </p:pic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1B77FB9E-120D-4430-BF95-90AFA66E6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3079"/>
              </p:ext>
            </p:extLst>
          </p:nvPr>
        </p:nvGraphicFramePr>
        <p:xfrm>
          <a:off x="9619353" y="2970884"/>
          <a:ext cx="2365109" cy="762000"/>
        </p:xfrm>
        <a:graphic>
          <a:graphicData uri="http://schemas.openxmlformats.org/drawingml/2006/table">
            <a:tbl>
              <a:tblPr/>
              <a:tblGrid>
                <a:gridCol w="1267503">
                  <a:extLst>
                    <a:ext uri="{9D8B030D-6E8A-4147-A177-3AD203B41FA5}">
                      <a16:colId xmlns:a16="http://schemas.microsoft.com/office/drawing/2014/main" val="2915267967"/>
                    </a:ext>
                  </a:extLst>
                </a:gridCol>
                <a:gridCol w="1097606">
                  <a:extLst>
                    <a:ext uri="{9D8B030D-6E8A-4147-A177-3AD203B41FA5}">
                      <a16:colId xmlns:a16="http://schemas.microsoft.com/office/drawing/2014/main" val="218668025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29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2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443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106529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E69F5D32-B829-4B70-9C40-8128EE36FAA0}"/>
              </a:ext>
            </a:extLst>
          </p:cNvPr>
          <p:cNvSpPr txBox="1"/>
          <p:nvPr/>
        </p:nvSpPr>
        <p:spPr>
          <a:xfrm>
            <a:off x="1083767" y="6100290"/>
            <a:ext cx="1351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err="1"/>
              <a:t>Netwok</a:t>
            </a:r>
            <a:r>
              <a:rPr lang="en-US" sz="900"/>
              <a:t> Load Balancer (RDP to Windows bastion host)</a:t>
            </a:r>
          </a:p>
        </p:txBody>
      </p:sp>
      <p:pic>
        <p:nvPicPr>
          <p:cNvPr id="86" name="Graphic 40">
            <a:extLst>
              <a:ext uri="{FF2B5EF4-FFF2-40B4-BE49-F238E27FC236}">
                <a16:creationId xmlns:a16="http://schemas.microsoft.com/office/drawing/2014/main" id="{AF6CA783-6F15-49F6-8E41-D0D81636F8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51821" y="5899029"/>
            <a:ext cx="403537" cy="403537"/>
          </a:xfrm>
          <a:prstGeom prst="rect">
            <a:avLst/>
          </a:prstGeom>
        </p:spPr>
      </p:pic>
      <p:pic>
        <p:nvPicPr>
          <p:cNvPr id="87" name="Graphic 8">
            <a:extLst>
              <a:ext uri="{FF2B5EF4-FFF2-40B4-BE49-F238E27FC236}">
                <a16:creationId xmlns:a16="http://schemas.microsoft.com/office/drawing/2014/main" id="{18E97023-7214-4144-9440-D769F5F3F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2194" y="5889838"/>
            <a:ext cx="403537" cy="403537"/>
          </a:xfrm>
          <a:prstGeom prst="rect">
            <a:avLst/>
          </a:prstGeom>
        </p:spPr>
      </p:pic>
      <p:pic>
        <p:nvPicPr>
          <p:cNvPr id="88" name="Graphic 140">
            <a:extLst>
              <a:ext uri="{FF2B5EF4-FFF2-40B4-BE49-F238E27FC236}">
                <a16:creationId xmlns:a16="http://schemas.microsoft.com/office/drawing/2014/main" id="{BFF6E63B-A6CF-4FA3-899D-84DD3E97F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97336" y="5898369"/>
            <a:ext cx="392166" cy="39216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C9DCA13-C8B3-433C-A0B4-172297E61D24}"/>
              </a:ext>
            </a:extLst>
          </p:cNvPr>
          <p:cNvSpPr txBox="1"/>
          <p:nvPr/>
        </p:nvSpPr>
        <p:spPr>
          <a:xfrm>
            <a:off x="8828773" y="6297718"/>
            <a:ext cx="755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Redshift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AD980-434A-45C1-BBF0-E195820B02D1}"/>
              </a:ext>
            </a:extLst>
          </p:cNvPr>
          <p:cNvSpPr txBox="1"/>
          <p:nvPr/>
        </p:nvSpPr>
        <p:spPr>
          <a:xfrm>
            <a:off x="7729438" y="6282840"/>
            <a:ext cx="913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EMR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5C9B8-8C45-4C00-8AB8-E99AAF5E6CE7}"/>
              </a:ext>
            </a:extLst>
          </p:cNvPr>
          <p:cNvSpPr txBox="1"/>
          <p:nvPr/>
        </p:nvSpPr>
        <p:spPr>
          <a:xfrm>
            <a:off x="10057128" y="6270257"/>
            <a:ext cx="755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Tableau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C28AC06-0FC6-4513-AFCD-7D2A544729AF}"/>
              </a:ext>
            </a:extLst>
          </p:cNvPr>
          <p:cNvSpPr/>
          <p:nvPr/>
        </p:nvSpPr>
        <p:spPr>
          <a:xfrm>
            <a:off x="5735674" y="4488534"/>
            <a:ext cx="6224720" cy="112661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b="1">
              <a:solidFill>
                <a:srgbClr val="879196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62DFBC8-3893-44CD-8E63-C1F35F51B832}"/>
              </a:ext>
            </a:extLst>
          </p:cNvPr>
          <p:cNvCxnSpPr>
            <a:cxnSpLocks/>
          </p:cNvCxnSpPr>
          <p:nvPr/>
        </p:nvCxnSpPr>
        <p:spPr>
          <a:xfrm>
            <a:off x="9506033" y="3874785"/>
            <a:ext cx="0" cy="34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3BB2074-8BC3-40C7-9FC5-1B43DD0D94BF}"/>
              </a:ext>
            </a:extLst>
          </p:cNvPr>
          <p:cNvCxnSpPr>
            <a:cxnSpLocks/>
            <a:stCxn id="121" idx="2"/>
            <a:endCxn id="88" idx="0"/>
          </p:cNvCxnSpPr>
          <p:nvPr/>
        </p:nvCxnSpPr>
        <p:spPr>
          <a:xfrm>
            <a:off x="8176744" y="5521768"/>
            <a:ext cx="16675" cy="3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7412B9-EF4F-492F-8039-996F5D925F20}"/>
              </a:ext>
            </a:extLst>
          </p:cNvPr>
          <p:cNvSpPr txBox="1"/>
          <p:nvPr/>
        </p:nvSpPr>
        <p:spPr>
          <a:xfrm>
            <a:off x="6652723" y="4242313"/>
            <a:ext cx="1266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Security Groups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9AF172A-4318-4FFE-AF6A-04F0895D938D}"/>
              </a:ext>
            </a:extLst>
          </p:cNvPr>
          <p:cNvSpPr txBox="1"/>
          <p:nvPr/>
        </p:nvSpPr>
        <p:spPr>
          <a:xfrm>
            <a:off x="6862371" y="2598960"/>
            <a:ext cx="1661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NACL – Private Subnet</a:t>
            </a:r>
          </a:p>
        </p:txBody>
      </p:sp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2DCF5660-88A3-4E11-B8B9-37C75F3DC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36476"/>
              </p:ext>
            </p:extLst>
          </p:nvPr>
        </p:nvGraphicFramePr>
        <p:xfrm>
          <a:off x="7710474" y="4666423"/>
          <a:ext cx="932541" cy="855345"/>
        </p:xfrm>
        <a:graphic>
          <a:graphicData uri="http://schemas.openxmlformats.org/drawingml/2006/table">
            <a:tbl>
              <a:tblPr/>
              <a:tblGrid>
                <a:gridCol w="425182">
                  <a:extLst>
                    <a:ext uri="{9D8B030D-6E8A-4147-A177-3AD203B41FA5}">
                      <a16:colId xmlns:a16="http://schemas.microsoft.com/office/drawing/2014/main" val="4046794869"/>
                    </a:ext>
                  </a:extLst>
                </a:gridCol>
                <a:gridCol w="507359">
                  <a:extLst>
                    <a:ext uri="{9D8B030D-6E8A-4147-A177-3AD203B41FA5}">
                      <a16:colId xmlns:a16="http://schemas.microsoft.com/office/drawing/2014/main" val="157614841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EMR - Inbound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72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33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EMR 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34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367101"/>
                  </a:ext>
                </a:extLst>
              </a:tr>
            </a:tbl>
          </a:graphicData>
        </a:graphic>
      </p:graphicFrame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C619FA39-87FE-4F8E-AA66-EEC19CA38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73602"/>
              </p:ext>
            </p:extLst>
          </p:nvPr>
        </p:nvGraphicFramePr>
        <p:xfrm>
          <a:off x="9914015" y="4656187"/>
          <a:ext cx="1001054" cy="714375"/>
        </p:xfrm>
        <a:graphic>
          <a:graphicData uri="http://schemas.openxmlformats.org/drawingml/2006/table">
            <a:tbl>
              <a:tblPr/>
              <a:tblGrid>
                <a:gridCol w="443326">
                  <a:extLst>
                    <a:ext uri="{9D8B030D-6E8A-4147-A177-3AD203B41FA5}">
                      <a16:colId xmlns:a16="http://schemas.microsoft.com/office/drawing/2014/main" val="1984959521"/>
                    </a:ext>
                  </a:extLst>
                </a:gridCol>
                <a:gridCol w="557728">
                  <a:extLst>
                    <a:ext uri="{9D8B030D-6E8A-4147-A177-3AD203B41FA5}">
                      <a16:colId xmlns:a16="http://schemas.microsoft.com/office/drawing/2014/main" val="3481456041"/>
                    </a:ext>
                  </a:extLst>
                </a:gridCol>
              </a:tblGrid>
              <a:tr h="1390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Tableau - Inbound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28701"/>
                  </a:ext>
                </a:extLst>
              </a:tr>
              <a:tr h="1390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47376"/>
                  </a:ext>
                </a:extLst>
              </a:tr>
              <a:tr h="1390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&lt;Tableau port&gt;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Subnet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676824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30992BC6-5F9C-4D1E-AB1B-7943ADA85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65008"/>
              </p:ext>
            </p:extLst>
          </p:nvPr>
        </p:nvGraphicFramePr>
        <p:xfrm>
          <a:off x="1646797" y="1633317"/>
          <a:ext cx="2893156" cy="762000"/>
        </p:xfrm>
        <a:graphic>
          <a:graphicData uri="http://schemas.openxmlformats.org/drawingml/2006/table">
            <a:tbl>
              <a:tblPr/>
              <a:tblGrid>
                <a:gridCol w="1644666">
                  <a:extLst>
                    <a:ext uri="{9D8B030D-6E8A-4147-A177-3AD203B41FA5}">
                      <a16:colId xmlns:a16="http://schemas.microsoft.com/office/drawing/2014/main" val="2956444830"/>
                    </a:ext>
                  </a:extLst>
                </a:gridCol>
                <a:gridCol w="1248490">
                  <a:extLst>
                    <a:ext uri="{9D8B030D-6E8A-4147-A177-3AD203B41FA5}">
                      <a16:colId xmlns:a16="http://schemas.microsoft.com/office/drawing/2014/main" val="22938023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 Table (Public Subnet)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56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 CIDR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04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0.0.0.0/0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gateway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4195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E36EFC4A-5F4A-4DE0-80C5-8DF01A321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04448"/>
              </p:ext>
            </p:extLst>
          </p:nvPr>
        </p:nvGraphicFramePr>
        <p:xfrm>
          <a:off x="7647419" y="1644313"/>
          <a:ext cx="2843755" cy="952500"/>
        </p:xfrm>
        <a:graphic>
          <a:graphicData uri="http://schemas.openxmlformats.org/drawingml/2006/table">
            <a:tbl>
              <a:tblPr/>
              <a:tblGrid>
                <a:gridCol w="1805943">
                  <a:extLst>
                    <a:ext uri="{9D8B030D-6E8A-4147-A177-3AD203B41FA5}">
                      <a16:colId xmlns:a16="http://schemas.microsoft.com/office/drawing/2014/main" val="3345564440"/>
                    </a:ext>
                  </a:extLst>
                </a:gridCol>
                <a:gridCol w="1037812">
                  <a:extLst>
                    <a:ext uri="{9D8B030D-6E8A-4147-A177-3AD203B41FA5}">
                      <a16:colId xmlns:a16="http://schemas.microsoft.com/office/drawing/2014/main" val="40577766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 Table (Private Subnet)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940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55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 CIDR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56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&lt;endpoint service&gt;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vpce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-****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57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0.0.0.0/0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gateway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604572"/>
                  </a:ext>
                </a:extLst>
              </a:tr>
            </a:tbl>
          </a:graphicData>
        </a:graphic>
      </p:graphicFrame>
      <p:pic>
        <p:nvPicPr>
          <p:cNvPr id="133" name="Graphic 132">
            <a:extLst>
              <a:ext uri="{FF2B5EF4-FFF2-40B4-BE49-F238E27FC236}">
                <a16:creationId xmlns:a16="http://schemas.microsoft.com/office/drawing/2014/main" id="{CC9D175D-241F-4372-B307-B23F11CDDE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6847" y="821666"/>
            <a:ext cx="261365" cy="261365"/>
          </a:xfrm>
          <a:prstGeom prst="rect">
            <a:avLst/>
          </a:prstGeom>
        </p:spPr>
      </p:pic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2D8B6E7-B73C-4194-BD79-2FFDC3EA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25233"/>
              </p:ext>
            </p:extLst>
          </p:nvPr>
        </p:nvGraphicFramePr>
        <p:xfrm>
          <a:off x="8688123" y="4668333"/>
          <a:ext cx="1134554" cy="1032510"/>
        </p:xfrm>
        <a:graphic>
          <a:graphicData uri="http://schemas.openxmlformats.org/drawingml/2006/table">
            <a:tbl>
              <a:tblPr/>
              <a:tblGrid>
                <a:gridCol w="503588">
                  <a:extLst>
                    <a:ext uri="{9D8B030D-6E8A-4147-A177-3AD203B41FA5}">
                      <a16:colId xmlns:a16="http://schemas.microsoft.com/office/drawing/2014/main" val="4046794869"/>
                    </a:ext>
                  </a:extLst>
                </a:gridCol>
                <a:gridCol w="630966">
                  <a:extLst>
                    <a:ext uri="{9D8B030D-6E8A-4147-A177-3AD203B41FA5}">
                      <a16:colId xmlns:a16="http://schemas.microsoft.com/office/drawing/2014/main" val="157614841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Redshift - Inbound</a:t>
                      </a:r>
                      <a:endParaRPr lang="en-US" sz="105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72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33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Lambda SG, EMR SG, Tableau SG, Bastion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40407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845E0323-ABBD-4990-A636-078B96EDCB5F}"/>
              </a:ext>
            </a:extLst>
          </p:cNvPr>
          <p:cNvSpPr/>
          <p:nvPr/>
        </p:nvSpPr>
        <p:spPr>
          <a:xfrm>
            <a:off x="252421" y="2471449"/>
            <a:ext cx="5305058" cy="189882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b="1">
              <a:solidFill>
                <a:srgbClr val="879196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354A57-5C75-4180-827A-E6FBE9AE36F8}"/>
              </a:ext>
            </a:extLst>
          </p:cNvPr>
          <p:cNvCxnSpPr>
            <a:cxnSpLocks/>
          </p:cNvCxnSpPr>
          <p:nvPr/>
        </p:nvCxnSpPr>
        <p:spPr>
          <a:xfrm>
            <a:off x="2678541" y="2326158"/>
            <a:ext cx="0" cy="27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BAECE41-20FB-4128-9DBB-1217A5391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82068"/>
              </p:ext>
            </p:extLst>
          </p:nvPr>
        </p:nvGraphicFramePr>
        <p:xfrm>
          <a:off x="10981819" y="4743701"/>
          <a:ext cx="905381" cy="628219"/>
        </p:xfrm>
        <a:graphic>
          <a:graphicData uri="http://schemas.openxmlformats.org/drawingml/2006/table">
            <a:tbl>
              <a:tblPr/>
              <a:tblGrid>
                <a:gridCol w="421756">
                  <a:extLst>
                    <a:ext uri="{9D8B030D-6E8A-4147-A177-3AD203B41FA5}">
                      <a16:colId xmlns:a16="http://schemas.microsoft.com/office/drawing/2014/main" val="4046794869"/>
                    </a:ext>
                  </a:extLst>
                </a:gridCol>
                <a:gridCol w="483625">
                  <a:extLst>
                    <a:ext uri="{9D8B030D-6E8A-4147-A177-3AD203B41FA5}">
                      <a16:colId xmlns:a16="http://schemas.microsoft.com/office/drawing/2014/main" val="1576148416"/>
                    </a:ext>
                  </a:extLst>
                </a:gridCol>
              </a:tblGrid>
              <a:tr h="1772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Lambda - Inbound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72277"/>
                  </a:ext>
                </a:extLst>
              </a:tr>
              <a:tr h="268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33199"/>
                  </a:ext>
                </a:extLst>
              </a:tr>
              <a:tr h="167159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40407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059B0CFC-229A-45FD-A232-3AE698FB40A0}"/>
              </a:ext>
            </a:extLst>
          </p:cNvPr>
          <p:cNvSpPr txBox="1"/>
          <p:nvPr/>
        </p:nvSpPr>
        <p:spPr>
          <a:xfrm>
            <a:off x="11092981" y="6244118"/>
            <a:ext cx="682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000"/>
              <a:t>Lambda</a:t>
            </a:r>
          </a:p>
        </p:txBody>
      </p:sp>
      <p:pic>
        <p:nvPicPr>
          <p:cNvPr id="79" name="Graphic 44">
            <a:extLst>
              <a:ext uri="{FF2B5EF4-FFF2-40B4-BE49-F238E27FC236}">
                <a16:creationId xmlns:a16="http://schemas.microsoft.com/office/drawing/2014/main" id="{FE697FCC-FD7F-4925-B14D-6EA1056AE1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77704" y="5943827"/>
            <a:ext cx="310509" cy="310509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93DAEF9-E4C0-4575-AE49-02BEA99CB1BC}"/>
              </a:ext>
            </a:extLst>
          </p:cNvPr>
          <p:cNvSpPr/>
          <p:nvPr/>
        </p:nvSpPr>
        <p:spPr>
          <a:xfrm>
            <a:off x="6660199" y="2837486"/>
            <a:ext cx="5384395" cy="116023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b="1">
              <a:solidFill>
                <a:srgbClr val="879196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C2F55A-7B35-44CA-B097-F64F3FA464B7}"/>
              </a:ext>
            </a:extLst>
          </p:cNvPr>
          <p:cNvCxnSpPr>
            <a:cxnSpLocks/>
            <a:stCxn id="63" idx="2"/>
            <a:endCxn id="86" idx="0"/>
          </p:cNvCxnSpPr>
          <p:nvPr/>
        </p:nvCxnSpPr>
        <p:spPr>
          <a:xfrm flipH="1">
            <a:off x="9253590" y="5700843"/>
            <a:ext cx="1810" cy="19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7E83B-56EB-43A3-8A29-725B70C7947D}"/>
              </a:ext>
            </a:extLst>
          </p:cNvPr>
          <p:cNvCxnSpPr>
            <a:cxnSpLocks/>
            <a:stCxn id="123" idx="2"/>
            <a:endCxn id="87" idx="0"/>
          </p:cNvCxnSpPr>
          <p:nvPr/>
        </p:nvCxnSpPr>
        <p:spPr>
          <a:xfrm>
            <a:off x="10414542" y="5370562"/>
            <a:ext cx="9421" cy="51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9946FF-CEE1-43DE-A036-723A3437FAA1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 flipH="1">
            <a:off x="11432959" y="5371920"/>
            <a:ext cx="1550" cy="57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63FCAB1-C325-4BB3-8AB3-A7E19FB2DB9C}"/>
              </a:ext>
            </a:extLst>
          </p:cNvPr>
          <p:cNvCxnSpPr>
            <a:cxnSpLocks/>
            <a:stCxn id="128" idx="2"/>
            <a:endCxn id="70" idx="0"/>
          </p:cNvCxnSpPr>
          <p:nvPr/>
        </p:nvCxnSpPr>
        <p:spPr>
          <a:xfrm>
            <a:off x="9069296" y="2596813"/>
            <a:ext cx="3995" cy="7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EBFF326-8193-42E2-B5F4-A26D058D1285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680095" y="4392546"/>
            <a:ext cx="23197" cy="127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>
            <a:extLst>
              <a:ext uri="{FF2B5EF4-FFF2-40B4-BE49-F238E27FC236}">
                <a16:creationId xmlns:a16="http://schemas.microsoft.com/office/drawing/2014/main" id="{082BEBCC-27F0-43A7-8B55-ECC017A27F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3057" y="1284472"/>
            <a:ext cx="283507" cy="348845"/>
          </a:xfrm>
          <a:prstGeom prst="rect">
            <a:avLst/>
          </a:prstGeom>
        </p:spPr>
      </p:pic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0EF3B71-DD77-4D0E-8DC6-242BD77E6D42}"/>
              </a:ext>
            </a:extLst>
          </p:cNvPr>
          <p:cNvCxnSpPr>
            <a:cxnSpLocks/>
            <a:stCxn id="243" idx="3"/>
            <a:endCxn id="132" idx="0"/>
          </p:cNvCxnSpPr>
          <p:nvPr/>
        </p:nvCxnSpPr>
        <p:spPr>
          <a:xfrm>
            <a:off x="4579347" y="977397"/>
            <a:ext cx="855513" cy="61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450509A-BC62-4A18-85C6-1F0213D77BF9}"/>
              </a:ext>
            </a:extLst>
          </p:cNvPr>
          <p:cNvCxnSpPr>
            <a:cxnSpLocks/>
            <a:stCxn id="129" idx="3"/>
            <a:endCxn id="243" idx="1"/>
          </p:cNvCxnSpPr>
          <p:nvPr/>
        </p:nvCxnSpPr>
        <p:spPr>
          <a:xfrm>
            <a:off x="3355794" y="972748"/>
            <a:ext cx="797646" cy="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>
            <a:extLst>
              <a:ext uri="{FF2B5EF4-FFF2-40B4-BE49-F238E27FC236}">
                <a16:creationId xmlns:a16="http://schemas.microsoft.com/office/drawing/2014/main" id="{5FEC7F55-1037-4263-BEA6-48C1B05F5C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240388" y="1039066"/>
            <a:ext cx="388943" cy="388943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55E113-6852-44ED-9A98-A7E5E2C4F3AB}"/>
              </a:ext>
            </a:extLst>
          </p:cNvPr>
          <p:cNvCxnSpPr>
            <a:cxnSpLocks/>
            <a:stCxn id="184" idx="2"/>
            <a:endCxn id="18" idx="0"/>
          </p:cNvCxnSpPr>
          <p:nvPr/>
        </p:nvCxnSpPr>
        <p:spPr>
          <a:xfrm>
            <a:off x="7146968" y="5579346"/>
            <a:ext cx="5329" cy="3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D11110E-FD58-4A7B-8C68-48B8B73F43C5}"/>
              </a:ext>
            </a:extLst>
          </p:cNvPr>
          <p:cNvSpPr txBox="1"/>
          <p:nvPr/>
        </p:nvSpPr>
        <p:spPr>
          <a:xfrm>
            <a:off x="3483650" y="6096994"/>
            <a:ext cx="9325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Application Load Balancer (Tableau)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A5B7417-E866-43F8-9BC4-C02834A5618D}"/>
              </a:ext>
            </a:extLst>
          </p:cNvPr>
          <p:cNvSpPr txBox="1"/>
          <p:nvPr/>
        </p:nvSpPr>
        <p:spPr>
          <a:xfrm>
            <a:off x="6940011" y="772765"/>
            <a:ext cx="51501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highlight>
                  <a:srgbClr val="FFFF00"/>
                </a:highlight>
              </a:rPr>
              <a:t>Additional Route table, NACL and Security Group rules may be added/modified during implementation, as needed.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6B9B0B5-2689-46CB-B4AE-40B05779B039}"/>
              </a:ext>
            </a:extLst>
          </p:cNvPr>
          <p:cNvSpPr txBox="1"/>
          <p:nvPr/>
        </p:nvSpPr>
        <p:spPr>
          <a:xfrm>
            <a:off x="4042213" y="1058967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Internet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04DE41-1F15-49E3-87E7-CCAF0509FF7D}"/>
              </a:ext>
            </a:extLst>
          </p:cNvPr>
          <p:cNvSpPr txBox="1"/>
          <p:nvPr/>
        </p:nvSpPr>
        <p:spPr>
          <a:xfrm>
            <a:off x="5538096" y="909642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Internet</a:t>
            </a:r>
          </a:p>
          <a:p>
            <a:r>
              <a:rPr lang="en-US" sz="1000"/>
              <a:t>Gateway</a:t>
            </a:r>
          </a:p>
        </p:txBody>
      </p:sp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3BA94156-DCA6-43D4-BED8-677D9F251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99559"/>
              </p:ext>
            </p:extLst>
          </p:nvPr>
        </p:nvGraphicFramePr>
        <p:xfrm>
          <a:off x="6656656" y="4537311"/>
          <a:ext cx="980624" cy="1042035"/>
        </p:xfrm>
        <a:graphic>
          <a:graphicData uri="http://schemas.openxmlformats.org/drawingml/2006/table">
            <a:tbl>
              <a:tblPr/>
              <a:tblGrid>
                <a:gridCol w="490102">
                  <a:extLst>
                    <a:ext uri="{9D8B030D-6E8A-4147-A177-3AD203B41FA5}">
                      <a16:colId xmlns:a16="http://schemas.microsoft.com/office/drawing/2014/main" val="4046794869"/>
                    </a:ext>
                  </a:extLst>
                </a:gridCol>
                <a:gridCol w="490522">
                  <a:extLst>
                    <a:ext uri="{9D8B030D-6E8A-4147-A177-3AD203B41FA5}">
                      <a16:colId xmlns:a16="http://schemas.microsoft.com/office/drawing/2014/main" val="157614841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Bastion - Inbound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72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33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&lt;health check&gt;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Subnet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40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22, 3389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Whitelisted IP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079636"/>
                  </a:ext>
                </a:extLst>
              </a:tr>
            </a:tbl>
          </a:graphicData>
        </a:graphic>
      </p:graphicFrame>
      <p:sp>
        <p:nvSpPr>
          <p:cNvPr id="186" name="TextBox 185">
            <a:extLst>
              <a:ext uri="{FF2B5EF4-FFF2-40B4-BE49-F238E27FC236}">
                <a16:creationId xmlns:a16="http://schemas.microsoft.com/office/drawing/2014/main" id="{16A6C9F4-A6C7-4680-BD52-9F55CF14A921}"/>
              </a:ext>
            </a:extLst>
          </p:cNvPr>
          <p:cNvSpPr txBox="1"/>
          <p:nvPr/>
        </p:nvSpPr>
        <p:spPr>
          <a:xfrm>
            <a:off x="6561700" y="6244397"/>
            <a:ext cx="123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Bastion </a:t>
            </a:r>
          </a:p>
          <a:p>
            <a:pPr algn="ctr"/>
            <a:r>
              <a:rPr lang="en-US" sz="900"/>
              <a:t>(Windows, Linux)</a:t>
            </a:r>
          </a:p>
        </p:txBody>
      </p:sp>
      <p:graphicFrame>
        <p:nvGraphicFramePr>
          <p:cNvPr id="196" name="Table 195">
            <a:extLst>
              <a:ext uri="{FF2B5EF4-FFF2-40B4-BE49-F238E27FC236}">
                <a16:creationId xmlns:a16="http://schemas.microsoft.com/office/drawing/2014/main" id="{6744E4D2-FCA1-4CEA-AEDE-990768C4C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88599"/>
              </p:ext>
            </p:extLst>
          </p:nvPr>
        </p:nvGraphicFramePr>
        <p:xfrm>
          <a:off x="3033718" y="4858427"/>
          <a:ext cx="1700836" cy="571500"/>
        </p:xfrm>
        <a:graphic>
          <a:graphicData uri="http://schemas.openxmlformats.org/drawingml/2006/table">
            <a:tbl>
              <a:tblPr/>
              <a:tblGrid>
                <a:gridCol w="792308">
                  <a:extLst>
                    <a:ext uri="{9D8B030D-6E8A-4147-A177-3AD203B41FA5}">
                      <a16:colId xmlns:a16="http://schemas.microsoft.com/office/drawing/2014/main" val="4046794869"/>
                    </a:ext>
                  </a:extLst>
                </a:gridCol>
                <a:gridCol w="908528">
                  <a:extLst>
                    <a:ext uri="{9D8B030D-6E8A-4147-A177-3AD203B41FA5}">
                      <a16:colId xmlns:a16="http://schemas.microsoft.com/office/drawing/2014/main" val="157614841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 for Tableau - Inbound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72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33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SSL 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Whitelisted 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40407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96D16932-0665-46E3-9DCF-3C143ACB1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13091"/>
              </p:ext>
            </p:extLst>
          </p:nvPr>
        </p:nvGraphicFramePr>
        <p:xfrm>
          <a:off x="5769792" y="4677679"/>
          <a:ext cx="826874" cy="758190"/>
        </p:xfrm>
        <a:graphic>
          <a:graphicData uri="http://schemas.openxmlformats.org/drawingml/2006/table">
            <a:tbl>
              <a:tblPr/>
              <a:tblGrid>
                <a:gridCol w="400504">
                  <a:extLst>
                    <a:ext uri="{9D8B030D-6E8A-4147-A177-3AD203B41FA5}">
                      <a16:colId xmlns:a16="http://schemas.microsoft.com/office/drawing/2014/main" val="4046794869"/>
                    </a:ext>
                  </a:extLst>
                </a:gridCol>
                <a:gridCol w="426370">
                  <a:extLst>
                    <a:ext uri="{9D8B030D-6E8A-4147-A177-3AD203B41FA5}">
                      <a16:colId xmlns:a16="http://schemas.microsoft.com/office/drawing/2014/main" val="157614841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RDS – Inbound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72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33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&lt;DB Port&gt;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EMR 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40407"/>
                  </a:ext>
                </a:extLst>
              </a:tr>
            </a:tbl>
          </a:graphicData>
        </a:graphic>
      </p:graphicFrame>
      <p:pic>
        <p:nvPicPr>
          <p:cNvPr id="73" name="Graphic 72">
            <a:extLst>
              <a:ext uri="{FF2B5EF4-FFF2-40B4-BE49-F238E27FC236}">
                <a16:creationId xmlns:a16="http://schemas.microsoft.com/office/drawing/2014/main" id="{8F2459C1-BCE6-4642-9181-9388D9AA11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70047" y="5667021"/>
            <a:ext cx="420095" cy="420095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F7DF324E-65AF-4128-B2FD-AE9738BA913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92204" y="5897783"/>
            <a:ext cx="398422" cy="3984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7177A7-1253-4DCA-A8A7-1E0362FA3F80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183229" y="5435869"/>
            <a:ext cx="8186" cy="46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9223A5A-9C0A-4A77-8FB1-26E91C10A5DE}"/>
              </a:ext>
            </a:extLst>
          </p:cNvPr>
          <p:cNvSpPr txBox="1"/>
          <p:nvPr/>
        </p:nvSpPr>
        <p:spPr>
          <a:xfrm>
            <a:off x="5924695" y="6289660"/>
            <a:ext cx="60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RDS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55925-982C-436C-81DD-9A8A6AF47DE7}"/>
              </a:ext>
            </a:extLst>
          </p:cNvPr>
          <p:cNvCxnSpPr>
            <a:cxnSpLocks/>
          </p:cNvCxnSpPr>
          <p:nvPr/>
        </p:nvCxnSpPr>
        <p:spPr>
          <a:xfrm>
            <a:off x="2907003" y="4326190"/>
            <a:ext cx="0" cy="43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02FF63B3-4F4E-4A92-AED0-2777D68823D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51929" y="5681210"/>
            <a:ext cx="394953" cy="394953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3830B9F-D49E-4283-BE28-8B68B144456D}"/>
              </a:ext>
            </a:extLst>
          </p:cNvPr>
          <p:cNvSpPr txBox="1"/>
          <p:nvPr/>
        </p:nvSpPr>
        <p:spPr>
          <a:xfrm>
            <a:off x="252421" y="6078021"/>
            <a:ext cx="902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NAT </a:t>
            </a:r>
          </a:p>
          <a:p>
            <a:pPr algn="ctr"/>
            <a:r>
              <a:rPr lang="en-US" sz="1100">
                <a:solidFill>
                  <a:srgbClr val="232F3E"/>
                </a:solidFill>
              </a:rPr>
              <a:t>Gateway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F37AED16-656C-448E-AD7E-D494C69B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34383"/>
              </p:ext>
            </p:extLst>
          </p:nvPr>
        </p:nvGraphicFramePr>
        <p:xfrm>
          <a:off x="2948724" y="2548808"/>
          <a:ext cx="2489200" cy="571500"/>
        </p:xfrm>
        <a:graphic>
          <a:graphicData uri="http://schemas.openxmlformats.org/drawingml/2006/table">
            <a:tbl>
              <a:tblPr/>
              <a:tblGrid>
                <a:gridCol w="1134923">
                  <a:extLst>
                    <a:ext uri="{9D8B030D-6E8A-4147-A177-3AD203B41FA5}">
                      <a16:colId xmlns:a16="http://schemas.microsoft.com/office/drawing/2014/main" val="1002249828"/>
                    </a:ext>
                  </a:extLst>
                </a:gridCol>
                <a:gridCol w="1354277">
                  <a:extLst>
                    <a:ext uri="{9D8B030D-6E8A-4147-A177-3AD203B41FA5}">
                      <a16:colId xmlns:a16="http://schemas.microsoft.com/office/drawing/2014/main" val="106858540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5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53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Ephemeral Ports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23266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A6F46EAD-DE2E-48B1-80EE-A85D7971B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44236"/>
              </p:ext>
            </p:extLst>
          </p:nvPr>
        </p:nvGraphicFramePr>
        <p:xfrm>
          <a:off x="2916471" y="3320438"/>
          <a:ext cx="2489200" cy="949925"/>
        </p:xfrm>
        <a:graphic>
          <a:graphicData uri="http://schemas.openxmlformats.org/drawingml/2006/table">
            <a:tbl>
              <a:tblPr/>
              <a:tblGrid>
                <a:gridCol w="1134923">
                  <a:extLst>
                    <a:ext uri="{9D8B030D-6E8A-4147-A177-3AD203B41FA5}">
                      <a16:colId xmlns:a16="http://schemas.microsoft.com/office/drawing/2014/main" val="4024021484"/>
                    </a:ext>
                  </a:extLst>
                </a:gridCol>
                <a:gridCol w="1354277">
                  <a:extLst>
                    <a:ext uri="{9D8B030D-6E8A-4147-A177-3AD203B41FA5}">
                      <a16:colId xmlns:a16="http://schemas.microsoft.com/office/drawing/2014/main" val="3619633963"/>
                    </a:ext>
                  </a:extLst>
                </a:gridCol>
              </a:tblGrid>
              <a:tr h="187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Outbound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18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714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58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80/443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949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2324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4DCF2F41-A046-4653-B085-AAB62F82ADBD}"/>
              </a:ext>
            </a:extLst>
          </p:cNvPr>
          <p:cNvSpPr txBox="1"/>
          <p:nvPr/>
        </p:nvSpPr>
        <p:spPr>
          <a:xfrm>
            <a:off x="4007936" y="2379092"/>
            <a:ext cx="190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NACL – Public Subnet (NAT)</a:t>
            </a:r>
          </a:p>
        </p:txBody>
      </p:sp>
    </p:spTree>
    <p:extLst>
      <p:ext uri="{BB962C8B-B14F-4D97-AF65-F5344CB8AC3E}">
        <p14:creationId xmlns:p14="http://schemas.microsoft.com/office/powerpoint/2010/main" val="1103548134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1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5.xml><?xml version="1.0" encoding="utf-8"?>
<a:theme xmlns:a="http://schemas.openxmlformats.org/drawingml/2006/main" name="2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6.xml><?xml version="1.0" encoding="utf-8"?>
<a:theme xmlns:a="http://schemas.openxmlformats.org/drawingml/2006/main" name="Corp PPT Template 2016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B&amp;TS Template 13" id="{D6B68E02-444E-4D4A-A55D-4D5F9FAB2982}" vid="{7629E415-184D-436C-B58D-0928CD724ED2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1AB532E38E3040A4360ADAA334FF7B" ma:contentTypeVersion="11" ma:contentTypeDescription="Create a new document." ma:contentTypeScope="" ma:versionID="7d61f801935ad459ea409bed31651bda">
  <xsd:schema xmlns:xsd="http://www.w3.org/2001/XMLSchema" xmlns:xs="http://www.w3.org/2001/XMLSchema" xmlns:p="http://schemas.microsoft.com/office/2006/metadata/properties" xmlns:ns2="e4185385-ac43-4eda-bf2e-dec1558a0c9c" xmlns:ns3="736e376a-d995-4d6c-99bb-a04e545aa4e7" targetNamespace="http://schemas.microsoft.com/office/2006/metadata/properties" ma:root="true" ma:fieldsID="90dbf769b9173bbd30ceadbe68c812fb" ns2:_="" ns3:_="">
    <xsd:import namespace="e4185385-ac43-4eda-bf2e-dec1558a0c9c"/>
    <xsd:import namespace="736e376a-d995-4d6c-99bb-a04e545aa4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85385-ac43-4eda-bf2e-dec1558a0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e376a-d995-4d6c-99bb-a04e545aa4e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24EB3B-19BF-4348-92CD-2A4B51B7C9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354BB9-24AC-4D4D-8EF4-0A32B8D0D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185385-ac43-4eda-bf2e-dec1558a0c9c"/>
    <ds:schemaRef ds:uri="736e376a-d995-4d6c-99bb-a04e545aa4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166B01-9D41-4B98-A9C0-C46FD21CF042}">
  <ds:schemaRefs>
    <ds:schemaRef ds:uri="http://schemas.microsoft.com/office/2006/documentManagement/types"/>
    <ds:schemaRef ds:uri="http://purl.org/dc/elements/1.1/"/>
    <ds:schemaRef ds:uri="http://purl.org/dc/terms/"/>
    <ds:schemaRef ds:uri="e4185385-ac43-4eda-bf2e-dec1558a0c9c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736e376a-d995-4d6c-99bb-a04e545aa4e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 Template 2014</Template>
  <TotalTime>0</TotalTime>
  <Words>4774</Words>
  <Application>Microsoft Office PowerPoint</Application>
  <PresentationFormat>宽屏</PresentationFormat>
  <Paragraphs>1154</Paragraphs>
  <Slides>27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Corp PPT Template 2017_16x9</vt:lpstr>
      <vt:lpstr>Separator Slide 3</vt:lpstr>
      <vt:lpstr>Thank You</vt:lpstr>
      <vt:lpstr>1_Corp PPT Template 2017_16x9</vt:lpstr>
      <vt:lpstr>2_Corp PPT Template 2017_16x9</vt:lpstr>
      <vt:lpstr>Corp PPT Template 2016_16x9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 Environment Hosting</dc:title>
  <dc:subject>Updated Solution</dc:subject>
  <dc:creator>TCS</dc:creator>
  <cp:lastModifiedBy>Diwan, Anand</cp:lastModifiedBy>
  <cp:revision>4</cp:revision>
  <cp:lastPrinted>2016-07-28T11:57:27Z</cp:lastPrinted>
  <dcterms:created xsi:type="dcterms:W3CDTF">2014-11-18T06:42:12Z</dcterms:created>
  <dcterms:modified xsi:type="dcterms:W3CDTF">2020-07-01T09:12:20Z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0x010100BD1AB532E38E3040A4360ADAA334FF7B</vt:lpwstr>
  </property>
</Properties>
</file>