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4630400" cy="8229600"/>
  <p:notesSz cx="8229600" cy="14630400"/>
  <p:embeddedFontLst>
    <p:embeddedFont>
      <p:font typeface="Poppins Light" panose="00000400000000000000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9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59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47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2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70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12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0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96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24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65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4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65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24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9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591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341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68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759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137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3" r:id="rId18"/>
    <p:sldLayoutId id="2147483724" r:id="rId19"/>
    <p:sldLayoutId id="2147483725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quoteinspector.com/images/investing/buy-sell-stock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61618" y="1119261"/>
            <a:ext cx="9269724" cy="299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6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Customer Churn Prediction and Analysis</a:t>
            </a:r>
            <a:endParaRPr lang="en-US" sz="6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684769" y="4366549"/>
            <a:ext cx="7415927" cy="50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Insights and Methodologies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B3588-C0A7-5D1C-83A6-66AC82FD79D9}"/>
              </a:ext>
            </a:extLst>
          </p:cNvPr>
          <p:cNvSpPr/>
          <p:nvPr/>
        </p:nvSpPr>
        <p:spPr>
          <a:xfrm>
            <a:off x="12813175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902A3-E892-5286-0438-5048DA87B5F5}"/>
              </a:ext>
            </a:extLst>
          </p:cNvPr>
          <p:cNvSpPr txBox="1"/>
          <p:nvPr/>
        </p:nvSpPr>
        <p:spPr>
          <a:xfrm>
            <a:off x="5673195" y="5418018"/>
            <a:ext cx="782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 SRI VAISHNAVI</a:t>
            </a:r>
          </a:p>
          <a:p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234G5A3214</a:t>
            </a:r>
          </a:p>
          <a:p>
            <a:r>
              <a:rPr lang="en-IN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Department of Computer Science and Engineering (Data Science)</a:t>
            </a:r>
          </a:p>
          <a:p>
            <a:r>
              <a:rPr lang="en-IN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III </a:t>
            </a:r>
            <a:r>
              <a:rPr lang="en-IN" sz="18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B.tech</a:t>
            </a:r>
            <a:r>
              <a:rPr lang="en-IN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– I </a:t>
            </a:r>
            <a:r>
              <a:rPr lang="en-IN" sz="18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sem</a:t>
            </a:r>
            <a:endParaRPr lang="en-IN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(2024-25</a:t>
            </a:r>
            <a:r>
              <a:rPr lang="en-I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C35CA7-55EB-D8DF-AE4C-E150ACD81DDE}"/>
              </a:ext>
            </a:extLst>
          </p:cNvPr>
          <p:cNvSpPr txBox="1"/>
          <p:nvPr/>
        </p:nvSpPr>
        <p:spPr>
          <a:xfrm>
            <a:off x="3657600" y="3053740"/>
            <a:ext cx="7315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8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Thank you!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2" charset="0"/>
              <a:ea typeface="+mn-ea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822079" y="1"/>
            <a:ext cx="5808321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2207" y="155867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Abstract</a:t>
            </a:r>
            <a:endParaRPr lang="en-US" sz="48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079DF-DDF8-CD25-2E53-0B70B97D35B9}"/>
              </a:ext>
            </a:extLst>
          </p:cNvPr>
          <p:cNvSpPr txBox="1"/>
          <p:nvPr/>
        </p:nvSpPr>
        <p:spPr>
          <a:xfrm>
            <a:off x="687954" y="2947128"/>
            <a:ext cx="7048982" cy="333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This project focuses on predicting customer churn, where customers stop using a service, using machine learning techniques. Churn prediction helps companies identify at-risk customers and take action to retain them. By analyzing customer behavior and service usage, the model provides insights that support better business decisions and improve customer retention strategies.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00537" y="218998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1E026-CBD7-ECE9-2F4A-3AF3347F40B4}"/>
              </a:ext>
            </a:extLst>
          </p:cNvPr>
          <p:cNvSpPr txBox="1"/>
          <p:nvPr/>
        </p:nvSpPr>
        <p:spPr>
          <a:xfrm>
            <a:off x="1658074" y="3357512"/>
            <a:ext cx="11829326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Why is Churn Prediction Important?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Losing customers costs companies a lot of money.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It’s easier and cheaper to keep existing customers than to find new ones.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Goal: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Predict customer churn using data about how they use the service.</a:t>
            </a:r>
            <a:endParaRPr lang="en-IN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43ECC-52C0-FCFC-DAE8-2E92B91EA132}"/>
              </a:ext>
            </a:extLst>
          </p:cNvPr>
          <p:cNvSpPr/>
          <p:nvPr/>
        </p:nvSpPr>
        <p:spPr>
          <a:xfrm>
            <a:off x="12813175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72247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Problem Definition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259329"/>
            <a:ext cx="7064621" cy="1453039"/>
          </a:xfrm>
          <a:prstGeom prst="roundRect">
            <a:avLst>
              <a:gd name="adj" fmla="val 5611"/>
            </a:avLst>
          </a:prstGeom>
          <a:solidFill>
            <a:srgbClr val="3D3D42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2660213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Many companies struggle to know which customers will stop using their service.</a:t>
            </a:r>
          </a:p>
        </p:txBody>
      </p:sp>
      <p:sp>
        <p:nvSpPr>
          <p:cNvPr id="7" name="Shape 4"/>
          <p:cNvSpPr/>
          <p:nvPr/>
        </p:nvSpPr>
        <p:spPr>
          <a:xfrm>
            <a:off x="864036" y="4104889"/>
            <a:ext cx="7064621" cy="1453039"/>
          </a:xfrm>
          <a:prstGeom prst="roundRect">
            <a:avLst>
              <a:gd name="adj" fmla="val 7136"/>
            </a:avLst>
          </a:prstGeom>
          <a:solidFill>
            <a:srgbClr val="3D3D42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49125" y="4246244"/>
            <a:ext cx="6701742" cy="939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Identifying those likely to churn can help companies focus their efforts on retention.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930399"/>
            <a:ext cx="7064621" cy="1314673"/>
          </a:xfrm>
          <a:prstGeom prst="roundRect">
            <a:avLst>
              <a:gd name="adj" fmla="val 5611"/>
            </a:avLst>
          </a:prstGeom>
          <a:solidFill>
            <a:srgbClr val="3D3D42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6844" y="6192685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challenge: </a:t>
            </a:r>
            <a:r>
              <a:rPr lang="en-US" sz="19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How can we predict this using customer data?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Objectives</a:t>
            </a:r>
            <a:endParaRPr lang="en-US" sz="4700" dirty="0"/>
          </a:p>
        </p:txBody>
      </p:sp>
      <p:sp>
        <p:nvSpPr>
          <p:cNvPr id="4" name="Shape 1"/>
          <p:cNvSpPr/>
          <p:nvPr/>
        </p:nvSpPr>
        <p:spPr>
          <a:xfrm>
            <a:off x="6685862" y="1774627"/>
            <a:ext cx="30480" cy="5795129"/>
          </a:xfrm>
          <a:prstGeom prst="roundRect">
            <a:avLst>
              <a:gd name="adj" fmla="val 331602"/>
            </a:avLst>
          </a:prstGeom>
          <a:solidFill>
            <a:srgbClr val="56565B"/>
          </a:solidFill>
          <a:ln/>
        </p:spPr>
      </p:sp>
      <p:sp>
        <p:nvSpPr>
          <p:cNvPr id="5" name="Shape 2"/>
          <p:cNvSpPr/>
          <p:nvPr/>
        </p:nvSpPr>
        <p:spPr>
          <a:xfrm>
            <a:off x="6929735" y="2300645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56565B"/>
          </a:solidFill>
          <a:ln/>
        </p:spPr>
      </p:sp>
      <p:sp>
        <p:nvSpPr>
          <p:cNvPr id="6" name="Shape 3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636722" y="2135386"/>
            <a:ext cx="105489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8013025" y="2015252"/>
            <a:ext cx="5863613" cy="81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Create a model that predicts churn based on customer behavior.</a:t>
            </a:r>
            <a:endParaRPr lang="en-US" sz="2350" dirty="0"/>
          </a:p>
        </p:txBody>
      </p:sp>
      <p:sp>
        <p:nvSpPr>
          <p:cNvPr id="10" name="Shape 7"/>
          <p:cNvSpPr/>
          <p:nvPr/>
        </p:nvSpPr>
        <p:spPr>
          <a:xfrm>
            <a:off x="6929735" y="4312563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56565B"/>
          </a:solidFill>
          <a:ln/>
        </p:spPr>
      </p:sp>
      <p:sp>
        <p:nvSpPr>
          <p:cNvPr id="11" name="Shape 8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86240" y="4147304"/>
            <a:ext cx="206454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8013025" y="4027170"/>
            <a:ext cx="5863613" cy="599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Analyze customer data to find important factors that influence churn.</a:t>
            </a:r>
            <a:endParaRPr lang="en-US" sz="2350" dirty="0"/>
          </a:p>
        </p:txBody>
      </p:sp>
      <p:sp>
        <p:nvSpPr>
          <p:cNvPr id="15" name="Shape 12"/>
          <p:cNvSpPr/>
          <p:nvPr/>
        </p:nvSpPr>
        <p:spPr>
          <a:xfrm>
            <a:off x="6929735" y="6324481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56565B"/>
          </a:solidFill>
          <a:ln/>
        </p:spPr>
      </p:sp>
      <p:sp>
        <p:nvSpPr>
          <p:cNvPr id="16" name="Shape 13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83859" y="6159222"/>
            <a:ext cx="211217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013025" y="6039088"/>
            <a:ext cx="5863613" cy="68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Visualize trends in churn to help businesses understand customer behavior.</a:t>
            </a:r>
            <a:endParaRPr lang="en-US" sz="2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E24D9A-3712-F3DE-80B8-28D25B09C167}"/>
              </a:ext>
            </a:extLst>
          </p:cNvPr>
          <p:cNvSpPr/>
          <p:nvPr/>
        </p:nvSpPr>
        <p:spPr>
          <a:xfrm>
            <a:off x="12801600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5104" y="0"/>
            <a:ext cx="5625296" cy="82295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932" y="469821"/>
            <a:ext cx="4271367" cy="533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 Architecture</a:t>
            </a:r>
            <a:endParaRPr lang="en-US" sz="3350" dirty="0"/>
          </a:p>
        </p:txBody>
      </p:sp>
      <p:sp>
        <p:nvSpPr>
          <p:cNvPr id="11" name="Text 5"/>
          <p:cNvSpPr/>
          <p:nvPr/>
        </p:nvSpPr>
        <p:spPr>
          <a:xfrm>
            <a:off x="597932" y="1255622"/>
            <a:ext cx="4271367" cy="518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How the System Works: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EE251C-AC2A-B381-2131-5E721965652A}"/>
              </a:ext>
            </a:extLst>
          </p:cNvPr>
          <p:cNvSpPr txBox="1"/>
          <p:nvPr/>
        </p:nvSpPr>
        <p:spPr>
          <a:xfrm>
            <a:off x="113927" y="1774366"/>
            <a:ext cx="7211027" cy="615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Collection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Gather information on how customers use the service.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Preprocessing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Clean the data and prepare it for analysis.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Modeling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Use machine learning to build a prediction model.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Evaluation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Test how accurate the model is at predicting churn.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Visualization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Create charts to understand key churn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Features of Analysis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70397" y="398510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Identify At-Risk Customers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Spot customers likely to churn based on frequent service calls.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662062" y="399168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Plan Impact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410917" y="4455413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Show that customers with international plans are less likely to churn, guiding retention efforts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0273902" y="398668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Regional Insights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67542" y="4408145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Highlight state-specific churn patterns, enabling targeted regional strategies.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5B5A7-2533-90E7-8614-10373754ECB8}"/>
              </a:ext>
            </a:extLst>
          </p:cNvPr>
          <p:cNvSpPr/>
          <p:nvPr/>
        </p:nvSpPr>
        <p:spPr>
          <a:xfrm>
            <a:off x="12801600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6986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Technologies Used</a:t>
            </a:r>
            <a:endParaRPr lang="en-US" sz="4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8563B-9F1C-178B-2274-26ADA7E76775}"/>
              </a:ext>
            </a:extLst>
          </p:cNvPr>
          <p:cNvSpPr/>
          <p:nvPr/>
        </p:nvSpPr>
        <p:spPr>
          <a:xfrm>
            <a:off x="12801600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69DDC-C9E3-C31E-ECD9-BB5E32BD1F8E}"/>
              </a:ext>
            </a:extLst>
          </p:cNvPr>
          <p:cNvSpPr txBox="1"/>
          <p:nvPr/>
        </p:nvSpPr>
        <p:spPr>
          <a:xfrm>
            <a:off x="1409700" y="2794000"/>
            <a:ext cx="10223500" cy="337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Python: 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data analysis and building the model.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Pandas and NumPy: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 manage and analyze data.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Scikit-learn: 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creating and testing the prediction model.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Matplotlib and Seaborn: 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visualize data and findings.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Random Forest: 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machine learning model used to predict churn.</a:t>
            </a:r>
            <a:endParaRPr lang="en-IN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29496"/>
            <a:ext cx="89886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 and Future Scope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1079937" y="1934210"/>
            <a:ext cx="411170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Final Thoughts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2336959"/>
            <a:ext cx="5892363" cy="2108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Churn prediction can save companies money by helping them keep customers.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Key factors like customer service calls and location affect churn.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1079937" y="4605893"/>
            <a:ext cx="327600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64037" y="5272524"/>
            <a:ext cx="62660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Test other models to improve prediction.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Include additional customer data, such as satisfaction surveys, for deeper insights.</a:t>
            </a:r>
            <a:endParaRPr lang="en-US" sz="1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132FA-3E95-B832-8535-B5D5B74A09AB}"/>
              </a:ext>
            </a:extLst>
          </p:cNvPr>
          <p:cNvSpPr/>
          <p:nvPr/>
        </p:nvSpPr>
        <p:spPr>
          <a:xfrm>
            <a:off x="12801600" y="7720314"/>
            <a:ext cx="1828800" cy="50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442</Words>
  <Application>Microsoft Office PowerPoint</Application>
  <PresentationFormat>Custom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Poppins Light</vt:lpstr>
      <vt:lpstr>Calibri Light</vt:lpstr>
      <vt:lpstr>Arial</vt:lpstr>
      <vt:lpstr>Roboto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Madhusudhan Sarma</cp:lastModifiedBy>
  <cp:revision>21</cp:revision>
  <dcterms:created xsi:type="dcterms:W3CDTF">2024-10-14T12:48:13Z</dcterms:created>
  <dcterms:modified xsi:type="dcterms:W3CDTF">2024-10-15T18:24:21Z</dcterms:modified>
</cp:coreProperties>
</file>