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960B17B-D3A7-4372-A332-E7013259A8CF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47C7BCA-7F45-4324-AE84-31F54A6ED96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language-set-1-introduction/" TargetMode="External"/><Relationship Id="rId2" Type="http://schemas.openxmlformats.org/officeDocument/2006/relationships/hyperlink" Target="https://www.geeksforgeeks.org/perl-programming-langu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-plus-plu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l.org/ge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PERL Programming</a:t>
            </a:r>
            <a:endParaRPr lang="en-US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276872"/>
            <a:ext cx="685883" cy="65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in </a:t>
            </a:r>
            <a:r>
              <a:rPr lang="en-IN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 </a:t>
            </a:r>
            <a:r>
              <a:rPr lang="en-US" sz="2400" dirty="0" smtClean="0"/>
              <a:t>Perl is a lot similar to other widely used languages syntactically, it is easier to code and learn in Perl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Programs can be written in Perl in any of the widely used text editors like </a:t>
            </a:r>
            <a:r>
              <a:rPr lang="en-US" sz="2400" b="1" dirty="0" smtClean="0"/>
              <a:t>Notepad++</a:t>
            </a:r>
            <a:r>
              <a:rPr lang="en-US" sz="2400" dirty="0" smtClean="0"/>
              <a:t>, </a:t>
            </a:r>
            <a:r>
              <a:rPr lang="en-US" sz="2400" b="1" dirty="0" smtClean="0"/>
              <a:t>gedit</a:t>
            </a:r>
            <a:r>
              <a:rPr lang="en-US" sz="2400" dirty="0" smtClean="0"/>
              <a:t> etc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After writing the program save the file with the extension </a:t>
            </a:r>
            <a:r>
              <a:rPr lang="en-US" sz="2400" b="1" i="1" dirty="0" smtClean="0"/>
              <a:t>.pl</a:t>
            </a:r>
            <a:r>
              <a:rPr lang="en-US" sz="2400" dirty="0" smtClean="0"/>
              <a:t> or </a:t>
            </a:r>
            <a:r>
              <a:rPr lang="en-US" sz="2400" b="1" i="1" dirty="0" smtClean="0"/>
              <a:t>.PL</a:t>
            </a:r>
            <a:r>
              <a:rPr lang="en-US" sz="2400" dirty="0" smtClean="0"/>
              <a:t> To run the program use </a:t>
            </a:r>
            <a:r>
              <a:rPr lang="en-US" sz="2400" b="1" dirty="0" smtClean="0"/>
              <a:t>perl</a:t>
            </a:r>
            <a:r>
              <a:rPr lang="en-US" sz="2400" b="1" dirty="0" smtClean="0"/>
              <a:t> file_name.pl</a:t>
            </a:r>
            <a:r>
              <a:rPr lang="en-US" sz="2400" dirty="0" smtClean="0"/>
              <a:t> on the command line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Modes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2800" dirty="0" smtClean="0"/>
              <a:t>Interactive Mode</a:t>
            </a:r>
          </a:p>
          <a:p>
            <a:pPr fontAlgn="base"/>
            <a:r>
              <a:rPr lang="fr-FR" sz="2800" dirty="0" smtClean="0"/>
              <a:t>Script Mode</a:t>
            </a:r>
          </a:p>
          <a:p>
            <a:pPr fontAlgn="base"/>
            <a:r>
              <a:rPr lang="fr-FR" sz="2800" dirty="0" smtClean="0"/>
              <a:t>One-Liner </a:t>
            </a:r>
            <a:r>
              <a:rPr lang="fr-FR" sz="2800" dirty="0" smtClean="0"/>
              <a:t>Mode</a:t>
            </a:r>
          </a:p>
          <a:p>
            <a:pPr fontAlgn="base"/>
            <a:endParaRPr lang="fr-FR" sz="28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Interactive mode of writing a Perl code means the direct interaction with the interpreter.</a:t>
            </a:r>
          </a:p>
          <a:p>
            <a:r>
              <a:rPr lang="en-US" sz="3200" dirty="0" smtClean="0"/>
              <a:t>Interactive mode is a good way to get started as it helps to check the flow of code line by line and makes the debugging process easier.</a:t>
            </a:r>
          </a:p>
          <a:p>
            <a:r>
              <a:rPr lang="en-US" sz="3200" dirty="0" smtClean="0"/>
              <a:t>Interactive Mode in Perl can be used on the </a:t>
            </a:r>
            <a:r>
              <a:rPr lang="en-US" sz="3200" dirty="0" smtClean="0"/>
              <a:t>Command </a:t>
            </a:r>
            <a:r>
              <a:rPr lang="en-US" sz="3200" dirty="0" smtClean="0"/>
              <a:t>line with the use of Perl Debugger. </a:t>
            </a:r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r>
              <a:rPr lang="en-IN" sz="3200" dirty="0" smtClean="0"/>
              <a:t>Command: </a:t>
            </a:r>
            <a:r>
              <a:rPr lang="en-US" sz="3200" dirty="0" smtClean="0"/>
              <a:t>perl</a:t>
            </a:r>
            <a:r>
              <a:rPr lang="en-US" sz="3200" dirty="0" smtClean="0"/>
              <a:t> </a:t>
            </a:r>
            <a:r>
              <a:rPr lang="en-US" sz="3200" dirty="0" smtClean="0"/>
              <a:t>-de1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296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To exit from interactive mode </a:t>
            </a:r>
            <a:r>
              <a:rPr lang="en-IN" dirty="0" smtClean="0"/>
              <a:t>use“exit</a:t>
            </a:r>
            <a:r>
              <a:rPr lang="en-IN" dirty="0" smtClean="0"/>
              <a:t>”.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661973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Script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Mode in Perl is used to write Perl programs which have more than a few lines of code and are a bit complex for the Interactive mode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Script mode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941168"/>
            <a:ext cx="4838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5615940" cy="272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3038" y="2605088"/>
            <a:ext cx="62579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One-line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906232"/>
          </a:xfrm>
        </p:spPr>
        <p:txBody>
          <a:bodyPr/>
          <a:lstStyle/>
          <a:p>
            <a:r>
              <a:rPr lang="en-IN" dirty="0" smtClean="0"/>
              <a:t>perl</a:t>
            </a:r>
            <a:r>
              <a:rPr lang="en-IN" dirty="0" smtClean="0"/>
              <a:t> –e “print ‘Hello World’”</a:t>
            </a:r>
          </a:p>
          <a:p>
            <a:r>
              <a:rPr lang="en-IN" dirty="0" smtClean="0"/>
              <a:t>Perl –e “$</a:t>
            </a:r>
            <a:r>
              <a:rPr lang="en-IN" dirty="0" smtClean="0"/>
              <a:t>var</a:t>
            </a:r>
            <a:r>
              <a:rPr lang="en-IN" dirty="0" smtClean="0"/>
              <a:t> = 20 ; print $</a:t>
            </a:r>
            <a:r>
              <a:rPr lang="en-IN" dirty="0" smtClean="0"/>
              <a:t>var</a:t>
            </a:r>
            <a:r>
              <a:rPr lang="en-IN" dirty="0" smtClean="0"/>
              <a:t>”</a:t>
            </a:r>
          </a:p>
          <a:p>
            <a:pPr>
              <a:buNone/>
            </a:pPr>
            <a:r>
              <a:rPr lang="en-IN" dirty="0" smtClean="0"/>
              <a:t>Output: Hello World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05064"/>
            <a:ext cx="62579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Variables are user-defined words that are used to hold the values passed to the program which will be used to evaluate the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Perl program contains values on which the Code performs its operations. </a:t>
            </a:r>
            <a:endParaRPr lang="en-US" dirty="0" smtClean="0"/>
          </a:p>
          <a:p>
            <a:r>
              <a:rPr lang="en-US" dirty="0" smtClean="0"/>
              <a:t>A value is the data passed to the program to perform manipulation operation. This data can be either number, strings, characters, lists,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$a = 5; 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b = "geeks</a:t>
            </a:r>
            <a:r>
              <a:rPr lang="en-US" dirty="0" smtClean="0"/>
              <a:t>";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$c = 15;</a:t>
            </a:r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 and its </a:t>
            </a:r>
            <a:r>
              <a:rPr lang="en-US" b="1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notational symbol that represents a number is termed as a </a:t>
            </a:r>
            <a:r>
              <a:rPr lang="en-US" dirty="0" smtClean="0"/>
              <a:t>numeral.</a:t>
            </a:r>
          </a:p>
          <a:p>
            <a:pPr lvl="1" fontAlgn="base"/>
            <a:r>
              <a:rPr lang="en-US" dirty="0" smtClean="0"/>
              <a:t>Integers</a:t>
            </a:r>
          </a:p>
          <a:p>
            <a:pPr lvl="1" fontAlgn="base"/>
            <a:r>
              <a:rPr lang="en-US" dirty="0" smtClean="0"/>
              <a:t>Floating Numbers</a:t>
            </a:r>
          </a:p>
          <a:p>
            <a:pPr lvl="1" fontAlgn="base"/>
            <a:r>
              <a:rPr lang="en-US" dirty="0" smtClean="0"/>
              <a:t>Hexadecimal Numbers</a:t>
            </a:r>
          </a:p>
          <a:p>
            <a:pPr lvl="1" fontAlgn="base"/>
            <a:r>
              <a:rPr lang="en-US" dirty="0" smtClean="0"/>
              <a:t>Octal Numbers</a:t>
            </a:r>
          </a:p>
          <a:p>
            <a:pPr lvl="1" fontAlgn="base"/>
            <a:r>
              <a:rPr lang="en-US" dirty="0" smtClean="0"/>
              <a:t>Binary </a:t>
            </a:r>
            <a:r>
              <a:rPr lang="en-US" dirty="0" smtClean="0"/>
              <a:t>Numbers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4114800" cy="48980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/>
              <a:t>#!/</a:t>
            </a:r>
            <a:r>
              <a:rPr lang="en-US" sz="900" dirty="0" smtClean="0"/>
              <a:t>usr</a:t>
            </a:r>
            <a:r>
              <a:rPr lang="en-US" sz="900" dirty="0" smtClean="0"/>
              <a:t>/bin/</a:t>
            </a:r>
            <a:r>
              <a:rPr lang="en-US" sz="900" dirty="0" smtClean="0"/>
              <a:t>perl</a:t>
            </a:r>
            <a:r>
              <a:rPr lang="en-US" sz="900" dirty="0" smtClean="0"/>
              <a:t> 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# Perl program to illustrate </a:t>
            </a:r>
          </a:p>
          <a:p>
            <a:pPr>
              <a:buNone/>
            </a:pPr>
            <a:r>
              <a:rPr lang="en-US" sz="900" dirty="0" smtClean="0"/>
              <a:t># the use of numbers 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# Integer </a:t>
            </a:r>
          </a:p>
          <a:p>
            <a:pPr>
              <a:buNone/>
            </a:pPr>
            <a:r>
              <a:rPr lang="en-US" sz="900" dirty="0" smtClean="0"/>
              <a:t>$a = 20; 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# Floating Number </a:t>
            </a:r>
          </a:p>
          <a:p>
            <a:pPr>
              <a:buNone/>
            </a:pPr>
            <a:r>
              <a:rPr lang="en-US" sz="900" dirty="0" smtClean="0"/>
              <a:t>$b = 20.5647; 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# Scientific value </a:t>
            </a:r>
          </a:p>
          <a:p>
            <a:pPr>
              <a:buNone/>
            </a:pPr>
            <a:r>
              <a:rPr lang="en-US" sz="900" dirty="0" smtClean="0"/>
              <a:t>$c = 123.5e-10; 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# Hexadecimal Number </a:t>
            </a:r>
          </a:p>
          <a:p>
            <a:pPr>
              <a:buNone/>
            </a:pPr>
            <a:r>
              <a:rPr lang="en-US" sz="900" dirty="0" smtClean="0"/>
              <a:t>$d = 0xc; 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# Octal Number </a:t>
            </a:r>
          </a:p>
          <a:p>
            <a:pPr>
              <a:buNone/>
            </a:pPr>
            <a:r>
              <a:rPr lang="en-US" sz="900" dirty="0" smtClean="0"/>
              <a:t>$e = 074; 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# Binary Number </a:t>
            </a:r>
          </a:p>
          <a:p>
            <a:pPr>
              <a:buNone/>
            </a:pPr>
            <a:r>
              <a:rPr lang="en-US" sz="900" dirty="0" smtClean="0"/>
              <a:t>$f = 0b1010; 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# Printing these values </a:t>
            </a:r>
          </a:p>
          <a:p>
            <a:pPr>
              <a:buNone/>
            </a:pPr>
            <a:r>
              <a:rPr lang="en-US" sz="900" dirty="0" smtClean="0"/>
              <a:t>print("Integer: ", $a, "\n"); </a:t>
            </a:r>
          </a:p>
          <a:p>
            <a:pPr>
              <a:buNone/>
            </a:pPr>
            <a:r>
              <a:rPr lang="en-US" sz="900" dirty="0" smtClean="0"/>
              <a:t>print("Float Number: ", $b, "\n"); </a:t>
            </a:r>
          </a:p>
          <a:p>
            <a:pPr>
              <a:buNone/>
            </a:pPr>
            <a:r>
              <a:rPr lang="en-US" sz="900" dirty="0" smtClean="0"/>
              <a:t>print("Scientific Number: ", $c, "\n"); </a:t>
            </a:r>
          </a:p>
          <a:p>
            <a:pPr>
              <a:buNone/>
            </a:pPr>
            <a:r>
              <a:rPr lang="en-US" sz="900" dirty="0" smtClean="0"/>
              <a:t>print("Hex Number: ", $d, "\n"); </a:t>
            </a:r>
          </a:p>
          <a:p>
            <a:pPr>
              <a:buNone/>
            </a:pPr>
            <a:r>
              <a:rPr lang="en-US" sz="900" dirty="0" smtClean="0"/>
              <a:t>print("Octal number: ", $e, "\n"); </a:t>
            </a:r>
          </a:p>
          <a:p>
            <a:pPr>
              <a:buNone/>
            </a:pPr>
            <a:r>
              <a:rPr lang="en-US" sz="900" dirty="0" smtClean="0"/>
              <a:t>print("Binary Number: ", $f, "\n");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4355976" y="18448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Integer: 20                                                                                                                                                                                                          Float Number: 20.5647                                                                                                                                                                                                Scientific Number: 1.235e-08                                                                                                                                                                                         Hex Number: 12                                                                                                                                                                                                       Octal number: 60                                                                                                                                                                                                     Binary Number: 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Perl</a:t>
            </a:r>
            <a:r>
              <a:rPr lang="en-US" sz="1800" dirty="0" smtClean="0"/>
              <a:t> is a general-purpose, high level interpreted and dynamic programming language. It was developed by Larry Wall, in 1987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There is no official Full form of the </a:t>
            </a:r>
            <a:r>
              <a:rPr lang="en-US" sz="1800" dirty="0" smtClean="0"/>
              <a:t>Perl, </a:t>
            </a:r>
            <a:r>
              <a:rPr lang="en-US" sz="1800" dirty="0" smtClean="0"/>
              <a:t>but still, the most used expansion is “</a:t>
            </a:r>
            <a:r>
              <a:rPr lang="en-US" sz="1800" b="1" i="1" dirty="0" smtClean="0"/>
              <a:t>Practical Extraction and Reporting Language</a:t>
            </a:r>
            <a:r>
              <a:rPr lang="en-US" sz="1800" dirty="0" smtClean="0"/>
              <a:t>“. Some of the programmers also refer Perl as the </a:t>
            </a:r>
            <a:r>
              <a:rPr lang="en-US" sz="1800" i="1" dirty="0" smtClean="0"/>
              <a:t>“Pathologically Eclectic Rubbish Lister</a:t>
            </a:r>
            <a:r>
              <a:rPr lang="en-US" sz="1800" dirty="0" smtClean="0"/>
              <a:t>” Or “</a:t>
            </a:r>
            <a:r>
              <a:rPr lang="en-US" sz="1800" i="1" dirty="0" smtClean="0"/>
              <a:t>Practically Everything Really Likable</a:t>
            </a:r>
            <a:r>
              <a:rPr lang="en-US" sz="1800" dirty="0" smtClean="0"/>
              <a:t>“.</a:t>
            </a:r>
          </a:p>
          <a:p>
            <a:endParaRPr lang="en-US" sz="1800" dirty="0" smtClean="0"/>
          </a:p>
          <a:p>
            <a:r>
              <a:rPr lang="en-US" sz="1800" dirty="0" smtClean="0">
                <a:hlinkClick r:id="rId2"/>
              </a:rPr>
              <a:t>Perl</a:t>
            </a:r>
            <a:r>
              <a:rPr lang="en-US" sz="1800" dirty="0" smtClean="0"/>
              <a:t> supports both the procedural and Object-Oriented programming. Perl is a lot similar to C syntactically and is easy for the users who have knowledge of </a:t>
            </a:r>
            <a:r>
              <a:rPr lang="en-US" sz="1800" dirty="0" smtClean="0">
                <a:hlinkClick r:id="rId3"/>
              </a:rPr>
              <a:t>C</a:t>
            </a:r>
            <a:r>
              <a:rPr lang="en-US" sz="1800" dirty="0" smtClean="0"/>
              <a:t>, </a:t>
            </a:r>
            <a:r>
              <a:rPr lang="en-US" sz="1800" dirty="0" smtClean="0">
                <a:hlinkClick r:id="rId4"/>
              </a:rPr>
              <a:t>C</a:t>
            </a:r>
            <a:r>
              <a:rPr lang="en-US" sz="1800" dirty="0" smtClean="0">
                <a:hlinkClick r:id="rId4"/>
              </a:rPr>
              <a:t>++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IN" sz="1800" dirty="0" smtClean="0"/>
              <a:t>It </a:t>
            </a:r>
            <a:r>
              <a:rPr lang="en-US" sz="1800" dirty="0" smtClean="0"/>
              <a:t>was originally developed for the text processing like extracting the required information from a specified text file and for converting the text file into a different form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The </a:t>
            </a:r>
            <a:r>
              <a:rPr lang="en-US" sz="1800" b="1" dirty="0" smtClean="0"/>
              <a:t>latest version of Perl is 5.28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DataTypes</a:t>
            </a:r>
            <a:endParaRPr lang="en-US" dirty="0"/>
          </a:p>
        </p:txBody>
      </p:sp>
      <p:pic>
        <p:nvPicPr>
          <p:cNvPr id="26626" name="Picture 2" descr="Light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496944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399032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Source.</a:t>
            </a:r>
          </a:p>
          <a:p>
            <a:r>
              <a:rPr lang="en-IN" dirty="0" smtClean="0"/>
              <a:t>Platform independent</a:t>
            </a:r>
          </a:p>
          <a:p>
            <a:r>
              <a:rPr lang="en-IN" dirty="0" smtClean="0"/>
              <a:t>Easy to start</a:t>
            </a:r>
          </a:p>
          <a:p>
            <a:r>
              <a:rPr lang="en-US" dirty="0" smtClean="0"/>
              <a:t>Text-Processing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Downloading and Installing </a:t>
            </a:r>
            <a:r>
              <a:rPr lang="en-US" b="1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starting with the installation process, you need to download it. For that, all versions of Perl for Windows, Linux, and </a:t>
            </a:r>
            <a:r>
              <a:rPr lang="en-US" sz="2400" dirty="0" smtClean="0"/>
              <a:t>MacOS</a:t>
            </a:r>
            <a:r>
              <a:rPr lang="en-US" sz="2400" dirty="0" smtClean="0"/>
              <a:t> are available on </a:t>
            </a:r>
            <a:r>
              <a:rPr lang="en-US" sz="2400" dirty="0" smtClean="0">
                <a:hlinkClick r:id="rId2"/>
              </a:rPr>
              <a:t>perl.org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Downloading and Installing Perl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149895" cy="458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Downloading and Installing </a:t>
            </a:r>
            <a:r>
              <a:rPr lang="en-US" b="1" dirty="0" smtClean="0"/>
              <a:t>Perl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272808" cy="178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861048"/>
            <a:ext cx="720080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Downloading and Installing Perl in windows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360040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39" y="2060848"/>
            <a:ext cx="351379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Downloading and Installing </a:t>
            </a:r>
            <a:r>
              <a:rPr lang="en-US" b="1" dirty="0" smtClean="0"/>
              <a:t>Perl in windows</a:t>
            </a: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6561389" cy="347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Downloading and Installing Perl in </a:t>
            </a:r>
            <a:r>
              <a:rPr lang="en-US" b="1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Linux/Unix OS it has become a standard package installed.</a:t>
            </a:r>
          </a:p>
          <a:p>
            <a:r>
              <a:rPr lang="en-IN" sz="2400" dirty="0" smtClean="0"/>
              <a:t>Download from perl.org </a:t>
            </a:r>
          </a:p>
          <a:p>
            <a:r>
              <a:rPr lang="en-IN" sz="2400" dirty="0" smtClean="0"/>
              <a:t>Move to </a:t>
            </a:r>
            <a:r>
              <a:rPr lang="en-IN" sz="2400" dirty="0" smtClean="0"/>
              <a:t>perl</a:t>
            </a:r>
            <a:r>
              <a:rPr lang="en-IN" sz="2400" dirty="0" smtClean="0"/>
              <a:t> directory and run command </a:t>
            </a:r>
            <a:r>
              <a:rPr lang="en-IN" sz="2000" dirty="0" smtClean="0"/>
              <a:t>sh</a:t>
            </a:r>
            <a:r>
              <a:rPr lang="en-IN" sz="2000" dirty="0" smtClean="0"/>
              <a:t> install.sh</a:t>
            </a:r>
          </a:p>
          <a:p>
            <a:pPr lvl="1">
              <a:buNone/>
            </a:pPr>
            <a:endParaRPr lang="en-IN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573016"/>
            <a:ext cx="5708725" cy="306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122</TotalTime>
  <Words>468</Words>
  <Application>Microsoft Office PowerPoint</Application>
  <PresentationFormat>On-screen Show 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PERL Programming</vt:lpstr>
      <vt:lpstr>Introduction</vt:lpstr>
      <vt:lpstr>Features</vt:lpstr>
      <vt:lpstr>Downloading and Installing Perl</vt:lpstr>
      <vt:lpstr>Downloading and Installing Perl</vt:lpstr>
      <vt:lpstr>Downloading and Installing Perl</vt:lpstr>
      <vt:lpstr>Downloading and Installing Perl in windows</vt:lpstr>
      <vt:lpstr>Downloading and Installing Perl in windows</vt:lpstr>
      <vt:lpstr>Downloading and Installing Perl in linux</vt:lpstr>
      <vt:lpstr>Programming in perl</vt:lpstr>
      <vt:lpstr>Modes of programming</vt:lpstr>
      <vt:lpstr>Interactive mode</vt:lpstr>
      <vt:lpstr>Interactive mode</vt:lpstr>
      <vt:lpstr>Script mode</vt:lpstr>
      <vt:lpstr>Script mode</vt:lpstr>
      <vt:lpstr>One-line mode</vt:lpstr>
      <vt:lpstr>Variables</vt:lpstr>
      <vt:lpstr>Number and its Types</vt:lpstr>
      <vt:lpstr>code</vt:lpstr>
      <vt:lpstr>DataTypes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</dc:title>
  <dc:creator>lenovo</dc:creator>
  <cp:lastModifiedBy>lenovo</cp:lastModifiedBy>
  <cp:revision>48</cp:revision>
  <dcterms:created xsi:type="dcterms:W3CDTF">2021-01-05T10:39:33Z</dcterms:created>
  <dcterms:modified xsi:type="dcterms:W3CDTF">2021-01-05T12:41:36Z</dcterms:modified>
</cp:coreProperties>
</file>