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sldIdLst>
    <p:sldId id="278" r:id="rId5"/>
    <p:sldId id="282" r:id="rId6"/>
    <p:sldId id="283" r:id="rId7"/>
    <p:sldId id="285" r:id="rId8"/>
    <p:sldId id="286"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19" autoAdjust="0"/>
  </p:normalViewPr>
  <p:slideViewPr>
    <p:cSldViewPr snapToGrid="0">
      <p:cViewPr varScale="1">
        <p:scale>
          <a:sx n="67" d="100"/>
          <a:sy n="67" d="100"/>
        </p:scale>
        <p:origin x="5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88D38747-4367-4BD2-8D51-C97E202738E2}" type="datetime1">
              <a:rPr lang="en-US" smtClean="0"/>
              <a:t>2/26/2024</a:t>
            </a:fld>
            <a:endParaRPr lang="en-US" dirty="0"/>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C55A3C-5767-4844-A0A3-83778C2E5409}"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FCD27C-8599-43EF-BA1D-14DDC1946E06}"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343D99-809A-49C0-96E5-4250D0B498EE}" type="datetime1">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073ED0CC-082F-4160-86E5-0D6041F12778}" type="datetime1">
              <a:rPr lang="en-US" smtClean="0"/>
              <a:t>2/26/2024</a:t>
            </a:fld>
            <a:endParaRPr lang="en-US" dirty="0"/>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1" y="9535"/>
            <a:ext cx="12192001" cy="6857990"/>
          </a:xfrm>
          <a:prstGeom prst="rect">
            <a:avLst/>
          </a:prstGeom>
        </p:spPr>
      </p:pic>
      <p:sp useBgFill="1">
        <p:nvSpPr>
          <p:cNvPr id="103" name="Freeform 5"/>
          <p:cNvSpPr>
            <a:spLocks noGrp="1" noRot="1" noChangeAspect="1" noMove="1" noResize="1" noEditPoints="1" noAdjustHandles="1" noChangeArrowheads="1" noChangeShapeType="1" noTextEdit="1"/>
          </p:cNvSpPr>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p:cNvSpPr>
            <a:spLocks noGrp="1"/>
          </p:cNvSpPr>
          <p:nvPr>
            <p:ph type="ctrTitle"/>
          </p:nvPr>
        </p:nvSpPr>
        <p:spPr>
          <a:xfrm>
            <a:off x="7346572" y="2028825"/>
            <a:ext cx="3601888" cy="2626543"/>
          </a:xfrm>
        </p:spPr>
        <p:txBody>
          <a:bodyPr>
            <a:normAutofit/>
          </a:bodyPr>
          <a:lstStyle/>
          <a:p>
            <a:pPr algn="l"/>
            <a:r>
              <a:rPr lang="en-US" sz="3200" b="1" dirty="0">
                <a:solidFill>
                  <a:schemeClr val="tx1"/>
                </a:solidFill>
                <a:latin typeface="Times New Roman" panose="02020603050405020304" pitchFamily="18" charset="0"/>
                <a:cs typeface="Times New Roman" panose="02020603050405020304" pitchFamily="18" charset="0"/>
              </a:rPr>
              <a:t>ENHANCING CAMPUS CONNECTIVITY</a:t>
            </a:r>
          </a:p>
        </p:txBody>
      </p:sp>
      <p:sp>
        <p:nvSpPr>
          <p:cNvPr id="4" name="Text Box 3"/>
          <p:cNvSpPr txBox="1"/>
          <p:nvPr/>
        </p:nvSpPr>
        <p:spPr>
          <a:xfrm>
            <a:off x="830580" y="418465"/>
            <a:ext cx="11156950" cy="583565"/>
          </a:xfrm>
          <a:prstGeom prst="rect">
            <a:avLst/>
          </a:prstGeom>
          <a:noFill/>
        </p:spPr>
        <p:txBody>
          <a:bodyPr wrap="square" rtlCol="0">
            <a:spAutoFit/>
          </a:bodyPr>
          <a:lstStyle/>
          <a:p>
            <a:r>
              <a:rPr lang="en-IN" altLang="en-US" sz="3200" b="1" dirty="0">
                <a:latin typeface="Times New Roman" panose="02020603050405020304" pitchFamily="18" charset="0"/>
                <a:cs typeface="Times New Roman" panose="02020603050405020304" pitchFamily="18" charset="0"/>
              </a:rPr>
              <a:t>KU COLLEGE OF ENGINEERING AND TECHNOLOGY</a:t>
            </a:r>
          </a:p>
        </p:txBody>
      </p:sp>
      <p:sp>
        <p:nvSpPr>
          <p:cNvPr id="7" name="Text Box 6"/>
          <p:cNvSpPr txBox="1"/>
          <p:nvPr/>
        </p:nvSpPr>
        <p:spPr>
          <a:xfrm>
            <a:off x="572770" y="4537710"/>
            <a:ext cx="6523990" cy="2204085"/>
          </a:xfrm>
          <a:prstGeom prst="rect">
            <a:avLst/>
          </a:prstGeom>
          <a:noFill/>
        </p:spPr>
        <p:txBody>
          <a:bodyPr wrap="square" rtlCol="0">
            <a:noAutofit/>
          </a:bodyPr>
          <a:lstStyle/>
          <a:p>
            <a:pPr>
              <a:lnSpc>
                <a:spcPct val="90000"/>
              </a:lnSpc>
              <a:spcBef>
                <a:spcPts val="1500"/>
              </a:spcBef>
              <a:spcAft>
                <a:spcPts val="0"/>
              </a:spcAft>
            </a:pPr>
            <a:r>
              <a:rPr lang="en-IN" alt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TEAM - 11:</a:t>
            </a:r>
          </a:p>
          <a:p>
            <a:pPr>
              <a:lnSpc>
                <a:spcPct val="40000"/>
              </a:lnSpc>
              <a:spcBef>
                <a:spcPts val="1500"/>
              </a:spcBef>
              <a:spcAft>
                <a:spcPts val="0"/>
              </a:spcAft>
            </a:pPr>
            <a:r>
              <a:rPr lang="en-IN" alt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V.SRIVALLI - 21567T0959</a:t>
            </a:r>
          </a:p>
          <a:p>
            <a:pPr>
              <a:lnSpc>
                <a:spcPct val="30000"/>
              </a:lnSpc>
              <a:spcBef>
                <a:spcPts val="1500"/>
              </a:spcBef>
              <a:spcAft>
                <a:spcPts val="0"/>
              </a:spcAft>
            </a:pPr>
            <a:r>
              <a:rPr lang="en-IN" alt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D.SRUJANA-21567T0912</a:t>
            </a:r>
          </a:p>
          <a:p>
            <a:pPr>
              <a:lnSpc>
                <a:spcPct val="40000"/>
              </a:lnSpc>
              <a:spcBef>
                <a:spcPts val="1500"/>
              </a:spcBef>
              <a:spcAft>
                <a:spcPts val="0"/>
              </a:spcAft>
            </a:pPr>
            <a:r>
              <a:rPr lang="en-IN" alt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 .VIKASRAJ - 21567T0948</a:t>
            </a:r>
          </a:p>
          <a:p>
            <a:pPr>
              <a:lnSpc>
                <a:spcPct val="30000"/>
              </a:lnSpc>
              <a:spcBef>
                <a:spcPts val="1500"/>
              </a:spcBef>
              <a:spcAft>
                <a:spcPts val="0"/>
              </a:spcAft>
            </a:pPr>
            <a:r>
              <a:rPr lang="en-IN" alt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B.THARUN - 225670963L</a:t>
            </a:r>
          </a:p>
          <a:p>
            <a:pPr>
              <a:lnSpc>
                <a:spcPct val="40000"/>
              </a:lnSpc>
              <a:spcBef>
                <a:spcPts val="1500"/>
              </a:spcBef>
              <a:spcAft>
                <a:spcPts val="0"/>
              </a:spcAft>
            </a:pPr>
            <a:r>
              <a:rPr lang="en-IN" altLang="en-US"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B.PRAKASH - 21567T0907</a:t>
            </a:r>
            <a:endParaRPr lang="en-IN" alt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a:lnSpc>
                <a:spcPct val="40000"/>
              </a:lnSpc>
              <a:spcBef>
                <a:spcPts val="1500"/>
              </a:spcBef>
              <a:spcAft>
                <a:spcPts val="0"/>
              </a:spcAft>
            </a:pPr>
            <a:r>
              <a:rPr lang="en-IN" alt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UNDER THE GUIDANCE OF: R LAKSHMAN NAIK</a:t>
            </a:r>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316" y="329248"/>
            <a:ext cx="4349221" cy="1011252"/>
          </a:xfrm>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pic>
        <p:nvPicPr>
          <p:cNvPr id="6" name="Content Placeholder 5"/>
          <p:cNvPicPr>
            <a:picLocks noGrp="1" noChangeAspect="1"/>
          </p:cNvPicPr>
          <p:nvPr>
            <p:ph idx="1"/>
          </p:nvPr>
        </p:nvPicPr>
        <p:blipFill>
          <a:blip r:embed="rId2"/>
          <a:stretch>
            <a:fillRect/>
          </a:stretch>
        </p:blipFill>
        <p:spPr>
          <a:xfrm>
            <a:off x="5322888" y="1135077"/>
            <a:ext cx="6411912" cy="4276695"/>
          </a:xfrm>
        </p:spPr>
      </p:pic>
      <p:sp>
        <p:nvSpPr>
          <p:cNvPr id="4" name="Text Placeholder 3"/>
          <p:cNvSpPr>
            <a:spLocks noGrp="1"/>
          </p:cNvSpPr>
          <p:nvPr>
            <p:ph type="body" sz="half" idx="2"/>
          </p:nvPr>
        </p:nvSpPr>
        <p:spPr>
          <a:xfrm>
            <a:off x="270457" y="1838961"/>
            <a:ext cx="4834255" cy="3361690"/>
          </a:xfrm>
        </p:spPr>
        <p:txBody>
          <a:bodyPr/>
          <a:lstStyle/>
          <a:p>
            <a:r>
              <a:rPr lang="en-US" sz="2000" dirty="0">
                <a:latin typeface="Times New Roman" panose="02020603050405020304" pitchFamily="18" charset="0"/>
                <a:ea typeface="Microsoft YaHei" panose="020B0503020204020204" charset="-122"/>
                <a:cs typeface="Times New Roman" panose="02020603050405020304" pitchFamily="18" charset="0"/>
              </a:rPr>
              <a:t>Welcome to our college's online platform, where faculty and students come together for seamless communicat</a:t>
            </a:r>
            <a:r>
              <a:rPr lang="en-IN" altLang="en-US" sz="2000" dirty="0">
                <a:latin typeface="Times New Roman" panose="02020603050405020304" pitchFamily="18" charset="0"/>
                <a:ea typeface="Microsoft YaHei" panose="020B0503020204020204" charset="-122"/>
                <a:cs typeface="Times New Roman" panose="02020603050405020304" pitchFamily="18" charset="0"/>
              </a:rPr>
              <a:t>ion</a:t>
            </a:r>
            <a:r>
              <a:rPr lang="en-US" sz="2000" dirty="0">
                <a:latin typeface="Times New Roman" panose="02020603050405020304" pitchFamily="18" charset="0"/>
                <a:ea typeface="Microsoft YaHei" panose="020B0503020204020204" charset="-122"/>
                <a:cs typeface="Times New Roman" panose="02020603050405020304" pitchFamily="18" charset="0"/>
              </a:rPr>
              <a:t>. Our website serves as a centralized hub for sharing educational materials, fostering continuous learning beyond the classroom. Our mission is to make education accessible to all, breaking down barriers and creating opportunities for growth and development. Join us in shaping the future of learning together.</a:t>
            </a:r>
            <a:r>
              <a:rPr lang="en-IN" sz="2000" dirty="0">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91187" y="261461"/>
            <a:ext cx="10353762" cy="1257300"/>
          </a:xfrm>
        </p:spPr>
        <p:txBody>
          <a:bodyPr/>
          <a:lstStyle/>
          <a:p>
            <a:r>
              <a:rPr lang="en-IN" sz="3600" b="1" dirty="0">
                <a:latin typeface="Times New Roman" panose="02020603050405020304" pitchFamily="18" charset="0"/>
                <a:cs typeface="Times New Roman" panose="02020603050405020304" pitchFamily="18" charset="0"/>
              </a:rPr>
              <a:t>ABSTRACT</a:t>
            </a:r>
          </a:p>
        </p:txBody>
      </p:sp>
      <p:sp>
        <p:nvSpPr>
          <p:cNvPr id="6" name="TextBox 5"/>
          <p:cNvSpPr txBox="1"/>
          <p:nvPr/>
        </p:nvSpPr>
        <p:spPr>
          <a:xfrm>
            <a:off x="406589" y="1721644"/>
            <a:ext cx="9966136" cy="2437765"/>
          </a:xfrm>
          <a:prstGeom prst="rect">
            <a:avLst/>
          </a:prstGeom>
          <a:noFill/>
        </p:spPr>
        <p:txBody>
          <a:bodyPr wrap="square">
            <a:spAutoFit/>
          </a:bodyPr>
          <a:lstStyle/>
          <a:p>
            <a:pPr marL="0" marR="0">
              <a:spcBef>
                <a:spcPts val="0"/>
              </a:spcBef>
              <a:spcAft>
                <a:spcPts val="0"/>
              </a:spcAft>
            </a:pPr>
            <a:r>
              <a:rPr lang="en-US" sz="2000" i="0" kern="0" spc="0" dirty="0">
                <a:effectLst/>
                <a:latin typeface="Times New Roman" panose="02020603050405020304" pitchFamily="18" charset="0"/>
                <a:cs typeface="Times New Roman" panose="02020603050405020304" pitchFamily="18" charset="0"/>
              </a:rPr>
              <a:t>The project aims to create a user-friendly website serving as a central hub for accessing detailed information about college faculty members. It seeks to enhance the academic experience by providing insights into faculty backgrounds, expertise, research, and contact details. The website will feature an intuitive interface for easy navigation and will also offer comprehensive study materials to aid students in their learning. </a:t>
            </a:r>
            <a:endParaRPr lang="en-US" sz="2000" dirty="0">
              <a:effectLst/>
              <a:latin typeface="Times New Roman" panose="02020603050405020304" pitchFamily="18" charset="0"/>
              <a:cs typeface="Times New Roman" panose="02020603050405020304" pitchFamily="18" charset="0"/>
            </a:endParaRPr>
          </a:p>
          <a:p>
            <a:pPr>
              <a:spcBef>
                <a:spcPts val="1500"/>
              </a:spcBef>
              <a:spcAft>
                <a:spcPts val="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Overall, the project seeks to bridge the gap between students and faculty and promote academic excellence within the college community</a:t>
            </a:r>
            <a:r>
              <a:rPr lang="en-US"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cs typeface="Times New Roman" panose="02020603050405020304" pitchFamily="18" charset="0"/>
            </a:endParaRPr>
          </a:p>
        </p:txBody>
      </p:sp>
      <p:pic>
        <p:nvPicPr>
          <p:cNvPr id="7" name="Picture 6" descr="depositphotos_387968738-stock-illustration-one-line-drawing-female-teacher"/>
          <p:cNvPicPr>
            <a:picLocks noChangeAspect="1"/>
          </p:cNvPicPr>
          <p:nvPr/>
        </p:nvPicPr>
        <p:blipFill>
          <a:blip r:embed="rId2"/>
          <a:stretch>
            <a:fillRect/>
          </a:stretch>
        </p:blipFill>
        <p:spPr>
          <a:xfrm>
            <a:off x="0" y="4396200"/>
            <a:ext cx="2802835" cy="235004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1"/>
            <a:ext cx="5384800" cy="3200400"/>
          </a:xfrm>
        </p:spPr>
        <p:txBody>
          <a:bodyPr/>
          <a:lstStyle/>
          <a:p>
            <a:r>
              <a:rPr lang="en-IN" sz="3600" b="1" u="sng" dirty="0">
                <a:latin typeface="Times New Roman" panose="02020603050405020304" pitchFamily="18" charset="0"/>
                <a:cs typeface="Times New Roman" panose="02020603050405020304" pitchFamily="18" charset="0"/>
              </a:rPr>
              <a:t>EXISTING SYSTEM</a:t>
            </a:r>
            <a:endParaRPr lang="en-IN" b="1" u="sng" dirty="0">
              <a:latin typeface="Times New Roman" panose="02020603050405020304" pitchFamily="18" charset="0"/>
              <a:cs typeface="Times New Roman" panose="02020603050405020304" pitchFamily="18" charset="0"/>
            </a:endParaRPr>
          </a:p>
          <a:p>
            <a:pPr marL="494030" indent="-457200">
              <a:buFont typeface="Wingdings" panose="05000000000000000000" charset="0"/>
              <a:buChar char="q"/>
            </a:pPr>
            <a:r>
              <a:rPr lang="en-IN" sz="2400" dirty="0">
                <a:latin typeface="Times New Roman" panose="02020603050405020304" pitchFamily="18" charset="0"/>
                <a:cs typeface="Times New Roman" panose="02020603050405020304" pitchFamily="18" charset="0"/>
              </a:rPr>
              <a:t>Limited Accessibility </a:t>
            </a:r>
          </a:p>
          <a:p>
            <a:pPr marL="494030" indent="-457200">
              <a:buFont typeface="Wingdings" panose="05000000000000000000" charset="0"/>
              <a:buChar char="q"/>
            </a:pPr>
            <a:r>
              <a:rPr lang="en-IN" sz="2400" dirty="0">
                <a:latin typeface="Times New Roman" panose="02020603050405020304" pitchFamily="18" charset="0"/>
                <a:cs typeface="Times New Roman" panose="02020603050405020304" pitchFamily="18" charset="0"/>
              </a:rPr>
              <a:t>Delayed Communication</a:t>
            </a:r>
          </a:p>
          <a:p>
            <a:pPr marL="494030" indent="-457200">
              <a:buFont typeface="Wingdings" panose="05000000000000000000" charset="0"/>
              <a:buChar char="q"/>
            </a:pPr>
            <a:r>
              <a:rPr lang="en-IN" sz="2400" dirty="0">
                <a:latin typeface="Times New Roman" panose="02020603050405020304" pitchFamily="18" charset="0"/>
                <a:cs typeface="Times New Roman" panose="02020603050405020304" pitchFamily="18" charset="0"/>
              </a:rPr>
              <a:t>Resource Disorganization</a:t>
            </a:r>
          </a:p>
          <a:p>
            <a:pPr marL="494030" indent="-457200">
              <a:buFont typeface="Wingdings" panose="05000000000000000000" charset="0"/>
              <a:buChar char="q"/>
            </a:pPr>
            <a:r>
              <a:rPr lang="en-IN" sz="2400" dirty="0">
                <a:latin typeface="Times New Roman" panose="02020603050405020304" pitchFamily="18" charset="0"/>
                <a:cs typeface="Times New Roman" panose="02020603050405020304" pitchFamily="18" charset="0"/>
              </a:rPr>
              <a:t>Lack of Engagement</a:t>
            </a:r>
          </a:p>
        </p:txBody>
      </p:sp>
      <p:sp>
        <p:nvSpPr>
          <p:cNvPr id="4" name="Content Placeholder 3"/>
          <p:cNvSpPr>
            <a:spLocks noGrp="1"/>
          </p:cNvSpPr>
          <p:nvPr>
            <p:ph sz="half" idx="2"/>
          </p:nvPr>
        </p:nvSpPr>
        <p:spPr>
          <a:xfrm>
            <a:off x="6197600" y="1600201"/>
            <a:ext cx="5384800" cy="2951922"/>
          </a:xfrm>
        </p:spPr>
        <p:txBody>
          <a:bodyPr/>
          <a:lstStyle/>
          <a:p>
            <a:r>
              <a:rPr lang="en-IN" b="1" u="sng" dirty="0">
                <a:latin typeface="Times New Roman" panose="02020603050405020304" pitchFamily="18" charset="0"/>
                <a:cs typeface="Times New Roman" panose="02020603050405020304" pitchFamily="18" charset="0"/>
              </a:rPr>
              <a:t>PROPOSED SYSTEM</a:t>
            </a:r>
            <a:endParaRPr lang="en-IN" u="sng" dirty="0">
              <a:latin typeface="Times New Roman" panose="02020603050405020304" pitchFamily="18" charset="0"/>
              <a:cs typeface="Times New Roman" panose="02020603050405020304" pitchFamily="18" charset="0"/>
            </a:endParaRPr>
          </a:p>
          <a:p>
            <a:pPr marL="494030" indent="-457200">
              <a:buFont typeface="Wingdings" panose="05000000000000000000" charset="0"/>
              <a:buChar char="q"/>
            </a:pPr>
            <a:r>
              <a:rPr lang="en-IN" sz="2400" dirty="0">
                <a:latin typeface="Times New Roman" panose="02020603050405020304" pitchFamily="18" charset="0"/>
                <a:cs typeface="Times New Roman" panose="02020603050405020304" pitchFamily="18" charset="0"/>
              </a:rPr>
              <a:t>Remote Accessibility </a:t>
            </a:r>
          </a:p>
          <a:p>
            <a:pPr marL="494030" indent="-457200">
              <a:buFont typeface="Wingdings" panose="05000000000000000000" charset="0"/>
              <a:buChar char="q"/>
            </a:pPr>
            <a:r>
              <a:rPr lang="en-IN" sz="2400" dirty="0">
                <a:latin typeface="Times New Roman" panose="02020603050405020304" pitchFamily="18" charset="0"/>
                <a:cs typeface="Times New Roman" panose="02020603050405020304" pitchFamily="18" charset="0"/>
              </a:rPr>
              <a:t>Real-time Communication </a:t>
            </a:r>
          </a:p>
          <a:p>
            <a:pPr marL="494030" indent="-457200">
              <a:buFont typeface="Wingdings" panose="05000000000000000000" charset="0"/>
              <a:buChar char="q"/>
            </a:pPr>
            <a:r>
              <a:rPr lang="en-IN" sz="2400" dirty="0">
                <a:latin typeface="Times New Roman" panose="02020603050405020304" pitchFamily="18" charset="0"/>
                <a:cs typeface="Times New Roman" panose="02020603050405020304" pitchFamily="18" charset="0"/>
              </a:rPr>
              <a:t>Centralized Resource Repository </a:t>
            </a:r>
          </a:p>
          <a:p>
            <a:pPr marL="494030" indent="-457200">
              <a:buFont typeface="Wingdings" panose="05000000000000000000" charset="0"/>
              <a:buChar char="q"/>
            </a:pPr>
            <a:r>
              <a:rPr lang="en-IN" sz="2400" dirty="0">
                <a:latin typeface="Times New Roman" panose="02020603050405020304" pitchFamily="18" charset="0"/>
                <a:cs typeface="Times New Roman" panose="02020603050405020304" pitchFamily="18" charset="0"/>
              </a:rPr>
              <a:t>Interactive Features</a:t>
            </a:r>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8210" y="412545"/>
            <a:ext cx="9440034" cy="1828801"/>
          </a:xfrm>
        </p:spPr>
        <p:txBody>
          <a:bodyPr/>
          <a:lstStyle/>
          <a:p>
            <a:r>
              <a:rPr lang="en-IN" b="1" dirty="0">
                <a:latin typeface="Times New Roman" panose="02020603050405020304" pitchFamily="18" charset="0"/>
                <a:cs typeface="Times New Roman" panose="02020603050405020304" pitchFamily="18" charset="0"/>
              </a:rPr>
              <a:t>ADVANTAGES</a:t>
            </a:r>
          </a:p>
        </p:txBody>
      </p:sp>
      <p:sp>
        <p:nvSpPr>
          <p:cNvPr id="3" name="Subtitle 2"/>
          <p:cNvSpPr>
            <a:spLocks noGrp="1"/>
          </p:cNvSpPr>
          <p:nvPr>
            <p:ph type="subTitle" idx="1"/>
          </p:nvPr>
        </p:nvSpPr>
        <p:spPr>
          <a:xfrm>
            <a:off x="309245" y="1057275"/>
            <a:ext cx="8272780" cy="6678930"/>
          </a:xfrm>
        </p:spPr>
        <p:txBody>
          <a:bodyPr/>
          <a:lstStyle/>
          <a:p>
            <a:pPr marL="342900" indent="-342900" algn="l">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Students can access course materials from any available device.</a:t>
            </a:r>
          </a:p>
          <a:p>
            <a:pPr marL="342900" indent="-342900" algn="l">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Easy to retrieve the faculty information and interaction.</a:t>
            </a:r>
            <a:endParaRPr lang="en-US" sz="2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Fostering a Sense Mentorship.</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Achieving Academic Success.</a:t>
            </a:r>
          </a:p>
          <a:p>
            <a:pPr marL="342900" indent="-3429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b="0" i="0" dirty="0">
              <a:effectLst/>
              <a:latin typeface="Söhne"/>
            </a:endParaRPr>
          </a:p>
          <a:p>
            <a:pPr marL="342900" indent="-342900" algn="l">
              <a:buFont typeface="Arial" panose="020B0604020202020204" pitchFamily="34" charset="0"/>
              <a:buChar char="•"/>
            </a:pPr>
            <a:endParaRPr lang="en-IN" dirty="0">
              <a:highlight>
                <a:srgbClr val="FFFF00"/>
              </a:highlight>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3523" y="247128"/>
            <a:ext cx="9440034" cy="1828801"/>
          </a:xfrm>
        </p:spPr>
        <p:txBody>
          <a:bodyPr/>
          <a:lstStyle/>
          <a:p>
            <a:r>
              <a:rPr lang="en-IN" sz="4000" b="1" dirty="0">
                <a:latin typeface="Times New Roman" panose="02020603050405020304" pitchFamily="18" charset="0"/>
                <a:cs typeface="Times New Roman" panose="02020603050405020304" pitchFamily="18" charset="0"/>
              </a:rPr>
              <a:t>DOMAIN</a:t>
            </a:r>
          </a:p>
        </p:txBody>
      </p:sp>
      <p:sp>
        <p:nvSpPr>
          <p:cNvPr id="3" name="Subtitle 2"/>
          <p:cNvSpPr>
            <a:spLocks noGrp="1"/>
          </p:cNvSpPr>
          <p:nvPr>
            <p:ph type="subTitle" idx="1"/>
          </p:nvPr>
        </p:nvSpPr>
        <p:spPr>
          <a:xfrm>
            <a:off x="500062" y="1602585"/>
            <a:ext cx="8751094" cy="4062409"/>
          </a:xfrm>
        </p:spPr>
        <p:txBody>
          <a:bodyPr>
            <a:normAutofit fontScale="32500" lnSpcReduction="20000"/>
          </a:bodyPr>
          <a:lstStyle/>
          <a:p>
            <a:pPr algn="l"/>
            <a:r>
              <a:rPr lang="en-US" sz="8000" dirty="0">
                <a:latin typeface="Times New Roman" panose="02020603050405020304" pitchFamily="18" charset="0"/>
                <a:cs typeface="Times New Roman" panose="02020603050405020304" pitchFamily="18" charset="0"/>
              </a:rPr>
              <a:t>The development of this website will involve utilizing  modern web development technologies, including…</a:t>
            </a:r>
          </a:p>
          <a:p>
            <a:pPr marL="285750" indent="-285750" algn="l">
              <a:buFont typeface="Courier New" panose="02070309020205020404" pitchFamily="49" charset="0"/>
              <a:buChar char="o"/>
            </a:pPr>
            <a:r>
              <a:rPr lang="en-US" sz="8000" b="0" dirty="0">
                <a:latin typeface="Times New Roman" panose="02020603050405020304" pitchFamily="18" charset="0"/>
                <a:cs typeface="Times New Roman" panose="02020603050405020304" pitchFamily="18" charset="0"/>
              </a:rPr>
              <a:t>HTML</a:t>
            </a:r>
          </a:p>
          <a:p>
            <a:pPr marL="285750" indent="-285750" algn="l">
              <a:buFont typeface="Courier New" panose="02070309020205020404" pitchFamily="49" charset="0"/>
              <a:buChar char="o"/>
            </a:pPr>
            <a:r>
              <a:rPr lang="en-US" sz="8000" b="0" dirty="0">
                <a:latin typeface="Times New Roman" panose="02020603050405020304" pitchFamily="18" charset="0"/>
                <a:cs typeface="Times New Roman" panose="02020603050405020304" pitchFamily="18" charset="0"/>
              </a:rPr>
              <a:t>CSS</a:t>
            </a:r>
          </a:p>
          <a:p>
            <a:pPr marL="285750" indent="-285750" algn="l">
              <a:buFont typeface="Courier New" panose="02070309020205020404" pitchFamily="49" charset="0"/>
              <a:buChar char="o"/>
            </a:pPr>
            <a:r>
              <a:rPr lang="en-US" sz="8000" b="0" dirty="0">
                <a:latin typeface="Times New Roman" panose="02020603050405020304" pitchFamily="18" charset="0"/>
                <a:cs typeface="Times New Roman" panose="02020603050405020304" pitchFamily="18" charset="0"/>
              </a:rPr>
              <a:t>JAVA SCRIPT</a:t>
            </a:r>
            <a:r>
              <a:rPr lang="en-IN" altLang="en-US" sz="8000" b="0" dirty="0">
                <a:latin typeface="Times New Roman" panose="02020603050405020304" pitchFamily="18" charset="0"/>
                <a:cs typeface="Times New Roman" panose="02020603050405020304" pitchFamily="18" charset="0"/>
              </a:rPr>
              <a:t>  </a:t>
            </a:r>
          </a:p>
          <a:p>
            <a:pPr marL="285750" indent="-285750" algn="l" eaLnBrk="1" latinLnBrk="0" hangingPunct="1">
              <a:lnSpc>
                <a:spcPct val="50000"/>
              </a:lnSpc>
              <a:spcBef>
                <a:spcPts val="0"/>
              </a:spcBef>
              <a:buFont typeface="Courier New" panose="02070309020205020404" pitchFamily="49" charset="0"/>
              <a:buChar char="o"/>
            </a:pPr>
            <a:endParaRPr lang="en-US" sz="8000" b="0" dirty="0">
              <a:latin typeface="Times New Roman" panose="02020603050405020304" pitchFamily="18" charset="0"/>
              <a:cs typeface="Times New Roman" panose="02020603050405020304" pitchFamily="18" charset="0"/>
            </a:endParaRPr>
          </a:p>
          <a:p>
            <a:pPr algn="l"/>
            <a:r>
              <a:rPr lang="en-US" sz="8000" b="1" dirty="0">
                <a:latin typeface="Times New Roman" panose="02020603050405020304" pitchFamily="18" charset="0"/>
                <a:cs typeface="Times New Roman" panose="02020603050405020304" pitchFamily="18" charset="0"/>
              </a:rPr>
              <a:t>Backend Frameworks</a:t>
            </a:r>
            <a:r>
              <a:rPr lang="en-US" sz="8000" dirty="0">
                <a:latin typeface="Times New Roman" panose="02020603050405020304" pitchFamily="18" charset="0"/>
                <a:cs typeface="Times New Roman" panose="02020603050405020304" pitchFamily="18" charset="0"/>
              </a:rPr>
              <a:t>:</a:t>
            </a:r>
          </a:p>
          <a:p>
            <a:pPr algn="l" eaLnBrk="1" latinLnBrk="0" hangingPunct="1">
              <a:lnSpc>
                <a:spcPct val="50000"/>
              </a:lnSpc>
              <a:spcBef>
                <a:spcPts val="0"/>
              </a:spcBef>
            </a:pPr>
            <a:endParaRPr lang="en-US" sz="8000" dirty="0">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8000" dirty="0">
                <a:latin typeface="Times New Roman" panose="02020603050405020304" pitchFamily="18" charset="0"/>
                <a:cs typeface="Times New Roman" panose="02020603050405020304" pitchFamily="18" charset="0"/>
              </a:rPr>
              <a:t>PHP </a:t>
            </a:r>
          </a:p>
          <a:p>
            <a:pPr marL="285750" indent="-285750" algn="l">
              <a:buFont typeface="Courier New" panose="02070309020205020404" pitchFamily="49" charset="0"/>
              <a:buChar char="o"/>
            </a:pPr>
            <a:r>
              <a:rPr lang="en-US" sz="8000" b="0" dirty="0">
                <a:latin typeface="Times New Roman" panose="02020603050405020304" pitchFamily="18" charset="0"/>
                <a:cs typeface="Times New Roman" panose="02020603050405020304" pitchFamily="18" charset="0"/>
              </a:rPr>
              <a:t>MySQ</a:t>
            </a:r>
            <a:r>
              <a:rPr lang="en-US" sz="8000" dirty="0">
                <a:latin typeface="Times New Roman" panose="02020603050405020304" pitchFamily="18" charset="0"/>
                <a:cs typeface="Times New Roman" panose="02020603050405020304" pitchFamily="18" charset="0"/>
              </a:rPr>
              <a:t>L</a:t>
            </a:r>
            <a:endParaRPr lang="en-US" b="0" dirty="0"/>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464" y="2409825"/>
            <a:ext cx="10353762" cy="1257300"/>
          </a:xfrm>
        </p:spPr>
        <p:txBody>
          <a:bodyPr>
            <a:noAutofit/>
          </a:bodyPr>
          <a:lstStyle/>
          <a:p>
            <a:r>
              <a:rPr lang="en-IN" sz="10100" dirty="0">
                <a:latin typeface="Times New Roman" panose="02020603050405020304" pitchFamily="18" charset="0"/>
                <a:cs typeface="Times New Roman" panose="02020603050405020304" pitchFamily="18" charset="0"/>
              </a:rPr>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documentManagement/types"/>
    <ds:schemaRef ds:uri="http://www.w3.org/XML/1998/namespace"/>
    <ds:schemaRef ds:uri="http://purl.org/dc/elements/1.1/"/>
    <ds:schemaRef ds:uri="http://purl.org/dc/terms/"/>
    <ds:schemaRef ds:uri="71af3243-3dd4-4a8d-8c0d-dd76da1f02a5"/>
    <ds:schemaRef ds:uri="http://schemas.openxmlformats.org/package/2006/metadata/core-properties"/>
    <ds:schemaRef ds:uri="http://schemas.microsoft.com/office/infopath/2007/PartnerControls"/>
    <ds:schemaRef ds:uri="16c05727-aa75-4e4a-9b5f-8a80a1165891"/>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4B270AB-C138-415C-897E-3C24487DECF1}">
  <ds:schemaRefs/>
</ds:datastoreItem>
</file>

<file path=customXml/itemProps3.xml><?xml version="1.0" encoding="utf-8"?>
<ds:datastoreItem xmlns:ds="http://schemas.openxmlformats.org/officeDocument/2006/customXml" ds:itemID="{0585E981-8C91-4205-A0C3-C991F42B4C9E}">
  <ds:schemaRefs/>
</ds:datastoreItem>
</file>

<file path=docProps/app.xml><?xml version="1.0" encoding="utf-8"?>
<Properties xmlns="http://schemas.openxmlformats.org/officeDocument/2006/extended-properties" xmlns:vt="http://schemas.openxmlformats.org/officeDocument/2006/docPropsVTypes">
  <Template>{EE8B3875-C3FF-4D81-9B6C-88A4AE024F30}tf55705232_win32</Template>
  <TotalTime>7</TotalTime>
  <Words>283</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Microsoft YaHei</vt:lpstr>
      <vt:lpstr>SimSun</vt:lpstr>
      <vt:lpstr>Arial</vt:lpstr>
      <vt:lpstr>Calibri</vt:lpstr>
      <vt:lpstr>Courier New</vt:lpstr>
      <vt:lpstr>Goudy Old Style</vt:lpstr>
      <vt:lpstr>Söhne</vt:lpstr>
      <vt:lpstr>Times New Roman</vt:lpstr>
      <vt:lpstr>Wingdings</vt:lpstr>
      <vt:lpstr>Business Cooperate</vt:lpstr>
      <vt:lpstr>ENHANCING CAMPUS CONNECTIVITY</vt:lpstr>
      <vt:lpstr>INTRODUCTION</vt:lpstr>
      <vt:lpstr>ABSTRACT</vt:lpstr>
      <vt:lpstr>PowerPoint Presentation</vt:lpstr>
      <vt:lpstr>ADVANTAGES</vt:lpstr>
      <vt:lpstr>DOMAIN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CAMPUS CONNECTIVITY</dc:title>
  <dc:creator>srivalliprakash vengala</dc:creator>
  <cp:lastModifiedBy>pc</cp:lastModifiedBy>
  <cp:revision>27</cp:revision>
  <dcterms:created xsi:type="dcterms:W3CDTF">2024-02-25T14:01:00Z</dcterms:created>
  <dcterms:modified xsi:type="dcterms:W3CDTF">2024-02-26T15:01:12Z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C8502383C2344C2287DC89BDFA38C664_13</vt:lpwstr>
  </property>
  <property fmtid="{D5CDD505-2E9C-101B-9397-08002B2CF9AE}" pid="4" name="KSOProductBuildVer">
    <vt:lpwstr>1033-12.2.0.13431</vt:lpwstr>
  </property>
</Properties>
</file>