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Lato Black" panose="020F0502020204030203" pitchFamily="34" charset="0"/>
      <p:bold r:id="rId17"/>
      <p:boldItalic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9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:TEEN CODERS </a:t>
            </a:r>
            <a:endParaRPr sz="2900" b="1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58562" y="2992500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 :</a:t>
            </a:r>
            <a:endParaRPr sz="170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 :</a:t>
            </a:r>
            <a:endParaRPr sz="120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Problem Statement?</a:t>
            </a:r>
            <a:endParaRPr sz="2000"/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did you decide to solve this Problem statement?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	</a:t>
            </a:r>
          </a:p>
          <a:p>
            <a:pPr lvl="3" algn="just">
              <a:buSzPts val="1400"/>
              <a:buFont typeface="Arial" pitchFamily="34" charset="0"/>
              <a:buChar char="•"/>
            </a:pPr>
            <a:r>
              <a:rPr lang="en" sz="18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We have decided to solve this problem as a part of our learning  process.</a:t>
            </a:r>
          </a:p>
          <a:p>
            <a:pPr lvl="3" algn="just">
              <a:buSzPts val="1400"/>
              <a:buFont typeface="Arial" pitchFamily="34" charset="0"/>
              <a:buChar char="•"/>
            </a:pPr>
            <a:r>
              <a:rPr lang="en" sz="18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We are confident that we can provide a better solution for this problem in an efficient way.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sz="18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As Artificial Inteligence is a booming technology,we can manipulate 	and give a solution using the technology.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sz="18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Out of the other problems given by Bank of Baroda for us to solve, we 	felt that we can give our best result for this problem.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	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	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	 </a:t>
            </a:r>
            <a:endParaRPr sz="18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user /advertiser segment would be early adopter of your product &amp; why?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sz="18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The early adopter of our product would be the B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8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nk of Baroda.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sz="18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This problem statement has been provided by the Bank of Baroda and so they will be the early adopters to test and accept our solution 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sz="18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The problems faced by them would be given a required solution by us.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	</a:t>
            </a:r>
            <a:endParaRPr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469426" y="994743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are the alternatives/competitive products for the problem you are solving?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sz="18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The alternative products for this problem  are in which the complex systems consisting of tens or hundreds of cameras, the operators will not be able to notice all the events.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sz="18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In the alternative products the abnormal activities are not detected and will not alert the bank survilance.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	</a:t>
            </a:r>
            <a:endParaRPr sz="18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133007" y="17852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432266" y="939169"/>
            <a:ext cx="8280000" cy="391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sz="1800" dirty="0"/>
              <a:t>Azure tools or resource which are likely to be used by you for the prototype, if your idea gets selected</a:t>
            </a:r>
            <a:br>
              <a:rPr lang="en-US" sz="1800" dirty="0"/>
            </a:br>
            <a:br>
              <a:rPr lang="en-US" sz="1800" dirty="0"/>
            </a:br>
            <a:r>
              <a:rPr lang="en-US" sz="1600" dirty="0">
                <a:solidFill>
                  <a:schemeClr val="tx1"/>
                </a:solidFill>
              </a:rPr>
              <a:t>Azure Video Indexer portal:</a:t>
            </a:r>
            <a:r>
              <a:rPr lang="en-US" sz="1600" b="0" dirty="0">
                <a:solidFill>
                  <a:schemeClr val="tx1"/>
                </a:solidFill>
              </a:rPr>
              <a:t> Let us evaluate the product, manage the account, and customize models.</a:t>
            </a:r>
            <a:br>
              <a:rPr lang="en-US" sz="1600" b="0" dirty="0">
                <a:solidFill>
                  <a:schemeClr val="tx1"/>
                </a:solidFill>
              </a:rPr>
            </a:br>
            <a:br>
              <a:rPr lang="en-US" sz="1600" b="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API Integration: </a:t>
            </a:r>
            <a:r>
              <a:rPr lang="en-US" sz="1600" b="0" dirty="0">
                <a:solidFill>
                  <a:schemeClr val="tx1"/>
                </a:solidFill>
              </a:rPr>
              <a:t>All of Azure Video Indexer’s capabilities are available through a REST API , which lets you integrate the solution into your apps and infrastructure.</a:t>
            </a:r>
            <a:br>
              <a:rPr lang="en-US" sz="1600" b="0" dirty="0">
                <a:solidFill>
                  <a:schemeClr val="tx1"/>
                </a:solidFill>
              </a:rPr>
            </a:br>
            <a:br>
              <a:rPr lang="en-US" sz="1600" b="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Embeddable widget:</a:t>
            </a:r>
            <a:r>
              <a:rPr lang="en-US" sz="1600" b="0" dirty="0">
                <a:solidFill>
                  <a:schemeClr val="tx1"/>
                </a:solidFill>
              </a:rPr>
              <a:t> let us embed the Azure Video Indexer insights , player and editor experiences into our project.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		</a:t>
            </a:r>
            <a:endParaRPr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512375" y="805550"/>
            <a:ext cx="8238600" cy="41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b="1" dirty="0">
                <a:latin typeface="Lato"/>
                <a:ea typeface="Lato"/>
                <a:cs typeface="Lato"/>
                <a:sym typeface="Lato"/>
              </a:rPr>
              <a:t>SOLUTION: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-IN" sz="14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N" dirty="0">
                <a:latin typeface="Lato"/>
                <a:ea typeface="Lato"/>
                <a:cs typeface="Lato"/>
                <a:sym typeface="Lato"/>
              </a:rPr>
              <a:t>Retention of existing platform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-IN" sz="14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N" sz="1400" dirty="0">
                <a:latin typeface="Lato"/>
                <a:ea typeface="Lato"/>
                <a:cs typeface="Lato"/>
                <a:sym typeface="Lato"/>
              </a:rPr>
              <a:t>Extensive flexibility and compatibility with current video management systems.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-IN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N" dirty="0">
                <a:latin typeface="Lato"/>
                <a:ea typeface="Lato"/>
                <a:cs typeface="Lato"/>
                <a:sym typeface="Lato"/>
              </a:rPr>
              <a:t>Release from manual configurations.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-IN" sz="14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N" sz="1400" dirty="0">
                <a:latin typeface="Lato"/>
                <a:ea typeface="Lato"/>
                <a:cs typeface="Lato"/>
                <a:sym typeface="Lato"/>
              </a:rPr>
              <a:t>Relevance to the security, safety, operation and transportation sectors.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IN" sz="1600" b="1" dirty="0">
                <a:latin typeface="Lato"/>
                <a:ea typeface="Lato"/>
                <a:cs typeface="Lato"/>
                <a:sym typeface="Lato"/>
              </a:rPr>
              <a:t>METHODOLOGY: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MOTION DETECTION: Used to identify relevant motion in an observed scene.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SHAPE RECOGNITION: Analyses shapes in the inputted video . Used in advanced functionalities like object detection.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OBJECT DETECTION: Used in determining the presence of an object such as tree or car.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SMOKE AND FLAME DETECTION: Can detect smoke and flame in less than 15 seconds.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TAMPER DETECTION: Used to detect whether the camera or an output signal has been tampered with by anyone.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IN" sz="1400" b="1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452700" y="1201306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adoption?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sz="16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The solution implemented in the framework uses spatial segmentation for detection of moving objects in video sequences, using background subtraction algorithm.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This approach is based on modeling pixels as mixtures of gaussians and using an on-line approximation to update the model.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sz="16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This method is proved to be usefu</a:t>
            </a: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 in many applications as it is able to cope with illumination changes and to adopt the background model accordingly to the changes in the scene.</a:t>
            </a:r>
            <a:endParaRPr sz="16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525619" y="1044150"/>
            <a:ext cx="3910650" cy="470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far it can go?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In order to address this problem, we designed a framework that analyses camera images on multiple levels.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Depending on the network , there is also a possibility to view live video streams from any camera in the system.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Can detect suspicious behaviors and respond in real-time.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Can easily monitor bank locations outside of business hours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	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	</a:t>
            </a: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E0FAB8-C1A0-A7D8-B58D-70E349275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5" y="1121569"/>
            <a:ext cx="3692275" cy="3286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2153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Team member names: AKURATI SRIVANI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		</a:t>
            </a:r>
            <a:r>
              <a:rPr lang="en" sz="1500" dirty="0">
                <a:solidFill>
                  <a:schemeClr val="bg1"/>
                </a:solidFill>
              </a:rPr>
              <a:t> DHARSHINI.M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>
                <a:solidFill>
                  <a:schemeClr val="bg1"/>
                </a:solidFill>
              </a:rPr>
              <a:t>		 HARINI.G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>
                <a:solidFill>
                  <a:schemeClr val="bg1"/>
                </a:solidFill>
              </a:rPr>
              <a:t>		 KIRUTHIKA.K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>
                <a:solidFill>
                  <a:schemeClr val="bg1"/>
                </a:solidFill>
              </a:rPr>
              <a:t>	</a:t>
            </a:r>
            <a:endParaRPr sz="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2958</TotalTime>
  <Words>710</Words>
  <Application>Microsoft Office PowerPoint</Application>
  <PresentationFormat>On-screen Show (16:9)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Trebuchet MS</vt:lpstr>
      <vt:lpstr>Arial</vt:lpstr>
      <vt:lpstr>Lato Black</vt:lpstr>
      <vt:lpstr>Lato</vt:lpstr>
      <vt:lpstr>TI Template</vt:lpstr>
      <vt:lpstr>TI Template</vt:lpstr>
      <vt:lpstr>Bank of Baroda Hackathon - 2022                       </vt:lpstr>
      <vt:lpstr>Problem Statement?</vt:lpstr>
      <vt:lpstr>User Segment &amp; Pain Points</vt:lpstr>
      <vt:lpstr>Pre-Requisite</vt:lpstr>
      <vt:lpstr>Azure tools or resources</vt:lpstr>
      <vt:lpstr>Any Supporting Functional Documents</vt:lpstr>
      <vt:lpstr>Key Differentiators &amp; Adoption Plan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</dc:title>
  <dc:creator>Drama Queen</dc:creator>
  <cp:lastModifiedBy>Sivajyothi Akurati</cp:lastModifiedBy>
  <cp:revision>25</cp:revision>
  <dcterms:modified xsi:type="dcterms:W3CDTF">2022-09-16T09:21:22Z</dcterms:modified>
</cp:coreProperties>
</file>