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68" r:id="rId14"/>
    <p:sldId id="269" r:id="rId15"/>
    <p:sldId id="272" r:id="rId16"/>
    <p:sldId id="270" r:id="rId17"/>
  </p:sldIdLst>
  <p:sldSz cx="9144000" cy="5143500" type="screen16x9"/>
  <p:notesSz cx="6858000" cy="9144000"/>
  <p:embeddedFontLst>
    <p:embeddedFont>
      <p:font typeface="Bungee" panose="020B0604020202020204" charset="0"/>
      <p:regular r:id="rId19"/>
    </p:embeddedFont>
    <p:embeddedFont>
      <p:font typeface="Didact Gothic" panose="00000500000000000000"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0" d="100"/>
          <a:sy n="110" d="100"/>
        </p:scale>
        <p:origin x="6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3"/>
        <p:cNvGrpSpPr/>
        <p:nvPr/>
      </p:nvGrpSpPr>
      <p:grpSpPr>
        <a:xfrm>
          <a:off x="0" y="0"/>
          <a:ext cx="0" cy="0"/>
          <a:chOff x="0" y="0"/>
          <a:chExt cx="0" cy="0"/>
        </a:xfrm>
      </p:grpSpPr>
      <p:sp>
        <p:nvSpPr>
          <p:cNvPr id="3494" name="Google Shape;3494;g2a555c47c0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5" name="Google Shape;3495;g2a555c47c0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5"/>
        <p:cNvGrpSpPr/>
        <p:nvPr/>
      </p:nvGrpSpPr>
      <p:grpSpPr>
        <a:xfrm>
          <a:off x="0" y="0"/>
          <a:ext cx="0" cy="0"/>
          <a:chOff x="0" y="0"/>
          <a:chExt cx="0" cy="0"/>
        </a:xfrm>
      </p:grpSpPr>
      <p:sp>
        <p:nvSpPr>
          <p:cNvPr id="3516" name="Google Shape;3516;g2a555c47c0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7" name="Google Shape;3517;g2a555c47c0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3"/>
        <p:cNvGrpSpPr/>
        <p:nvPr/>
      </p:nvGrpSpPr>
      <p:grpSpPr>
        <a:xfrm>
          <a:off x="0" y="0"/>
          <a:ext cx="0" cy="0"/>
          <a:chOff x="0" y="0"/>
          <a:chExt cx="0" cy="0"/>
        </a:xfrm>
      </p:grpSpPr>
      <p:sp>
        <p:nvSpPr>
          <p:cNvPr id="3524" name="Google Shape;3524;g2a555c47c0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5" name="Google Shape;3525;g2a555c47c0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5"/>
        <p:cNvGrpSpPr/>
        <p:nvPr/>
      </p:nvGrpSpPr>
      <p:grpSpPr>
        <a:xfrm>
          <a:off x="0" y="0"/>
          <a:ext cx="0" cy="0"/>
          <a:chOff x="0" y="0"/>
          <a:chExt cx="0" cy="0"/>
        </a:xfrm>
      </p:grpSpPr>
      <p:sp>
        <p:nvSpPr>
          <p:cNvPr id="3536" name="Google Shape;3536;g2a555c47c0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7" name="Google Shape;3537;g2a555c47c0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g2a555c47c0d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9" name="Google Shape;3699;g2a555c47c0d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a:extLst>
            <a:ext uri="{FF2B5EF4-FFF2-40B4-BE49-F238E27FC236}">
              <a16:creationId xmlns:a16="http://schemas.microsoft.com/office/drawing/2014/main" id="{46C162E7-DDCA-B48D-E462-45BB24A8F169}"/>
            </a:ext>
          </a:extLst>
        </p:cNvPr>
        <p:cNvGrpSpPr/>
        <p:nvPr/>
      </p:nvGrpSpPr>
      <p:grpSpPr>
        <a:xfrm>
          <a:off x="0" y="0"/>
          <a:ext cx="0" cy="0"/>
          <a:chOff x="0" y="0"/>
          <a:chExt cx="0" cy="0"/>
        </a:xfrm>
      </p:grpSpPr>
      <p:sp>
        <p:nvSpPr>
          <p:cNvPr id="3698" name="Google Shape;3698;g2a555c47c0d_0_552:notes">
            <a:extLst>
              <a:ext uri="{FF2B5EF4-FFF2-40B4-BE49-F238E27FC236}">
                <a16:creationId xmlns:a16="http://schemas.microsoft.com/office/drawing/2014/main" id="{F54F1AE4-0384-8308-FE73-11BE2D00F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9" name="Google Shape;3699;g2a555c47c0d_0_552:notes">
            <a:extLst>
              <a:ext uri="{FF2B5EF4-FFF2-40B4-BE49-F238E27FC236}">
                <a16:creationId xmlns:a16="http://schemas.microsoft.com/office/drawing/2014/main" id="{26DDCE2F-C3E4-5104-6113-2FC8B82731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4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3"/>
        <p:cNvGrpSpPr/>
        <p:nvPr/>
      </p:nvGrpSpPr>
      <p:grpSpPr>
        <a:xfrm>
          <a:off x="0" y="0"/>
          <a:ext cx="0" cy="0"/>
          <a:chOff x="0" y="0"/>
          <a:chExt cx="0" cy="0"/>
        </a:xfrm>
      </p:grpSpPr>
      <p:sp>
        <p:nvSpPr>
          <p:cNvPr id="3794" name="Google Shape;3794;g2a555c47c0d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5" name="Google Shape;3795;g2a555c47c0d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8"/>
        <p:cNvGrpSpPr/>
        <p:nvPr/>
      </p:nvGrpSpPr>
      <p:grpSpPr>
        <a:xfrm>
          <a:off x="0" y="0"/>
          <a:ext cx="0" cy="0"/>
          <a:chOff x="0" y="0"/>
          <a:chExt cx="0" cy="0"/>
        </a:xfrm>
      </p:grpSpPr>
      <p:sp>
        <p:nvSpPr>
          <p:cNvPr id="2929" name="Google Shape;29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0" name="Google Shape;29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1018aa66631_0_2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1018aa66631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a555c47c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a555c47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8"/>
        <p:cNvGrpSpPr/>
        <p:nvPr/>
      </p:nvGrpSpPr>
      <p:grpSpPr>
        <a:xfrm>
          <a:off x="0" y="0"/>
          <a:ext cx="0" cy="0"/>
          <a:chOff x="0" y="0"/>
          <a:chExt cx="0" cy="0"/>
        </a:xfrm>
      </p:grpSpPr>
      <p:sp>
        <p:nvSpPr>
          <p:cNvPr id="3409" name="Google Shape;3409;g2a555c47c0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0" name="Google Shape;3410;g2a555c47c0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a:extLst>
            <a:ext uri="{FF2B5EF4-FFF2-40B4-BE49-F238E27FC236}">
              <a16:creationId xmlns:a16="http://schemas.microsoft.com/office/drawing/2014/main" id="{C2E17DD3-F2DC-049E-F85F-243AAC187A29}"/>
            </a:ext>
          </a:extLst>
        </p:cNvPr>
        <p:cNvGrpSpPr/>
        <p:nvPr/>
      </p:nvGrpSpPr>
      <p:grpSpPr>
        <a:xfrm>
          <a:off x="0" y="0"/>
          <a:ext cx="0" cy="0"/>
          <a:chOff x="0" y="0"/>
          <a:chExt cx="0" cy="0"/>
        </a:xfrm>
      </p:grpSpPr>
      <p:sp>
        <p:nvSpPr>
          <p:cNvPr id="3247" name="Google Shape;3247;g2a555c47c0d_0_0:notes">
            <a:extLst>
              <a:ext uri="{FF2B5EF4-FFF2-40B4-BE49-F238E27FC236}">
                <a16:creationId xmlns:a16="http://schemas.microsoft.com/office/drawing/2014/main" id="{08A45667-B888-E9BB-5037-58688D7B6A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a555c47c0d_0_0:notes">
            <a:extLst>
              <a:ext uri="{FF2B5EF4-FFF2-40B4-BE49-F238E27FC236}">
                <a16:creationId xmlns:a16="http://schemas.microsoft.com/office/drawing/2014/main" id="{62D3CEFE-DB51-1075-D2A5-E38D1BC24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53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4"/>
        <p:cNvGrpSpPr/>
        <p:nvPr/>
      </p:nvGrpSpPr>
      <p:grpSpPr>
        <a:xfrm>
          <a:off x="0" y="0"/>
          <a:ext cx="0" cy="0"/>
          <a:chOff x="0" y="0"/>
          <a:chExt cx="0" cy="0"/>
        </a:xfrm>
      </p:grpSpPr>
      <p:sp>
        <p:nvSpPr>
          <p:cNvPr id="3455" name="Google Shape;3455;g2a555c47c0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6" name="Google Shape;3456;g2a555c47c0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0"/>
        <p:cNvGrpSpPr/>
        <p:nvPr/>
      </p:nvGrpSpPr>
      <p:grpSpPr>
        <a:xfrm>
          <a:off x="0" y="0"/>
          <a:ext cx="0" cy="0"/>
          <a:chOff x="0" y="0"/>
          <a:chExt cx="0" cy="0"/>
        </a:xfrm>
      </p:grpSpPr>
      <p:sp>
        <p:nvSpPr>
          <p:cNvPr id="3461" name="Google Shape;3461;g2a555c47c0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2" name="Google Shape;3462;g2a555c47c0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 name="Google Shape;10;p2"/>
          <p:cNvSpPr/>
          <p:nvPr/>
        </p:nvSpPr>
        <p:spPr>
          <a:xfrm>
            <a:off x="3578422" y="1908421"/>
            <a:ext cx="5764991" cy="3235031"/>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282650" y="708250"/>
            <a:ext cx="141350" cy="10097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465125" y="1661375"/>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rot="-546">
            <a:off x="720000" y="2959738"/>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997200"/>
            <a:ext cx="4740300" cy="2031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5200"/>
              <a:buNone/>
              <a:defRPr sz="4500" b="0">
                <a:solidFill>
                  <a:srgbClr val="191919"/>
                </a:solidFill>
                <a:latin typeface="Bungee"/>
                <a:ea typeface="Bungee"/>
                <a:cs typeface="Bungee"/>
                <a:sym typeface="Bungee"/>
              </a:defRPr>
            </a:lvl1pPr>
            <a:lvl2pPr lvl="1" algn="ctr" rtl="0">
              <a:spcBef>
                <a:spcPts val="0"/>
              </a:spcBef>
              <a:spcAft>
                <a:spcPts val="0"/>
              </a:spcAft>
              <a:buClr>
                <a:srgbClr val="191919"/>
              </a:buClr>
              <a:buSzPts val="5200"/>
              <a:buNone/>
              <a:defRPr sz="5200" b="0">
                <a:solidFill>
                  <a:srgbClr val="191919"/>
                </a:solidFill>
              </a:defRPr>
            </a:lvl2pPr>
            <a:lvl3pPr lvl="2" algn="ctr" rtl="0">
              <a:spcBef>
                <a:spcPts val="0"/>
              </a:spcBef>
              <a:spcAft>
                <a:spcPts val="0"/>
              </a:spcAft>
              <a:buClr>
                <a:srgbClr val="191919"/>
              </a:buClr>
              <a:buSzPts val="5200"/>
              <a:buNone/>
              <a:defRPr sz="5200" b="0">
                <a:solidFill>
                  <a:srgbClr val="191919"/>
                </a:solidFill>
              </a:defRPr>
            </a:lvl3pPr>
            <a:lvl4pPr lvl="3" algn="ctr" rtl="0">
              <a:spcBef>
                <a:spcPts val="0"/>
              </a:spcBef>
              <a:spcAft>
                <a:spcPts val="0"/>
              </a:spcAft>
              <a:buClr>
                <a:srgbClr val="191919"/>
              </a:buClr>
              <a:buSzPts val="5200"/>
              <a:buNone/>
              <a:defRPr sz="5200" b="0">
                <a:solidFill>
                  <a:srgbClr val="191919"/>
                </a:solidFill>
              </a:defRPr>
            </a:lvl4pPr>
            <a:lvl5pPr lvl="4" algn="ctr" rtl="0">
              <a:spcBef>
                <a:spcPts val="0"/>
              </a:spcBef>
              <a:spcAft>
                <a:spcPts val="0"/>
              </a:spcAft>
              <a:buClr>
                <a:srgbClr val="191919"/>
              </a:buClr>
              <a:buSzPts val="5200"/>
              <a:buNone/>
              <a:defRPr sz="5200" b="0">
                <a:solidFill>
                  <a:srgbClr val="191919"/>
                </a:solidFill>
              </a:defRPr>
            </a:lvl5pPr>
            <a:lvl6pPr lvl="5" algn="ctr" rtl="0">
              <a:spcBef>
                <a:spcPts val="0"/>
              </a:spcBef>
              <a:spcAft>
                <a:spcPts val="0"/>
              </a:spcAft>
              <a:buClr>
                <a:srgbClr val="191919"/>
              </a:buClr>
              <a:buSzPts val="5200"/>
              <a:buNone/>
              <a:defRPr sz="5200" b="0">
                <a:solidFill>
                  <a:srgbClr val="191919"/>
                </a:solidFill>
              </a:defRPr>
            </a:lvl6pPr>
            <a:lvl7pPr lvl="6" algn="ctr" rtl="0">
              <a:spcBef>
                <a:spcPts val="0"/>
              </a:spcBef>
              <a:spcAft>
                <a:spcPts val="0"/>
              </a:spcAft>
              <a:buClr>
                <a:srgbClr val="191919"/>
              </a:buClr>
              <a:buSzPts val="5200"/>
              <a:buNone/>
              <a:defRPr sz="5200" b="0">
                <a:solidFill>
                  <a:srgbClr val="191919"/>
                </a:solidFill>
              </a:defRPr>
            </a:lvl7pPr>
            <a:lvl8pPr lvl="7" algn="ctr" rtl="0">
              <a:spcBef>
                <a:spcPts val="0"/>
              </a:spcBef>
              <a:spcAft>
                <a:spcPts val="0"/>
              </a:spcAft>
              <a:buClr>
                <a:srgbClr val="191919"/>
              </a:buClr>
              <a:buSzPts val="5200"/>
              <a:buNone/>
              <a:defRPr sz="5200" b="0">
                <a:solidFill>
                  <a:srgbClr val="191919"/>
                </a:solidFill>
              </a:defRPr>
            </a:lvl8pPr>
            <a:lvl9pPr lvl="8" algn="ctr" rtl="0">
              <a:spcBef>
                <a:spcPts val="0"/>
              </a:spcBef>
              <a:spcAft>
                <a:spcPts val="0"/>
              </a:spcAft>
              <a:buClr>
                <a:srgbClr val="191919"/>
              </a:buClr>
              <a:buSzPts val="5200"/>
              <a:buNone/>
              <a:defRPr sz="5200" b="0">
                <a:solidFill>
                  <a:srgbClr val="191919"/>
                </a:solidFill>
              </a:defRPr>
            </a:lvl9pPr>
          </a:lstStyle>
          <a:p>
            <a:endParaRPr/>
          </a:p>
        </p:txBody>
      </p:sp>
      <p:grpSp>
        <p:nvGrpSpPr>
          <p:cNvPr id="15" name="Google Shape;15;p2"/>
          <p:cNvGrpSpPr/>
          <p:nvPr/>
        </p:nvGrpSpPr>
        <p:grpSpPr>
          <a:xfrm>
            <a:off x="0" y="4183124"/>
            <a:ext cx="9144013" cy="956945"/>
            <a:chOff x="0" y="4183124"/>
            <a:chExt cx="9144013" cy="956945"/>
          </a:xfrm>
        </p:grpSpPr>
        <p:sp>
          <p:nvSpPr>
            <p:cNvPr id="16" name="Google Shape;16;p2"/>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1"/>
        <p:cNvGrpSpPr/>
        <p:nvPr/>
      </p:nvGrpSpPr>
      <p:grpSpPr>
        <a:xfrm>
          <a:off x="0" y="0"/>
          <a:ext cx="0" cy="0"/>
          <a:chOff x="0" y="0"/>
          <a:chExt cx="0" cy="0"/>
        </a:xfrm>
      </p:grpSpPr>
      <p:pic>
        <p:nvPicPr>
          <p:cNvPr id="312" name="Google Shape;312;p1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13" name="Google Shape;313;p11"/>
          <p:cNvSpPr/>
          <p:nvPr/>
        </p:nvSpPr>
        <p:spPr>
          <a:xfrm>
            <a:off x="3164800" y="78950"/>
            <a:ext cx="903050" cy="744050"/>
          </a:xfrm>
          <a:custGeom>
            <a:avLst/>
            <a:gdLst/>
            <a:ahLst/>
            <a:cxnLst/>
            <a:rect l="l" t="t" r="r" b="b"/>
            <a:pathLst>
              <a:path w="36122" h="29762" extrusionOk="0">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7740575" y="0"/>
            <a:ext cx="1403395" cy="1667597"/>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301925" y="2123025"/>
            <a:ext cx="898000" cy="659175"/>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6444325" y="2634975"/>
            <a:ext cx="1403429" cy="926157"/>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txBox="1">
            <a:spLocks noGrp="1"/>
          </p:cNvSpPr>
          <p:nvPr>
            <p:ph type="subTitle" idx="1"/>
          </p:nvPr>
        </p:nvSpPr>
        <p:spPr>
          <a:xfrm>
            <a:off x="2511350" y="2675900"/>
            <a:ext cx="41211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8" name="Google Shape;318;p11"/>
          <p:cNvGrpSpPr/>
          <p:nvPr/>
        </p:nvGrpSpPr>
        <p:grpSpPr>
          <a:xfrm>
            <a:off x="0" y="4183124"/>
            <a:ext cx="9144013" cy="956945"/>
            <a:chOff x="0" y="4183124"/>
            <a:chExt cx="9144013" cy="956945"/>
          </a:xfrm>
        </p:grpSpPr>
        <p:sp>
          <p:nvSpPr>
            <p:cNvPr id="319" name="Google Shape;319;p11"/>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11"/>
          <p:cNvSpPr txBox="1">
            <a:spLocks noGrp="1"/>
          </p:cNvSpPr>
          <p:nvPr>
            <p:ph type="title" hasCustomPrompt="1"/>
          </p:nvPr>
        </p:nvSpPr>
        <p:spPr>
          <a:xfrm rot="402">
            <a:off x="719950" y="540450"/>
            <a:ext cx="7704000" cy="2241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60"/>
        <p:cNvGrpSpPr/>
        <p:nvPr/>
      </p:nvGrpSpPr>
      <p:grpSpPr>
        <a:xfrm>
          <a:off x="0" y="0"/>
          <a:ext cx="0" cy="0"/>
          <a:chOff x="0" y="0"/>
          <a:chExt cx="0" cy="0"/>
        </a:xfrm>
      </p:grpSpPr>
      <p:pic>
        <p:nvPicPr>
          <p:cNvPr id="361" name="Google Shape;361;p1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62" name="Google Shape;362;p13"/>
          <p:cNvSpPr/>
          <p:nvPr/>
        </p:nvSpPr>
        <p:spPr>
          <a:xfrm>
            <a:off x="0" y="3003300"/>
            <a:ext cx="2134526" cy="2140197"/>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4723258" y="0"/>
            <a:ext cx="3055174" cy="659407"/>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7704650" y="329300"/>
            <a:ext cx="898000" cy="659175"/>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8511800" y="3227100"/>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txBox="1">
            <a:spLocks noGrp="1"/>
          </p:cNvSpPr>
          <p:nvPr>
            <p:ph type="title" hasCustomPrompt="1"/>
          </p:nvPr>
        </p:nvSpPr>
        <p:spPr>
          <a:xfrm rot="1973">
            <a:off x="1365600" y="15128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7" name="Google Shape;367;p13"/>
          <p:cNvSpPr txBox="1">
            <a:spLocks noGrp="1"/>
          </p:cNvSpPr>
          <p:nvPr>
            <p:ph type="title" idx="2"/>
          </p:nvPr>
        </p:nvSpPr>
        <p:spPr>
          <a:xfrm>
            <a:off x="720000" y="19973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68" name="Google Shape;368;p13"/>
          <p:cNvSpPr txBox="1">
            <a:spLocks noGrp="1"/>
          </p:cNvSpPr>
          <p:nvPr>
            <p:ph type="subTitle" idx="1"/>
          </p:nvPr>
        </p:nvSpPr>
        <p:spPr>
          <a:xfrm>
            <a:off x="720000" y="22863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9" name="Google Shape;369;p13"/>
          <p:cNvSpPr txBox="1">
            <a:spLocks noGrp="1"/>
          </p:cNvSpPr>
          <p:nvPr>
            <p:ph type="title" idx="3" hasCustomPrompt="1"/>
          </p:nvPr>
        </p:nvSpPr>
        <p:spPr>
          <a:xfrm rot="1973">
            <a:off x="4049400" y="15128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0" name="Google Shape;370;p13"/>
          <p:cNvSpPr txBox="1">
            <a:spLocks noGrp="1"/>
          </p:cNvSpPr>
          <p:nvPr>
            <p:ph type="title" idx="4"/>
          </p:nvPr>
        </p:nvSpPr>
        <p:spPr>
          <a:xfrm>
            <a:off x="3403800" y="19973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71" name="Google Shape;371;p13"/>
          <p:cNvSpPr txBox="1">
            <a:spLocks noGrp="1"/>
          </p:cNvSpPr>
          <p:nvPr>
            <p:ph type="subTitle" idx="5"/>
          </p:nvPr>
        </p:nvSpPr>
        <p:spPr>
          <a:xfrm>
            <a:off x="3403800" y="22863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2" name="Google Shape;372;p13"/>
          <p:cNvSpPr txBox="1">
            <a:spLocks noGrp="1"/>
          </p:cNvSpPr>
          <p:nvPr>
            <p:ph type="title" idx="6" hasCustomPrompt="1"/>
          </p:nvPr>
        </p:nvSpPr>
        <p:spPr>
          <a:xfrm rot="1973">
            <a:off x="6733200" y="15128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3" name="Google Shape;373;p13"/>
          <p:cNvSpPr txBox="1">
            <a:spLocks noGrp="1"/>
          </p:cNvSpPr>
          <p:nvPr>
            <p:ph type="title" idx="7"/>
          </p:nvPr>
        </p:nvSpPr>
        <p:spPr>
          <a:xfrm>
            <a:off x="6087600" y="19973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74" name="Google Shape;374;p13"/>
          <p:cNvSpPr txBox="1">
            <a:spLocks noGrp="1"/>
          </p:cNvSpPr>
          <p:nvPr>
            <p:ph type="subTitle" idx="8"/>
          </p:nvPr>
        </p:nvSpPr>
        <p:spPr>
          <a:xfrm>
            <a:off x="6087600" y="22863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5" name="Google Shape;375;p13"/>
          <p:cNvSpPr txBox="1">
            <a:spLocks noGrp="1"/>
          </p:cNvSpPr>
          <p:nvPr>
            <p:ph type="title" idx="9" hasCustomPrompt="1"/>
          </p:nvPr>
        </p:nvSpPr>
        <p:spPr>
          <a:xfrm rot="1973">
            <a:off x="1365600" y="32273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6" name="Google Shape;376;p13"/>
          <p:cNvSpPr txBox="1">
            <a:spLocks noGrp="1"/>
          </p:cNvSpPr>
          <p:nvPr>
            <p:ph type="title" idx="13"/>
          </p:nvPr>
        </p:nvSpPr>
        <p:spPr>
          <a:xfrm>
            <a:off x="720000" y="37118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77" name="Google Shape;377;p13"/>
          <p:cNvSpPr txBox="1">
            <a:spLocks noGrp="1"/>
          </p:cNvSpPr>
          <p:nvPr>
            <p:ph type="subTitle" idx="14"/>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8" name="Google Shape;378;p13"/>
          <p:cNvSpPr txBox="1">
            <a:spLocks noGrp="1"/>
          </p:cNvSpPr>
          <p:nvPr>
            <p:ph type="title" idx="15" hasCustomPrompt="1"/>
          </p:nvPr>
        </p:nvSpPr>
        <p:spPr>
          <a:xfrm rot="1973">
            <a:off x="4049400" y="32273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9" name="Google Shape;379;p13"/>
          <p:cNvSpPr txBox="1">
            <a:spLocks noGrp="1"/>
          </p:cNvSpPr>
          <p:nvPr>
            <p:ph type="title" idx="16"/>
          </p:nvPr>
        </p:nvSpPr>
        <p:spPr>
          <a:xfrm>
            <a:off x="3403800" y="37118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80" name="Google Shape;380;p13"/>
          <p:cNvSpPr txBox="1">
            <a:spLocks noGrp="1"/>
          </p:cNvSpPr>
          <p:nvPr>
            <p:ph type="subTitle" idx="17"/>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1" name="Google Shape;381;p13"/>
          <p:cNvSpPr txBox="1">
            <a:spLocks noGrp="1"/>
          </p:cNvSpPr>
          <p:nvPr>
            <p:ph type="title" idx="18" hasCustomPrompt="1"/>
          </p:nvPr>
        </p:nvSpPr>
        <p:spPr>
          <a:xfrm rot="1973">
            <a:off x="6733200" y="3227399"/>
            <a:ext cx="1045200" cy="65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82" name="Google Shape;382;p13"/>
          <p:cNvSpPr txBox="1">
            <a:spLocks noGrp="1"/>
          </p:cNvSpPr>
          <p:nvPr>
            <p:ph type="title" idx="19"/>
          </p:nvPr>
        </p:nvSpPr>
        <p:spPr>
          <a:xfrm>
            <a:off x="6087600" y="3711898"/>
            <a:ext cx="2336400" cy="441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83" name="Google Shape;383;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4" name="Google Shape;384;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5"/>
        <p:cNvGrpSpPr/>
        <p:nvPr/>
      </p:nvGrpSpPr>
      <p:grpSpPr>
        <a:xfrm>
          <a:off x="0" y="0"/>
          <a:ext cx="0" cy="0"/>
          <a:chOff x="0" y="0"/>
          <a:chExt cx="0" cy="0"/>
        </a:xfrm>
      </p:grpSpPr>
      <p:pic>
        <p:nvPicPr>
          <p:cNvPr id="386" name="Google Shape;386;p1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87" name="Google Shape;387;p14"/>
          <p:cNvSpPr/>
          <p:nvPr/>
        </p:nvSpPr>
        <p:spPr>
          <a:xfrm>
            <a:off x="6286800" y="3060675"/>
            <a:ext cx="2077025" cy="1165525"/>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7828213" y="919075"/>
            <a:ext cx="1191575" cy="663500"/>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5400000">
            <a:off x="-564707" y="1341303"/>
            <a:ext cx="1764879" cy="635465"/>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602350" y="3373674"/>
            <a:ext cx="181632" cy="156232"/>
          </a:xfrm>
          <a:custGeom>
            <a:avLst/>
            <a:gdLst/>
            <a:ahLst/>
            <a:cxnLst/>
            <a:rect l="l" t="t" r="r" b="b"/>
            <a:pathLst>
              <a:path w="6400" h="5505" extrusionOk="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538375" y="3373674"/>
            <a:ext cx="181632" cy="156232"/>
          </a:xfrm>
          <a:custGeom>
            <a:avLst/>
            <a:gdLst/>
            <a:ahLst/>
            <a:cxnLst/>
            <a:rect l="l" t="t" r="r" b="b"/>
            <a:pathLst>
              <a:path w="6400" h="5505" extrusionOk="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txBox="1">
            <a:spLocks noGrp="1"/>
          </p:cNvSpPr>
          <p:nvPr>
            <p:ph type="title"/>
          </p:nvPr>
        </p:nvSpPr>
        <p:spPr>
          <a:xfrm rot="-907">
            <a:off x="720000" y="2528225"/>
            <a:ext cx="3410400" cy="558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93" name="Google Shape;393;p14"/>
          <p:cNvSpPr txBox="1">
            <a:spLocks noGrp="1"/>
          </p:cNvSpPr>
          <p:nvPr>
            <p:ph type="subTitle" idx="1"/>
          </p:nvPr>
        </p:nvSpPr>
        <p:spPr>
          <a:xfrm>
            <a:off x="720125" y="914225"/>
            <a:ext cx="4114500" cy="15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94" name="Google Shape;394;p14"/>
          <p:cNvGrpSpPr/>
          <p:nvPr/>
        </p:nvGrpSpPr>
        <p:grpSpPr>
          <a:xfrm>
            <a:off x="0" y="4183124"/>
            <a:ext cx="9144013" cy="956945"/>
            <a:chOff x="0" y="4183124"/>
            <a:chExt cx="9144013" cy="956945"/>
          </a:xfrm>
        </p:grpSpPr>
        <p:sp>
          <p:nvSpPr>
            <p:cNvPr id="395" name="Google Shape;395;p14"/>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14"/>
          <p:cNvSpPr/>
          <p:nvPr/>
        </p:nvSpPr>
        <p:spPr>
          <a:xfrm rot="4053115">
            <a:off x="5513838" y="1849424"/>
            <a:ext cx="635481" cy="546613"/>
          </a:xfrm>
          <a:custGeom>
            <a:avLst/>
            <a:gdLst/>
            <a:ahLst/>
            <a:cxnLst/>
            <a:rect l="l" t="t" r="r" b="b"/>
            <a:pathLst>
              <a:path w="6400" h="5505" extrusionOk="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35"/>
        <p:cNvGrpSpPr/>
        <p:nvPr/>
      </p:nvGrpSpPr>
      <p:grpSpPr>
        <a:xfrm>
          <a:off x="0" y="0"/>
          <a:ext cx="0" cy="0"/>
          <a:chOff x="0" y="0"/>
          <a:chExt cx="0" cy="0"/>
        </a:xfrm>
      </p:grpSpPr>
      <p:pic>
        <p:nvPicPr>
          <p:cNvPr id="436" name="Google Shape;436;p1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37" name="Google Shape;437;p15"/>
          <p:cNvSpPr/>
          <p:nvPr/>
        </p:nvSpPr>
        <p:spPr>
          <a:xfrm>
            <a:off x="4618475" y="4659600"/>
            <a:ext cx="862381" cy="483926"/>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584384">
            <a:off x="8366102" y="2646650"/>
            <a:ext cx="869074" cy="483989"/>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996125" y="0"/>
            <a:ext cx="1673999" cy="602708"/>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flipH="1">
            <a:off x="-357284" y="3130650"/>
            <a:ext cx="1077284" cy="747700"/>
          </a:xfrm>
          <a:custGeom>
            <a:avLst/>
            <a:gdLst/>
            <a:ahLst/>
            <a:cxnLst/>
            <a:rect l="l" t="t" r="r" b="b"/>
            <a:pathLst>
              <a:path w="36481" h="25320" extrusionOk="0">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7798350" y="742675"/>
            <a:ext cx="1436800" cy="1054680"/>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8715000" y="4114500"/>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15"/>
          <p:cNvGrpSpPr/>
          <p:nvPr/>
        </p:nvGrpSpPr>
        <p:grpSpPr>
          <a:xfrm>
            <a:off x="8005025" y="239900"/>
            <a:ext cx="665975" cy="1386525"/>
            <a:chOff x="8005025" y="239900"/>
            <a:chExt cx="665975" cy="1386525"/>
          </a:xfrm>
        </p:grpSpPr>
        <p:sp>
          <p:nvSpPr>
            <p:cNvPr id="444" name="Google Shape;444;p15"/>
            <p:cNvSpPr/>
            <p:nvPr/>
          </p:nvSpPr>
          <p:spPr>
            <a:xfrm>
              <a:off x="8123825" y="318325"/>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8231100" y="239900"/>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8332900" y="283450"/>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8414875" y="359625"/>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203050" y="316500"/>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8101675" y="300700"/>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8171750" y="359625"/>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8259300" y="349825"/>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8356750" y="354750"/>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8298575" y="349775"/>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8222750" y="359625"/>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8447350" y="359625"/>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8122375" y="881025"/>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8122375" y="881025"/>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8376575" y="884350"/>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8394475" y="931900"/>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8329500" y="1019175"/>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8342600" y="1053950"/>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8005025" y="1260850"/>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8296000" y="1349000"/>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8410350" y="1349000"/>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8511775" y="1260850"/>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8296000" y="1349000"/>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5"/>
          <p:cNvGrpSpPr/>
          <p:nvPr/>
        </p:nvGrpSpPr>
        <p:grpSpPr>
          <a:xfrm>
            <a:off x="7334175" y="239900"/>
            <a:ext cx="365925" cy="855000"/>
            <a:chOff x="7334175" y="239900"/>
            <a:chExt cx="365925" cy="855000"/>
          </a:xfrm>
        </p:grpSpPr>
        <p:sp>
          <p:nvSpPr>
            <p:cNvPr id="468" name="Google Shape;468;p15"/>
            <p:cNvSpPr/>
            <p:nvPr/>
          </p:nvSpPr>
          <p:spPr>
            <a:xfrm>
              <a:off x="7334175" y="552050"/>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7339825" y="558825"/>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7354650" y="588950"/>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7382150" y="812025"/>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7480750" y="861400"/>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7502850" y="722000"/>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7400950" y="239900"/>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7428400" y="799450"/>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7510375" y="914000"/>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7362750" y="1082125"/>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7391725" y="608000"/>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7440775" y="692975"/>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481"/>
        <p:cNvGrpSpPr/>
        <p:nvPr/>
      </p:nvGrpSpPr>
      <p:grpSpPr>
        <a:xfrm>
          <a:off x="0" y="0"/>
          <a:ext cx="0" cy="0"/>
          <a:chOff x="0" y="0"/>
          <a:chExt cx="0" cy="0"/>
        </a:xfrm>
      </p:grpSpPr>
      <p:pic>
        <p:nvPicPr>
          <p:cNvPr id="482" name="Google Shape;482;p1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83" name="Google Shape;483;p16"/>
          <p:cNvSpPr/>
          <p:nvPr/>
        </p:nvSpPr>
        <p:spPr>
          <a:xfrm>
            <a:off x="2725075" y="2601550"/>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5956875" y="3901213"/>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rot="10800000" flipH="1">
            <a:off x="1382488" y="4324568"/>
            <a:ext cx="2361837" cy="850357"/>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7851725" y="0"/>
            <a:ext cx="1292240" cy="1535517"/>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37575" y="1815220"/>
            <a:ext cx="2361830" cy="1733696"/>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7568425" y="3732575"/>
            <a:ext cx="181625" cy="130150"/>
          </a:xfrm>
          <a:custGeom>
            <a:avLst/>
            <a:gdLst/>
            <a:ahLst/>
            <a:cxnLst/>
            <a:rect l="l" t="t" r="r" b="b"/>
            <a:pathLst>
              <a:path w="7265" h="5206" extrusionOk="0">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6688175" y="3813250"/>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1471225" y="1374475"/>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txBox="1">
            <a:spLocks noGrp="1"/>
          </p:cNvSpPr>
          <p:nvPr>
            <p:ph type="title"/>
          </p:nvPr>
        </p:nvSpPr>
        <p:spPr>
          <a:xfrm>
            <a:off x="5107488" y="1367113"/>
            <a:ext cx="3316500" cy="158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2" name="Google Shape;492;p16"/>
          <p:cNvSpPr txBox="1">
            <a:spLocks noGrp="1"/>
          </p:cNvSpPr>
          <p:nvPr>
            <p:ph type="subTitle" idx="1"/>
          </p:nvPr>
        </p:nvSpPr>
        <p:spPr>
          <a:xfrm>
            <a:off x="5107500" y="2922578"/>
            <a:ext cx="3316500" cy="8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BLANK_1_1_1_1_2">
    <p:spTree>
      <p:nvGrpSpPr>
        <p:cNvPr id="1" name="Shape 493"/>
        <p:cNvGrpSpPr/>
        <p:nvPr/>
      </p:nvGrpSpPr>
      <p:grpSpPr>
        <a:xfrm>
          <a:off x="0" y="0"/>
          <a:ext cx="0" cy="0"/>
          <a:chOff x="0" y="0"/>
          <a:chExt cx="0" cy="0"/>
        </a:xfrm>
      </p:grpSpPr>
      <p:pic>
        <p:nvPicPr>
          <p:cNvPr id="494" name="Google Shape;494;p1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95" name="Google Shape;495;p17"/>
          <p:cNvSpPr/>
          <p:nvPr/>
        </p:nvSpPr>
        <p:spPr>
          <a:xfrm>
            <a:off x="7456375" y="849525"/>
            <a:ext cx="1246550" cy="839000"/>
          </a:xfrm>
          <a:custGeom>
            <a:avLst/>
            <a:gdLst/>
            <a:ahLst/>
            <a:cxnLst/>
            <a:rect l="l" t="t" r="r" b="b"/>
            <a:pathLst>
              <a:path w="49862" h="33560" extrusionOk="0">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210425" y="849525"/>
            <a:ext cx="1191575" cy="663500"/>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3652052" y="0"/>
            <a:ext cx="1567337" cy="564305"/>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549025" y="4273913"/>
            <a:ext cx="898000" cy="659175"/>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7492700" y="4207025"/>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txBox="1">
            <a:spLocks noGrp="1"/>
          </p:cNvSpPr>
          <p:nvPr>
            <p:ph type="subTitle" idx="1"/>
          </p:nvPr>
        </p:nvSpPr>
        <p:spPr>
          <a:xfrm>
            <a:off x="720000" y="2698200"/>
            <a:ext cx="3299100" cy="91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1" name="Google Shape;501;p17"/>
          <p:cNvSpPr txBox="1">
            <a:spLocks noGrp="1"/>
          </p:cNvSpPr>
          <p:nvPr>
            <p:ph type="title"/>
          </p:nvPr>
        </p:nvSpPr>
        <p:spPr>
          <a:xfrm>
            <a:off x="720150" y="1530300"/>
            <a:ext cx="3299100" cy="109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02"/>
        <p:cNvGrpSpPr/>
        <p:nvPr/>
      </p:nvGrpSpPr>
      <p:grpSpPr>
        <a:xfrm>
          <a:off x="0" y="0"/>
          <a:ext cx="0" cy="0"/>
          <a:chOff x="0" y="0"/>
          <a:chExt cx="0" cy="0"/>
        </a:xfrm>
      </p:grpSpPr>
      <p:pic>
        <p:nvPicPr>
          <p:cNvPr id="503" name="Google Shape;503;p1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04" name="Google Shape;504;p18"/>
          <p:cNvSpPr/>
          <p:nvPr/>
        </p:nvSpPr>
        <p:spPr>
          <a:xfrm>
            <a:off x="4718998" y="4716000"/>
            <a:ext cx="761853" cy="427515"/>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7798350" y="3026575"/>
            <a:ext cx="971372" cy="540885"/>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996125" y="0"/>
            <a:ext cx="1673999" cy="602708"/>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flipH="1">
            <a:off x="-357315" y="3130650"/>
            <a:ext cx="914214" cy="634519"/>
          </a:xfrm>
          <a:custGeom>
            <a:avLst/>
            <a:gdLst/>
            <a:ahLst/>
            <a:cxnLst/>
            <a:rect l="l" t="t" r="r" b="b"/>
            <a:pathLst>
              <a:path w="36481" h="25320" extrusionOk="0">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7798350" y="742675"/>
            <a:ext cx="1436800" cy="1054680"/>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8715000" y="4114500"/>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22050" y="2737625"/>
            <a:ext cx="134864" cy="134099"/>
          </a:xfrm>
          <a:custGeom>
            <a:avLst/>
            <a:gdLst/>
            <a:ahLst/>
            <a:cxnLst/>
            <a:rect l="l" t="t" r="r" b="b"/>
            <a:pathLst>
              <a:path w="3527" h="3507" extrusionOk="0">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txBox="1">
            <a:spLocks noGrp="1"/>
          </p:cNvSpPr>
          <p:nvPr>
            <p:ph type="title"/>
          </p:nvPr>
        </p:nvSpPr>
        <p:spPr>
          <a:xfrm>
            <a:off x="720000" y="1542050"/>
            <a:ext cx="23364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2" name="Google Shape;512;p18"/>
          <p:cNvSpPr txBox="1">
            <a:spLocks noGrp="1"/>
          </p:cNvSpPr>
          <p:nvPr>
            <p:ph type="subTitle" idx="1"/>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8"/>
          <p:cNvSpPr txBox="1">
            <a:spLocks noGrp="1"/>
          </p:cNvSpPr>
          <p:nvPr>
            <p:ph type="title" idx="2"/>
          </p:nvPr>
        </p:nvSpPr>
        <p:spPr>
          <a:xfrm>
            <a:off x="3403800" y="1542060"/>
            <a:ext cx="23364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4" name="Google Shape;514;p18"/>
          <p:cNvSpPr txBox="1">
            <a:spLocks noGrp="1"/>
          </p:cNvSpPr>
          <p:nvPr>
            <p:ph type="subTitle" idx="3"/>
          </p:nvPr>
        </p:nvSpPr>
        <p:spPr>
          <a:xfrm>
            <a:off x="3403800" y="4000816"/>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8"/>
          <p:cNvSpPr txBox="1">
            <a:spLocks noGrp="1"/>
          </p:cNvSpPr>
          <p:nvPr>
            <p:ph type="title" idx="4"/>
          </p:nvPr>
        </p:nvSpPr>
        <p:spPr>
          <a:xfrm>
            <a:off x="6087600" y="1542050"/>
            <a:ext cx="23364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6" name="Google Shape;516;p18"/>
          <p:cNvSpPr txBox="1">
            <a:spLocks noGrp="1"/>
          </p:cNvSpPr>
          <p:nvPr>
            <p:ph type="subTitle" idx="5"/>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7" name="Google Shape;517;p18"/>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18"/>
        <p:cNvGrpSpPr/>
        <p:nvPr/>
      </p:nvGrpSpPr>
      <p:grpSpPr>
        <a:xfrm>
          <a:off x="0" y="0"/>
          <a:ext cx="0" cy="0"/>
          <a:chOff x="0" y="0"/>
          <a:chExt cx="0" cy="0"/>
        </a:xfrm>
      </p:grpSpPr>
      <p:pic>
        <p:nvPicPr>
          <p:cNvPr id="519" name="Google Shape;519;p1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20" name="Google Shape;520;p19"/>
          <p:cNvSpPr/>
          <p:nvPr/>
        </p:nvSpPr>
        <p:spPr>
          <a:xfrm>
            <a:off x="7456375" y="849525"/>
            <a:ext cx="1246550" cy="839000"/>
          </a:xfrm>
          <a:custGeom>
            <a:avLst/>
            <a:gdLst/>
            <a:ahLst/>
            <a:cxnLst/>
            <a:rect l="l" t="t" r="r" b="b"/>
            <a:pathLst>
              <a:path w="49862" h="33560" extrusionOk="0">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210425" y="849525"/>
            <a:ext cx="1191575" cy="663500"/>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652052" y="0"/>
            <a:ext cx="1567337" cy="564305"/>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3817300" y="2964125"/>
            <a:ext cx="898000" cy="659175"/>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4507650" y="3807575"/>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txBox="1">
            <a:spLocks noGrp="1"/>
          </p:cNvSpPr>
          <p:nvPr>
            <p:ph type="title"/>
          </p:nvPr>
        </p:nvSpPr>
        <p:spPr>
          <a:xfrm>
            <a:off x="2061944" y="1808400"/>
            <a:ext cx="2180100" cy="41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6" name="Google Shape;526;p19"/>
          <p:cNvSpPr txBox="1">
            <a:spLocks noGrp="1"/>
          </p:cNvSpPr>
          <p:nvPr>
            <p:ph type="subTitle" idx="1"/>
          </p:nvPr>
        </p:nvSpPr>
        <p:spPr>
          <a:xfrm>
            <a:off x="2061944" y="2100925"/>
            <a:ext cx="21801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7" name="Google Shape;527;p19"/>
          <p:cNvSpPr txBox="1">
            <a:spLocks noGrp="1"/>
          </p:cNvSpPr>
          <p:nvPr>
            <p:ph type="title" idx="2"/>
          </p:nvPr>
        </p:nvSpPr>
        <p:spPr>
          <a:xfrm>
            <a:off x="6243894" y="1808400"/>
            <a:ext cx="2180100" cy="41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8" name="Google Shape;528;p19"/>
          <p:cNvSpPr txBox="1">
            <a:spLocks noGrp="1"/>
          </p:cNvSpPr>
          <p:nvPr>
            <p:ph type="subTitle" idx="3"/>
          </p:nvPr>
        </p:nvSpPr>
        <p:spPr>
          <a:xfrm>
            <a:off x="6243895" y="2100925"/>
            <a:ext cx="21801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9" name="Google Shape;529;p19"/>
          <p:cNvSpPr txBox="1">
            <a:spLocks noGrp="1"/>
          </p:cNvSpPr>
          <p:nvPr>
            <p:ph type="title" idx="4"/>
          </p:nvPr>
        </p:nvSpPr>
        <p:spPr>
          <a:xfrm>
            <a:off x="2061925" y="3516250"/>
            <a:ext cx="2180100" cy="41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30" name="Google Shape;530;p19"/>
          <p:cNvSpPr txBox="1">
            <a:spLocks noGrp="1"/>
          </p:cNvSpPr>
          <p:nvPr>
            <p:ph type="subTitle" idx="5"/>
          </p:nvPr>
        </p:nvSpPr>
        <p:spPr>
          <a:xfrm>
            <a:off x="2061935" y="3834875"/>
            <a:ext cx="21801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1" name="Google Shape;531;p19"/>
          <p:cNvSpPr txBox="1">
            <a:spLocks noGrp="1"/>
          </p:cNvSpPr>
          <p:nvPr>
            <p:ph type="title" idx="6"/>
          </p:nvPr>
        </p:nvSpPr>
        <p:spPr>
          <a:xfrm>
            <a:off x="6243876" y="3516250"/>
            <a:ext cx="2180100" cy="41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32" name="Google Shape;532;p19"/>
          <p:cNvSpPr txBox="1">
            <a:spLocks noGrp="1"/>
          </p:cNvSpPr>
          <p:nvPr>
            <p:ph type="subTitle" idx="7"/>
          </p:nvPr>
        </p:nvSpPr>
        <p:spPr>
          <a:xfrm>
            <a:off x="6243885" y="3834875"/>
            <a:ext cx="21801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3" name="Google Shape;533;p19"/>
          <p:cNvSpPr txBox="1">
            <a:spLocks noGrp="1"/>
          </p:cNvSpPr>
          <p:nvPr>
            <p:ph type="title" idx="8"/>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34"/>
        <p:cNvGrpSpPr/>
        <p:nvPr/>
      </p:nvGrpSpPr>
      <p:grpSpPr>
        <a:xfrm>
          <a:off x="0" y="0"/>
          <a:ext cx="0" cy="0"/>
          <a:chOff x="0" y="0"/>
          <a:chExt cx="0" cy="0"/>
        </a:xfrm>
      </p:grpSpPr>
      <p:pic>
        <p:nvPicPr>
          <p:cNvPr id="535" name="Google Shape;535;p2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36" name="Google Shape;536;p20"/>
          <p:cNvSpPr txBox="1">
            <a:spLocks noGrp="1"/>
          </p:cNvSpPr>
          <p:nvPr>
            <p:ph type="title"/>
          </p:nvPr>
        </p:nvSpPr>
        <p:spPr>
          <a:xfrm>
            <a:off x="720000" y="1685675"/>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7" name="Google Shape;537;p20"/>
          <p:cNvSpPr txBox="1">
            <a:spLocks noGrp="1"/>
          </p:cNvSpPr>
          <p:nvPr>
            <p:ph type="subTitle" idx="1"/>
          </p:nvPr>
        </p:nvSpPr>
        <p:spPr>
          <a:xfrm>
            <a:off x="720000"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8" name="Google Shape;538;p20"/>
          <p:cNvSpPr txBox="1">
            <a:spLocks noGrp="1"/>
          </p:cNvSpPr>
          <p:nvPr>
            <p:ph type="title" idx="2"/>
          </p:nvPr>
        </p:nvSpPr>
        <p:spPr>
          <a:xfrm>
            <a:off x="3419271" y="1685675"/>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9" name="Google Shape;539;p20"/>
          <p:cNvSpPr txBox="1">
            <a:spLocks noGrp="1"/>
          </p:cNvSpPr>
          <p:nvPr>
            <p:ph type="subTitle" idx="3"/>
          </p:nvPr>
        </p:nvSpPr>
        <p:spPr>
          <a:xfrm>
            <a:off x="3419272"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0" name="Google Shape;540;p20"/>
          <p:cNvSpPr txBox="1">
            <a:spLocks noGrp="1"/>
          </p:cNvSpPr>
          <p:nvPr>
            <p:ph type="title" idx="4"/>
          </p:nvPr>
        </p:nvSpPr>
        <p:spPr>
          <a:xfrm>
            <a:off x="720000" y="3400150"/>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1" name="Google Shape;541;p20"/>
          <p:cNvSpPr txBox="1">
            <a:spLocks noGrp="1"/>
          </p:cNvSpPr>
          <p:nvPr>
            <p:ph type="subTitle" idx="5"/>
          </p:nvPr>
        </p:nvSpPr>
        <p:spPr>
          <a:xfrm>
            <a:off x="72000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2" name="Google Shape;542;p20"/>
          <p:cNvSpPr txBox="1">
            <a:spLocks noGrp="1"/>
          </p:cNvSpPr>
          <p:nvPr>
            <p:ph type="title" idx="6"/>
          </p:nvPr>
        </p:nvSpPr>
        <p:spPr>
          <a:xfrm>
            <a:off x="3419271" y="3400150"/>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3" name="Google Shape;543;p20"/>
          <p:cNvSpPr txBox="1">
            <a:spLocks noGrp="1"/>
          </p:cNvSpPr>
          <p:nvPr>
            <p:ph type="subTitle" idx="7"/>
          </p:nvPr>
        </p:nvSpPr>
        <p:spPr>
          <a:xfrm>
            <a:off x="3419272"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20"/>
          <p:cNvSpPr txBox="1">
            <a:spLocks noGrp="1"/>
          </p:cNvSpPr>
          <p:nvPr>
            <p:ph type="title" idx="8"/>
          </p:nvPr>
        </p:nvSpPr>
        <p:spPr>
          <a:xfrm>
            <a:off x="6118550" y="1685675"/>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5" name="Google Shape;545;p20"/>
          <p:cNvSpPr txBox="1">
            <a:spLocks noGrp="1"/>
          </p:cNvSpPr>
          <p:nvPr>
            <p:ph type="subTitle" idx="9"/>
          </p:nvPr>
        </p:nvSpPr>
        <p:spPr>
          <a:xfrm>
            <a:off x="6118550"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20"/>
          <p:cNvSpPr txBox="1">
            <a:spLocks noGrp="1"/>
          </p:cNvSpPr>
          <p:nvPr>
            <p:ph type="title" idx="13"/>
          </p:nvPr>
        </p:nvSpPr>
        <p:spPr>
          <a:xfrm>
            <a:off x="6118549" y="3400150"/>
            <a:ext cx="2305500" cy="665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7" name="Google Shape;547;p20"/>
          <p:cNvSpPr txBox="1">
            <a:spLocks noGrp="1"/>
          </p:cNvSpPr>
          <p:nvPr>
            <p:ph type="subTitle" idx="14"/>
          </p:nvPr>
        </p:nvSpPr>
        <p:spPr>
          <a:xfrm>
            <a:off x="611855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8" name="Google Shape;548;p20"/>
          <p:cNvSpPr/>
          <p:nvPr/>
        </p:nvSpPr>
        <p:spPr>
          <a:xfrm flipH="1">
            <a:off x="7842453" y="3838524"/>
            <a:ext cx="1301547" cy="1305005"/>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flipH="1">
            <a:off x="1365568" y="0"/>
            <a:ext cx="3055174" cy="659407"/>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flipH="1">
            <a:off x="240025" y="2925025"/>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txBox="1">
            <a:spLocks noGrp="1"/>
          </p:cNvSpPr>
          <p:nvPr>
            <p:ph type="title" idx="15"/>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pic>
        <p:nvPicPr>
          <p:cNvPr id="56" name="Google Shape;56;p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 name="Google Shape;57;p3"/>
          <p:cNvSpPr/>
          <p:nvPr/>
        </p:nvSpPr>
        <p:spPr>
          <a:xfrm flipH="1">
            <a:off x="460952" y="3041175"/>
            <a:ext cx="2146398" cy="1204454"/>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418975" y="0"/>
            <a:ext cx="2157384" cy="776746"/>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805525" y="1986950"/>
            <a:ext cx="903050" cy="744050"/>
          </a:xfrm>
          <a:custGeom>
            <a:avLst/>
            <a:gdLst/>
            <a:ahLst/>
            <a:cxnLst/>
            <a:rect l="l" t="t" r="r" b="b"/>
            <a:pathLst>
              <a:path w="36122" h="29762" extrusionOk="0">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0" y="0"/>
            <a:ext cx="1053600" cy="1251950"/>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85150" y="1519800"/>
            <a:ext cx="898000" cy="659175"/>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38375" y="2600850"/>
            <a:ext cx="181625" cy="130150"/>
          </a:xfrm>
          <a:custGeom>
            <a:avLst/>
            <a:gdLst/>
            <a:ahLst/>
            <a:cxnLst/>
            <a:rect l="l" t="t" r="r" b="b"/>
            <a:pathLst>
              <a:path w="7265" h="5206" extrusionOk="0">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141725" y="904559"/>
            <a:ext cx="411490" cy="294868"/>
          </a:xfrm>
          <a:custGeom>
            <a:avLst/>
            <a:gdLst/>
            <a:ahLst/>
            <a:cxnLst/>
            <a:rect l="l" t="t" r="r" b="b"/>
            <a:pathLst>
              <a:path w="7265" h="5206" extrusionOk="0">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title"/>
          </p:nvPr>
        </p:nvSpPr>
        <p:spPr>
          <a:xfrm>
            <a:off x="2141725" y="2486475"/>
            <a:ext cx="4860600" cy="1083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5" name="Google Shape;65;p3"/>
          <p:cNvSpPr txBox="1">
            <a:spLocks noGrp="1"/>
          </p:cNvSpPr>
          <p:nvPr>
            <p:ph type="title" idx="2" hasCustomPrompt="1"/>
          </p:nvPr>
        </p:nvSpPr>
        <p:spPr>
          <a:xfrm>
            <a:off x="3724875" y="817650"/>
            <a:ext cx="1694100" cy="132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 name="Google Shape;66;p3"/>
          <p:cNvSpPr txBox="1">
            <a:spLocks noGrp="1"/>
          </p:cNvSpPr>
          <p:nvPr>
            <p:ph type="subTitle" idx="1"/>
          </p:nvPr>
        </p:nvSpPr>
        <p:spPr>
          <a:xfrm rot="491">
            <a:off x="2472600" y="3421300"/>
            <a:ext cx="4198800" cy="3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7" name="Google Shape;67;p3"/>
          <p:cNvGrpSpPr/>
          <p:nvPr/>
        </p:nvGrpSpPr>
        <p:grpSpPr>
          <a:xfrm>
            <a:off x="0" y="4183124"/>
            <a:ext cx="9144013" cy="956945"/>
            <a:chOff x="0" y="4183124"/>
            <a:chExt cx="9144013" cy="956945"/>
          </a:xfrm>
        </p:grpSpPr>
        <p:sp>
          <p:nvSpPr>
            <p:cNvPr id="68" name="Google Shape;68;p3"/>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52"/>
        <p:cNvGrpSpPr/>
        <p:nvPr/>
      </p:nvGrpSpPr>
      <p:grpSpPr>
        <a:xfrm>
          <a:off x="0" y="0"/>
          <a:ext cx="0" cy="0"/>
          <a:chOff x="0" y="0"/>
          <a:chExt cx="0" cy="0"/>
        </a:xfrm>
      </p:grpSpPr>
      <p:pic>
        <p:nvPicPr>
          <p:cNvPr id="553" name="Google Shape;553;p2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54" name="Google Shape;554;p21"/>
          <p:cNvSpPr/>
          <p:nvPr/>
        </p:nvSpPr>
        <p:spPr>
          <a:xfrm>
            <a:off x="96725" y="120500"/>
            <a:ext cx="1246550" cy="839000"/>
          </a:xfrm>
          <a:custGeom>
            <a:avLst/>
            <a:gdLst/>
            <a:ahLst/>
            <a:cxnLst/>
            <a:rect l="l" t="t" r="r" b="b"/>
            <a:pathLst>
              <a:path w="49862" h="33560" extrusionOk="0">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5362306" y="4631754"/>
            <a:ext cx="912022" cy="511782"/>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8342450" y="2889000"/>
            <a:ext cx="912025" cy="633000"/>
          </a:xfrm>
          <a:custGeom>
            <a:avLst/>
            <a:gdLst/>
            <a:ahLst/>
            <a:cxnLst/>
            <a:rect l="l" t="t" r="r" b="b"/>
            <a:pathLst>
              <a:path w="36481" h="25320" extrusionOk="0">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txBox="1">
            <a:spLocks noGrp="1"/>
          </p:cNvSpPr>
          <p:nvPr>
            <p:ph type="title" hasCustomPrompt="1"/>
          </p:nvPr>
        </p:nvSpPr>
        <p:spPr>
          <a:xfrm>
            <a:off x="5919321" y="31992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58" name="Google Shape;558;p21"/>
          <p:cNvSpPr txBox="1">
            <a:spLocks noGrp="1"/>
          </p:cNvSpPr>
          <p:nvPr>
            <p:ph type="subTitle" idx="1"/>
          </p:nvPr>
        </p:nvSpPr>
        <p:spPr>
          <a:xfrm>
            <a:off x="5919300" y="41583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21"/>
          <p:cNvSpPr txBox="1">
            <a:spLocks noGrp="1"/>
          </p:cNvSpPr>
          <p:nvPr>
            <p:ph type="title" idx="2" hasCustomPrompt="1"/>
          </p:nvPr>
        </p:nvSpPr>
        <p:spPr>
          <a:xfrm>
            <a:off x="3319659" y="31992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0" name="Google Shape;560;p21"/>
          <p:cNvSpPr txBox="1">
            <a:spLocks noGrp="1"/>
          </p:cNvSpPr>
          <p:nvPr>
            <p:ph type="subTitle" idx="3"/>
          </p:nvPr>
        </p:nvSpPr>
        <p:spPr>
          <a:xfrm>
            <a:off x="3319638" y="41583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1" name="Google Shape;561;p21"/>
          <p:cNvSpPr txBox="1">
            <a:spLocks noGrp="1"/>
          </p:cNvSpPr>
          <p:nvPr>
            <p:ph type="title" idx="4" hasCustomPrompt="1"/>
          </p:nvPr>
        </p:nvSpPr>
        <p:spPr>
          <a:xfrm>
            <a:off x="720009" y="31992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2" name="Google Shape;562;p21"/>
          <p:cNvSpPr txBox="1">
            <a:spLocks noGrp="1"/>
          </p:cNvSpPr>
          <p:nvPr>
            <p:ph type="subTitle" idx="5"/>
          </p:nvPr>
        </p:nvSpPr>
        <p:spPr>
          <a:xfrm>
            <a:off x="719988" y="41583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3" name="Google Shape;563;p21"/>
          <p:cNvSpPr txBox="1">
            <a:spLocks noGrp="1"/>
          </p:cNvSpPr>
          <p:nvPr>
            <p:ph type="title" idx="6" hasCustomPrompt="1"/>
          </p:nvPr>
        </p:nvSpPr>
        <p:spPr>
          <a:xfrm>
            <a:off x="5919309" y="14847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4" name="Google Shape;564;p21"/>
          <p:cNvSpPr txBox="1">
            <a:spLocks noGrp="1"/>
          </p:cNvSpPr>
          <p:nvPr>
            <p:ph type="subTitle" idx="7"/>
          </p:nvPr>
        </p:nvSpPr>
        <p:spPr>
          <a:xfrm>
            <a:off x="5919288" y="24438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5" name="Google Shape;565;p21"/>
          <p:cNvSpPr txBox="1">
            <a:spLocks noGrp="1"/>
          </p:cNvSpPr>
          <p:nvPr>
            <p:ph type="title" idx="8" hasCustomPrompt="1"/>
          </p:nvPr>
        </p:nvSpPr>
        <p:spPr>
          <a:xfrm>
            <a:off x="3319646" y="14847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6" name="Google Shape;566;p21"/>
          <p:cNvSpPr txBox="1">
            <a:spLocks noGrp="1"/>
          </p:cNvSpPr>
          <p:nvPr>
            <p:ph type="subTitle" idx="9"/>
          </p:nvPr>
        </p:nvSpPr>
        <p:spPr>
          <a:xfrm>
            <a:off x="3319625" y="24438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7" name="Google Shape;567;p21"/>
          <p:cNvSpPr txBox="1">
            <a:spLocks noGrp="1"/>
          </p:cNvSpPr>
          <p:nvPr>
            <p:ph type="title" idx="13" hasCustomPrompt="1"/>
          </p:nvPr>
        </p:nvSpPr>
        <p:spPr>
          <a:xfrm>
            <a:off x="719996" y="1484775"/>
            <a:ext cx="2504700" cy="110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8" name="Google Shape;568;p21"/>
          <p:cNvSpPr txBox="1">
            <a:spLocks noGrp="1"/>
          </p:cNvSpPr>
          <p:nvPr>
            <p:ph type="subTitle" idx="14"/>
          </p:nvPr>
        </p:nvSpPr>
        <p:spPr>
          <a:xfrm>
            <a:off x="719975" y="2443800"/>
            <a:ext cx="250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9" name="Google Shape;569;p21"/>
          <p:cNvSpPr txBox="1">
            <a:spLocks noGrp="1"/>
          </p:cNvSpPr>
          <p:nvPr>
            <p:ph type="title" idx="15"/>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570"/>
        <p:cNvGrpSpPr/>
        <p:nvPr/>
      </p:nvGrpSpPr>
      <p:grpSpPr>
        <a:xfrm>
          <a:off x="0" y="0"/>
          <a:ext cx="0" cy="0"/>
          <a:chOff x="0" y="0"/>
          <a:chExt cx="0" cy="0"/>
        </a:xfrm>
      </p:grpSpPr>
      <p:pic>
        <p:nvPicPr>
          <p:cNvPr id="571" name="Google Shape;571;p2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2" name="Google Shape;572;p22"/>
          <p:cNvSpPr/>
          <p:nvPr/>
        </p:nvSpPr>
        <p:spPr>
          <a:xfrm rot="-5400000">
            <a:off x="-330084" y="870069"/>
            <a:ext cx="1031550" cy="371400"/>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0" y="3746875"/>
            <a:ext cx="1392966" cy="1396667"/>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rot="5400000">
            <a:off x="7759124" y="2587399"/>
            <a:ext cx="2284976" cy="493199"/>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7795500" y="685225"/>
            <a:ext cx="898000" cy="659175"/>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5561675" y="355350"/>
            <a:ext cx="1241221" cy="819153"/>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txBox="1">
            <a:spLocks noGrp="1"/>
          </p:cNvSpPr>
          <p:nvPr>
            <p:ph type="subTitle" idx="1"/>
          </p:nvPr>
        </p:nvSpPr>
        <p:spPr>
          <a:xfrm>
            <a:off x="798900" y="3802788"/>
            <a:ext cx="23088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8" name="Google Shape;578;p22"/>
          <p:cNvSpPr txBox="1">
            <a:spLocks noGrp="1"/>
          </p:cNvSpPr>
          <p:nvPr>
            <p:ph type="title" hasCustomPrompt="1"/>
          </p:nvPr>
        </p:nvSpPr>
        <p:spPr>
          <a:xfrm>
            <a:off x="798900" y="2665825"/>
            <a:ext cx="2308800" cy="76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4000"/>
              <a:buNone/>
              <a:defRPr sz="4000">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79" name="Google Shape;579;p22"/>
          <p:cNvSpPr txBox="1">
            <a:spLocks noGrp="1"/>
          </p:cNvSpPr>
          <p:nvPr>
            <p:ph type="title" idx="2"/>
          </p:nvPr>
        </p:nvSpPr>
        <p:spPr>
          <a:xfrm>
            <a:off x="798900" y="1866663"/>
            <a:ext cx="23088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0" name="Google Shape;580;p22"/>
          <p:cNvSpPr txBox="1">
            <a:spLocks noGrp="1"/>
          </p:cNvSpPr>
          <p:nvPr>
            <p:ph type="subTitle" idx="3"/>
          </p:nvPr>
        </p:nvSpPr>
        <p:spPr>
          <a:xfrm>
            <a:off x="3417600" y="3802788"/>
            <a:ext cx="23088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1" name="Google Shape;581;p22"/>
          <p:cNvSpPr txBox="1">
            <a:spLocks noGrp="1"/>
          </p:cNvSpPr>
          <p:nvPr>
            <p:ph type="title" idx="4" hasCustomPrompt="1"/>
          </p:nvPr>
        </p:nvSpPr>
        <p:spPr>
          <a:xfrm>
            <a:off x="3417600" y="2665825"/>
            <a:ext cx="2308800" cy="76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4000"/>
              <a:buNone/>
              <a:defRPr sz="4000">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82" name="Google Shape;582;p22"/>
          <p:cNvSpPr txBox="1">
            <a:spLocks noGrp="1"/>
          </p:cNvSpPr>
          <p:nvPr>
            <p:ph type="title" idx="5"/>
          </p:nvPr>
        </p:nvSpPr>
        <p:spPr>
          <a:xfrm>
            <a:off x="3417600" y="1866663"/>
            <a:ext cx="23088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3" name="Google Shape;583;p22"/>
          <p:cNvSpPr txBox="1">
            <a:spLocks noGrp="1"/>
          </p:cNvSpPr>
          <p:nvPr>
            <p:ph type="subTitle" idx="6"/>
          </p:nvPr>
        </p:nvSpPr>
        <p:spPr>
          <a:xfrm>
            <a:off x="6036300" y="3802788"/>
            <a:ext cx="23088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4" name="Google Shape;584;p22"/>
          <p:cNvSpPr txBox="1">
            <a:spLocks noGrp="1"/>
          </p:cNvSpPr>
          <p:nvPr>
            <p:ph type="title" idx="7" hasCustomPrompt="1"/>
          </p:nvPr>
        </p:nvSpPr>
        <p:spPr>
          <a:xfrm>
            <a:off x="6036300" y="2665825"/>
            <a:ext cx="2308800" cy="76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4000"/>
              <a:buNone/>
              <a:defRPr sz="4000">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85" name="Google Shape;585;p22"/>
          <p:cNvSpPr txBox="1">
            <a:spLocks noGrp="1"/>
          </p:cNvSpPr>
          <p:nvPr>
            <p:ph type="title" idx="8"/>
          </p:nvPr>
        </p:nvSpPr>
        <p:spPr>
          <a:xfrm>
            <a:off x="6036300" y="1866663"/>
            <a:ext cx="2308800" cy="42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6" name="Google Shape;586;p22"/>
          <p:cNvSpPr txBox="1">
            <a:spLocks noGrp="1"/>
          </p:cNvSpPr>
          <p:nvPr>
            <p:ph type="title" idx="9"/>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7"/>
        <p:cNvGrpSpPr/>
        <p:nvPr/>
      </p:nvGrpSpPr>
      <p:grpSpPr>
        <a:xfrm>
          <a:off x="0" y="0"/>
          <a:ext cx="0" cy="0"/>
          <a:chOff x="0" y="0"/>
          <a:chExt cx="0" cy="0"/>
        </a:xfrm>
      </p:grpSpPr>
      <p:pic>
        <p:nvPicPr>
          <p:cNvPr id="588" name="Google Shape;588;p2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89" name="Google Shape;589;p23"/>
          <p:cNvSpPr/>
          <p:nvPr/>
        </p:nvSpPr>
        <p:spPr>
          <a:xfrm>
            <a:off x="4798875" y="3239275"/>
            <a:ext cx="2077025" cy="1165525"/>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8424000" y="2790575"/>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0" y="3507050"/>
            <a:ext cx="903350" cy="905750"/>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7480350" y="0"/>
            <a:ext cx="1663634" cy="1976829"/>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360863" y="2506675"/>
            <a:ext cx="181625" cy="130150"/>
          </a:xfrm>
          <a:custGeom>
            <a:avLst/>
            <a:gdLst/>
            <a:ahLst/>
            <a:cxnLst/>
            <a:rect l="l" t="t" r="r" b="b"/>
            <a:pathLst>
              <a:path w="7265" h="5206" extrusionOk="0">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595850" y="2894272"/>
            <a:ext cx="1054173" cy="695710"/>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txBox="1">
            <a:spLocks noGrp="1"/>
          </p:cNvSpPr>
          <p:nvPr>
            <p:ph type="subTitle" idx="1"/>
          </p:nvPr>
        </p:nvSpPr>
        <p:spPr>
          <a:xfrm>
            <a:off x="2062800" y="1628763"/>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596" name="Google Shape;596;p23"/>
          <p:cNvSpPr txBox="1">
            <a:spLocks noGrp="1"/>
          </p:cNvSpPr>
          <p:nvPr>
            <p:ph type="subTitle" idx="2"/>
          </p:nvPr>
        </p:nvSpPr>
        <p:spPr>
          <a:xfrm rot="-1090">
            <a:off x="2062800" y="3590290"/>
            <a:ext cx="37854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grpSp>
        <p:nvGrpSpPr>
          <p:cNvPr id="597" name="Google Shape;597;p23"/>
          <p:cNvGrpSpPr/>
          <p:nvPr/>
        </p:nvGrpSpPr>
        <p:grpSpPr>
          <a:xfrm>
            <a:off x="0" y="4183124"/>
            <a:ext cx="9144013" cy="956945"/>
            <a:chOff x="0" y="4183124"/>
            <a:chExt cx="9144013" cy="956945"/>
          </a:xfrm>
        </p:grpSpPr>
        <p:sp>
          <p:nvSpPr>
            <p:cNvPr id="598" name="Google Shape;598;p23"/>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23"/>
          <p:cNvSpPr txBox="1"/>
          <p:nvPr/>
        </p:nvSpPr>
        <p:spPr>
          <a:xfrm>
            <a:off x="2347250" y="2818927"/>
            <a:ext cx="3216600" cy="808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accent2"/>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lang="en" sz="1200" b="1">
                <a:solidFill>
                  <a:schemeClr val="accent2"/>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200" b="1">
                <a:solidFill>
                  <a:schemeClr val="accent2"/>
                </a:solidFill>
                <a:latin typeface="Didact Gothic"/>
                <a:ea typeface="Didact Gothic"/>
                <a:cs typeface="Didact Gothic"/>
                <a:sym typeface="Didact Gothic"/>
              </a:rPr>
              <a:t>,</a:t>
            </a:r>
            <a:r>
              <a:rPr lang="en" sz="1200">
                <a:solidFill>
                  <a:schemeClr val="accent2"/>
                </a:solidFill>
                <a:latin typeface="Didact Gothic"/>
                <a:ea typeface="Didact Gothic"/>
                <a:cs typeface="Didact Gothic"/>
                <a:sym typeface="Didact Gothic"/>
              </a:rPr>
              <a:t> </a:t>
            </a:r>
            <a:r>
              <a:rPr lang="en" sz="1200">
                <a:solidFill>
                  <a:schemeClr val="dk1"/>
                </a:solidFill>
                <a:latin typeface="Didact Gothic"/>
                <a:ea typeface="Didact Gothic"/>
                <a:cs typeface="Didact Gothic"/>
                <a:sym typeface="Didact Gothic"/>
              </a:rPr>
              <a:t>including icons by </a:t>
            </a:r>
            <a:r>
              <a:rPr lang="en" sz="1200" b="1">
                <a:solidFill>
                  <a:schemeClr val="accent2"/>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200" b="1">
                <a:solidFill>
                  <a:schemeClr val="accent2"/>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and infographics &amp; images by</a:t>
            </a:r>
            <a:r>
              <a:rPr lang="en" sz="1200">
                <a:solidFill>
                  <a:schemeClr val="accent2"/>
                </a:solidFill>
                <a:latin typeface="Didact Gothic"/>
                <a:ea typeface="Didact Gothic"/>
                <a:cs typeface="Didact Gothic"/>
                <a:sym typeface="Didact Gothic"/>
              </a:rPr>
              <a:t> </a:t>
            </a:r>
            <a:r>
              <a:rPr lang="en" sz="1200" b="1">
                <a:solidFill>
                  <a:schemeClr val="accent2"/>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endParaRPr sz="1200" b="1">
              <a:solidFill>
                <a:schemeClr val="accent2"/>
              </a:solidFill>
              <a:latin typeface="Didact Gothic"/>
              <a:ea typeface="Didact Gothic"/>
              <a:cs typeface="Didact Gothic"/>
              <a:sym typeface="Didact Gothic"/>
            </a:endParaRPr>
          </a:p>
        </p:txBody>
      </p:sp>
      <p:sp>
        <p:nvSpPr>
          <p:cNvPr id="638" name="Google Shape;638;p23"/>
          <p:cNvSpPr txBox="1">
            <a:spLocks noGrp="1"/>
          </p:cNvSpPr>
          <p:nvPr>
            <p:ph type="ctrTitle"/>
          </p:nvPr>
        </p:nvSpPr>
        <p:spPr>
          <a:xfrm>
            <a:off x="1706700" y="540000"/>
            <a:ext cx="4497600" cy="1126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5200"/>
              <a:buNone/>
              <a:defRPr sz="6500">
                <a:solidFill>
                  <a:schemeClr val="accent3"/>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39"/>
        <p:cNvGrpSpPr/>
        <p:nvPr/>
      </p:nvGrpSpPr>
      <p:grpSpPr>
        <a:xfrm>
          <a:off x="0" y="0"/>
          <a:ext cx="0" cy="0"/>
          <a:chOff x="0" y="0"/>
          <a:chExt cx="0" cy="0"/>
        </a:xfrm>
      </p:grpSpPr>
      <p:pic>
        <p:nvPicPr>
          <p:cNvPr id="640" name="Google Shape;640;p24"/>
          <p:cNvPicPr preferRelativeResize="0"/>
          <p:nvPr/>
        </p:nvPicPr>
        <p:blipFill>
          <a:blip r:embed="rId2">
            <a:alphaModFix amt="40000"/>
          </a:blip>
          <a:stretch>
            <a:fillRect/>
          </a:stretch>
        </p:blipFill>
        <p:spPr>
          <a:xfrm>
            <a:off x="0" y="0"/>
            <a:ext cx="9144003" cy="51435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TITLE_AND_BODY_1">
    <p:spTree>
      <p:nvGrpSpPr>
        <p:cNvPr id="1" name="Shape 641"/>
        <p:cNvGrpSpPr/>
        <p:nvPr/>
      </p:nvGrpSpPr>
      <p:grpSpPr>
        <a:xfrm>
          <a:off x="0" y="0"/>
          <a:ext cx="0" cy="0"/>
          <a:chOff x="0" y="0"/>
          <a:chExt cx="0" cy="0"/>
        </a:xfrm>
      </p:grpSpPr>
      <p:pic>
        <p:nvPicPr>
          <p:cNvPr id="642" name="Google Shape;642;p2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43" name="Google Shape;643;p25"/>
          <p:cNvSpPr/>
          <p:nvPr/>
        </p:nvSpPr>
        <p:spPr>
          <a:xfrm flipH="1">
            <a:off x="7138744" y="3132875"/>
            <a:ext cx="2005256" cy="2010584"/>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4874875" y="3645875"/>
            <a:ext cx="2146980" cy="957634"/>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8582500" y="2468325"/>
            <a:ext cx="124675" cy="149700"/>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334100" y="4261025"/>
            <a:ext cx="271704" cy="326256"/>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548225" y="4796275"/>
            <a:ext cx="124675" cy="149700"/>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648"/>
        <p:cNvGrpSpPr/>
        <p:nvPr/>
      </p:nvGrpSpPr>
      <p:grpSpPr>
        <a:xfrm>
          <a:off x="0" y="0"/>
          <a:ext cx="0" cy="0"/>
          <a:chOff x="0" y="0"/>
          <a:chExt cx="0" cy="0"/>
        </a:xfrm>
      </p:grpSpPr>
      <p:pic>
        <p:nvPicPr>
          <p:cNvPr id="649" name="Google Shape;649;p2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50" name="Google Shape;650;p26"/>
          <p:cNvSpPr/>
          <p:nvPr/>
        </p:nvSpPr>
        <p:spPr>
          <a:xfrm>
            <a:off x="3578422" y="1908421"/>
            <a:ext cx="5764991" cy="3235031"/>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8282650" y="708250"/>
            <a:ext cx="141350" cy="10097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8465125" y="1661375"/>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6"/>
          <p:cNvGrpSpPr/>
          <p:nvPr/>
        </p:nvGrpSpPr>
        <p:grpSpPr>
          <a:xfrm>
            <a:off x="0" y="4183124"/>
            <a:ext cx="9144013" cy="956945"/>
            <a:chOff x="0" y="4183124"/>
            <a:chExt cx="9144013" cy="956945"/>
          </a:xfrm>
        </p:grpSpPr>
        <p:sp>
          <p:nvSpPr>
            <p:cNvPr id="654" name="Google Shape;654;p26"/>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6"/>
          <p:cNvGrpSpPr/>
          <p:nvPr/>
        </p:nvGrpSpPr>
        <p:grpSpPr>
          <a:xfrm>
            <a:off x="5819178" y="593408"/>
            <a:ext cx="1919680" cy="2775301"/>
            <a:chOff x="5819178" y="593408"/>
            <a:chExt cx="1919680" cy="2775301"/>
          </a:xfrm>
        </p:grpSpPr>
        <p:sp>
          <p:nvSpPr>
            <p:cNvPr id="694" name="Google Shape;694;p26"/>
            <p:cNvSpPr/>
            <p:nvPr/>
          </p:nvSpPr>
          <p:spPr>
            <a:xfrm>
              <a:off x="5832947" y="668309"/>
              <a:ext cx="1871616" cy="2700400"/>
            </a:xfrm>
            <a:custGeom>
              <a:avLst/>
              <a:gdLst/>
              <a:ahLst/>
              <a:cxnLst/>
              <a:rect l="l" t="t" r="r" b="b"/>
              <a:pathLst>
                <a:path w="58995" h="85119" extrusionOk="0">
                  <a:moveTo>
                    <a:pt x="1" y="618"/>
                  </a:moveTo>
                  <a:lnTo>
                    <a:pt x="840" y="83617"/>
                  </a:lnTo>
                  <a:lnTo>
                    <a:pt x="58073" y="85119"/>
                  </a:lnTo>
                  <a:lnTo>
                    <a:pt x="58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6550011" y="1122569"/>
              <a:ext cx="225945" cy="255259"/>
            </a:xfrm>
            <a:custGeom>
              <a:avLst/>
              <a:gdLst/>
              <a:ahLst/>
              <a:cxnLst/>
              <a:rect l="l" t="t" r="r" b="b"/>
              <a:pathLst>
                <a:path w="7122" h="8046" extrusionOk="0">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6558291" y="1156641"/>
              <a:ext cx="202564" cy="207926"/>
            </a:xfrm>
            <a:custGeom>
              <a:avLst/>
              <a:gdLst/>
              <a:ahLst/>
              <a:cxnLst/>
              <a:rect l="l" t="t" r="r" b="b"/>
              <a:pathLst>
                <a:path w="6385" h="6554" extrusionOk="0">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6538083" y="821633"/>
              <a:ext cx="229213" cy="252880"/>
            </a:xfrm>
            <a:custGeom>
              <a:avLst/>
              <a:gdLst/>
              <a:ahLst/>
              <a:cxnLst/>
              <a:rect l="l" t="t" r="r" b="b"/>
              <a:pathLst>
                <a:path w="7225" h="7971" extrusionOk="0">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6563018" y="824044"/>
              <a:ext cx="151772" cy="121316"/>
            </a:xfrm>
            <a:custGeom>
              <a:avLst/>
              <a:gdLst/>
              <a:ahLst/>
              <a:cxnLst/>
              <a:rect l="l" t="t" r="r" b="b"/>
              <a:pathLst>
                <a:path w="4784" h="3824" extrusionOk="0">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6571679" y="1161210"/>
              <a:ext cx="102091" cy="81819"/>
            </a:xfrm>
            <a:custGeom>
              <a:avLst/>
              <a:gdLst/>
              <a:ahLst/>
              <a:cxnLst/>
              <a:rect l="l" t="t" r="r" b="b"/>
              <a:pathLst>
                <a:path w="3218" h="2579" extrusionOk="0">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6727540" y="874993"/>
              <a:ext cx="227437" cy="225819"/>
            </a:xfrm>
            <a:custGeom>
              <a:avLst/>
              <a:gdLst/>
              <a:ahLst/>
              <a:cxnLst/>
              <a:rect l="l" t="t" r="r" b="b"/>
              <a:pathLst>
                <a:path w="7169" h="7118" extrusionOk="0">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6455980" y="1017625"/>
              <a:ext cx="257956" cy="221282"/>
            </a:xfrm>
            <a:custGeom>
              <a:avLst/>
              <a:gdLst/>
              <a:ahLst/>
              <a:cxnLst/>
              <a:rect l="l" t="t" r="r" b="b"/>
              <a:pathLst>
                <a:path w="8131" h="6975" extrusionOk="0">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6738390" y="1074539"/>
              <a:ext cx="246472" cy="229245"/>
            </a:xfrm>
            <a:custGeom>
              <a:avLst/>
              <a:gdLst/>
              <a:ahLst/>
              <a:cxnLst/>
              <a:rect l="l" t="t" r="r" b="b"/>
              <a:pathLst>
                <a:path w="7769" h="7226" extrusionOk="0">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6670468" y="1040118"/>
              <a:ext cx="110752" cy="109261"/>
            </a:xfrm>
            <a:custGeom>
              <a:avLst/>
              <a:gdLst/>
              <a:ahLst/>
              <a:cxnLst/>
              <a:rect l="l" t="t" r="r" b="b"/>
              <a:pathLst>
                <a:path w="3491" h="3444" extrusionOk="0">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6792099" y="920200"/>
              <a:ext cx="166398" cy="172996"/>
            </a:xfrm>
            <a:custGeom>
              <a:avLst/>
              <a:gdLst/>
              <a:ahLst/>
              <a:cxnLst/>
              <a:rect l="l" t="t" r="r" b="b"/>
              <a:pathLst>
                <a:path w="5245" h="5453" extrusionOk="0">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774524" y="1075205"/>
              <a:ext cx="159577" cy="119127"/>
            </a:xfrm>
            <a:custGeom>
              <a:avLst/>
              <a:gdLst/>
              <a:ahLst/>
              <a:cxnLst/>
              <a:rect l="l" t="t" r="r" b="b"/>
              <a:pathLst>
                <a:path w="5030" h="3755" extrusionOk="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6805804" y="1210763"/>
              <a:ext cx="141874" cy="112084"/>
            </a:xfrm>
            <a:custGeom>
              <a:avLst/>
              <a:gdLst/>
              <a:ahLst/>
              <a:cxnLst/>
              <a:rect l="l" t="t" r="r" b="b"/>
              <a:pathLst>
                <a:path w="4472" h="3533" extrusionOk="0">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6478282" y="1011534"/>
              <a:ext cx="175439" cy="101806"/>
            </a:xfrm>
            <a:custGeom>
              <a:avLst/>
              <a:gdLst/>
              <a:ahLst/>
              <a:cxnLst/>
              <a:rect l="l" t="t" r="r" b="b"/>
              <a:pathLst>
                <a:path w="5530" h="3209" extrusionOk="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6570791" y="1125107"/>
              <a:ext cx="96539" cy="81882"/>
            </a:xfrm>
            <a:custGeom>
              <a:avLst/>
              <a:gdLst/>
              <a:ahLst/>
              <a:cxnLst/>
              <a:rect l="l" t="t" r="r" b="b"/>
              <a:pathLst>
                <a:path w="3043" h="2581" extrusionOk="0">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6790005" y="972101"/>
              <a:ext cx="34517" cy="32042"/>
            </a:xfrm>
            <a:custGeom>
              <a:avLst/>
              <a:gdLst/>
              <a:ahLst/>
              <a:cxnLst/>
              <a:rect l="l" t="t" r="r" b="b"/>
              <a:pathLst>
                <a:path w="1088" h="1010" extrusionOk="0">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6579293" y="1065815"/>
              <a:ext cx="28997" cy="37213"/>
            </a:xfrm>
            <a:custGeom>
              <a:avLst/>
              <a:gdLst/>
              <a:ahLst/>
              <a:cxnLst/>
              <a:rect l="l" t="t" r="r" b="b"/>
              <a:pathLst>
                <a:path w="914" h="1173" extrusionOk="0">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94901" y="1173646"/>
              <a:ext cx="33311" cy="33565"/>
            </a:xfrm>
            <a:custGeom>
              <a:avLst/>
              <a:gdLst/>
              <a:ahLst/>
              <a:cxnLst/>
              <a:rect l="l" t="t" r="r" b="b"/>
              <a:pathLst>
                <a:path w="1050" h="1058" extrusionOk="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6819097" y="1161210"/>
              <a:ext cx="33089" cy="33946"/>
            </a:xfrm>
            <a:custGeom>
              <a:avLst/>
              <a:gdLst/>
              <a:ahLst/>
              <a:cxnLst/>
              <a:rect l="l" t="t" r="r" b="b"/>
              <a:pathLst>
                <a:path w="1043" h="1070" extrusionOk="0">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6660792" y="962393"/>
              <a:ext cx="38673" cy="32042"/>
            </a:xfrm>
            <a:custGeom>
              <a:avLst/>
              <a:gdLst/>
              <a:ahLst/>
              <a:cxnLst/>
              <a:rect l="l" t="t" r="r" b="b"/>
              <a:pathLst>
                <a:path w="1219" h="1010" extrusionOk="0">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6648166" y="1199691"/>
              <a:ext cx="34549" cy="32359"/>
            </a:xfrm>
            <a:custGeom>
              <a:avLst/>
              <a:gdLst/>
              <a:ahLst/>
              <a:cxnLst/>
              <a:rect l="l" t="t" r="r" b="b"/>
              <a:pathLst>
                <a:path w="1089" h="1020" extrusionOk="0">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6604831" y="1096809"/>
              <a:ext cx="22017" cy="27315"/>
            </a:xfrm>
            <a:custGeom>
              <a:avLst/>
              <a:gdLst/>
              <a:ahLst/>
              <a:cxnLst/>
              <a:rect l="l" t="t" r="r" b="b"/>
              <a:pathLst>
                <a:path w="694" h="861" extrusionOk="0">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6633097" y="1005412"/>
              <a:ext cx="23762" cy="23667"/>
            </a:xfrm>
            <a:custGeom>
              <a:avLst/>
              <a:gdLst/>
              <a:ahLst/>
              <a:cxnLst/>
              <a:rect l="l" t="t" r="r" b="b"/>
              <a:pathLst>
                <a:path w="749" h="746" extrusionOk="0">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6703588" y="1194552"/>
              <a:ext cx="26427" cy="19923"/>
            </a:xfrm>
            <a:custGeom>
              <a:avLst/>
              <a:gdLst/>
              <a:ahLst/>
              <a:cxnLst/>
              <a:rect l="l" t="t" r="r" b="b"/>
              <a:pathLst>
                <a:path w="833" h="628" extrusionOk="0">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6826266" y="1103313"/>
              <a:ext cx="20304" cy="25824"/>
            </a:xfrm>
            <a:custGeom>
              <a:avLst/>
              <a:gdLst/>
              <a:ahLst/>
              <a:cxnLst/>
              <a:rect l="l" t="t" r="r" b="b"/>
              <a:pathLst>
                <a:path w="640" h="814" extrusionOk="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6802632" y="1012391"/>
              <a:ext cx="23667" cy="24111"/>
            </a:xfrm>
            <a:custGeom>
              <a:avLst/>
              <a:gdLst/>
              <a:ahLst/>
              <a:cxnLst/>
              <a:rect l="l" t="t" r="r" b="b"/>
              <a:pathLst>
                <a:path w="746" h="760" extrusionOk="0">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6719133" y="1072413"/>
              <a:ext cx="23667" cy="22334"/>
            </a:xfrm>
            <a:custGeom>
              <a:avLst/>
              <a:gdLst/>
              <a:ahLst/>
              <a:cxnLst/>
              <a:rect l="l" t="t" r="r" b="b"/>
              <a:pathLst>
                <a:path w="746" h="704" extrusionOk="0">
                  <a:moveTo>
                    <a:pt x="212" y="704"/>
                  </a:moveTo>
                  <a:cubicBezTo>
                    <a:pt x="212" y="704"/>
                    <a:pt x="1" y="73"/>
                    <a:pt x="397" y="1"/>
                  </a:cubicBezTo>
                  <a:cubicBezTo>
                    <a:pt x="397" y="2"/>
                    <a:pt x="746" y="640"/>
                    <a:pt x="212" y="704"/>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6715612" y="1107532"/>
              <a:ext cx="21700" cy="18686"/>
            </a:xfrm>
            <a:custGeom>
              <a:avLst/>
              <a:gdLst/>
              <a:ahLst/>
              <a:cxnLst/>
              <a:rect l="l" t="t" r="r" b="b"/>
              <a:pathLst>
                <a:path w="684" h="589" extrusionOk="0">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6699750" y="1070732"/>
              <a:ext cx="15228" cy="12785"/>
            </a:xfrm>
            <a:custGeom>
              <a:avLst/>
              <a:gdLst/>
              <a:ahLst/>
              <a:cxnLst/>
              <a:rect l="l" t="t" r="r" b="b"/>
              <a:pathLst>
                <a:path w="480" h="403" extrusionOk="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6769607" y="1111910"/>
              <a:ext cx="12468" cy="12341"/>
            </a:xfrm>
            <a:custGeom>
              <a:avLst/>
              <a:gdLst/>
              <a:ahLst/>
              <a:cxnLst/>
              <a:rect l="l" t="t" r="r" b="b"/>
              <a:pathLst>
                <a:path w="393" h="389" extrusionOk="0">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6705048" y="1034027"/>
              <a:ext cx="12436" cy="12278"/>
            </a:xfrm>
            <a:custGeom>
              <a:avLst/>
              <a:gdLst/>
              <a:ahLst/>
              <a:cxnLst/>
              <a:rect l="l" t="t" r="r" b="b"/>
              <a:pathLst>
                <a:path w="392" h="387" extrusionOk="0">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6721735" y="1035264"/>
              <a:ext cx="12468" cy="12246"/>
            </a:xfrm>
            <a:custGeom>
              <a:avLst/>
              <a:gdLst/>
              <a:ahLst/>
              <a:cxnLst/>
              <a:rect l="l" t="t" r="r" b="b"/>
              <a:pathLst>
                <a:path w="393" h="386" extrusionOk="0">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6670786" y="1105692"/>
              <a:ext cx="12436" cy="12309"/>
            </a:xfrm>
            <a:custGeom>
              <a:avLst/>
              <a:gdLst/>
              <a:ahLst/>
              <a:cxnLst/>
              <a:rect l="l" t="t" r="r" b="b"/>
              <a:pathLst>
                <a:path w="392" h="388" extrusionOk="0">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6777030" y="1080979"/>
              <a:ext cx="12468" cy="12214"/>
            </a:xfrm>
            <a:custGeom>
              <a:avLst/>
              <a:gdLst/>
              <a:ahLst/>
              <a:cxnLst/>
              <a:rect l="l" t="t" r="r" b="b"/>
              <a:pathLst>
                <a:path w="393" h="385" extrusionOk="0">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6664599" y="1078695"/>
              <a:ext cx="12500" cy="12246"/>
            </a:xfrm>
            <a:custGeom>
              <a:avLst/>
              <a:gdLst/>
              <a:ahLst/>
              <a:cxnLst/>
              <a:rect l="l" t="t" r="r" b="b"/>
              <a:pathLst>
                <a:path w="394" h="386" extrusionOk="0">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6668248" y="1067242"/>
              <a:ext cx="12468" cy="12341"/>
            </a:xfrm>
            <a:custGeom>
              <a:avLst/>
              <a:gdLst/>
              <a:ahLst/>
              <a:cxnLst/>
              <a:rect l="l" t="t" r="r" b="b"/>
              <a:pathLst>
                <a:path w="393" h="389" extrusionOk="0">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6755807" y="1134212"/>
              <a:ext cx="6250" cy="6123"/>
            </a:xfrm>
            <a:custGeom>
              <a:avLst/>
              <a:gdLst/>
              <a:ahLst/>
              <a:cxnLst/>
              <a:rect l="l" t="t" r="r" b="b"/>
              <a:pathLst>
                <a:path w="197" h="193" extrusionOk="0">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6742197" y="1039515"/>
              <a:ext cx="6218" cy="6123"/>
            </a:xfrm>
            <a:custGeom>
              <a:avLst/>
              <a:gdLst/>
              <a:ahLst/>
              <a:cxnLst/>
              <a:rect l="l" t="t" r="r" b="b"/>
              <a:pathLst>
                <a:path w="196" h="193" extrusionOk="0">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6732172" y="1145633"/>
              <a:ext cx="6250" cy="6155"/>
            </a:xfrm>
            <a:custGeom>
              <a:avLst/>
              <a:gdLst/>
              <a:ahLst/>
              <a:cxnLst/>
              <a:rect l="l" t="t" r="r" b="b"/>
              <a:pathLst>
                <a:path w="197" h="194" extrusionOk="0">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6701780" y="1145474"/>
              <a:ext cx="6250" cy="6218"/>
            </a:xfrm>
            <a:custGeom>
              <a:avLst/>
              <a:gdLst/>
              <a:ahLst/>
              <a:cxnLst/>
              <a:rect l="l" t="t" r="r" b="b"/>
              <a:pathLst>
                <a:path w="197" h="196" extrusionOk="0">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6675163" y="1062928"/>
              <a:ext cx="6282" cy="6218"/>
            </a:xfrm>
            <a:custGeom>
              <a:avLst/>
              <a:gdLst/>
              <a:ahLst/>
              <a:cxnLst/>
              <a:rect l="l" t="t" r="r" b="b"/>
              <a:pathLst>
                <a:path w="198" h="196" extrusionOk="0">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6352527" y="1245057"/>
              <a:ext cx="219632" cy="487613"/>
            </a:xfrm>
            <a:custGeom>
              <a:avLst/>
              <a:gdLst/>
              <a:ahLst/>
              <a:cxnLst/>
              <a:rect l="l" t="t" r="r" b="b"/>
              <a:pathLst>
                <a:path w="6923" h="15370" extrusionOk="0">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6205739" y="1119968"/>
              <a:ext cx="181530" cy="170205"/>
            </a:xfrm>
            <a:custGeom>
              <a:avLst/>
              <a:gdLst/>
              <a:ahLst/>
              <a:cxnLst/>
              <a:rect l="l" t="t" r="r" b="b"/>
              <a:pathLst>
                <a:path w="5722" h="5365" extrusionOk="0">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6214241" y="1126472"/>
              <a:ext cx="157483" cy="112973"/>
            </a:xfrm>
            <a:custGeom>
              <a:avLst/>
              <a:gdLst/>
              <a:ahLst/>
              <a:cxnLst/>
              <a:rect l="l" t="t" r="r" b="b"/>
              <a:pathLst>
                <a:path w="4964" h="3561" extrusionOk="0">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6214241" y="1126503"/>
              <a:ext cx="157483" cy="112973"/>
            </a:xfrm>
            <a:custGeom>
              <a:avLst/>
              <a:gdLst/>
              <a:ahLst/>
              <a:cxnLst/>
              <a:rect l="l" t="t" r="r" b="b"/>
              <a:pathLst>
                <a:path w="4964" h="3561" extrusionOk="0">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7301116" y="934793"/>
              <a:ext cx="382286" cy="371182"/>
            </a:xfrm>
            <a:custGeom>
              <a:avLst/>
              <a:gdLst/>
              <a:ahLst/>
              <a:cxnLst/>
              <a:rect l="l" t="t" r="r" b="b"/>
              <a:pathLst>
                <a:path w="12050" h="11700" extrusionOk="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7486512" y="1031743"/>
              <a:ext cx="189271" cy="94033"/>
            </a:xfrm>
            <a:custGeom>
              <a:avLst/>
              <a:gdLst/>
              <a:ahLst/>
              <a:cxnLst/>
              <a:rect l="l" t="t" r="r" b="b"/>
              <a:pathLst>
                <a:path w="5966" h="2964" extrusionOk="0">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7323291" y="1025049"/>
              <a:ext cx="156309" cy="198059"/>
            </a:xfrm>
            <a:custGeom>
              <a:avLst/>
              <a:gdLst/>
              <a:ahLst/>
              <a:cxnLst/>
              <a:rect l="l" t="t" r="r" b="b"/>
              <a:pathLst>
                <a:path w="4927" h="6243" extrusionOk="0">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7338328" y="1141858"/>
              <a:ext cx="213319" cy="139717"/>
            </a:xfrm>
            <a:custGeom>
              <a:avLst/>
              <a:gdLst/>
              <a:ahLst/>
              <a:cxnLst/>
              <a:rect l="l" t="t" r="r" b="b"/>
              <a:pathLst>
                <a:path w="6724" h="4404" extrusionOk="0">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7344578" y="1091733"/>
              <a:ext cx="196441" cy="133308"/>
            </a:xfrm>
            <a:custGeom>
              <a:avLst/>
              <a:gdLst/>
              <a:ahLst/>
              <a:cxnLst/>
              <a:rect l="l" t="t" r="r" b="b"/>
              <a:pathLst>
                <a:path w="6192" h="4202" extrusionOk="0">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6932067" y="1038976"/>
              <a:ext cx="385935" cy="331748"/>
            </a:xfrm>
            <a:custGeom>
              <a:avLst/>
              <a:gdLst/>
              <a:ahLst/>
              <a:cxnLst/>
              <a:rect l="l" t="t" r="r" b="b"/>
              <a:pathLst>
                <a:path w="12165" h="10457" extrusionOk="0">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6920519" y="1135450"/>
              <a:ext cx="206593" cy="78107"/>
            </a:xfrm>
            <a:custGeom>
              <a:avLst/>
              <a:gdLst/>
              <a:ahLst/>
              <a:cxnLst/>
              <a:rect l="l" t="t" r="r" b="b"/>
              <a:pathLst>
                <a:path w="6512" h="2462" extrusionOk="0">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7090847" y="1232748"/>
              <a:ext cx="224042" cy="116367"/>
            </a:xfrm>
            <a:custGeom>
              <a:avLst/>
              <a:gdLst/>
              <a:ahLst/>
              <a:cxnLst/>
              <a:rect l="l" t="t" r="r" b="b"/>
              <a:pathLst>
                <a:path w="7062" h="3668" extrusionOk="0">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7103695" y="1078251"/>
              <a:ext cx="213636" cy="141716"/>
            </a:xfrm>
            <a:custGeom>
              <a:avLst/>
              <a:gdLst/>
              <a:ahLst/>
              <a:cxnLst/>
              <a:rect l="l" t="t" r="r" b="b"/>
              <a:pathLst>
                <a:path w="6734" h="4467" extrusionOk="0">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7063088" y="1197471"/>
              <a:ext cx="234416" cy="40957"/>
            </a:xfrm>
            <a:custGeom>
              <a:avLst/>
              <a:gdLst/>
              <a:ahLst/>
              <a:cxnLst/>
              <a:rect l="l" t="t" r="r" b="b"/>
              <a:pathLst>
                <a:path w="7389" h="1291" extrusionOk="0">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7153312" y="858750"/>
              <a:ext cx="337713" cy="376576"/>
            </a:xfrm>
            <a:custGeom>
              <a:avLst/>
              <a:gdLst/>
              <a:ahLst/>
              <a:cxnLst/>
              <a:rect l="l" t="t" r="r" b="b"/>
              <a:pathLst>
                <a:path w="10645" h="11870" extrusionOk="0">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7322244" y="840382"/>
              <a:ext cx="62625" cy="207228"/>
            </a:xfrm>
            <a:custGeom>
              <a:avLst/>
              <a:gdLst/>
              <a:ahLst/>
              <a:cxnLst/>
              <a:rect l="l" t="t" r="r" b="b"/>
              <a:pathLst>
                <a:path w="1974" h="6532" extrusionOk="0">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7186083" y="1017911"/>
              <a:ext cx="128645" cy="216840"/>
            </a:xfrm>
            <a:custGeom>
              <a:avLst/>
              <a:gdLst/>
              <a:ahLst/>
              <a:cxnLst/>
              <a:rect l="l" t="t" r="r" b="b"/>
              <a:pathLst>
                <a:path w="4055" h="6835" extrusionOk="0">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7332999" y="1017911"/>
              <a:ext cx="128708" cy="216840"/>
            </a:xfrm>
            <a:custGeom>
              <a:avLst/>
              <a:gdLst/>
              <a:ahLst/>
              <a:cxnLst/>
              <a:rect l="l" t="t" r="r" b="b"/>
              <a:pathLst>
                <a:path w="4057" h="6835" extrusionOk="0">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7304796" y="983934"/>
              <a:ext cx="36515" cy="232544"/>
            </a:xfrm>
            <a:custGeom>
              <a:avLst/>
              <a:gdLst/>
              <a:ahLst/>
              <a:cxnLst/>
              <a:rect l="l" t="t" r="r" b="b"/>
              <a:pathLst>
                <a:path w="1151" h="7330" extrusionOk="0">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7297150" y="1168506"/>
              <a:ext cx="381144" cy="372007"/>
            </a:xfrm>
            <a:custGeom>
              <a:avLst/>
              <a:gdLst/>
              <a:ahLst/>
              <a:cxnLst/>
              <a:rect l="l" t="t" r="r" b="b"/>
              <a:pathLst>
                <a:path w="12014" h="11726" extrusionOk="0">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7483879" y="1350667"/>
              <a:ext cx="151074" cy="157388"/>
            </a:xfrm>
            <a:custGeom>
              <a:avLst/>
              <a:gdLst/>
              <a:ahLst/>
              <a:cxnLst/>
              <a:rect l="l" t="t" r="r" b="b"/>
              <a:pathLst>
                <a:path w="4762" h="4961" extrusionOk="0">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7323323" y="1248737"/>
              <a:ext cx="150725" cy="200756"/>
            </a:xfrm>
            <a:custGeom>
              <a:avLst/>
              <a:gdLst/>
              <a:ahLst/>
              <a:cxnLst/>
              <a:rect l="l" t="t" r="r" b="b"/>
              <a:pathLst>
                <a:path w="4751" h="6328" extrusionOk="0">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7344451" y="1248356"/>
              <a:ext cx="189620" cy="142318"/>
            </a:xfrm>
            <a:custGeom>
              <a:avLst/>
              <a:gdLst/>
              <a:ahLst/>
              <a:cxnLst/>
              <a:rect l="l" t="t" r="r" b="b"/>
              <a:pathLst>
                <a:path w="5977" h="4486" extrusionOk="0">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7002178" y="1205306"/>
              <a:ext cx="377020" cy="374006"/>
            </a:xfrm>
            <a:custGeom>
              <a:avLst/>
              <a:gdLst/>
              <a:ahLst/>
              <a:cxnLst/>
              <a:rect l="l" t="t" r="r" b="b"/>
              <a:pathLst>
                <a:path w="11884" h="11789" extrusionOk="0">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7028921" y="1390196"/>
              <a:ext cx="164272" cy="142128"/>
            </a:xfrm>
            <a:custGeom>
              <a:avLst/>
              <a:gdLst/>
              <a:ahLst/>
              <a:cxnLst/>
              <a:rect l="l" t="t" r="r" b="b"/>
              <a:pathLst>
                <a:path w="5178" h="4480" extrusionOk="0">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7205372" y="1253369"/>
              <a:ext cx="142699" cy="208211"/>
            </a:xfrm>
            <a:custGeom>
              <a:avLst/>
              <a:gdLst/>
              <a:ahLst/>
              <a:cxnLst/>
              <a:rect l="l" t="t" r="r" b="b"/>
              <a:pathLst>
                <a:path w="4498" h="6563" extrusionOk="0">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7097699" y="1236365"/>
              <a:ext cx="205832" cy="143111"/>
            </a:xfrm>
            <a:custGeom>
              <a:avLst/>
              <a:gdLst/>
              <a:ahLst/>
              <a:cxnLst/>
              <a:rect l="l" t="t" r="r" b="b"/>
              <a:pathLst>
                <a:path w="6488" h="4511" extrusionOk="0">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7150298" y="1257080"/>
              <a:ext cx="152566" cy="180737"/>
            </a:xfrm>
            <a:custGeom>
              <a:avLst/>
              <a:gdLst/>
              <a:ahLst/>
              <a:cxnLst/>
              <a:rect l="l" t="t" r="r" b="b"/>
              <a:pathLst>
                <a:path w="4809" h="5697" extrusionOk="0">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7294707" y="1208162"/>
              <a:ext cx="55106" cy="54345"/>
            </a:xfrm>
            <a:custGeom>
              <a:avLst/>
              <a:gdLst/>
              <a:ahLst/>
              <a:cxnLst/>
              <a:rect l="l" t="t" r="r" b="b"/>
              <a:pathLst>
                <a:path w="1737" h="1713" extrusionOk="0">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7534004" y="978985"/>
              <a:ext cx="100441" cy="102726"/>
            </a:xfrm>
            <a:custGeom>
              <a:avLst/>
              <a:gdLst/>
              <a:ahLst/>
              <a:cxnLst/>
              <a:rect l="l" t="t" r="r" b="b"/>
              <a:pathLst>
                <a:path w="3166" h="3238" extrusionOk="0">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7520743" y="1372240"/>
              <a:ext cx="141081" cy="78329"/>
            </a:xfrm>
            <a:custGeom>
              <a:avLst/>
              <a:gdLst/>
              <a:ahLst/>
              <a:cxnLst/>
              <a:rect l="l" t="t" r="r" b="b"/>
              <a:pathLst>
                <a:path w="4447" h="2469" extrusionOk="0">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6293488" y="679666"/>
              <a:ext cx="324769" cy="110657"/>
            </a:xfrm>
            <a:custGeom>
              <a:avLst/>
              <a:gdLst/>
              <a:ahLst/>
              <a:cxnLst/>
              <a:rect l="l" t="t" r="r" b="b"/>
              <a:pathLst>
                <a:path w="10237" h="3488" extrusionOk="0">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6481772" y="680301"/>
              <a:ext cx="90036" cy="101710"/>
            </a:xfrm>
            <a:custGeom>
              <a:avLst/>
              <a:gdLst/>
              <a:ahLst/>
              <a:cxnLst/>
              <a:rect l="l" t="t" r="r" b="b"/>
              <a:pathLst>
                <a:path w="2838" h="3206" extrusionOk="0">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6304053" y="681919"/>
              <a:ext cx="101330" cy="41560"/>
            </a:xfrm>
            <a:custGeom>
              <a:avLst/>
              <a:gdLst/>
              <a:ahLst/>
              <a:cxnLst/>
              <a:rect l="l" t="t" r="r" b="b"/>
              <a:pathLst>
                <a:path w="3194" h="1310" extrusionOk="0">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5971899" y="682553"/>
              <a:ext cx="325118" cy="160782"/>
            </a:xfrm>
            <a:custGeom>
              <a:avLst/>
              <a:gdLst/>
              <a:ahLst/>
              <a:cxnLst/>
              <a:rect l="l" t="t" r="r" b="b"/>
              <a:pathLst>
                <a:path w="10248" h="5068" extrusionOk="0">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5980052" y="682775"/>
              <a:ext cx="146918" cy="108595"/>
            </a:xfrm>
            <a:custGeom>
              <a:avLst/>
              <a:gdLst/>
              <a:ahLst/>
              <a:cxnLst/>
              <a:rect l="l" t="t" r="r" b="b"/>
              <a:pathLst>
                <a:path w="4631" h="3423" extrusionOk="0">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6158470" y="683220"/>
              <a:ext cx="126234" cy="52346"/>
            </a:xfrm>
            <a:custGeom>
              <a:avLst/>
              <a:gdLst/>
              <a:ahLst/>
              <a:cxnLst/>
              <a:rect l="l" t="t" r="r" b="b"/>
              <a:pathLst>
                <a:path w="3979" h="1650" extrusionOk="0">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6101429" y="684774"/>
              <a:ext cx="28045" cy="26903"/>
            </a:xfrm>
            <a:custGeom>
              <a:avLst/>
              <a:gdLst/>
              <a:ahLst/>
              <a:cxnLst/>
              <a:rect l="l" t="t" r="r" b="b"/>
              <a:pathLst>
                <a:path w="884" h="848" extrusionOk="0">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6517652" y="680809"/>
              <a:ext cx="95270" cy="39339"/>
            </a:xfrm>
            <a:custGeom>
              <a:avLst/>
              <a:gdLst/>
              <a:ahLst/>
              <a:cxnLst/>
              <a:rect l="l" t="t" r="r" b="b"/>
              <a:pathLst>
                <a:path w="3003" h="1240" extrusionOk="0">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7459642" y="1940930"/>
              <a:ext cx="231148" cy="317853"/>
            </a:xfrm>
            <a:custGeom>
              <a:avLst/>
              <a:gdLst/>
              <a:ahLst/>
              <a:cxnLst/>
              <a:rect l="l" t="t" r="r" b="b"/>
              <a:pathLst>
                <a:path w="7286" h="10019" extrusionOk="0">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7626036" y="2062529"/>
              <a:ext cx="63482" cy="42734"/>
            </a:xfrm>
            <a:custGeom>
              <a:avLst/>
              <a:gdLst/>
              <a:ahLst/>
              <a:cxnLst/>
              <a:rect l="l" t="t" r="r" b="b"/>
              <a:pathLst>
                <a:path w="2001" h="1347" extrusionOk="0">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7462656" y="2004664"/>
              <a:ext cx="156341" cy="198059"/>
            </a:xfrm>
            <a:custGeom>
              <a:avLst/>
              <a:gdLst/>
              <a:ahLst/>
              <a:cxnLst/>
              <a:rect l="l" t="t" r="r" b="b"/>
              <a:pathLst>
                <a:path w="4928" h="6243" extrusionOk="0">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7477630" y="2121441"/>
              <a:ext cx="210337" cy="130707"/>
            </a:xfrm>
            <a:custGeom>
              <a:avLst/>
              <a:gdLst/>
              <a:ahLst/>
              <a:cxnLst/>
              <a:rect l="l" t="t" r="r" b="b"/>
              <a:pathLst>
                <a:path w="6630" h="4120" extrusionOk="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7484038" y="2071285"/>
              <a:ext cx="196441" cy="133372"/>
            </a:xfrm>
            <a:custGeom>
              <a:avLst/>
              <a:gdLst/>
              <a:ahLst/>
              <a:cxnLst/>
              <a:rect l="l" t="t" r="r" b="b"/>
              <a:pathLst>
                <a:path w="6192" h="4204" extrusionOk="0">
                  <a:moveTo>
                    <a:pt x="143" y="4203"/>
                  </a:moveTo>
                  <a:cubicBezTo>
                    <a:pt x="143" y="4203"/>
                    <a:pt x="4054" y="2072"/>
                    <a:pt x="6191" y="1"/>
                  </a:cubicBezTo>
                  <a:cubicBezTo>
                    <a:pt x="6191" y="1"/>
                    <a:pt x="1993" y="2081"/>
                    <a:pt x="1" y="405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7071463" y="2018495"/>
              <a:ext cx="385935" cy="331875"/>
            </a:xfrm>
            <a:custGeom>
              <a:avLst/>
              <a:gdLst/>
              <a:ahLst/>
              <a:cxnLst/>
              <a:rect l="l" t="t" r="r" b="b"/>
              <a:pathLst>
                <a:path w="12165" h="10461" extrusionOk="0">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7059916" y="2115128"/>
              <a:ext cx="206498" cy="78107"/>
            </a:xfrm>
            <a:custGeom>
              <a:avLst/>
              <a:gdLst/>
              <a:ahLst/>
              <a:cxnLst/>
              <a:rect l="l" t="t" r="r" b="b"/>
              <a:pathLst>
                <a:path w="6509" h="2462" extrusionOk="0">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7230244" y="2212363"/>
              <a:ext cx="224074" cy="116336"/>
            </a:xfrm>
            <a:custGeom>
              <a:avLst/>
              <a:gdLst/>
              <a:ahLst/>
              <a:cxnLst/>
              <a:rect l="l" t="t" r="r" b="b"/>
              <a:pathLst>
                <a:path w="7063" h="3667" extrusionOk="0">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7243060" y="2057802"/>
              <a:ext cx="213668" cy="141747"/>
            </a:xfrm>
            <a:custGeom>
              <a:avLst/>
              <a:gdLst/>
              <a:ahLst/>
              <a:cxnLst/>
              <a:rect l="l" t="t" r="r" b="b"/>
              <a:pathLst>
                <a:path w="6735" h="4468" extrusionOk="0">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7202485" y="2177022"/>
              <a:ext cx="234416" cy="40957"/>
            </a:xfrm>
            <a:custGeom>
              <a:avLst/>
              <a:gdLst/>
              <a:ahLst/>
              <a:cxnLst/>
              <a:rect l="l" t="t" r="r" b="b"/>
              <a:pathLst>
                <a:path w="7389" h="1291" extrusionOk="0">
                  <a:moveTo>
                    <a:pt x="7374" y="818"/>
                  </a:moveTo>
                  <a:cubicBezTo>
                    <a:pt x="7374" y="818"/>
                    <a:pt x="2984" y="1"/>
                    <a:pt x="1" y="253"/>
                  </a:cubicBezTo>
                  <a:cubicBezTo>
                    <a:pt x="1" y="253"/>
                    <a:pt x="4580" y="1291"/>
                    <a:pt x="7388" y="1024"/>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7422937" y="1980395"/>
              <a:ext cx="266585" cy="299103"/>
            </a:xfrm>
            <a:custGeom>
              <a:avLst/>
              <a:gdLst/>
              <a:ahLst/>
              <a:cxnLst/>
              <a:rect l="l" t="t" r="r" b="b"/>
              <a:pathLst>
                <a:path w="8403" h="9428" extrusionOk="0">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7199757" y="2059610"/>
              <a:ext cx="290093" cy="234797"/>
            </a:xfrm>
            <a:custGeom>
              <a:avLst/>
              <a:gdLst/>
              <a:ahLst/>
              <a:cxnLst/>
              <a:rect l="l" t="t" r="r" b="b"/>
              <a:pathLst>
                <a:path w="9144" h="7401" extrusionOk="0">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292740" y="1838397"/>
              <a:ext cx="337744" cy="376607"/>
            </a:xfrm>
            <a:custGeom>
              <a:avLst/>
              <a:gdLst/>
              <a:ahLst/>
              <a:cxnLst/>
              <a:rect l="l" t="t" r="r" b="b"/>
              <a:pathLst>
                <a:path w="10646" h="11871" extrusionOk="0">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7461609" y="1819901"/>
              <a:ext cx="62625" cy="207323"/>
            </a:xfrm>
            <a:custGeom>
              <a:avLst/>
              <a:gdLst/>
              <a:ahLst/>
              <a:cxnLst/>
              <a:rect l="l" t="t" r="r" b="b"/>
              <a:pathLst>
                <a:path w="1974" h="6535" extrusionOk="0">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7325416" y="1997557"/>
              <a:ext cx="128708" cy="216745"/>
            </a:xfrm>
            <a:custGeom>
              <a:avLst/>
              <a:gdLst/>
              <a:ahLst/>
              <a:cxnLst/>
              <a:rect l="l" t="t" r="r" b="b"/>
              <a:pathLst>
                <a:path w="4057" h="6832" extrusionOk="0">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7472363" y="1997557"/>
              <a:ext cx="128645" cy="216745"/>
            </a:xfrm>
            <a:custGeom>
              <a:avLst/>
              <a:gdLst/>
              <a:ahLst/>
              <a:cxnLst/>
              <a:rect l="l" t="t" r="r" b="b"/>
              <a:pathLst>
                <a:path w="4055" h="6832" extrusionOk="0">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7444192" y="1963581"/>
              <a:ext cx="36515" cy="232513"/>
            </a:xfrm>
            <a:custGeom>
              <a:avLst/>
              <a:gdLst/>
              <a:ahLst/>
              <a:cxnLst/>
              <a:rect l="l" t="t" r="r" b="b"/>
              <a:pathLst>
                <a:path w="1151" h="7329" extrusionOk="0">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7461704" y="2162175"/>
              <a:ext cx="226390" cy="334191"/>
            </a:xfrm>
            <a:custGeom>
              <a:avLst/>
              <a:gdLst/>
              <a:ahLst/>
              <a:cxnLst/>
              <a:rect l="l" t="t" r="r" b="b"/>
              <a:pathLst>
                <a:path w="7136" h="10534" extrusionOk="0">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7623371" y="2330282"/>
              <a:ext cx="62689" cy="76521"/>
            </a:xfrm>
            <a:custGeom>
              <a:avLst/>
              <a:gdLst/>
              <a:ahLst/>
              <a:cxnLst/>
              <a:rect l="l" t="t" r="r" b="b"/>
              <a:pathLst>
                <a:path w="1976" h="2412" extrusionOk="0">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7462751" y="2228383"/>
              <a:ext cx="150694" cy="200788"/>
            </a:xfrm>
            <a:custGeom>
              <a:avLst/>
              <a:gdLst/>
              <a:ahLst/>
              <a:cxnLst/>
              <a:rect l="l" t="t" r="r" b="b"/>
              <a:pathLst>
                <a:path w="4750" h="6329" extrusionOk="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7483879" y="2227971"/>
              <a:ext cx="189620" cy="142350"/>
            </a:xfrm>
            <a:custGeom>
              <a:avLst/>
              <a:gdLst/>
              <a:ahLst/>
              <a:cxnLst/>
              <a:rect l="l" t="t" r="r" b="b"/>
              <a:pathLst>
                <a:path w="5977" h="4487" extrusionOk="0">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7141511" y="2184953"/>
              <a:ext cx="377083" cy="374038"/>
            </a:xfrm>
            <a:custGeom>
              <a:avLst/>
              <a:gdLst/>
              <a:ahLst/>
              <a:cxnLst/>
              <a:rect l="l" t="t" r="r" b="b"/>
              <a:pathLst>
                <a:path w="11886" h="11790" extrusionOk="0">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7168286" y="2369810"/>
              <a:ext cx="164304" cy="142160"/>
            </a:xfrm>
            <a:custGeom>
              <a:avLst/>
              <a:gdLst/>
              <a:ahLst/>
              <a:cxnLst/>
              <a:rect l="l" t="t" r="r" b="b"/>
              <a:pathLst>
                <a:path w="5179" h="4481" extrusionOk="0">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7344832" y="2232952"/>
              <a:ext cx="142699" cy="208211"/>
            </a:xfrm>
            <a:custGeom>
              <a:avLst/>
              <a:gdLst/>
              <a:ahLst/>
              <a:cxnLst/>
              <a:rect l="l" t="t" r="r" b="b"/>
              <a:pathLst>
                <a:path w="4498" h="6563" extrusionOk="0">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7237096" y="2215979"/>
              <a:ext cx="205832" cy="143080"/>
            </a:xfrm>
            <a:custGeom>
              <a:avLst/>
              <a:gdLst/>
              <a:ahLst/>
              <a:cxnLst/>
              <a:rect l="l" t="t" r="r" b="b"/>
              <a:pathLst>
                <a:path w="6488" h="4510" extrusionOk="0">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7289758" y="2236663"/>
              <a:ext cx="152566" cy="180706"/>
            </a:xfrm>
            <a:custGeom>
              <a:avLst/>
              <a:gdLst/>
              <a:ahLst/>
              <a:cxnLst/>
              <a:rect l="l" t="t" r="r" b="b"/>
              <a:pathLst>
                <a:path w="4809" h="5696" extrusionOk="0">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7434040" y="2187745"/>
              <a:ext cx="55106" cy="54313"/>
            </a:xfrm>
            <a:custGeom>
              <a:avLst/>
              <a:gdLst/>
              <a:ahLst/>
              <a:cxnLst/>
              <a:rect l="l" t="t" r="r" b="b"/>
              <a:pathLst>
                <a:path w="1737" h="1712" extrusionOk="0">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7673686" y="2046635"/>
              <a:ext cx="15926" cy="14530"/>
            </a:xfrm>
            <a:custGeom>
              <a:avLst/>
              <a:gdLst/>
              <a:ahLst/>
              <a:cxnLst/>
              <a:rect l="l" t="t" r="r" b="b"/>
              <a:pathLst>
                <a:path w="502" h="458" extrusionOk="0">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7668229" y="2357945"/>
              <a:ext cx="17988" cy="13515"/>
            </a:xfrm>
            <a:custGeom>
              <a:avLst/>
              <a:gdLst/>
              <a:ahLst/>
              <a:cxnLst/>
              <a:rect l="l" t="t" r="r" b="b"/>
              <a:pathLst>
                <a:path w="567" h="426" extrusionOk="0">
                  <a:moveTo>
                    <a:pt x="0" y="0"/>
                  </a:moveTo>
                  <a:cubicBezTo>
                    <a:pt x="194" y="143"/>
                    <a:pt x="383" y="275"/>
                    <a:pt x="566" y="395"/>
                  </a:cubicBezTo>
                  <a:lnTo>
                    <a:pt x="566" y="425"/>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5882912" y="1991117"/>
              <a:ext cx="382318" cy="371214"/>
            </a:xfrm>
            <a:custGeom>
              <a:avLst/>
              <a:gdLst/>
              <a:ahLst/>
              <a:cxnLst/>
              <a:rect l="l" t="t" r="r" b="b"/>
              <a:pathLst>
                <a:path w="12051" h="11701" extrusionOk="0">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6068309" y="2088035"/>
              <a:ext cx="189271" cy="94096"/>
            </a:xfrm>
            <a:custGeom>
              <a:avLst/>
              <a:gdLst/>
              <a:ahLst/>
              <a:cxnLst/>
              <a:rect l="l" t="t" r="r" b="b"/>
              <a:pathLst>
                <a:path w="5966" h="2966" extrusionOk="0">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5905088" y="2081405"/>
              <a:ext cx="156309" cy="198059"/>
            </a:xfrm>
            <a:custGeom>
              <a:avLst/>
              <a:gdLst/>
              <a:ahLst/>
              <a:cxnLst/>
              <a:rect l="l" t="t" r="r" b="b"/>
              <a:pathLst>
                <a:path w="4927" h="6243" extrusionOk="0">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5920125" y="2198118"/>
              <a:ext cx="213160" cy="139653"/>
            </a:xfrm>
            <a:custGeom>
              <a:avLst/>
              <a:gdLst/>
              <a:ahLst/>
              <a:cxnLst/>
              <a:rect l="l" t="t" r="r" b="b"/>
              <a:pathLst>
                <a:path w="6719" h="4402" extrusionOk="0">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5926375" y="2148026"/>
              <a:ext cx="196505" cy="133308"/>
            </a:xfrm>
            <a:custGeom>
              <a:avLst/>
              <a:gdLst/>
              <a:ahLst/>
              <a:cxnLst/>
              <a:rect l="l" t="t" r="r" b="b"/>
              <a:pathLst>
                <a:path w="6194" h="4202" extrusionOk="0">
                  <a:moveTo>
                    <a:pt x="143" y="4201"/>
                  </a:moveTo>
                  <a:cubicBezTo>
                    <a:pt x="143" y="4201"/>
                    <a:pt x="4054" y="2071"/>
                    <a:pt x="6193" y="0"/>
                  </a:cubicBezTo>
                  <a:cubicBezTo>
                    <a:pt x="6193" y="0"/>
                    <a:pt x="1993" y="2079"/>
                    <a:pt x="1" y="405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5844907" y="2195866"/>
              <a:ext cx="54821" cy="149139"/>
            </a:xfrm>
            <a:custGeom>
              <a:avLst/>
              <a:gdLst/>
              <a:ahLst/>
              <a:cxnLst/>
              <a:rect l="l" t="t" r="r" b="b"/>
              <a:pathLst>
                <a:path w="1728" h="4701" extrusionOk="0">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5849031" y="2292879"/>
              <a:ext cx="47588" cy="42797"/>
            </a:xfrm>
            <a:custGeom>
              <a:avLst/>
              <a:gdLst/>
              <a:ahLst/>
              <a:cxnLst/>
              <a:rect l="l" t="t" r="r" b="b"/>
              <a:pathLst>
                <a:path w="1500" h="1349" extrusionOk="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5844938" y="2205098"/>
              <a:ext cx="54186" cy="71159"/>
            </a:xfrm>
            <a:custGeom>
              <a:avLst/>
              <a:gdLst/>
              <a:ahLst/>
              <a:cxnLst/>
              <a:rect l="l" t="t" r="r" b="b"/>
              <a:pathLst>
                <a:path w="1708" h="2243" extrusionOk="0">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5849063" y="2274796"/>
              <a:ext cx="30266" cy="12944"/>
            </a:xfrm>
            <a:custGeom>
              <a:avLst/>
              <a:gdLst/>
              <a:ahLst/>
              <a:cxnLst/>
              <a:rect l="l" t="t" r="r" b="b"/>
              <a:pathLst>
                <a:path w="954" h="408" extrusionOk="0">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850427" y="2040449"/>
              <a:ext cx="306495" cy="335524"/>
            </a:xfrm>
            <a:custGeom>
              <a:avLst/>
              <a:gdLst/>
              <a:ahLst/>
              <a:cxnLst/>
              <a:rect l="l" t="t" r="r" b="b"/>
              <a:pathLst>
                <a:path w="9661" h="10576" extrusionOk="0">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844875" y="2158717"/>
              <a:ext cx="76172" cy="191207"/>
            </a:xfrm>
            <a:custGeom>
              <a:avLst/>
              <a:gdLst/>
              <a:ahLst/>
              <a:cxnLst/>
              <a:rect l="l" t="t" r="r" b="b"/>
              <a:pathLst>
                <a:path w="2401" h="6027" extrusionOk="0">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5844907" y="1915709"/>
              <a:ext cx="209544" cy="375910"/>
            </a:xfrm>
            <a:custGeom>
              <a:avLst/>
              <a:gdLst/>
              <a:ahLst/>
              <a:cxnLst/>
              <a:rect l="l" t="t" r="r" b="b"/>
              <a:pathLst>
                <a:path w="6605" h="11849" extrusionOk="0">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5904041" y="1896642"/>
              <a:ext cx="62625" cy="207323"/>
            </a:xfrm>
            <a:custGeom>
              <a:avLst/>
              <a:gdLst/>
              <a:ahLst/>
              <a:cxnLst/>
              <a:rect l="l" t="t" r="r" b="b"/>
              <a:pathLst>
                <a:path w="1974" h="6535" extrusionOk="0">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5845985" y="2091715"/>
              <a:ext cx="50570" cy="199328"/>
            </a:xfrm>
            <a:custGeom>
              <a:avLst/>
              <a:gdLst/>
              <a:ahLst/>
              <a:cxnLst/>
              <a:rect l="l" t="t" r="r" b="b"/>
              <a:pathLst>
                <a:path w="1594" h="6283" extrusionOk="0">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5914732" y="2074235"/>
              <a:ext cx="128708" cy="216840"/>
            </a:xfrm>
            <a:custGeom>
              <a:avLst/>
              <a:gdLst/>
              <a:ahLst/>
              <a:cxnLst/>
              <a:rect l="l" t="t" r="r" b="b"/>
              <a:pathLst>
                <a:path w="4057" h="6835" extrusionOk="0">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5886592" y="2040322"/>
              <a:ext cx="36515" cy="232513"/>
            </a:xfrm>
            <a:custGeom>
              <a:avLst/>
              <a:gdLst/>
              <a:ahLst/>
              <a:cxnLst/>
              <a:rect l="l" t="t" r="r" b="b"/>
              <a:pathLst>
                <a:path w="1151" h="7329" extrusionOk="0">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5878947" y="2224767"/>
              <a:ext cx="381176" cy="372103"/>
            </a:xfrm>
            <a:custGeom>
              <a:avLst/>
              <a:gdLst/>
              <a:ahLst/>
              <a:cxnLst/>
              <a:rect l="l" t="t" r="r" b="b"/>
              <a:pathLst>
                <a:path w="12015" h="11729" extrusionOk="0">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6065644" y="2406991"/>
              <a:ext cx="151043" cy="157419"/>
            </a:xfrm>
            <a:custGeom>
              <a:avLst/>
              <a:gdLst/>
              <a:ahLst/>
              <a:cxnLst/>
              <a:rect l="l" t="t" r="r" b="b"/>
              <a:pathLst>
                <a:path w="4761" h="4962" extrusionOk="0">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5905119" y="2305125"/>
              <a:ext cx="150725" cy="200724"/>
            </a:xfrm>
            <a:custGeom>
              <a:avLst/>
              <a:gdLst/>
              <a:ahLst/>
              <a:cxnLst/>
              <a:rect l="l" t="t" r="r" b="b"/>
              <a:pathLst>
                <a:path w="4751" h="6327" extrusionOk="0">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5926311" y="2304617"/>
              <a:ext cx="189620" cy="142350"/>
            </a:xfrm>
            <a:custGeom>
              <a:avLst/>
              <a:gdLst/>
              <a:ahLst/>
              <a:cxnLst/>
              <a:rect l="l" t="t" r="r" b="b"/>
              <a:pathLst>
                <a:path w="5977" h="4487" extrusionOk="0">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5849380" y="2291578"/>
              <a:ext cx="85467" cy="285684"/>
            </a:xfrm>
            <a:custGeom>
              <a:avLst/>
              <a:gdLst/>
              <a:ahLst/>
              <a:cxnLst/>
              <a:rect l="l" t="t" r="r" b="b"/>
              <a:pathLst>
                <a:path w="2694" h="9005" extrusionOk="0">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5850014" y="2309725"/>
              <a:ext cx="72999" cy="208211"/>
            </a:xfrm>
            <a:custGeom>
              <a:avLst/>
              <a:gdLst/>
              <a:ahLst/>
              <a:cxnLst/>
              <a:rect l="l" t="t" r="r" b="b"/>
              <a:pathLst>
                <a:path w="2301" h="6563" extrusionOk="0">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5849285" y="2292847"/>
              <a:ext cx="35976" cy="42829"/>
            </a:xfrm>
            <a:custGeom>
              <a:avLst/>
              <a:gdLst/>
              <a:ahLst/>
              <a:cxnLst/>
              <a:rect l="l" t="t" r="r" b="b"/>
              <a:pathLst>
                <a:path w="1134" h="1350" extrusionOk="0">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5849729" y="2313468"/>
              <a:ext cx="35024" cy="54630"/>
            </a:xfrm>
            <a:custGeom>
              <a:avLst/>
              <a:gdLst/>
              <a:ahLst/>
              <a:cxnLst/>
              <a:rect l="l" t="t" r="r" b="b"/>
              <a:pathLst>
                <a:path w="1104" h="1722" extrusionOk="0">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5876504" y="2264454"/>
              <a:ext cx="55106" cy="54345"/>
            </a:xfrm>
            <a:custGeom>
              <a:avLst/>
              <a:gdLst/>
              <a:ahLst/>
              <a:cxnLst/>
              <a:rect l="l" t="t" r="r" b="b"/>
              <a:pathLst>
                <a:path w="1737" h="1713" extrusionOk="0">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6115896" y="2035309"/>
              <a:ext cx="100346" cy="102726"/>
            </a:xfrm>
            <a:custGeom>
              <a:avLst/>
              <a:gdLst/>
              <a:ahLst/>
              <a:cxnLst/>
              <a:rect l="l" t="t" r="r" b="b"/>
              <a:pathLst>
                <a:path w="3163" h="3238" extrusionOk="0">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6102540" y="2428500"/>
              <a:ext cx="141049" cy="78424"/>
            </a:xfrm>
            <a:custGeom>
              <a:avLst/>
              <a:gdLst/>
              <a:ahLst/>
              <a:cxnLst/>
              <a:rect l="l" t="t" r="r" b="b"/>
              <a:pathLst>
                <a:path w="4446" h="2472" extrusionOk="0">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5837071" y="989486"/>
              <a:ext cx="323754" cy="316964"/>
            </a:xfrm>
            <a:custGeom>
              <a:avLst/>
              <a:gdLst/>
              <a:ahLst/>
              <a:cxnLst/>
              <a:rect l="l" t="t" r="r" b="b"/>
              <a:pathLst>
                <a:path w="10205" h="9991" extrusionOk="0">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5975198" y="1059026"/>
              <a:ext cx="189176" cy="94001"/>
            </a:xfrm>
            <a:custGeom>
              <a:avLst/>
              <a:gdLst/>
              <a:ahLst/>
              <a:cxnLst/>
              <a:rect l="l" t="t" r="r" b="b"/>
              <a:pathLst>
                <a:path w="5963" h="2963" extrusionOk="0">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5837103" y="1052459"/>
              <a:ext cx="130961" cy="181562"/>
            </a:xfrm>
            <a:custGeom>
              <a:avLst/>
              <a:gdLst/>
              <a:ahLst/>
              <a:cxnLst/>
              <a:rect l="l" t="t" r="r" b="b"/>
              <a:pathLst>
                <a:path w="4128" h="5723" extrusionOk="0">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5838784" y="1169268"/>
              <a:ext cx="199677" cy="130644"/>
            </a:xfrm>
            <a:custGeom>
              <a:avLst/>
              <a:gdLst/>
              <a:ahLst/>
              <a:cxnLst/>
              <a:rect l="l" t="t" r="r" b="b"/>
              <a:pathLst>
                <a:path w="6294" h="4118" extrusionOk="0">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5838498" y="1119111"/>
              <a:ext cx="191111" cy="132674"/>
            </a:xfrm>
            <a:custGeom>
              <a:avLst/>
              <a:gdLst/>
              <a:ahLst/>
              <a:cxnLst/>
              <a:rect l="l" t="t" r="r" b="b"/>
              <a:pathLst>
                <a:path w="6024" h="4182" extrusionOk="0">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5835009" y="886826"/>
              <a:ext cx="125917" cy="353829"/>
            </a:xfrm>
            <a:custGeom>
              <a:avLst/>
              <a:gdLst/>
              <a:ahLst/>
              <a:cxnLst/>
              <a:rect l="l" t="t" r="r" b="b"/>
              <a:pathLst>
                <a:path w="3969" h="11153" extrusionOk="0">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5835009" y="886223"/>
              <a:ext cx="38419" cy="91241"/>
            </a:xfrm>
            <a:custGeom>
              <a:avLst/>
              <a:gdLst/>
              <a:ahLst/>
              <a:cxnLst/>
              <a:rect l="l" t="t" r="r" b="b"/>
              <a:pathLst>
                <a:path w="1211" h="2876" extrusionOk="0">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5836817" y="1063467"/>
              <a:ext cx="113449" cy="168174"/>
            </a:xfrm>
            <a:custGeom>
              <a:avLst/>
              <a:gdLst/>
              <a:ahLst/>
              <a:cxnLst/>
              <a:rect l="l" t="t" r="r" b="b"/>
              <a:pathLst>
                <a:path w="3576" h="5301" extrusionOk="0">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5838879" y="1198835"/>
              <a:ext cx="326165" cy="348340"/>
            </a:xfrm>
            <a:custGeom>
              <a:avLst/>
              <a:gdLst/>
              <a:ahLst/>
              <a:cxnLst/>
              <a:rect l="l" t="t" r="r" b="b"/>
              <a:pathLst>
                <a:path w="10281" h="10980" extrusionOk="0">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5972502" y="1378014"/>
              <a:ext cx="150948" cy="157388"/>
            </a:xfrm>
            <a:custGeom>
              <a:avLst/>
              <a:gdLst/>
              <a:ahLst/>
              <a:cxnLst/>
              <a:rect l="l" t="t" r="r" b="b"/>
              <a:pathLst>
                <a:path w="4758" h="4961" extrusionOk="0">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5838943" y="1294515"/>
              <a:ext cx="123728" cy="182324"/>
            </a:xfrm>
            <a:custGeom>
              <a:avLst/>
              <a:gdLst/>
              <a:ahLst/>
              <a:cxnLst/>
              <a:rect l="l" t="t" r="r" b="b"/>
              <a:pathLst>
                <a:path w="3900" h="5747" extrusionOk="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5838879" y="1277099"/>
              <a:ext cx="183751" cy="140891"/>
            </a:xfrm>
            <a:custGeom>
              <a:avLst/>
              <a:gdLst/>
              <a:ahLst/>
              <a:cxnLst/>
              <a:rect l="l" t="t" r="r" b="b"/>
              <a:pathLst>
                <a:path w="5792" h="4441" extrusionOk="0">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6022626" y="1006395"/>
              <a:ext cx="100473" cy="102694"/>
            </a:xfrm>
            <a:custGeom>
              <a:avLst/>
              <a:gdLst/>
              <a:ahLst/>
              <a:cxnLst/>
              <a:rect l="l" t="t" r="r" b="b"/>
              <a:pathLst>
                <a:path w="3167" h="3237" extrusionOk="0">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6009397" y="1399586"/>
              <a:ext cx="141049" cy="78329"/>
            </a:xfrm>
            <a:custGeom>
              <a:avLst/>
              <a:gdLst/>
              <a:ahLst/>
              <a:cxnLst/>
              <a:rect l="l" t="t" r="r" b="b"/>
              <a:pathLst>
                <a:path w="4446" h="2469" extrusionOk="0">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6664758" y="2016275"/>
              <a:ext cx="381620" cy="333144"/>
            </a:xfrm>
            <a:custGeom>
              <a:avLst/>
              <a:gdLst/>
              <a:ahLst/>
              <a:cxnLst/>
              <a:rect l="l" t="t" r="r" b="b"/>
              <a:pathLst>
                <a:path w="12029" h="10501" extrusionOk="0">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6855040" y="2182574"/>
              <a:ext cx="210051" cy="61832"/>
            </a:xfrm>
            <a:custGeom>
              <a:avLst/>
              <a:gdLst/>
              <a:ahLst/>
              <a:cxnLst/>
              <a:rect l="l" t="t" r="r" b="b"/>
              <a:pathLst>
                <a:path w="6621" h="1949" extrusionOk="0">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6665297" y="2048729"/>
              <a:ext cx="219600" cy="127408"/>
            </a:xfrm>
            <a:custGeom>
              <a:avLst/>
              <a:gdLst/>
              <a:ahLst/>
              <a:cxnLst/>
              <a:rect l="l" t="t" r="r" b="b"/>
              <a:pathLst>
                <a:path w="6922" h="4016" extrusionOk="0">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6665456" y="2194185"/>
              <a:ext cx="219854" cy="126551"/>
            </a:xfrm>
            <a:custGeom>
              <a:avLst/>
              <a:gdLst/>
              <a:ahLst/>
              <a:cxnLst/>
              <a:rect l="l" t="t" r="r" b="b"/>
              <a:pathLst>
                <a:path w="6930" h="3989" extrusionOk="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6683761" y="2165918"/>
              <a:ext cx="235748" cy="36040"/>
            </a:xfrm>
            <a:custGeom>
              <a:avLst/>
              <a:gdLst/>
              <a:ahLst/>
              <a:cxnLst/>
              <a:rect l="l" t="t" r="r" b="b"/>
              <a:pathLst>
                <a:path w="7431" h="1136" extrusionOk="0">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6315632" y="1868027"/>
              <a:ext cx="379050" cy="372071"/>
            </a:xfrm>
            <a:custGeom>
              <a:avLst/>
              <a:gdLst/>
              <a:ahLst/>
              <a:cxnLst/>
              <a:rect l="l" t="t" r="r" b="b"/>
              <a:pathLst>
                <a:path w="11948" h="11728" extrusionOk="0">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6363092" y="1894866"/>
              <a:ext cx="144412" cy="161861"/>
            </a:xfrm>
            <a:custGeom>
              <a:avLst/>
              <a:gdLst/>
              <a:ahLst/>
              <a:cxnLst/>
              <a:rect l="l" t="t" r="r" b="b"/>
              <a:pathLst>
                <a:path w="4552" h="5102" extrusionOk="0">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6435518" y="2068747"/>
              <a:ext cx="210940" cy="140922"/>
            </a:xfrm>
            <a:custGeom>
              <a:avLst/>
              <a:gdLst/>
              <a:ahLst/>
              <a:cxnLst/>
              <a:rect l="l" t="t" r="r" b="b"/>
              <a:pathLst>
                <a:path w="6649" h="4442" extrusionOk="0">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6518160" y="1962058"/>
              <a:ext cx="145364" cy="202977"/>
            </a:xfrm>
            <a:custGeom>
              <a:avLst/>
              <a:gdLst/>
              <a:ahLst/>
              <a:cxnLst/>
              <a:rect l="l" t="t" r="r" b="b"/>
              <a:pathLst>
                <a:path w="4582" h="6398" extrusionOk="0">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6459248" y="2014562"/>
              <a:ext cx="183466" cy="150091"/>
            </a:xfrm>
            <a:custGeom>
              <a:avLst/>
              <a:gdLst/>
              <a:ahLst/>
              <a:cxnLst/>
              <a:rect l="l" t="t" r="r" b="b"/>
              <a:pathLst>
                <a:path w="5783" h="4731" extrusionOk="0">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6580847" y="1832940"/>
              <a:ext cx="376005" cy="377401"/>
            </a:xfrm>
            <a:custGeom>
              <a:avLst/>
              <a:gdLst/>
              <a:ahLst/>
              <a:cxnLst/>
              <a:rect l="l" t="t" r="r" b="b"/>
              <a:pathLst>
                <a:path w="11852" h="11896" extrusionOk="0">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6763452" y="1871358"/>
              <a:ext cx="154057" cy="156055"/>
            </a:xfrm>
            <a:custGeom>
              <a:avLst/>
              <a:gdLst/>
              <a:ahLst/>
              <a:cxnLst/>
              <a:rect l="l" t="t" r="r" b="b"/>
              <a:pathLst>
                <a:path w="4856" h="4919" extrusionOk="0">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a:off x="6608352" y="1965135"/>
              <a:ext cx="141398" cy="210622"/>
            </a:xfrm>
            <a:custGeom>
              <a:avLst/>
              <a:gdLst/>
              <a:ahLst/>
              <a:cxnLst/>
              <a:rect l="l" t="t" r="r" b="b"/>
              <a:pathLst>
                <a:path w="4457" h="6639" extrusionOk="0">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6667930" y="2036007"/>
              <a:ext cx="200470" cy="154628"/>
            </a:xfrm>
            <a:custGeom>
              <a:avLst/>
              <a:gdLst/>
              <a:ahLst/>
              <a:cxnLst/>
              <a:rect l="l" t="t" r="r" b="b"/>
              <a:pathLst>
                <a:path w="6319" h="4874" extrusionOk="0">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6666630" y="1975985"/>
              <a:ext cx="134926" cy="193618"/>
            </a:xfrm>
            <a:custGeom>
              <a:avLst/>
              <a:gdLst/>
              <a:ahLst/>
              <a:cxnLst/>
              <a:rect l="l" t="t" r="r" b="b"/>
              <a:pathLst>
                <a:path w="4253" h="6103" extrusionOk="0">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6559814" y="2185048"/>
              <a:ext cx="355796" cy="382477"/>
            </a:xfrm>
            <a:custGeom>
              <a:avLst/>
              <a:gdLst/>
              <a:ahLst/>
              <a:cxnLst/>
              <a:rect l="l" t="t" r="r" b="b"/>
              <a:pathLst>
                <a:path w="11215" h="12056" extrusionOk="0">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6724653" y="2367843"/>
              <a:ext cx="51204" cy="204912"/>
            </a:xfrm>
            <a:custGeom>
              <a:avLst/>
              <a:gdLst/>
              <a:ahLst/>
              <a:cxnLst/>
              <a:rect l="l" t="t" r="r" b="b"/>
              <a:pathLst>
                <a:path w="1614" h="6459" extrusionOk="0">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6573455" y="2195549"/>
              <a:ext cx="131215" cy="223122"/>
            </a:xfrm>
            <a:custGeom>
              <a:avLst/>
              <a:gdLst/>
              <a:ahLst/>
              <a:cxnLst/>
              <a:rect l="l" t="t" r="r" b="b"/>
              <a:pathLst>
                <a:path w="4136" h="7033" extrusionOk="0">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6664377" y="2207731"/>
              <a:ext cx="79313" cy="221028"/>
            </a:xfrm>
            <a:custGeom>
              <a:avLst/>
              <a:gdLst/>
              <a:ahLst/>
              <a:cxnLst/>
              <a:rect l="l" t="t" r="r" b="b"/>
              <a:pathLst>
                <a:path w="2500" h="6967" extrusionOk="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6260083" y="2080739"/>
              <a:ext cx="388949" cy="345200"/>
            </a:xfrm>
            <a:custGeom>
              <a:avLst/>
              <a:gdLst/>
              <a:ahLst/>
              <a:cxnLst/>
              <a:rect l="l" t="t" r="r" b="b"/>
              <a:pathLst>
                <a:path w="12260" h="10881" extrusionOk="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6252469" y="2230477"/>
              <a:ext cx="209385" cy="52505"/>
            </a:xfrm>
            <a:custGeom>
              <a:avLst/>
              <a:gdLst/>
              <a:ahLst/>
              <a:cxnLst/>
              <a:rect l="l" t="t" r="r" b="b"/>
              <a:pathLst>
                <a:path w="6600" h="1655" extrusionOk="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6452110" y="2195073"/>
              <a:ext cx="195109" cy="168269"/>
            </a:xfrm>
            <a:custGeom>
              <a:avLst/>
              <a:gdLst/>
              <a:ahLst/>
              <a:cxnLst/>
              <a:rect l="l" t="t" r="r" b="b"/>
              <a:pathLst>
                <a:path w="6150" h="5304" extrusionOk="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6413057" y="2092096"/>
              <a:ext cx="226707" cy="126773"/>
            </a:xfrm>
            <a:custGeom>
              <a:avLst/>
              <a:gdLst/>
              <a:ahLst/>
              <a:cxnLst/>
              <a:rect l="l" t="t" r="r" b="b"/>
              <a:pathLst>
                <a:path w="7146" h="3996" extrusionOk="0">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6399352" y="2186983"/>
              <a:ext cx="227151" cy="68145"/>
            </a:xfrm>
            <a:custGeom>
              <a:avLst/>
              <a:gdLst/>
              <a:ahLst/>
              <a:cxnLst/>
              <a:rect l="l" t="t" r="r" b="b"/>
              <a:pathLst>
                <a:path w="7160" h="2148" extrusionOk="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6629163" y="2155640"/>
              <a:ext cx="55075" cy="54281"/>
            </a:xfrm>
            <a:custGeom>
              <a:avLst/>
              <a:gdLst/>
              <a:ahLst/>
              <a:cxnLst/>
              <a:rect l="l" t="t" r="r" b="b"/>
              <a:pathLst>
                <a:path w="1736" h="1711" extrusionOk="0">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6919377" y="2131497"/>
              <a:ext cx="132959" cy="41433"/>
            </a:xfrm>
            <a:custGeom>
              <a:avLst/>
              <a:gdLst/>
              <a:ahLst/>
              <a:cxnLst/>
              <a:rect l="l" t="t" r="r" b="b"/>
              <a:pathLst>
                <a:path w="4191" h="1306" extrusionOk="0">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6743180" y="2405976"/>
              <a:ext cx="84166" cy="133340"/>
            </a:xfrm>
            <a:custGeom>
              <a:avLst/>
              <a:gdLst/>
              <a:ahLst/>
              <a:cxnLst/>
              <a:rect l="l" t="t" r="r" b="b"/>
              <a:pathLst>
                <a:path w="2653" h="4203" extrusionOk="0">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6856849" y="1390069"/>
              <a:ext cx="451605" cy="293076"/>
            </a:xfrm>
            <a:custGeom>
              <a:avLst/>
              <a:gdLst/>
              <a:ahLst/>
              <a:cxnLst/>
              <a:rect l="l" t="t" r="r" b="b"/>
              <a:pathLst>
                <a:path w="14235" h="9238" extrusionOk="0">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7257400" y="1228053"/>
              <a:ext cx="171378" cy="184195"/>
            </a:xfrm>
            <a:custGeom>
              <a:avLst/>
              <a:gdLst/>
              <a:ahLst/>
              <a:cxnLst/>
              <a:rect l="l" t="t" r="r" b="b"/>
              <a:pathLst>
                <a:path w="5402" h="5806" extrusionOk="0">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7316914" y="1234620"/>
              <a:ext cx="90797" cy="172045"/>
            </a:xfrm>
            <a:custGeom>
              <a:avLst/>
              <a:gdLst/>
              <a:ahLst/>
              <a:cxnLst/>
              <a:rect l="l" t="t" r="r" b="b"/>
              <a:pathLst>
                <a:path w="2862" h="5423" extrusionOk="0">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7316883" y="1234620"/>
              <a:ext cx="106279" cy="172045"/>
            </a:xfrm>
            <a:custGeom>
              <a:avLst/>
              <a:gdLst/>
              <a:ahLst/>
              <a:cxnLst/>
              <a:rect l="l" t="t" r="r" b="b"/>
              <a:pathLst>
                <a:path w="3350" h="5423" extrusionOk="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6448620" y="1796774"/>
              <a:ext cx="317789" cy="244600"/>
            </a:xfrm>
            <a:custGeom>
              <a:avLst/>
              <a:gdLst/>
              <a:ahLst/>
              <a:cxnLst/>
              <a:rect l="l" t="t" r="r" b="b"/>
              <a:pathLst>
                <a:path w="10017" h="7710" extrusionOk="0">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6502329" y="1740940"/>
              <a:ext cx="274136" cy="204372"/>
            </a:xfrm>
            <a:custGeom>
              <a:avLst/>
              <a:gdLst/>
              <a:ahLst/>
              <a:cxnLst/>
              <a:rect l="l" t="t" r="r" b="b"/>
              <a:pathLst>
                <a:path w="8641" h="6442" extrusionOk="0">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6763325" y="1796774"/>
              <a:ext cx="317758" cy="244600"/>
            </a:xfrm>
            <a:custGeom>
              <a:avLst/>
              <a:gdLst/>
              <a:ahLst/>
              <a:cxnLst/>
              <a:rect l="l" t="t" r="r" b="b"/>
              <a:pathLst>
                <a:path w="10016" h="7710" extrusionOk="0">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6447891" y="1262601"/>
              <a:ext cx="566894" cy="527174"/>
            </a:xfrm>
            <a:custGeom>
              <a:avLst/>
              <a:gdLst/>
              <a:ahLst/>
              <a:cxnLst/>
              <a:rect l="l" t="t" r="r" b="b"/>
              <a:pathLst>
                <a:path w="17869" h="16617" extrusionOk="0">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6628180" y="1602844"/>
              <a:ext cx="272835" cy="188732"/>
            </a:xfrm>
            <a:custGeom>
              <a:avLst/>
              <a:gdLst/>
              <a:ahLst/>
              <a:cxnLst/>
              <a:rect l="l" t="t" r="r" b="b"/>
              <a:pathLst>
                <a:path w="8600" h="5949" extrusionOk="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6285240" y="1551894"/>
              <a:ext cx="483933" cy="397229"/>
            </a:xfrm>
            <a:custGeom>
              <a:avLst/>
              <a:gdLst/>
              <a:ahLst/>
              <a:cxnLst/>
              <a:rect l="l" t="t" r="r" b="b"/>
              <a:pathLst>
                <a:path w="15254" h="12521" extrusionOk="0">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6294948" y="1610172"/>
              <a:ext cx="210813" cy="141747"/>
            </a:xfrm>
            <a:custGeom>
              <a:avLst/>
              <a:gdLst/>
              <a:ahLst/>
              <a:cxnLst/>
              <a:rect l="l" t="t" r="r" b="b"/>
              <a:pathLst>
                <a:path w="6645" h="4468" extrusionOk="0">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6300246" y="1757912"/>
              <a:ext cx="115225" cy="88196"/>
            </a:xfrm>
            <a:custGeom>
              <a:avLst/>
              <a:gdLst/>
              <a:ahLst/>
              <a:cxnLst/>
              <a:rect l="l" t="t" r="r" b="b"/>
              <a:pathLst>
                <a:path w="3632" h="2780" extrusionOk="0">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6497539" y="1846074"/>
              <a:ext cx="170871" cy="88925"/>
            </a:xfrm>
            <a:custGeom>
              <a:avLst/>
              <a:gdLst/>
              <a:ahLst/>
              <a:cxnLst/>
              <a:rect l="l" t="t" r="r" b="b"/>
              <a:pathLst>
                <a:path w="5386" h="2803" extrusionOk="0">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6762691" y="1740940"/>
              <a:ext cx="271756" cy="231180"/>
            </a:xfrm>
            <a:custGeom>
              <a:avLst/>
              <a:gdLst/>
              <a:ahLst/>
              <a:cxnLst/>
              <a:rect l="l" t="t" r="r" b="b"/>
              <a:pathLst>
                <a:path w="8566" h="7287" extrusionOk="0">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6444623" y="1710643"/>
              <a:ext cx="318107" cy="84833"/>
            </a:xfrm>
            <a:custGeom>
              <a:avLst/>
              <a:gdLst/>
              <a:ahLst/>
              <a:cxnLst/>
              <a:rect l="l" t="t" r="r" b="b"/>
              <a:pathLst>
                <a:path w="10027" h="2674" extrusionOk="0">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6349926" y="1556717"/>
              <a:ext cx="147648" cy="74141"/>
            </a:xfrm>
            <a:custGeom>
              <a:avLst/>
              <a:gdLst/>
              <a:ahLst/>
              <a:cxnLst/>
              <a:rect l="l" t="t" r="r" b="b"/>
              <a:pathLst>
                <a:path w="4654" h="2337" extrusionOk="0">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6769131" y="1520234"/>
              <a:ext cx="477556" cy="431333"/>
            </a:xfrm>
            <a:custGeom>
              <a:avLst/>
              <a:gdLst/>
              <a:ahLst/>
              <a:cxnLst/>
              <a:rect l="l" t="t" r="r" b="b"/>
              <a:pathLst>
                <a:path w="15053" h="13596" extrusionOk="0">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6642487" y="1740940"/>
              <a:ext cx="258305" cy="93145"/>
            </a:xfrm>
            <a:custGeom>
              <a:avLst/>
              <a:gdLst/>
              <a:ahLst/>
              <a:cxnLst/>
              <a:rect l="l" t="t" r="r" b="b"/>
              <a:pathLst>
                <a:path w="8142" h="2936" extrusionOk="0">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7026161" y="1593422"/>
              <a:ext cx="210844" cy="161004"/>
            </a:xfrm>
            <a:custGeom>
              <a:avLst/>
              <a:gdLst/>
              <a:ahLst/>
              <a:cxnLst/>
              <a:rect l="l" t="t" r="r" b="b"/>
              <a:pathLst>
                <a:path w="6646" h="5075" extrusionOk="0">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7116512" y="1760387"/>
              <a:ext cx="115162" cy="88164"/>
            </a:xfrm>
            <a:custGeom>
              <a:avLst/>
              <a:gdLst/>
              <a:ahLst/>
              <a:cxnLst/>
              <a:rect l="l" t="t" r="r" b="b"/>
              <a:pathLst>
                <a:path w="3630" h="2779" extrusionOk="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6863511" y="1848580"/>
              <a:ext cx="170934" cy="88925"/>
            </a:xfrm>
            <a:custGeom>
              <a:avLst/>
              <a:gdLst/>
              <a:ahLst/>
              <a:cxnLst/>
              <a:rect l="l" t="t" r="r" b="b"/>
              <a:pathLst>
                <a:path w="5388" h="2803" extrusionOk="0">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6769131" y="1713149"/>
              <a:ext cx="318138" cy="84769"/>
            </a:xfrm>
            <a:custGeom>
              <a:avLst/>
              <a:gdLst/>
              <a:ahLst/>
              <a:cxnLst/>
              <a:rect l="l" t="t" r="r" b="b"/>
              <a:pathLst>
                <a:path w="10028" h="2672" extrusionOk="0">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6874360" y="1562046"/>
              <a:ext cx="217856" cy="177819"/>
            </a:xfrm>
            <a:custGeom>
              <a:avLst/>
              <a:gdLst/>
              <a:ahLst/>
              <a:cxnLst/>
              <a:rect l="l" t="t" r="r" b="b"/>
              <a:pathLst>
                <a:path w="6867" h="5605" extrusionOk="0">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6753078" y="1276020"/>
              <a:ext cx="134990" cy="365218"/>
            </a:xfrm>
            <a:custGeom>
              <a:avLst/>
              <a:gdLst/>
              <a:ahLst/>
              <a:cxnLst/>
              <a:rect l="l" t="t" r="r" b="b"/>
              <a:pathLst>
                <a:path w="4255" h="11512" extrusionOk="0">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6522665" y="1409611"/>
              <a:ext cx="105708" cy="208782"/>
            </a:xfrm>
            <a:custGeom>
              <a:avLst/>
              <a:gdLst/>
              <a:ahLst/>
              <a:cxnLst/>
              <a:rect l="l" t="t" r="r" b="b"/>
              <a:pathLst>
                <a:path w="3332" h="6581" extrusionOk="0">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6701082" y="1281572"/>
              <a:ext cx="65861" cy="177057"/>
            </a:xfrm>
            <a:custGeom>
              <a:avLst/>
              <a:gdLst/>
              <a:ahLst/>
              <a:cxnLst/>
              <a:rect l="l" t="t" r="r" b="b"/>
              <a:pathLst>
                <a:path w="2076" h="5581" extrusionOk="0">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6769131" y="1657632"/>
              <a:ext cx="139939" cy="157134"/>
            </a:xfrm>
            <a:custGeom>
              <a:avLst/>
              <a:gdLst/>
              <a:ahLst/>
              <a:cxnLst/>
              <a:rect l="l" t="t" r="r" b="b"/>
              <a:pathLst>
                <a:path w="4411" h="4953" extrusionOk="0">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6629290" y="1657441"/>
              <a:ext cx="139876" cy="157261"/>
            </a:xfrm>
            <a:custGeom>
              <a:avLst/>
              <a:gdLst/>
              <a:ahLst/>
              <a:cxnLst/>
              <a:rect l="l" t="t" r="r" b="b"/>
              <a:pathLst>
                <a:path w="4409" h="4957" extrusionOk="0">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a:off x="6712186" y="1796362"/>
              <a:ext cx="114527" cy="57835"/>
            </a:xfrm>
            <a:custGeom>
              <a:avLst/>
              <a:gdLst/>
              <a:ahLst/>
              <a:cxnLst/>
              <a:rect l="l" t="t" r="r" b="b"/>
              <a:pathLst>
                <a:path w="3610" h="1823" extrusionOk="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a:off x="6769512" y="1663215"/>
              <a:ext cx="107706" cy="119127"/>
            </a:xfrm>
            <a:custGeom>
              <a:avLst/>
              <a:gdLst/>
              <a:ahLst/>
              <a:cxnLst/>
              <a:rect l="l" t="t" r="r" b="b"/>
              <a:pathLst>
                <a:path w="3395" h="3755" extrusionOk="0">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6675037" y="1663215"/>
              <a:ext cx="88069" cy="121634"/>
            </a:xfrm>
            <a:custGeom>
              <a:avLst/>
              <a:gdLst/>
              <a:ahLst/>
              <a:cxnLst/>
              <a:rect l="l" t="t" r="r" b="b"/>
              <a:pathLst>
                <a:path w="2776" h="3834" extrusionOk="0">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6688710" y="1698810"/>
              <a:ext cx="17480" cy="13959"/>
            </a:xfrm>
            <a:custGeom>
              <a:avLst/>
              <a:gdLst/>
              <a:ahLst/>
              <a:cxnLst/>
              <a:rect l="l" t="t" r="r" b="b"/>
              <a:pathLst>
                <a:path w="551" h="440" extrusionOk="0">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6719038" y="1695066"/>
              <a:ext cx="12722" cy="17131"/>
            </a:xfrm>
            <a:custGeom>
              <a:avLst/>
              <a:gdLst/>
              <a:ahLst/>
              <a:cxnLst/>
              <a:rect l="l" t="t" r="r" b="b"/>
              <a:pathLst>
                <a:path w="401" h="540" extrusionOk="0">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6718975" y="1685644"/>
              <a:ext cx="6694" cy="6186"/>
            </a:xfrm>
            <a:custGeom>
              <a:avLst/>
              <a:gdLst/>
              <a:ahLst/>
              <a:cxnLst/>
              <a:rect l="l" t="t" r="r" b="b"/>
              <a:pathLst>
                <a:path w="211" h="195" extrusionOk="0">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6787912" y="1674477"/>
              <a:ext cx="10818" cy="13451"/>
            </a:xfrm>
            <a:custGeom>
              <a:avLst/>
              <a:gdLst/>
              <a:ahLst/>
              <a:cxnLst/>
              <a:rect l="l" t="t" r="r" b="b"/>
              <a:pathLst>
                <a:path w="341" h="424" extrusionOk="0">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6800443" y="1693131"/>
              <a:ext cx="6916" cy="7773"/>
            </a:xfrm>
            <a:custGeom>
              <a:avLst/>
              <a:gdLst/>
              <a:ahLst/>
              <a:cxnLst/>
              <a:rect l="l" t="t" r="r" b="b"/>
              <a:pathLst>
                <a:path w="218" h="245" extrusionOk="0">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6813830" y="1718257"/>
              <a:ext cx="4378" cy="6916"/>
            </a:xfrm>
            <a:custGeom>
              <a:avLst/>
              <a:gdLst/>
              <a:ahLst/>
              <a:cxnLst/>
              <a:rect l="l" t="t" r="r" b="b"/>
              <a:pathLst>
                <a:path w="138" h="218" extrusionOk="0">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6844095" y="1788304"/>
              <a:ext cx="24428" cy="5869"/>
            </a:xfrm>
            <a:custGeom>
              <a:avLst/>
              <a:gdLst/>
              <a:ahLst/>
              <a:cxnLst/>
              <a:rect l="l" t="t" r="r" b="b"/>
              <a:pathLst>
                <a:path w="770" h="185" extrusionOk="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6873187" y="1784814"/>
              <a:ext cx="6694" cy="6472"/>
            </a:xfrm>
            <a:custGeom>
              <a:avLst/>
              <a:gdLst/>
              <a:ahLst/>
              <a:cxnLst/>
              <a:rect l="l" t="t" r="r" b="b"/>
              <a:pathLst>
                <a:path w="211" h="204" extrusionOk="0">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6662791" y="1784370"/>
              <a:ext cx="22810" cy="10564"/>
            </a:xfrm>
            <a:custGeom>
              <a:avLst/>
              <a:gdLst/>
              <a:ahLst/>
              <a:cxnLst/>
              <a:rect l="l" t="t" r="r" b="b"/>
              <a:pathLst>
                <a:path w="719" h="333" extrusionOk="0">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6689186" y="1785385"/>
              <a:ext cx="11040" cy="8375"/>
            </a:xfrm>
            <a:custGeom>
              <a:avLst/>
              <a:gdLst/>
              <a:ahLst/>
              <a:cxnLst/>
              <a:rect l="l" t="t" r="r" b="b"/>
              <a:pathLst>
                <a:path w="348" h="264" extrusionOk="0">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6729666" y="1791191"/>
              <a:ext cx="11135" cy="3648"/>
            </a:xfrm>
            <a:custGeom>
              <a:avLst/>
              <a:gdLst/>
              <a:ahLst/>
              <a:cxnLst/>
              <a:rect l="l" t="t" r="r" b="b"/>
              <a:pathLst>
                <a:path w="351" h="115" extrusionOk="0">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a:off x="6674719" y="1836715"/>
              <a:ext cx="10755" cy="10215"/>
            </a:xfrm>
            <a:custGeom>
              <a:avLst/>
              <a:gdLst/>
              <a:ahLst/>
              <a:cxnLst/>
              <a:rect l="l" t="t" r="r" b="b"/>
              <a:pathLst>
                <a:path w="339" h="322" extrusionOk="0">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a:off x="6644898" y="1678633"/>
              <a:ext cx="12182" cy="13959"/>
            </a:xfrm>
            <a:custGeom>
              <a:avLst/>
              <a:gdLst/>
              <a:ahLst/>
              <a:cxnLst/>
              <a:rect l="l" t="t" r="r" b="b"/>
              <a:pathLst>
                <a:path w="384" h="440" extrusionOk="0">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a:off x="6816876" y="1815396"/>
              <a:ext cx="30456" cy="18559"/>
            </a:xfrm>
            <a:custGeom>
              <a:avLst/>
              <a:gdLst/>
              <a:ahLst/>
              <a:cxnLst/>
              <a:rect l="l" t="t" r="r" b="b"/>
              <a:pathLst>
                <a:path w="960" h="585" extrusionOk="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a:off x="6852724" y="1826912"/>
              <a:ext cx="11009" cy="6948"/>
            </a:xfrm>
            <a:custGeom>
              <a:avLst/>
              <a:gdLst/>
              <a:ahLst/>
              <a:cxnLst/>
              <a:rect l="l" t="t" r="r" b="b"/>
              <a:pathLst>
                <a:path w="347" h="219" extrusionOk="0">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a:off x="6895425" y="1804642"/>
              <a:ext cx="11992" cy="5679"/>
            </a:xfrm>
            <a:custGeom>
              <a:avLst/>
              <a:gdLst/>
              <a:ahLst/>
              <a:cxnLst/>
              <a:rect l="l" t="t" r="r" b="b"/>
              <a:pathLst>
                <a:path w="378" h="179" extrusionOk="0">
                  <a:moveTo>
                    <a:pt x="1" y="87"/>
                  </a:moveTo>
                  <a:cubicBezTo>
                    <a:pt x="107" y="119"/>
                    <a:pt x="238" y="179"/>
                    <a:pt x="351" y="142"/>
                  </a:cubicBezTo>
                  <a:cubicBezTo>
                    <a:pt x="378" y="1"/>
                    <a:pt x="173" y="9"/>
                    <a:pt x="78" y="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a:off x="6807771" y="1913488"/>
              <a:ext cx="17354" cy="14784"/>
            </a:xfrm>
            <a:custGeom>
              <a:avLst/>
              <a:gdLst/>
              <a:ahLst/>
              <a:cxnLst/>
              <a:rect l="l" t="t" r="r" b="b"/>
              <a:pathLst>
                <a:path w="547" h="466" extrusionOk="0">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a:off x="6813862" y="1618198"/>
              <a:ext cx="7551" cy="15260"/>
            </a:xfrm>
            <a:custGeom>
              <a:avLst/>
              <a:gdLst/>
              <a:ahLst/>
              <a:cxnLst/>
              <a:rect l="l" t="t" r="r" b="b"/>
              <a:pathLst>
                <a:path w="238" h="481" extrusionOk="0">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6772113" y="1546152"/>
              <a:ext cx="6028" cy="30900"/>
            </a:xfrm>
            <a:custGeom>
              <a:avLst/>
              <a:gdLst/>
              <a:ahLst/>
              <a:cxnLst/>
              <a:rect l="l" t="t" r="r" b="b"/>
              <a:pathLst>
                <a:path w="190" h="974" extrusionOk="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6681223" y="1645132"/>
              <a:ext cx="7328" cy="9993"/>
            </a:xfrm>
            <a:custGeom>
              <a:avLst/>
              <a:gdLst/>
              <a:ahLst/>
              <a:cxnLst/>
              <a:rect l="l" t="t" r="r" b="b"/>
              <a:pathLst>
                <a:path w="231" h="315" extrusionOk="0">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6640838" y="1838301"/>
              <a:ext cx="9962" cy="7424"/>
            </a:xfrm>
            <a:custGeom>
              <a:avLst/>
              <a:gdLst/>
              <a:ahLst/>
              <a:cxnLst/>
              <a:rect l="l" t="t" r="r" b="b"/>
              <a:pathLst>
                <a:path w="314" h="234" extrusionOk="0">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7684218" y="1981568"/>
              <a:ext cx="6250" cy="27442"/>
            </a:xfrm>
            <a:custGeom>
              <a:avLst/>
              <a:gdLst/>
              <a:ahLst/>
              <a:cxnLst/>
              <a:rect l="l" t="t" r="r" b="b"/>
              <a:pathLst>
                <a:path w="197" h="865" extrusionOk="0">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a:off x="7503961" y="1546216"/>
              <a:ext cx="191143" cy="370611"/>
            </a:xfrm>
            <a:custGeom>
              <a:avLst/>
              <a:gdLst/>
              <a:ahLst/>
              <a:cxnLst/>
              <a:rect l="l" t="t" r="r" b="b"/>
              <a:pathLst>
                <a:path w="6025" h="11682" extrusionOk="0">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a:off x="7513637" y="1590217"/>
              <a:ext cx="210844" cy="141716"/>
            </a:xfrm>
            <a:custGeom>
              <a:avLst/>
              <a:gdLst/>
              <a:ahLst/>
              <a:cxnLst/>
              <a:rect l="l" t="t" r="r" b="b"/>
              <a:pathLst>
                <a:path w="6646" h="4467" extrusionOk="0">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7518998" y="1737894"/>
              <a:ext cx="115225" cy="88227"/>
            </a:xfrm>
            <a:custGeom>
              <a:avLst/>
              <a:gdLst/>
              <a:ahLst/>
              <a:cxnLst/>
              <a:rect l="l" t="t" r="r" b="b"/>
              <a:pathLst>
                <a:path w="3632" h="2781" extrusionOk="0">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7663375" y="1716004"/>
              <a:ext cx="29948" cy="9676"/>
            </a:xfrm>
            <a:custGeom>
              <a:avLst/>
              <a:gdLst/>
              <a:ahLst/>
              <a:cxnLst/>
              <a:rect l="l" t="t" r="r" b="b"/>
              <a:pathLst>
                <a:path w="944" h="305" extrusionOk="0">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7568647" y="1544820"/>
              <a:ext cx="126519" cy="65734"/>
            </a:xfrm>
            <a:custGeom>
              <a:avLst/>
              <a:gdLst/>
              <a:ahLst/>
              <a:cxnLst/>
              <a:rect l="l" t="t" r="r" b="b"/>
              <a:pathLst>
                <a:path w="3988" h="2072" extrusionOk="0">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6933875" y="970896"/>
              <a:ext cx="209385" cy="342344"/>
            </a:xfrm>
            <a:custGeom>
              <a:avLst/>
              <a:gdLst/>
              <a:ahLst/>
              <a:cxnLst/>
              <a:rect l="l" t="t" r="r" b="b"/>
              <a:pathLst>
                <a:path w="6600" h="10791" extrusionOk="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6948944" y="958460"/>
              <a:ext cx="176899" cy="264111"/>
            </a:xfrm>
            <a:custGeom>
              <a:avLst/>
              <a:gdLst/>
              <a:ahLst/>
              <a:cxnLst/>
              <a:rect l="l" t="t" r="r" b="b"/>
              <a:pathLst>
                <a:path w="5576" h="8325" extrusionOk="0">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7111404" y="900246"/>
              <a:ext cx="383968" cy="226294"/>
            </a:xfrm>
            <a:custGeom>
              <a:avLst/>
              <a:gdLst/>
              <a:ahLst/>
              <a:cxnLst/>
              <a:rect l="l" t="t" r="r" b="b"/>
              <a:pathLst>
                <a:path w="12103" h="7133" extrusionOk="0">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6730015" y="669293"/>
              <a:ext cx="466389" cy="297517"/>
            </a:xfrm>
            <a:custGeom>
              <a:avLst/>
              <a:gdLst/>
              <a:ahLst/>
              <a:cxnLst/>
              <a:rect l="l" t="t" r="r" b="b"/>
              <a:pathLst>
                <a:path w="14701" h="9378" extrusionOk="0">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6904403" y="737563"/>
              <a:ext cx="264904" cy="254371"/>
            </a:xfrm>
            <a:custGeom>
              <a:avLst/>
              <a:gdLst/>
              <a:ahLst/>
              <a:cxnLst/>
              <a:rect l="l" t="t" r="r" b="b"/>
              <a:pathLst>
                <a:path w="8350" h="8018" extrusionOk="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a:off x="6645501" y="850565"/>
              <a:ext cx="470577" cy="424354"/>
            </a:xfrm>
            <a:custGeom>
              <a:avLst/>
              <a:gdLst/>
              <a:ahLst/>
              <a:cxnLst/>
              <a:rect l="l" t="t" r="r" b="b"/>
              <a:pathLst>
                <a:path w="14833" h="13376" extrusionOk="0">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a:off x="6635603" y="946055"/>
              <a:ext cx="171854" cy="190350"/>
            </a:xfrm>
            <a:custGeom>
              <a:avLst/>
              <a:gdLst/>
              <a:ahLst/>
              <a:cxnLst/>
              <a:rect l="l" t="t" r="r" b="b"/>
              <a:pathLst>
                <a:path w="5417" h="6000" extrusionOk="0">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6684808" y="1104042"/>
              <a:ext cx="125155" cy="104153"/>
            </a:xfrm>
            <a:custGeom>
              <a:avLst/>
              <a:gdLst/>
              <a:ahLst/>
              <a:cxnLst/>
              <a:rect l="l" t="t" r="r" b="b"/>
              <a:pathLst>
                <a:path w="3945" h="3283" extrusionOk="0">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6939903" y="1059089"/>
              <a:ext cx="121126" cy="156626"/>
            </a:xfrm>
            <a:custGeom>
              <a:avLst/>
              <a:gdLst/>
              <a:ahLst/>
              <a:cxnLst/>
              <a:rect l="l" t="t" r="r" b="b"/>
              <a:pathLst>
                <a:path w="3818" h="4937" extrusionOk="0">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7104552" y="877087"/>
              <a:ext cx="321660" cy="182514"/>
            </a:xfrm>
            <a:custGeom>
              <a:avLst/>
              <a:gdLst/>
              <a:ahLst/>
              <a:cxnLst/>
              <a:rect l="l" t="t" r="r" b="b"/>
              <a:pathLst>
                <a:path w="10139" h="5753" extrusionOk="0">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6802885" y="960553"/>
              <a:ext cx="301705" cy="107833"/>
            </a:xfrm>
            <a:custGeom>
              <a:avLst/>
              <a:gdLst/>
              <a:ahLst/>
              <a:cxnLst/>
              <a:rect l="l" t="t" r="r" b="b"/>
              <a:pathLst>
                <a:path w="9510" h="3399" extrusionOk="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6666852" y="879847"/>
              <a:ext cx="96634" cy="132388"/>
            </a:xfrm>
            <a:custGeom>
              <a:avLst/>
              <a:gdLst/>
              <a:ahLst/>
              <a:cxnLst/>
              <a:rect l="l" t="t" r="r" b="b"/>
              <a:pathLst>
                <a:path w="3046" h="4173" extrusionOk="0">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7100015" y="669197"/>
              <a:ext cx="447735" cy="334826"/>
            </a:xfrm>
            <a:custGeom>
              <a:avLst/>
              <a:gdLst/>
              <a:ahLst/>
              <a:cxnLst/>
              <a:rect l="l" t="t" r="r" b="b"/>
              <a:pathLst>
                <a:path w="14113" h="10554" extrusionOk="0">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004620" y="877087"/>
              <a:ext cx="233559" cy="171474"/>
            </a:xfrm>
            <a:custGeom>
              <a:avLst/>
              <a:gdLst/>
              <a:ahLst/>
              <a:cxnLst/>
              <a:rect l="l" t="t" r="r" b="b"/>
              <a:pathLst>
                <a:path w="7362" h="5405" extrusionOk="0">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309015" y="670847"/>
              <a:ext cx="198535" cy="88830"/>
            </a:xfrm>
            <a:custGeom>
              <a:avLst/>
              <a:gdLst/>
              <a:ahLst/>
              <a:cxnLst/>
              <a:rect l="l" t="t" r="r" b="b"/>
              <a:pathLst>
                <a:path w="6258" h="2800" extrusionOk="0">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424238" y="732234"/>
              <a:ext cx="115574" cy="95841"/>
            </a:xfrm>
            <a:custGeom>
              <a:avLst/>
              <a:gdLst/>
              <a:ahLst/>
              <a:cxnLst/>
              <a:rect l="l" t="t" r="r" b="b"/>
              <a:pathLst>
                <a:path w="3643" h="3021" extrusionOk="0">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224470" y="951322"/>
              <a:ext cx="193205" cy="80930"/>
            </a:xfrm>
            <a:custGeom>
              <a:avLst/>
              <a:gdLst/>
              <a:ahLst/>
              <a:cxnLst/>
              <a:rect l="l" t="t" r="r" b="b"/>
              <a:pathLst>
                <a:path w="6090" h="2551" extrusionOk="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111531" y="778488"/>
              <a:ext cx="263127" cy="181277"/>
            </a:xfrm>
            <a:custGeom>
              <a:avLst/>
              <a:gdLst/>
              <a:ahLst/>
              <a:cxnLst/>
              <a:rect l="l" t="t" r="r" b="b"/>
              <a:pathLst>
                <a:path w="8294" h="5714" extrusionOk="0">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197568" y="672751"/>
              <a:ext cx="82104" cy="165890"/>
            </a:xfrm>
            <a:custGeom>
              <a:avLst/>
              <a:gdLst/>
              <a:ahLst/>
              <a:cxnLst/>
              <a:rect l="l" t="t" r="r" b="b"/>
              <a:pathLst>
                <a:path w="2588" h="5229" extrusionOk="0">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6956812" y="675257"/>
              <a:ext cx="82580" cy="158815"/>
            </a:xfrm>
            <a:custGeom>
              <a:avLst/>
              <a:gdLst/>
              <a:ahLst/>
              <a:cxnLst/>
              <a:rect l="l" t="t" r="r" b="b"/>
              <a:pathLst>
                <a:path w="2603" h="5006" extrusionOk="0">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6736962" y="720559"/>
              <a:ext cx="171347" cy="154564"/>
            </a:xfrm>
            <a:custGeom>
              <a:avLst/>
              <a:gdLst/>
              <a:ahLst/>
              <a:cxnLst/>
              <a:rect l="l" t="t" r="r" b="b"/>
              <a:pathLst>
                <a:path w="5401" h="4872" extrusionOk="0">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058647" y="842349"/>
              <a:ext cx="190477" cy="139336"/>
            </a:xfrm>
            <a:custGeom>
              <a:avLst/>
              <a:gdLst/>
              <a:ahLst/>
              <a:cxnLst/>
              <a:rect l="l" t="t" r="r" b="b"/>
              <a:pathLst>
                <a:path w="6004" h="4392" extrusionOk="0">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6981335" y="849518"/>
              <a:ext cx="141557" cy="199487"/>
            </a:xfrm>
            <a:custGeom>
              <a:avLst/>
              <a:gdLst/>
              <a:ahLst/>
              <a:cxnLst/>
              <a:rect l="l" t="t" r="r" b="b"/>
              <a:pathLst>
                <a:path w="4462" h="6288" extrusionOk="0">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7080283" y="957857"/>
              <a:ext cx="104344" cy="79503"/>
            </a:xfrm>
            <a:custGeom>
              <a:avLst/>
              <a:gdLst/>
              <a:ahLst/>
              <a:cxnLst/>
              <a:rect l="l" t="t" r="r" b="b"/>
              <a:pathLst>
                <a:path w="3289" h="2506" extrusionOk="0">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7061248" y="847361"/>
              <a:ext cx="123156" cy="97142"/>
            </a:xfrm>
            <a:custGeom>
              <a:avLst/>
              <a:gdLst/>
              <a:ahLst/>
              <a:cxnLst/>
              <a:rect l="l" t="t" r="r" b="b"/>
              <a:pathLst>
                <a:path w="3882" h="3062" extrusionOk="0">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6997958" y="854531"/>
              <a:ext cx="98221" cy="124013"/>
            </a:xfrm>
            <a:custGeom>
              <a:avLst/>
              <a:gdLst/>
              <a:ahLst/>
              <a:cxnLst/>
              <a:rect l="l" t="t" r="r" b="b"/>
              <a:pathLst>
                <a:path w="3096" h="3909" extrusionOk="0">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005699" y="911127"/>
              <a:ext cx="10247" cy="19765"/>
            </a:xfrm>
            <a:custGeom>
              <a:avLst/>
              <a:gdLst/>
              <a:ahLst/>
              <a:cxnLst/>
              <a:rect l="l" t="t" r="r" b="b"/>
              <a:pathLst>
                <a:path w="323" h="623" extrusionOk="0">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030603" y="897200"/>
              <a:ext cx="8344" cy="19987"/>
            </a:xfrm>
            <a:custGeom>
              <a:avLst/>
              <a:gdLst/>
              <a:ahLst/>
              <a:cxnLst/>
              <a:rect l="l" t="t" r="r" b="b"/>
              <a:pathLst>
                <a:path w="263" h="630" extrusionOk="0">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022798" y="891109"/>
              <a:ext cx="3585" cy="7773"/>
            </a:xfrm>
            <a:custGeom>
              <a:avLst/>
              <a:gdLst/>
              <a:ahLst/>
              <a:cxnLst/>
              <a:rect l="l" t="t" r="r" b="b"/>
              <a:pathLst>
                <a:path w="113" h="245" extrusionOk="0">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076761" y="851993"/>
              <a:ext cx="15291" cy="8312"/>
            </a:xfrm>
            <a:custGeom>
              <a:avLst/>
              <a:gdLst/>
              <a:ahLst/>
              <a:cxnLst/>
              <a:rect l="l" t="t" r="r" b="b"/>
              <a:pathLst>
                <a:path w="482" h="262" extrusionOk="0">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097033" y="862049"/>
              <a:ext cx="8122" cy="5425"/>
            </a:xfrm>
            <a:custGeom>
              <a:avLst/>
              <a:gdLst/>
              <a:ahLst/>
              <a:cxnLst/>
              <a:rect l="l" t="t" r="r" b="b"/>
              <a:pathLst>
                <a:path w="256" h="171" extrusionOk="0">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119938" y="878451"/>
              <a:ext cx="5552" cy="5901"/>
            </a:xfrm>
            <a:custGeom>
              <a:avLst/>
              <a:gdLst/>
              <a:ahLst/>
              <a:cxnLst/>
              <a:rect l="l" t="t" r="r" b="b"/>
              <a:pathLst>
                <a:path w="175" h="186" extrusionOk="0">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180310" y="917408"/>
              <a:ext cx="20780" cy="13578"/>
            </a:xfrm>
            <a:custGeom>
              <a:avLst/>
              <a:gdLst/>
              <a:ahLst/>
              <a:cxnLst/>
              <a:rect l="l" t="t" r="r" b="b"/>
              <a:pathLst>
                <a:path w="655" h="428" extrusionOk="0">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205403" y="909572"/>
              <a:ext cx="5171" cy="7011"/>
            </a:xfrm>
            <a:custGeom>
              <a:avLst/>
              <a:gdLst/>
              <a:ahLst/>
              <a:cxnLst/>
              <a:rect l="l" t="t" r="r" b="b"/>
              <a:pathLst>
                <a:path w="163" h="221" extrusionOk="0">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018516" y="998559"/>
              <a:ext cx="20304" cy="15736"/>
            </a:xfrm>
            <a:custGeom>
              <a:avLst/>
              <a:gdLst/>
              <a:ahLst/>
              <a:cxnLst/>
              <a:rect l="l" t="t" r="r" b="b"/>
              <a:pathLst>
                <a:path w="640" h="496" extrusionOk="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042594" y="991897"/>
              <a:ext cx="9232" cy="9835"/>
            </a:xfrm>
            <a:custGeom>
              <a:avLst/>
              <a:gdLst/>
              <a:ahLst/>
              <a:cxnLst/>
              <a:rect l="l" t="t" r="r" b="b"/>
              <a:pathLst>
                <a:path w="291" h="310" extrusionOk="0">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079299" y="979144"/>
              <a:ext cx="10596" cy="4981"/>
            </a:xfrm>
            <a:custGeom>
              <a:avLst/>
              <a:gdLst/>
              <a:ahLst/>
              <a:cxnLst/>
              <a:rect l="l" t="t" r="r" b="b"/>
              <a:pathLst>
                <a:path w="334" h="157" extrusionOk="0">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7055887" y="1043386"/>
              <a:ext cx="6694" cy="13229"/>
            </a:xfrm>
            <a:custGeom>
              <a:avLst/>
              <a:gdLst/>
              <a:ahLst/>
              <a:cxnLst/>
              <a:rect l="l" t="t" r="r" b="b"/>
              <a:pathLst>
                <a:path w="211" h="417" extrusionOk="0">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6951768" y="920486"/>
              <a:ext cx="16402" cy="7677"/>
            </a:xfrm>
            <a:custGeom>
              <a:avLst/>
              <a:gdLst/>
              <a:ahLst/>
              <a:cxnLst/>
              <a:rect l="l" t="t" r="r" b="b"/>
              <a:pathLst>
                <a:path w="517" h="242" extrusionOk="0">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168445" y="960775"/>
              <a:ext cx="33914" cy="8090"/>
            </a:xfrm>
            <a:custGeom>
              <a:avLst/>
              <a:gdLst/>
              <a:ahLst/>
              <a:cxnLst/>
              <a:rect l="l" t="t" r="r" b="b"/>
              <a:pathLst>
                <a:path w="1069" h="255" extrusionOk="0">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205372" y="955668"/>
              <a:ext cx="12341" cy="5584"/>
            </a:xfrm>
            <a:custGeom>
              <a:avLst/>
              <a:gdLst/>
              <a:ahLst/>
              <a:cxnLst/>
              <a:rect l="l" t="t" r="r" b="b"/>
              <a:pathLst>
                <a:path w="389" h="176" extrusionOk="0">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233606" y="913665"/>
              <a:ext cx="10723" cy="7963"/>
            </a:xfrm>
            <a:custGeom>
              <a:avLst/>
              <a:gdLst/>
              <a:ahLst/>
              <a:cxnLst/>
              <a:rect l="l" t="t" r="r" b="b"/>
              <a:pathLst>
                <a:path w="338" h="251" extrusionOk="0">
                  <a:moveTo>
                    <a:pt x="1" y="251"/>
                  </a:moveTo>
                  <a:cubicBezTo>
                    <a:pt x="108" y="231"/>
                    <a:pt x="252" y="224"/>
                    <a:pt x="338" y="139"/>
                  </a:cubicBezTo>
                  <a:cubicBezTo>
                    <a:pt x="296" y="1"/>
                    <a:pt x="119" y="103"/>
                    <a:pt x="36" y="14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7206577" y="1053252"/>
              <a:ext cx="19670" cy="9232"/>
            </a:xfrm>
            <a:custGeom>
              <a:avLst/>
              <a:gdLst/>
              <a:ahLst/>
              <a:cxnLst/>
              <a:rect l="l" t="t" r="r" b="b"/>
              <a:pathLst>
                <a:path w="620" h="291" extrusionOk="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7076888" y="787624"/>
              <a:ext cx="5710" cy="16053"/>
            </a:xfrm>
            <a:custGeom>
              <a:avLst/>
              <a:gdLst/>
              <a:ahLst/>
              <a:cxnLst/>
              <a:rect l="l" t="t" r="r" b="b"/>
              <a:pathLst>
                <a:path w="180" h="506" extrusionOk="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7003098" y="744860"/>
              <a:ext cx="15482" cy="27728"/>
            </a:xfrm>
            <a:custGeom>
              <a:avLst/>
              <a:gdLst/>
              <a:ahLst/>
              <a:cxnLst/>
              <a:rect l="l" t="t" r="r" b="b"/>
              <a:pathLst>
                <a:path w="488" h="874" extrusionOk="0">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6968106" y="874105"/>
              <a:ext cx="9898" cy="8090"/>
            </a:xfrm>
            <a:custGeom>
              <a:avLst/>
              <a:gdLst/>
              <a:ahLst/>
              <a:cxnLst/>
              <a:rect l="l" t="t" r="r" b="b"/>
              <a:pathLst>
                <a:path w="312" h="255" extrusionOk="0">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7024511" y="1061278"/>
              <a:ext cx="8122" cy="9866"/>
            </a:xfrm>
            <a:custGeom>
              <a:avLst/>
              <a:gdLst/>
              <a:ahLst/>
              <a:cxnLst/>
              <a:rect l="l" t="t" r="r" b="b"/>
              <a:pathLst>
                <a:path w="256" h="311" extrusionOk="0">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5844907" y="1927859"/>
              <a:ext cx="53901" cy="323912"/>
            </a:xfrm>
            <a:custGeom>
              <a:avLst/>
              <a:gdLst/>
              <a:ahLst/>
              <a:cxnLst/>
              <a:rect l="l" t="t" r="r" b="b"/>
              <a:pathLst>
                <a:path w="1699" h="10210" extrusionOk="0">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841005" y="1448695"/>
              <a:ext cx="389202" cy="442437"/>
            </a:xfrm>
            <a:custGeom>
              <a:avLst/>
              <a:gdLst/>
              <a:ahLst/>
              <a:cxnLst/>
              <a:rect l="l" t="t" r="r" b="b"/>
              <a:pathLst>
                <a:path w="12268" h="13946" extrusionOk="0">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5844875" y="1831481"/>
              <a:ext cx="187558" cy="92383"/>
            </a:xfrm>
            <a:custGeom>
              <a:avLst/>
              <a:gdLst/>
              <a:ahLst/>
              <a:cxnLst/>
              <a:rect l="l" t="t" r="r" b="b"/>
              <a:pathLst>
                <a:path w="5912" h="2912" extrusionOk="0">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5845224" y="1886395"/>
              <a:ext cx="64846" cy="295011"/>
            </a:xfrm>
            <a:custGeom>
              <a:avLst/>
              <a:gdLst/>
              <a:ahLst/>
              <a:cxnLst/>
              <a:rect l="l" t="t" r="r" b="b"/>
              <a:pathLst>
                <a:path w="2044" h="9299" extrusionOk="0">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5845002" y="1832528"/>
              <a:ext cx="389710" cy="389234"/>
            </a:xfrm>
            <a:custGeom>
              <a:avLst/>
              <a:gdLst/>
              <a:ahLst/>
              <a:cxnLst/>
              <a:rect l="l" t="t" r="r" b="b"/>
              <a:pathLst>
                <a:path w="12284" h="12269" extrusionOk="0">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5845097" y="1893121"/>
              <a:ext cx="64973" cy="86165"/>
            </a:xfrm>
            <a:custGeom>
              <a:avLst/>
              <a:gdLst/>
              <a:ahLst/>
              <a:cxnLst/>
              <a:rect l="l" t="t" r="r" b="b"/>
              <a:pathLst>
                <a:path w="2048" h="2716" extrusionOk="0">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6100319" y="1942357"/>
              <a:ext cx="135434" cy="219347"/>
            </a:xfrm>
            <a:custGeom>
              <a:avLst/>
              <a:gdLst/>
              <a:ahLst/>
              <a:cxnLst/>
              <a:rect l="l" t="t" r="r" b="b"/>
              <a:pathLst>
                <a:path w="4269" h="6914" extrusionOk="0">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6045024" y="2105008"/>
              <a:ext cx="118398" cy="111450"/>
            </a:xfrm>
            <a:custGeom>
              <a:avLst/>
              <a:gdLst/>
              <a:ahLst/>
              <a:cxnLst/>
              <a:rect l="l" t="t" r="r" b="b"/>
              <a:pathLst>
                <a:path w="3732" h="3513" extrusionOk="0">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5846176" y="2001808"/>
              <a:ext cx="54535" cy="166207"/>
            </a:xfrm>
            <a:custGeom>
              <a:avLst/>
              <a:gdLst/>
              <a:ahLst/>
              <a:cxnLst/>
              <a:rect l="l" t="t" r="r" b="b"/>
              <a:pathLst>
                <a:path w="1719" h="5239" extrusionOk="0">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5845256" y="1908571"/>
              <a:ext cx="226897" cy="152915"/>
            </a:xfrm>
            <a:custGeom>
              <a:avLst/>
              <a:gdLst/>
              <a:ahLst/>
              <a:cxnLst/>
              <a:rect l="l" t="t" r="r" b="b"/>
              <a:pathLst>
                <a:path w="7152" h="4820" extrusionOk="0">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5918824" y="1867107"/>
              <a:ext cx="273216" cy="73412"/>
            </a:xfrm>
            <a:custGeom>
              <a:avLst/>
              <a:gdLst/>
              <a:ahLst/>
              <a:cxnLst/>
              <a:rect l="l" t="t" r="r" b="b"/>
              <a:pathLst>
                <a:path w="8612" h="2314" extrusionOk="0">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5904929" y="1519250"/>
              <a:ext cx="312967" cy="249676"/>
            </a:xfrm>
            <a:custGeom>
              <a:avLst/>
              <a:gdLst/>
              <a:ahLst/>
              <a:cxnLst/>
              <a:rect l="l" t="t" r="r" b="b"/>
              <a:pathLst>
                <a:path w="9865" h="7870" extrusionOk="0">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840973" y="1462844"/>
              <a:ext cx="73951" cy="134387"/>
            </a:xfrm>
            <a:custGeom>
              <a:avLst/>
              <a:gdLst/>
              <a:ahLst/>
              <a:cxnLst/>
              <a:rect l="l" t="t" r="r" b="b"/>
              <a:pathLst>
                <a:path w="2331" h="4236" extrusionOk="0">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6019898" y="1479468"/>
              <a:ext cx="131532" cy="152185"/>
            </a:xfrm>
            <a:custGeom>
              <a:avLst/>
              <a:gdLst/>
              <a:ahLst/>
              <a:cxnLst/>
              <a:rect l="l" t="t" r="r" b="b"/>
              <a:pathLst>
                <a:path w="4146" h="4797" extrusionOk="0">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5845002" y="1792555"/>
              <a:ext cx="79186" cy="176930"/>
            </a:xfrm>
            <a:custGeom>
              <a:avLst/>
              <a:gdLst/>
              <a:ahLst/>
              <a:cxnLst/>
              <a:rect l="l" t="t" r="r" b="b"/>
              <a:pathLst>
                <a:path w="2496" h="5577" extrusionOk="0">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5843892" y="1772854"/>
              <a:ext cx="46096" cy="23128"/>
            </a:xfrm>
            <a:custGeom>
              <a:avLst/>
              <a:gdLst/>
              <a:ahLst/>
              <a:cxnLst/>
              <a:rect l="l" t="t" r="r" b="b"/>
              <a:pathLst>
                <a:path w="1453" h="729" extrusionOk="0">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5845002" y="1794395"/>
              <a:ext cx="61166" cy="112275"/>
            </a:xfrm>
            <a:custGeom>
              <a:avLst/>
              <a:gdLst/>
              <a:ahLst/>
              <a:cxnLst/>
              <a:rect l="l" t="t" r="r" b="b"/>
              <a:pathLst>
                <a:path w="1928" h="3539" extrusionOk="0">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5843955" y="1780785"/>
              <a:ext cx="44415" cy="15196"/>
            </a:xfrm>
            <a:custGeom>
              <a:avLst/>
              <a:gdLst/>
              <a:ahLst/>
              <a:cxnLst/>
              <a:rect l="l" t="t" r="r" b="b"/>
              <a:pathLst>
                <a:path w="1400" h="479" extrusionOk="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5843955" y="1774758"/>
              <a:ext cx="2316" cy="2665"/>
            </a:xfrm>
            <a:custGeom>
              <a:avLst/>
              <a:gdLst/>
              <a:ahLst/>
              <a:cxnLst/>
              <a:rect l="l" t="t" r="r" b="b"/>
              <a:pathLst>
                <a:path w="73" h="84" extrusionOk="0">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5896839" y="1810416"/>
              <a:ext cx="4695" cy="16465"/>
            </a:xfrm>
            <a:custGeom>
              <a:avLst/>
              <a:gdLst/>
              <a:ahLst/>
              <a:cxnLst/>
              <a:rect l="l" t="t" r="r" b="b"/>
              <a:pathLst>
                <a:path w="148" h="519" extrusionOk="0">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5894968" y="1833511"/>
              <a:ext cx="3617" cy="8058"/>
            </a:xfrm>
            <a:custGeom>
              <a:avLst/>
              <a:gdLst/>
              <a:ahLst/>
              <a:cxnLst/>
              <a:rect l="l" t="t" r="r" b="b"/>
              <a:pathLst>
                <a:path w="114" h="254" extrusionOk="0">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5886307" y="1859684"/>
              <a:ext cx="4759" cy="6726"/>
            </a:xfrm>
            <a:custGeom>
              <a:avLst/>
              <a:gdLst/>
              <a:ahLst/>
              <a:cxnLst/>
              <a:rect l="l" t="t" r="r" b="b"/>
              <a:pathLst>
                <a:path w="150" h="212" extrusionOk="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5861435" y="1932903"/>
              <a:ext cx="19352" cy="15609"/>
            </a:xfrm>
            <a:custGeom>
              <a:avLst/>
              <a:gdLst/>
              <a:ahLst/>
              <a:cxnLst/>
              <a:rect l="l" t="t" r="r" b="b"/>
              <a:pathLst>
                <a:path w="610" h="492" extrusionOk="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5883230" y="1950098"/>
              <a:ext cx="7328" cy="5393"/>
            </a:xfrm>
            <a:custGeom>
              <a:avLst/>
              <a:gdLst/>
              <a:ahLst/>
              <a:cxnLst/>
              <a:rect l="l" t="t" r="r" b="b"/>
              <a:pathLst>
                <a:path w="231" h="170" extrusionOk="0">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5845922" y="1968498"/>
              <a:ext cx="2189" cy="8597"/>
            </a:xfrm>
            <a:custGeom>
              <a:avLst/>
              <a:gdLst/>
              <a:ahLst/>
              <a:cxnLst/>
              <a:rect l="l" t="t" r="r" b="b"/>
              <a:pathLst>
                <a:path w="69" h="271" extrusionOk="0">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5887893" y="1979284"/>
              <a:ext cx="10723" cy="8915"/>
            </a:xfrm>
            <a:custGeom>
              <a:avLst/>
              <a:gdLst/>
              <a:ahLst/>
              <a:cxnLst/>
              <a:rect l="l" t="t" r="r" b="b"/>
              <a:pathLst>
                <a:path w="338" h="281" extrusionOk="0">
                  <a:moveTo>
                    <a:pt x="0" y="6"/>
                  </a:moveTo>
                  <a:cubicBezTo>
                    <a:pt x="55" y="99"/>
                    <a:pt x="110" y="232"/>
                    <a:pt x="220" y="280"/>
                  </a:cubicBezTo>
                  <a:cubicBezTo>
                    <a:pt x="338" y="193"/>
                    <a:pt x="182" y="64"/>
                    <a:pt x="112" y="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5948265" y="1789414"/>
              <a:ext cx="14625" cy="9327"/>
            </a:xfrm>
            <a:custGeom>
              <a:avLst/>
              <a:gdLst/>
              <a:ahLst/>
              <a:cxnLst/>
              <a:rect l="l" t="t" r="r" b="b"/>
              <a:pathLst>
                <a:path w="461" h="294" extrusionOk="0">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5956323" y="1705440"/>
              <a:ext cx="22874" cy="22969"/>
            </a:xfrm>
            <a:custGeom>
              <a:avLst/>
              <a:gdLst/>
              <a:ahLst/>
              <a:cxnLst/>
              <a:rect l="l" t="t" r="r" b="b"/>
              <a:pathLst>
                <a:path w="721" h="724" extrusionOk="0">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928310" y="918106"/>
              <a:ext cx="231180" cy="249517"/>
            </a:xfrm>
            <a:custGeom>
              <a:avLst/>
              <a:gdLst/>
              <a:ahLst/>
              <a:cxnLst/>
              <a:rect l="l" t="t" r="r" b="b"/>
              <a:pathLst>
                <a:path w="7287" h="7865" extrusionOk="0">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5933354" y="946880"/>
              <a:ext cx="211130" cy="203167"/>
            </a:xfrm>
            <a:custGeom>
              <a:avLst/>
              <a:gdLst/>
              <a:ahLst/>
              <a:cxnLst/>
              <a:rect l="l" t="t" r="r" b="b"/>
              <a:pathLst>
                <a:path w="6655" h="6404" extrusionOk="0">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5976341" y="682553"/>
              <a:ext cx="205388" cy="187463"/>
            </a:xfrm>
            <a:custGeom>
              <a:avLst/>
              <a:gdLst/>
              <a:ahLst/>
              <a:cxnLst/>
              <a:rect l="l" t="t" r="r" b="b"/>
              <a:pathLst>
                <a:path w="6474" h="5909" extrusionOk="0">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5987222" y="685853"/>
              <a:ext cx="41655" cy="37404"/>
            </a:xfrm>
            <a:custGeom>
              <a:avLst/>
              <a:gdLst/>
              <a:ahLst/>
              <a:cxnLst/>
              <a:rect l="l" t="t" r="r" b="b"/>
              <a:pathLst>
                <a:path w="1313" h="1179" extrusionOk="0">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5953372" y="949418"/>
              <a:ext cx="110942" cy="69732"/>
            </a:xfrm>
            <a:custGeom>
              <a:avLst/>
              <a:gdLst/>
              <a:ahLst/>
              <a:cxnLst/>
              <a:rect l="l" t="t" r="r" b="b"/>
              <a:pathLst>
                <a:path w="3497" h="2198" extrusionOk="0">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6130901" y="684838"/>
              <a:ext cx="241808" cy="229023"/>
            </a:xfrm>
            <a:custGeom>
              <a:avLst/>
              <a:gdLst/>
              <a:ahLst/>
              <a:cxnLst/>
              <a:rect l="l" t="t" r="r" b="b"/>
              <a:pathLst>
                <a:path w="7622" h="7219" extrusionOk="0">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5856328" y="787973"/>
              <a:ext cx="255799" cy="222297"/>
            </a:xfrm>
            <a:custGeom>
              <a:avLst/>
              <a:gdLst/>
              <a:ahLst/>
              <a:cxnLst/>
              <a:rect l="l" t="t" r="r" b="b"/>
              <a:pathLst>
                <a:path w="8063" h="7007" extrusionOk="0">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6135597" y="888444"/>
              <a:ext cx="233274" cy="227563"/>
            </a:xfrm>
            <a:custGeom>
              <a:avLst/>
              <a:gdLst/>
              <a:ahLst/>
              <a:cxnLst/>
              <a:rect l="l" t="t" r="r" b="b"/>
              <a:pathLst>
                <a:path w="7353" h="7173" extrusionOk="0">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6070974" y="838098"/>
              <a:ext cx="110720" cy="109293"/>
            </a:xfrm>
            <a:custGeom>
              <a:avLst/>
              <a:gdLst/>
              <a:ahLst/>
              <a:cxnLst/>
              <a:rect l="l" t="t" r="r" b="b"/>
              <a:pathLst>
                <a:path w="3490" h="3445" extrusionOk="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6196951" y="745272"/>
              <a:ext cx="169507" cy="160306"/>
            </a:xfrm>
            <a:custGeom>
              <a:avLst/>
              <a:gdLst/>
              <a:ahLst/>
              <a:cxnLst/>
              <a:rect l="l" t="t" r="r" b="b"/>
              <a:pathLst>
                <a:path w="5343" h="5053" extrusionOk="0">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6164117" y="894599"/>
              <a:ext cx="164811" cy="107167"/>
            </a:xfrm>
            <a:custGeom>
              <a:avLst/>
              <a:gdLst/>
              <a:ahLst/>
              <a:cxnLst/>
              <a:rect l="l" t="t" r="r" b="b"/>
              <a:pathLst>
                <a:path w="5195" h="3378" extrusionOk="0">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6184611" y="1034725"/>
              <a:ext cx="141493" cy="101615"/>
            </a:xfrm>
            <a:custGeom>
              <a:avLst/>
              <a:gdLst/>
              <a:ahLst/>
              <a:cxnLst/>
              <a:rect l="l" t="t" r="r" b="b"/>
              <a:pathLst>
                <a:path w="4460" h="3203" extrusionOk="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5878439" y="794635"/>
              <a:ext cx="177089" cy="83627"/>
            </a:xfrm>
            <a:custGeom>
              <a:avLst/>
              <a:gdLst/>
              <a:ahLst/>
              <a:cxnLst/>
              <a:rect l="l" t="t" r="r" b="b"/>
              <a:pathLst>
                <a:path w="5582" h="2636" extrusionOk="0">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5958607" y="915029"/>
              <a:ext cx="105613" cy="71603"/>
            </a:xfrm>
            <a:custGeom>
              <a:avLst/>
              <a:gdLst/>
              <a:ahLst/>
              <a:cxnLst/>
              <a:rect l="l" t="t" r="r" b="b"/>
              <a:pathLst>
                <a:path w="3329" h="2257" extrusionOk="0">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6202789" y="780550"/>
              <a:ext cx="34485" cy="32613"/>
            </a:xfrm>
            <a:custGeom>
              <a:avLst/>
              <a:gdLst/>
              <a:ahLst/>
              <a:cxnLst/>
              <a:rect l="l" t="t" r="r" b="b"/>
              <a:pathLst>
                <a:path w="1087" h="1028" extrusionOk="0">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5981258" y="845997"/>
              <a:ext cx="28521" cy="35659"/>
            </a:xfrm>
            <a:custGeom>
              <a:avLst/>
              <a:gdLst/>
              <a:ahLst/>
              <a:cxnLst/>
              <a:rect l="l" t="t" r="r" b="b"/>
              <a:pathLst>
                <a:path w="899" h="1124" extrusionOk="0">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5985382" y="953574"/>
              <a:ext cx="32169" cy="35691"/>
            </a:xfrm>
            <a:custGeom>
              <a:avLst/>
              <a:gdLst/>
              <a:ahLst/>
              <a:cxnLst/>
              <a:rect l="l" t="t" r="r" b="b"/>
              <a:pathLst>
                <a:path w="1014" h="1125" extrusionOk="0">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6208023" y="971689"/>
              <a:ext cx="33121" cy="33311"/>
            </a:xfrm>
            <a:custGeom>
              <a:avLst/>
              <a:gdLst/>
              <a:ahLst/>
              <a:cxnLst/>
              <a:rect l="l" t="t" r="r" b="b"/>
              <a:pathLst>
                <a:path w="1044" h="1050" extrusionOk="0">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6078556" y="755678"/>
              <a:ext cx="38927" cy="31376"/>
            </a:xfrm>
            <a:custGeom>
              <a:avLst/>
              <a:gdLst/>
              <a:ahLst/>
              <a:cxnLst/>
              <a:rect l="l" t="t" r="r" b="b"/>
              <a:pathLst>
                <a:path w="1227" h="989" extrusionOk="0">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6034396" y="989391"/>
              <a:ext cx="34295" cy="32613"/>
            </a:xfrm>
            <a:custGeom>
              <a:avLst/>
              <a:gdLst/>
              <a:ahLst/>
              <a:cxnLst/>
              <a:rect l="l" t="t" r="r" b="b"/>
              <a:pathLst>
                <a:path w="1081" h="1028" extrusionOk="0">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6004607" y="879530"/>
              <a:ext cx="20843" cy="26712"/>
            </a:xfrm>
            <a:custGeom>
              <a:avLst/>
              <a:gdLst/>
              <a:ahLst/>
              <a:cxnLst/>
              <a:rect l="l" t="t" r="r" b="b"/>
              <a:pathLst>
                <a:path w="657" h="842" extrusionOk="0">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6044580" y="794953"/>
              <a:ext cx="25507" cy="22779"/>
            </a:xfrm>
            <a:custGeom>
              <a:avLst/>
              <a:gdLst/>
              <a:ahLst/>
              <a:cxnLst/>
              <a:rect l="l" t="t" r="r" b="b"/>
              <a:pathLst>
                <a:path w="804" h="718" extrusionOk="0">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6089152" y="991263"/>
              <a:ext cx="24968" cy="20590"/>
            </a:xfrm>
            <a:custGeom>
              <a:avLst/>
              <a:gdLst/>
              <a:ahLst/>
              <a:cxnLst/>
              <a:rect l="l" t="t" r="r" b="b"/>
              <a:pathLst>
                <a:path w="787" h="649" extrusionOk="0">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6223568" y="917155"/>
              <a:ext cx="21097" cy="24174"/>
            </a:xfrm>
            <a:custGeom>
              <a:avLst/>
              <a:gdLst/>
              <a:ahLst/>
              <a:cxnLst/>
              <a:rect l="l" t="t" r="r" b="b"/>
              <a:pathLst>
                <a:path w="665" h="762" extrusionOk="0">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6211164" y="822680"/>
              <a:ext cx="23032" cy="25570"/>
            </a:xfrm>
            <a:custGeom>
              <a:avLst/>
              <a:gdLst/>
              <a:ahLst/>
              <a:cxnLst/>
              <a:rect l="l" t="t" r="r" b="b"/>
              <a:pathLst>
                <a:path w="726" h="806" extrusionOk="0">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6122431" y="871376"/>
              <a:ext cx="21034" cy="21573"/>
            </a:xfrm>
            <a:custGeom>
              <a:avLst/>
              <a:gdLst/>
              <a:ahLst/>
              <a:cxnLst/>
              <a:rect l="l" t="t" r="r" b="b"/>
              <a:pathLst>
                <a:path w="663" h="680" extrusionOk="0">
                  <a:moveTo>
                    <a:pt x="123" y="673"/>
                  </a:moveTo>
                  <a:cubicBezTo>
                    <a:pt x="123" y="673"/>
                    <a:pt x="0" y="19"/>
                    <a:pt x="401" y="2"/>
                  </a:cubicBezTo>
                  <a:cubicBezTo>
                    <a:pt x="401" y="0"/>
                    <a:pt x="662" y="679"/>
                    <a:pt x="123" y="673"/>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6112184" y="905607"/>
              <a:ext cx="22017" cy="19289"/>
            </a:xfrm>
            <a:custGeom>
              <a:avLst/>
              <a:gdLst/>
              <a:ahLst/>
              <a:cxnLst/>
              <a:rect l="l" t="t" r="r" b="b"/>
              <a:pathLst>
                <a:path w="694" h="608" extrusionOk="0">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6102445" y="866078"/>
              <a:ext cx="14720" cy="13927"/>
            </a:xfrm>
            <a:custGeom>
              <a:avLst/>
              <a:gdLst/>
              <a:ahLst/>
              <a:cxnLst/>
              <a:rect l="l" t="t" r="r" b="b"/>
              <a:pathLst>
                <a:path w="464" h="439" extrusionOk="0">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6166623" y="916488"/>
              <a:ext cx="12024" cy="11865"/>
            </a:xfrm>
            <a:custGeom>
              <a:avLst/>
              <a:gdLst/>
              <a:ahLst/>
              <a:cxnLst/>
              <a:rect l="l" t="t" r="r" b="b"/>
              <a:pathLst>
                <a:path w="379" h="374" extrusionOk="0">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6113326" y="830674"/>
              <a:ext cx="12056" cy="11802"/>
            </a:xfrm>
            <a:custGeom>
              <a:avLst/>
              <a:gdLst/>
              <a:ahLst/>
              <a:cxnLst/>
              <a:rect l="l" t="t" r="r" b="b"/>
              <a:pathLst>
                <a:path w="380" h="372" extrusionOk="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6129664" y="834132"/>
              <a:ext cx="12056" cy="11833"/>
            </a:xfrm>
            <a:custGeom>
              <a:avLst/>
              <a:gdLst/>
              <a:ahLst/>
              <a:cxnLst/>
              <a:rect l="l" t="t" r="r" b="b"/>
              <a:pathLst>
                <a:path w="380" h="373" extrusionOk="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6069515" y="897073"/>
              <a:ext cx="12024" cy="11929"/>
            </a:xfrm>
            <a:custGeom>
              <a:avLst/>
              <a:gdLst/>
              <a:ahLst/>
              <a:cxnLst/>
              <a:rect l="l" t="t" r="r" b="b"/>
              <a:pathLst>
                <a:path w="379" h="376" extrusionOk="0">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6178202" y="886668"/>
              <a:ext cx="12024" cy="11960"/>
            </a:xfrm>
            <a:custGeom>
              <a:avLst/>
              <a:gdLst/>
              <a:ahLst/>
              <a:cxnLst/>
              <a:rect l="l" t="t" r="r" b="b"/>
              <a:pathLst>
                <a:path w="379" h="377" extrusionOk="0">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6067167" y="869536"/>
              <a:ext cx="12056" cy="11897"/>
            </a:xfrm>
            <a:custGeom>
              <a:avLst/>
              <a:gdLst/>
              <a:ahLst/>
              <a:cxnLst/>
              <a:rect l="l" t="t" r="r" b="b"/>
              <a:pathLst>
                <a:path w="380" h="375" extrusionOk="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6072275" y="858718"/>
              <a:ext cx="11992" cy="11865"/>
            </a:xfrm>
            <a:custGeom>
              <a:avLst/>
              <a:gdLst/>
              <a:ahLst/>
              <a:cxnLst/>
              <a:rect l="l" t="t" r="r" b="b"/>
              <a:pathLst>
                <a:path w="378" h="374" extrusionOk="0">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6150348" y="936253"/>
              <a:ext cx="5964" cy="5837"/>
            </a:xfrm>
            <a:custGeom>
              <a:avLst/>
              <a:gdLst/>
              <a:ahLst/>
              <a:cxnLst/>
              <a:rect l="l" t="t" r="r" b="b"/>
              <a:pathLst>
                <a:path w="188" h="184" extrusionOk="0">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6149777" y="840572"/>
              <a:ext cx="5996" cy="5933"/>
            </a:xfrm>
            <a:custGeom>
              <a:avLst/>
              <a:gdLst/>
              <a:ahLst/>
              <a:cxnLst/>
              <a:rect l="l" t="t" r="r" b="b"/>
              <a:pathLst>
                <a:path w="189" h="187" extrusionOk="0">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6125350" y="944437"/>
              <a:ext cx="5933" cy="5901"/>
            </a:xfrm>
            <a:custGeom>
              <a:avLst/>
              <a:gdLst/>
              <a:ahLst/>
              <a:cxnLst/>
              <a:rect l="l" t="t" r="r" b="b"/>
              <a:pathLst>
                <a:path w="187" h="186" extrusionOk="0">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6095211" y="940282"/>
              <a:ext cx="5996" cy="5933"/>
            </a:xfrm>
            <a:custGeom>
              <a:avLst/>
              <a:gdLst/>
              <a:ahLst/>
              <a:cxnLst/>
              <a:rect l="l" t="t" r="r" b="b"/>
              <a:pathLst>
                <a:path w="189" h="187" extrusionOk="0">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6080111" y="854943"/>
              <a:ext cx="5964" cy="5901"/>
            </a:xfrm>
            <a:custGeom>
              <a:avLst/>
              <a:gdLst/>
              <a:ahLst/>
              <a:cxnLst/>
              <a:rect l="l" t="t" r="r" b="b"/>
              <a:pathLst>
                <a:path w="188" h="186" extrusionOk="0">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7486766" y="1075142"/>
              <a:ext cx="214429" cy="198027"/>
            </a:xfrm>
            <a:custGeom>
              <a:avLst/>
              <a:gdLst/>
              <a:ahLst/>
              <a:cxnLst/>
              <a:rect l="l" t="t" r="r" b="b"/>
              <a:pathLst>
                <a:path w="6759" h="6242" extrusionOk="0">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7479121" y="1061595"/>
              <a:ext cx="209861" cy="208433"/>
            </a:xfrm>
            <a:custGeom>
              <a:avLst/>
              <a:gdLst/>
              <a:ahLst/>
              <a:cxnLst/>
              <a:rect l="l" t="t" r="r" b="b"/>
              <a:pathLst>
                <a:path w="6615" h="6570" extrusionOk="0">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7669118" y="829437"/>
              <a:ext cx="33755" cy="143587"/>
            </a:xfrm>
            <a:custGeom>
              <a:avLst/>
              <a:gdLst/>
              <a:ahLst/>
              <a:cxnLst/>
              <a:rect l="l" t="t" r="r" b="b"/>
              <a:pathLst>
                <a:path w="1064" h="4526" extrusionOk="0">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7688850" y="838066"/>
              <a:ext cx="13959" cy="16148"/>
            </a:xfrm>
            <a:custGeom>
              <a:avLst/>
              <a:gdLst/>
              <a:ahLst/>
              <a:cxnLst/>
              <a:rect l="l" t="t" r="r" b="b"/>
              <a:pathLst>
                <a:path w="440" h="509" extrusionOk="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7518840" y="1048937"/>
              <a:ext cx="130199" cy="96666"/>
            </a:xfrm>
            <a:custGeom>
              <a:avLst/>
              <a:gdLst/>
              <a:ahLst/>
              <a:cxnLst/>
              <a:rect l="l" t="t" r="r" b="b"/>
              <a:pathLst>
                <a:path w="4104" h="3047" extrusionOk="0">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7483594" y="892600"/>
              <a:ext cx="216936" cy="209099"/>
            </a:xfrm>
            <a:custGeom>
              <a:avLst/>
              <a:gdLst/>
              <a:ahLst/>
              <a:cxnLst/>
              <a:rect l="l" t="t" r="r" b="b"/>
              <a:pathLst>
                <a:path w="6838" h="6591" extrusionOk="0">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7691769" y="1196075"/>
              <a:ext cx="7138" cy="61642"/>
            </a:xfrm>
            <a:custGeom>
              <a:avLst/>
              <a:gdLst/>
              <a:ahLst/>
              <a:cxnLst/>
              <a:rect l="l" t="t" r="r" b="b"/>
              <a:pathLst>
                <a:path w="225" h="1943" extrusionOk="0">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7676287" y="1022860"/>
              <a:ext cx="24555" cy="89972"/>
            </a:xfrm>
            <a:custGeom>
              <a:avLst/>
              <a:gdLst/>
              <a:ahLst/>
              <a:cxnLst/>
              <a:rect l="l" t="t" r="r" b="b"/>
              <a:pathLst>
                <a:path w="774" h="2836" extrusionOk="0">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519157" y="894377"/>
              <a:ext cx="165763" cy="128423"/>
            </a:xfrm>
            <a:custGeom>
              <a:avLst/>
              <a:gdLst/>
              <a:ahLst/>
              <a:cxnLst/>
              <a:rect l="l" t="t" r="r" b="b"/>
              <a:pathLst>
                <a:path w="5225" h="4048" extrusionOk="0">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7544695" y="1059343"/>
              <a:ext cx="121380" cy="31249"/>
            </a:xfrm>
            <a:custGeom>
              <a:avLst/>
              <a:gdLst/>
              <a:ahLst/>
              <a:cxnLst/>
              <a:rect l="l" t="t" r="r" b="b"/>
              <a:pathLst>
                <a:path w="3826" h="985" extrusionOk="0">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7608556" y="966867"/>
              <a:ext cx="33057" cy="34009"/>
            </a:xfrm>
            <a:custGeom>
              <a:avLst/>
              <a:gdLst/>
              <a:ahLst/>
              <a:cxnLst/>
              <a:rect l="l" t="t" r="r" b="b"/>
              <a:pathLst>
                <a:path w="1042" h="1072" extrusionOk="0">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7569820" y="1057439"/>
              <a:ext cx="30742" cy="38165"/>
            </a:xfrm>
            <a:custGeom>
              <a:avLst/>
              <a:gdLst/>
              <a:ahLst/>
              <a:cxnLst/>
              <a:rect l="l" t="t" r="r" b="b"/>
              <a:pathLst>
                <a:path w="969" h="1203" extrusionOk="0">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7599514" y="1113116"/>
              <a:ext cx="32486" cy="38007"/>
            </a:xfrm>
            <a:custGeom>
              <a:avLst/>
              <a:gdLst/>
              <a:ahLst/>
              <a:cxnLst/>
              <a:rect l="l" t="t" r="r" b="b"/>
              <a:pathLst>
                <a:path w="1024" h="1198" extrusionOk="0">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7618676" y="1004016"/>
              <a:ext cx="23001" cy="24206"/>
            </a:xfrm>
            <a:custGeom>
              <a:avLst/>
              <a:gdLst/>
              <a:ahLst/>
              <a:cxnLst/>
              <a:rect l="l" t="t" r="r" b="b"/>
              <a:pathLst>
                <a:path w="725" h="763" extrusionOk="0">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7648180" y="1144586"/>
              <a:ext cx="24365" cy="23350"/>
            </a:xfrm>
            <a:custGeom>
              <a:avLst/>
              <a:gdLst/>
              <a:ahLst/>
              <a:cxnLst/>
              <a:rect l="l" t="t" r="r" b="b"/>
              <a:pathLst>
                <a:path w="768" h="736" extrusionOk="0">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7675653" y="1048017"/>
              <a:ext cx="12151" cy="12024"/>
            </a:xfrm>
            <a:custGeom>
              <a:avLst/>
              <a:gdLst/>
              <a:ahLst/>
              <a:cxnLst/>
              <a:rect l="l" t="t" r="r" b="b"/>
              <a:pathLst>
                <a:path w="383" h="379" extrusionOk="0">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686629" y="1022511"/>
              <a:ext cx="12151" cy="12024"/>
            </a:xfrm>
            <a:custGeom>
              <a:avLst/>
              <a:gdLst/>
              <a:ahLst/>
              <a:cxnLst/>
              <a:rect l="l" t="t" r="r" b="b"/>
              <a:pathLst>
                <a:path w="383" h="379" extrusionOk="0">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7696686" y="1016293"/>
              <a:ext cx="4124" cy="10152"/>
            </a:xfrm>
            <a:custGeom>
              <a:avLst/>
              <a:gdLst/>
              <a:ahLst/>
              <a:cxnLst/>
              <a:rect l="l" t="t" r="r" b="b"/>
              <a:pathLst>
                <a:path w="130" h="320" extrusionOk="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7679777" y="1097063"/>
              <a:ext cx="6059" cy="5933"/>
            </a:xfrm>
            <a:custGeom>
              <a:avLst/>
              <a:gdLst/>
              <a:ahLst/>
              <a:cxnLst/>
              <a:rect l="l" t="t" r="r" b="b"/>
              <a:pathLst>
                <a:path w="191" h="187" extrusionOk="0">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7114133" y="2116206"/>
              <a:ext cx="225945" cy="255259"/>
            </a:xfrm>
            <a:custGeom>
              <a:avLst/>
              <a:gdLst/>
              <a:ahLst/>
              <a:cxnLst/>
              <a:rect l="l" t="t" r="r" b="b"/>
              <a:pathLst>
                <a:path w="7122" h="8046" extrusionOk="0">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7122413" y="2150246"/>
              <a:ext cx="202564" cy="207957"/>
            </a:xfrm>
            <a:custGeom>
              <a:avLst/>
              <a:gdLst/>
              <a:ahLst/>
              <a:cxnLst/>
              <a:rect l="l" t="t" r="r" b="b"/>
              <a:pathLst>
                <a:path w="6385" h="6555" extrusionOk="0">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7102204" y="1815365"/>
              <a:ext cx="229213" cy="252817"/>
            </a:xfrm>
            <a:custGeom>
              <a:avLst/>
              <a:gdLst/>
              <a:ahLst/>
              <a:cxnLst/>
              <a:rect l="l" t="t" r="r" b="b"/>
              <a:pathLst>
                <a:path w="7225" h="7969" extrusionOk="0">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7127108" y="1817712"/>
              <a:ext cx="151741" cy="121316"/>
            </a:xfrm>
            <a:custGeom>
              <a:avLst/>
              <a:gdLst/>
              <a:ahLst/>
              <a:cxnLst/>
              <a:rect l="l" t="t" r="r" b="b"/>
              <a:pathLst>
                <a:path w="4783" h="3824" extrusionOk="0">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7135800" y="2154878"/>
              <a:ext cx="102091" cy="81819"/>
            </a:xfrm>
            <a:custGeom>
              <a:avLst/>
              <a:gdLst/>
              <a:ahLst/>
              <a:cxnLst/>
              <a:rect l="l" t="t" r="r" b="b"/>
              <a:pathLst>
                <a:path w="3218" h="2579" extrusionOk="0">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7291725" y="1868630"/>
              <a:ext cx="227373" cy="225787"/>
            </a:xfrm>
            <a:custGeom>
              <a:avLst/>
              <a:gdLst/>
              <a:ahLst/>
              <a:cxnLst/>
              <a:rect l="l" t="t" r="r" b="b"/>
              <a:pathLst>
                <a:path w="7167" h="7117" extrusionOk="0">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7020102" y="2011294"/>
              <a:ext cx="257988" cy="221282"/>
            </a:xfrm>
            <a:custGeom>
              <a:avLst/>
              <a:gdLst/>
              <a:ahLst/>
              <a:cxnLst/>
              <a:rect l="l" t="t" r="r" b="b"/>
              <a:pathLst>
                <a:path w="8132" h="6975" extrusionOk="0">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7302512" y="2068303"/>
              <a:ext cx="246472" cy="229150"/>
            </a:xfrm>
            <a:custGeom>
              <a:avLst/>
              <a:gdLst/>
              <a:ahLst/>
              <a:cxnLst/>
              <a:rect l="l" t="t" r="r" b="b"/>
              <a:pathLst>
                <a:path w="7769" h="7223" extrusionOk="0">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7227357" y="2026522"/>
              <a:ext cx="125377" cy="123854"/>
            </a:xfrm>
            <a:custGeom>
              <a:avLst/>
              <a:gdLst/>
              <a:ahLst/>
              <a:cxnLst/>
              <a:rect l="l" t="t" r="r" b="b"/>
              <a:pathLst>
                <a:path w="3952" h="3904" extrusionOk="0">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7356221" y="1913837"/>
              <a:ext cx="166398" cy="172965"/>
            </a:xfrm>
            <a:custGeom>
              <a:avLst/>
              <a:gdLst/>
              <a:ahLst/>
              <a:cxnLst/>
              <a:rect l="l" t="t" r="r" b="b"/>
              <a:pathLst>
                <a:path w="5245" h="5452" extrusionOk="0">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7338646" y="2068874"/>
              <a:ext cx="159577" cy="119064"/>
            </a:xfrm>
            <a:custGeom>
              <a:avLst/>
              <a:gdLst/>
              <a:ahLst/>
              <a:cxnLst/>
              <a:rect l="l" t="t" r="r" b="b"/>
              <a:pathLst>
                <a:path w="5030" h="3753" extrusionOk="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7369926" y="2204368"/>
              <a:ext cx="141906" cy="112243"/>
            </a:xfrm>
            <a:custGeom>
              <a:avLst/>
              <a:gdLst/>
              <a:ahLst/>
              <a:cxnLst/>
              <a:rect l="l" t="t" r="r" b="b"/>
              <a:pathLst>
                <a:path w="4473" h="3538" extrusionOk="0">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7042404" y="2005203"/>
              <a:ext cx="175471" cy="101837"/>
            </a:xfrm>
            <a:custGeom>
              <a:avLst/>
              <a:gdLst/>
              <a:ahLst/>
              <a:cxnLst/>
              <a:rect l="l" t="t" r="r" b="b"/>
              <a:pathLst>
                <a:path w="5531" h="3210" extrusionOk="0">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7134912" y="2118839"/>
              <a:ext cx="96539" cy="81851"/>
            </a:xfrm>
            <a:custGeom>
              <a:avLst/>
              <a:gdLst/>
              <a:ahLst/>
              <a:cxnLst/>
              <a:rect l="l" t="t" r="r" b="b"/>
              <a:pathLst>
                <a:path w="3043" h="2580" extrusionOk="0">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7354159" y="1965801"/>
              <a:ext cx="34517" cy="32042"/>
            </a:xfrm>
            <a:custGeom>
              <a:avLst/>
              <a:gdLst/>
              <a:ahLst/>
              <a:cxnLst/>
              <a:rect l="l" t="t" r="r" b="b"/>
              <a:pathLst>
                <a:path w="1088" h="1010" extrusionOk="0">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7143414" y="2059483"/>
              <a:ext cx="29028" cy="37277"/>
            </a:xfrm>
            <a:custGeom>
              <a:avLst/>
              <a:gdLst/>
              <a:ahLst/>
              <a:cxnLst/>
              <a:rect l="l" t="t" r="r" b="b"/>
              <a:pathLst>
                <a:path w="915" h="1175" extrusionOk="0">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7159023" y="2167314"/>
              <a:ext cx="33343" cy="33565"/>
            </a:xfrm>
            <a:custGeom>
              <a:avLst/>
              <a:gdLst/>
              <a:ahLst/>
              <a:cxnLst/>
              <a:rect l="l" t="t" r="r" b="b"/>
              <a:pathLst>
                <a:path w="1051" h="1058" extrusionOk="0">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7383282" y="2154910"/>
              <a:ext cx="33026" cy="33914"/>
            </a:xfrm>
            <a:custGeom>
              <a:avLst/>
              <a:gdLst/>
              <a:ahLst/>
              <a:cxnLst/>
              <a:rect l="l" t="t" r="r" b="b"/>
              <a:pathLst>
                <a:path w="1041" h="1069" extrusionOk="0">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7224882" y="1956062"/>
              <a:ext cx="38673" cy="32042"/>
            </a:xfrm>
            <a:custGeom>
              <a:avLst/>
              <a:gdLst/>
              <a:ahLst/>
              <a:cxnLst/>
              <a:rect l="l" t="t" r="r" b="b"/>
              <a:pathLst>
                <a:path w="1219" h="1010" extrusionOk="0">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7212288" y="2193423"/>
              <a:ext cx="34549" cy="32296"/>
            </a:xfrm>
            <a:custGeom>
              <a:avLst/>
              <a:gdLst/>
              <a:ahLst/>
              <a:cxnLst/>
              <a:rect l="l" t="t" r="r" b="b"/>
              <a:pathLst>
                <a:path w="1089" h="1018" extrusionOk="0">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7168952" y="2090510"/>
              <a:ext cx="22081" cy="27315"/>
            </a:xfrm>
            <a:custGeom>
              <a:avLst/>
              <a:gdLst/>
              <a:ahLst/>
              <a:cxnLst/>
              <a:rect l="l" t="t" r="r" b="b"/>
              <a:pathLst>
                <a:path w="696" h="861" extrusionOk="0">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7197187" y="1999048"/>
              <a:ext cx="23730" cy="23667"/>
            </a:xfrm>
            <a:custGeom>
              <a:avLst/>
              <a:gdLst/>
              <a:ahLst/>
              <a:cxnLst/>
              <a:rect l="l" t="t" r="r" b="b"/>
              <a:pathLst>
                <a:path w="748" h="746" extrusionOk="0">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7267678" y="2188220"/>
              <a:ext cx="26395" cy="19923"/>
            </a:xfrm>
            <a:custGeom>
              <a:avLst/>
              <a:gdLst/>
              <a:ahLst/>
              <a:cxnLst/>
              <a:rect l="l" t="t" r="r" b="b"/>
              <a:pathLst>
                <a:path w="832" h="628" extrusionOk="0">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90451" y="2096981"/>
              <a:ext cx="20241" cy="25824"/>
            </a:xfrm>
            <a:custGeom>
              <a:avLst/>
              <a:gdLst/>
              <a:ahLst/>
              <a:cxnLst/>
              <a:rect l="l" t="t" r="r" b="b"/>
              <a:pathLst>
                <a:path w="638" h="814" extrusionOk="0">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366753" y="2006091"/>
              <a:ext cx="23699" cy="24079"/>
            </a:xfrm>
            <a:custGeom>
              <a:avLst/>
              <a:gdLst/>
              <a:ahLst/>
              <a:cxnLst/>
              <a:rect l="l" t="t" r="r" b="b"/>
              <a:pathLst>
                <a:path w="747" h="759" extrusionOk="0">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283255" y="2066082"/>
              <a:ext cx="23730" cy="22398"/>
            </a:xfrm>
            <a:custGeom>
              <a:avLst/>
              <a:gdLst/>
              <a:ahLst/>
              <a:cxnLst/>
              <a:rect l="l" t="t" r="r" b="b"/>
              <a:pathLst>
                <a:path w="748" h="706" extrusionOk="0">
                  <a:moveTo>
                    <a:pt x="212" y="705"/>
                  </a:moveTo>
                  <a:cubicBezTo>
                    <a:pt x="212" y="705"/>
                    <a:pt x="1" y="73"/>
                    <a:pt x="397" y="1"/>
                  </a:cubicBezTo>
                  <a:cubicBezTo>
                    <a:pt x="397" y="1"/>
                    <a:pt x="747" y="639"/>
                    <a:pt x="212" y="705"/>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7279670" y="2101232"/>
              <a:ext cx="21700" cy="18654"/>
            </a:xfrm>
            <a:custGeom>
              <a:avLst/>
              <a:gdLst/>
              <a:ahLst/>
              <a:cxnLst/>
              <a:rect l="l" t="t" r="r" b="b"/>
              <a:pathLst>
                <a:path w="684" h="588" extrusionOk="0">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7263871" y="2064496"/>
              <a:ext cx="15228" cy="12785"/>
            </a:xfrm>
            <a:custGeom>
              <a:avLst/>
              <a:gdLst/>
              <a:ahLst/>
              <a:cxnLst/>
              <a:rect l="l" t="t" r="r" b="b"/>
              <a:pathLst>
                <a:path w="480" h="403" extrusionOk="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333728" y="2105579"/>
              <a:ext cx="12468" cy="12341"/>
            </a:xfrm>
            <a:custGeom>
              <a:avLst/>
              <a:gdLst/>
              <a:ahLst/>
              <a:cxnLst/>
              <a:rect l="l" t="t" r="r" b="b"/>
              <a:pathLst>
                <a:path w="393" h="389" extrusionOk="0">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269169" y="2027695"/>
              <a:ext cx="12436" cy="12278"/>
            </a:xfrm>
            <a:custGeom>
              <a:avLst/>
              <a:gdLst/>
              <a:ahLst/>
              <a:cxnLst/>
              <a:rect l="l" t="t" r="r" b="b"/>
              <a:pathLst>
                <a:path w="392" h="387" extrusionOk="0">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285825" y="2028901"/>
              <a:ext cx="12468" cy="12341"/>
            </a:xfrm>
            <a:custGeom>
              <a:avLst/>
              <a:gdLst/>
              <a:ahLst/>
              <a:cxnLst/>
              <a:rect l="l" t="t" r="r" b="b"/>
              <a:pathLst>
                <a:path w="393" h="389" extrusionOk="0">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234875" y="2099329"/>
              <a:ext cx="12436" cy="12341"/>
            </a:xfrm>
            <a:custGeom>
              <a:avLst/>
              <a:gdLst/>
              <a:ahLst/>
              <a:cxnLst/>
              <a:rect l="l" t="t" r="r" b="b"/>
              <a:pathLst>
                <a:path w="392" h="389" extrusionOk="0">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341183" y="2074647"/>
              <a:ext cx="12436" cy="12309"/>
            </a:xfrm>
            <a:custGeom>
              <a:avLst/>
              <a:gdLst/>
              <a:ahLst/>
              <a:cxnLst/>
              <a:rect l="l" t="t" r="r" b="b"/>
              <a:pathLst>
                <a:path w="392" h="388" extrusionOk="0">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28689" y="2072332"/>
              <a:ext cx="12468" cy="12341"/>
            </a:xfrm>
            <a:custGeom>
              <a:avLst/>
              <a:gdLst/>
              <a:ahLst/>
              <a:cxnLst/>
              <a:rect l="l" t="t" r="r" b="b"/>
              <a:pathLst>
                <a:path w="393" h="389" extrusionOk="0">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232306" y="2060943"/>
              <a:ext cx="12500" cy="12341"/>
            </a:xfrm>
            <a:custGeom>
              <a:avLst/>
              <a:gdLst/>
              <a:ahLst/>
              <a:cxnLst/>
              <a:rect l="l" t="t" r="r" b="b"/>
              <a:pathLst>
                <a:path w="394" h="389" extrusionOk="0">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319960" y="2127786"/>
              <a:ext cx="6250" cy="6218"/>
            </a:xfrm>
            <a:custGeom>
              <a:avLst/>
              <a:gdLst/>
              <a:ahLst/>
              <a:cxnLst/>
              <a:rect l="l" t="t" r="r" b="b"/>
              <a:pathLst>
                <a:path w="197" h="196" extrusionOk="0">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306318" y="2033152"/>
              <a:ext cx="6250" cy="6155"/>
            </a:xfrm>
            <a:custGeom>
              <a:avLst/>
              <a:gdLst/>
              <a:ahLst/>
              <a:cxnLst/>
              <a:rect l="l" t="t" r="r" b="b"/>
              <a:pathLst>
                <a:path w="197" h="194" extrusionOk="0">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96230" y="2139333"/>
              <a:ext cx="6282" cy="6123"/>
            </a:xfrm>
            <a:custGeom>
              <a:avLst/>
              <a:gdLst/>
              <a:ahLst/>
              <a:cxnLst/>
              <a:rect l="l" t="t" r="r" b="b"/>
              <a:pathLst>
                <a:path w="198" h="193" extrusionOk="0">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65838" y="2139143"/>
              <a:ext cx="6250" cy="6218"/>
            </a:xfrm>
            <a:custGeom>
              <a:avLst/>
              <a:gdLst/>
              <a:ahLst/>
              <a:cxnLst/>
              <a:rect l="l" t="t" r="r" b="b"/>
              <a:pathLst>
                <a:path w="197" h="196" extrusionOk="0">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239348" y="2056692"/>
              <a:ext cx="6218" cy="6123"/>
            </a:xfrm>
            <a:custGeom>
              <a:avLst/>
              <a:gdLst/>
              <a:ahLst/>
              <a:cxnLst/>
              <a:rect l="l" t="t" r="r" b="b"/>
              <a:pathLst>
                <a:path w="196" h="193" extrusionOk="0">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6230040" y="1258762"/>
              <a:ext cx="116970" cy="136798"/>
            </a:xfrm>
            <a:custGeom>
              <a:avLst/>
              <a:gdLst/>
              <a:ahLst/>
              <a:cxnLst/>
              <a:rect l="l" t="t" r="r" b="b"/>
              <a:pathLst>
                <a:path w="3687" h="4312" extrusionOk="0">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6292283" y="1295594"/>
              <a:ext cx="139527" cy="120967"/>
            </a:xfrm>
            <a:custGeom>
              <a:avLst/>
              <a:gdLst/>
              <a:ahLst/>
              <a:cxnLst/>
              <a:rect l="l" t="t" r="r" b="b"/>
              <a:pathLst>
                <a:path w="4398" h="3813" extrusionOk="0">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6290126" y="1395462"/>
              <a:ext cx="125123" cy="134165"/>
            </a:xfrm>
            <a:custGeom>
              <a:avLst/>
              <a:gdLst/>
              <a:ahLst/>
              <a:cxnLst/>
              <a:rect l="l" t="t" r="r" b="b"/>
              <a:pathLst>
                <a:path w="3944" h="4229" extrusionOk="0">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6168590" y="1397587"/>
              <a:ext cx="125155" cy="134895"/>
            </a:xfrm>
            <a:custGeom>
              <a:avLst/>
              <a:gdLst/>
              <a:ahLst/>
              <a:cxnLst/>
              <a:rect l="l" t="t" r="r" b="b"/>
              <a:pathLst>
                <a:path w="3945" h="4252" extrusionOk="0">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151173" y="1308950"/>
              <a:ext cx="137433" cy="116177"/>
            </a:xfrm>
            <a:custGeom>
              <a:avLst/>
              <a:gdLst/>
              <a:ahLst/>
              <a:cxnLst/>
              <a:rect l="l" t="t" r="r" b="b"/>
              <a:pathLst>
                <a:path w="4332" h="3662" extrusionOk="0">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69981" y="1377379"/>
              <a:ext cx="40196" cy="35215"/>
            </a:xfrm>
            <a:custGeom>
              <a:avLst/>
              <a:gdLst/>
              <a:ahLst/>
              <a:cxnLst/>
              <a:rect l="l" t="t" r="r" b="b"/>
              <a:pathLst>
                <a:path w="1267" h="1110" extrusionOk="0">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6279530" y="1386103"/>
              <a:ext cx="18020" cy="17829"/>
            </a:xfrm>
            <a:custGeom>
              <a:avLst/>
              <a:gdLst/>
              <a:ahLst/>
              <a:cxnLst/>
              <a:rect l="l" t="t" r="r" b="b"/>
              <a:pathLst>
                <a:path w="568" h="562" extrusionOk="0">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348004" y="1430041"/>
              <a:ext cx="125155" cy="134228"/>
            </a:xfrm>
            <a:custGeom>
              <a:avLst/>
              <a:gdLst/>
              <a:ahLst/>
              <a:cxnLst/>
              <a:rect l="l" t="t" r="r" b="b"/>
              <a:pathLst>
                <a:path w="3945" h="4231" extrusionOk="0">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350891" y="1539585"/>
              <a:ext cx="137433" cy="116336"/>
            </a:xfrm>
            <a:custGeom>
              <a:avLst/>
              <a:gdLst/>
              <a:ahLst/>
              <a:cxnLst/>
              <a:rect l="l" t="t" r="r" b="b"/>
              <a:pathLst>
                <a:path w="4332" h="3667" extrusionOk="0">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92899" y="1565917"/>
              <a:ext cx="116970" cy="136735"/>
            </a:xfrm>
            <a:custGeom>
              <a:avLst/>
              <a:gdLst/>
              <a:ahLst/>
              <a:cxnLst/>
              <a:rect l="l" t="t" r="r" b="b"/>
              <a:pathLst>
                <a:path w="3687" h="4310" extrusionOk="0">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11812" y="1539712"/>
              <a:ext cx="137909" cy="117002"/>
            </a:xfrm>
            <a:custGeom>
              <a:avLst/>
              <a:gdLst/>
              <a:ahLst/>
              <a:cxnLst/>
              <a:rect l="l" t="t" r="r" b="b"/>
              <a:pathLst>
                <a:path w="4347" h="3688" extrusionOk="0">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25168" y="1430644"/>
              <a:ext cx="125092" cy="134546"/>
            </a:xfrm>
            <a:custGeom>
              <a:avLst/>
              <a:gdLst/>
              <a:ahLst/>
              <a:cxnLst/>
              <a:rect l="l" t="t" r="r" b="b"/>
              <a:pathLst>
                <a:path w="3943" h="4241" extrusionOk="0">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330492" y="1548627"/>
              <a:ext cx="41211" cy="39561"/>
            </a:xfrm>
            <a:custGeom>
              <a:avLst/>
              <a:gdLst/>
              <a:ahLst/>
              <a:cxnLst/>
              <a:rect l="l" t="t" r="r" b="b"/>
              <a:pathLst>
                <a:path w="1299" h="1247" extrusionOk="0">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339280" y="1553639"/>
              <a:ext cx="20431" cy="20272"/>
            </a:xfrm>
            <a:custGeom>
              <a:avLst/>
              <a:gdLst/>
              <a:ahLst/>
              <a:cxnLst/>
              <a:rect l="l" t="t" r="r" b="b"/>
              <a:pathLst>
                <a:path w="644" h="639" extrusionOk="0">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6369087" y="2011040"/>
              <a:ext cx="125123" cy="134197"/>
            </a:xfrm>
            <a:custGeom>
              <a:avLst/>
              <a:gdLst/>
              <a:ahLst/>
              <a:cxnLst/>
              <a:rect l="l" t="t" r="r" b="b"/>
              <a:pathLst>
                <a:path w="3944" h="4230" extrusionOk="0">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6372038" y="2120584"/>
              <a:ext cx="137433" cy="116336"/>
            </a:xfrm>
            <a:custGeom>
              <a:avLst/>
              <a:gdLst/>
              <a:ahLst/>
              <a:cxnLst/>
              <a:rect l="l" t="t" r="r" b="b"/>
              <a:pathLst>
                <a:path w="4332" h="3667" extrusionOk="0">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6314046" y="2146915"/>
              <a:ext cx="116907" cy="136735"/>
            </a:xfrm>
            <a:custGeom>
              <a:avLst/>
              <a:gdLst/>
              <a:ahLst/>
              <a:cxnLst/>
              <a:rect l="l" t="t" r="r" b="b"/>
              <a:pathLst>
                <a:path w="3685" h="4310" extrusionOk="0">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6232863" y="2120711"/>
              <a:ext cx="137877" cy="116970"/>
            </a:xfrm>
            <a:custGeom>
              <a:avLst/>
              <a:gdLst/>
              <a:ahLst/>
              <a:cxnLst/>
              <a:rect l="l" t="t" r="r" b="b"/>
              <a:pathLst>
                <a:path w="4346" h="3687" extrusionOk="0">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6246219" y="2011643"/>
              <a:ext cx="125092" cy="134482"/>
            </a:xfrm>
            <a:custGeom>
              <a:avLst/>
              <a:gdLst/>
              <a:ahLst/>
              <a:cxnLst/>
              <a:rect l="l" t="t" r="r" b="b"/>
              <a:pathLst>
                <a:path w="3943" h="4239" extrusionOk="0">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6351544" y="2129626"/>
              <a:ext cx="41306" cy="39561"/>
            </a:xfrm>
            <a:custGeom>
              <a:avLst/>
              <a:gdLst/>
              <a:ahLst/>
              <a:cxnLst/>
              <a:rect l="l" t="t" r="r" b="b"/>
              <a:pathLst>
                <a:path w="1302" h="1247" extrusionOk="0">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6360268" y="2134638"/>
              <a:ext cx="20558" cy="20304"/>
            </a:xfrm>
            <a:custGeom>
              <a:avLst/>
              <a:gdLst/>
              <a:ahLst/>
              <a:cxnLst/>
              <a:rect l="l" t="t" r="r" b="b"/>
              <a:pathLst>
                <a:path w="648" h="640" extrusionOk="0">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6503440" y="679762"/>
              <a:ext cx="104534" cy="77441"/>
            </a:xfrm>
            <a:custGeom>
              <a:avLst/>
              <a:gdLst/>
              <a:ahLst/>
              <a:cxnLst/>
              <a:rect l="l" t="t" r="r" b="b"/>
              <a:pathLst>
                <a:path w="3295" h="2441" extrusionOk="0">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6506358" y="732678"/>
              <a:ext cx="137433" cy="116240"/>
            </a:xfrm>
            <a:custGeom>
              <a:avLst/>
              <a:gdLst/>
              <a:ahLst/>
              <a:cxnLst/>
              <a:rect l="l" t="t" r="r" b="b"/>
              <a:pathLst>
                <a:path w="4332" h="3664" extrusionOk="0">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6448335" y="758945"/>
              <a:ext cx="116970" cy="136766"/>
            </a:xfrm>
            <a:custGeom>
              <a:avLst/>
              <a:gdLst/>
              <a:ahLst/>
              <a:cxnLst/>
              <a:rect l="l" t="t" r="r" b="b"/>
              <a:pathLst>
                <a:path w="3687" h="4311" extrusionOk="0">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367216" y="732868"/>
              <a:ext cx="137909" cy="116970"/>
            </a:xfrm>
            <a:custGeom>
              <a:avLst/>
              <a:gdLst/>
              <a:ahLst/>
              <a:cxnLst/>
              <a:rect l="l" t="t" r="r" b="b"/>
              <a:pathLst>
                <a:path w="4347" h="3687" extrusionOk="0">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6400494" y="680967"/>
              <a:ext cx="104819" cy="77123"/>
            </a:xfrm>
            <a:custGeom>
              <a:avLst/>
              <a:gdLst/>
              <a:ahLst/>
              <a:cxnLst/>
              <a:rect l="l" t="t" r="r" b="b"/>
              <a:pathLst>
                <a:path w="3304" h="2431" extrusionOk="0">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6485896" y="741719"/>
              <a:ext cx="41274" cy="39561"/>
            </a:xfrm>
            <a:custGeom>
              <a:avLst/>
              <a:gdLst/>
              <a:ahLst/>
              <a:cxnLst/>
              <a:rect l="l" t="t" r="r" b="b"/>
              <a:pathLst>
                <a:path w="1301" h="1247" extrusionOk="0">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6494589" y="746732"/>
              <a:ext cx="20526" cy="20272"/>
            </a:xfrm>
            <a:custGeom>
              <a:avLst/>
              <a:gdLst/>
              <a:ahLst/>
              <a:cxnLst/>
              <a:rect l="l" t="t" r="r" b="b"/>
              <a:pathLst>
                <a:path w="647" h="639" extrusionOk="0">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631366" y="2526814"/>
              <a:ext cx="53108" cy="131627"/>
            </a:xfrm>
            <a:custGeom>
              <a:avLst/>
              <a:gdLst/>
              <a:ahLst/>
              <a:cxnLst/>
              <a:rect l="l" t="t" r="r" b="b"/>
              <a:pathLst>
                <a:path w="1674" h="4149" extrusionOk="0">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548502" y="2497437"/>
              <a:ext cx="136005" cy="106342"/>
            </a:xfrm>
            <a:custGeom>
              <a:avLst/>
              <a:gdLst/>
              <a:ahLst/>
              <a:cxnLst/>
              <a:rect l="l" t="t" r="r" b="b"/>
              <a:pathLst>
                <a:path w="4287" h="3352" extrusionOk="0">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570265" y="2387893"/>
              <a:ext cx="114591" cy="134197"/>
            </a:xfrm>
            <a:custGeom>
              <a:avLst/>
              <a:gdLst/>
              <a:ahLst/>
              <a:cxnLst/>
              <a:rect l="l" t="t" r="r" b="b"/>
              <a:pathLst>
                <a:path w="3612" h="4230" extrusionOk="0">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667151" y="2505749"/>
              <a:ext cx="17480" cy="30995"/>
            </a:xfrm>
            <a:custGeom>
              <a:avLst/>
              <a:gdLst/>
              <a:ahLst/>
              <a:cxnLst/>
              <a:rect l="l" t="t" r="r" b="b"/>
              <a:pathLst>
                <a:path w="551" h="977" extrusionOk="0">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677207" y="2512062"/>
              <a:ext cx="7392" cy="17449"/>
            </a:xfrm>
            <a:custGeom>
              <a:avLst/>
              <a:gdLst/>
              <a:ahLst/>
              <a:cxnLst/>
              <a:rect l="l" t="t" r="r" b="b"/>
              <a:pathLst>
                <a:path w="233" h="550" extrusionOk="0">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819178" y="593408"/>
              <a:ext cx="1919680" cy="99902"/>
            </a:xfrm>
            <a:custGeom>
              <a:avLst/>
              <a:gdLst/>
              <a:ahLst/>
              <a:cxnLst/>
              <a:rect l="l" t="t" r="r" b="b"/>
              <a:pathLst>
                <a:path w="60510" h="3149" extrusionOk="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6"/>
          <p:cNvGrpSpPr/>
          <p:nvPr/>
        </p:nvGrpSpPr>
        <p:grpSpPr>
          <a:xfrm>
            <a:off x="4981625" y="2459215"/>
            <a:ext cx="3594775" cy="1946750"/>
            <a:chOff x="4981625" y="2459215"/>
            <a:chExt cx="3594775" cy="1946750"/>
          </a:xfrm>
        </p:grpSpPr>
        <p:sp>
          <p:nvSpPr>
            <p:cNvPr id="1138" name="Google Shape;1138;p26"/>
            <p:cNvSpPr/>
            <p:nvPr/>
          </p:nvSpPr>
          <p:spPr>
            <a:xfrm>
              <a:off x="5630450" y="2532040"/>
              <a:ext cx="2284200" cy="1559700"/>
            </a:xfrm>
            <a:custGeom>
              <a:avLst/>
              <a:gdLst/>
              <a:ahLst/>
              <a:cxnLst/>
              <a:rect l="l" t="t" r="r" b="b"/>
              <a:pathLst>
                <a:path w="91368" h="62388" extrusionOk="0">
                  <a:moveTo>
                    <a:pt x="5682" y="62387"/>
                  </a:moveTo>
                  <a:lnTo>
                    <a:pt x="0" y="1"/>
                  </a:lnTo>
                  <a:lnTo>
                    <a:pt x="91368" y="1"/>
                  </a:lnTo>
                  <a:lnTo>
                    <a:pt x="85955" y="6238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5731625" y="2713815"/>
              <a:ext cx="2161675" cy="355000"/>
            </a:xfrm>
            <a:custGeom>
              <a:avLst/>
              <a:gdLst/>
              <a:ahLst/>
              <a:cxnLst/>
              <a:rect l="l" t="t" r="r" b="b"/>
              <a:pathLst>
                <a:path w="86467" h="14200" extrusionOk="0">
                  <a:moveTo>
                    <a:pt x="86467" y="2550"/>
                  </a:moveTo>
                  <a:lnTo>
                    <a:pt x="669" y="1"/>
                  </a:lnTo>
                  <a:lnTo>
                    <a:pt x="0" y="14199"/>
                  </a:lnTo>
                  <a:lnTo>
                    <a:pt x="85620" y="12326"/>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5654425" y="2549615"/>
              <a:ext cx="1335475" cy="388675"/>
            </a:xfrm>
            <a:custGeom>
              <a:avLst/>
              <a:gdLst/>
              <a:ahLst/>
              <a:cxnLst/>
              <a:rect l="l" t="t" r="r" b="b"/>
              <a:pathLst>
                <a:path w="53419" h="15547" extrusionOk="0">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5627725" y="2539940"/>
              <a:ext cx="994725" cy="315775"/>
            </a:xfrm>
            <a:custGeom>
              <a:avLst/>
              <a:gdLst/>
              <a:ahLst/>
              <a:cxnLst/>
              <a:rect l="l" t="t" r="r" b="b"/>
              <a:pathLst>
                <a:path w="39789" h="12631" extrusionOk="0">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6109200" y="2629690"/>
              <a:ext cx="353625" cy="130100"/>
            </a:xfrm>
            <a:custGeom>
              <a:avLst/>
              <a:gdLst/>
              <a:ahLst/>
              <a:cxnLst/>
              <a:rect l="l" t="t" r="r" b="b"/>
              <a:pathLst>
                <a:path w="14145" h="5204" extrusionOk="0">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5665650" y="2641640"/>
              <a:ext cx="2217975" cy="363425"/>
            </a:xfrm>
            <a:custGeom>
              <a:avLst/>
              <a:gdLst/>
              <a:ahLst/>
              <a:cxnLst/>
              <a:rect l="l" t="t" r="r" b="b"/>
              <a:pathLst>
                <a:path w="88719" h="14537" extrusionOk="0">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004325" y="2548390"/>
              <a:ext cx="444375" cy="202775"/>
            </a:xfrm>
            <a:custGeom>
              <a:avLst/>
              <a:gdLst/>
              <a:ahLst/>
              <a:cxnLst/>
              <a:rect l="l" t="t" r="r" b="b"/>
              <a:pathLst>
                <a:path w="17775" h="8111" extrusionOk="0">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096700" y="2708540"/>
              <a:ext cx="761150" cy="501250"/>
            </a:xfrm>
            <a:custGeom>
              <a:avLst/>
              <a:gdLst/>
              <a:ahLst/>
              <a:cxnLst/>
              <a:rect l="l" t="t" r="r" b="b"/>
              <a:pathLst>
                <a:path w="30446" h="20050" extrusionOk="0">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494750" y="2550140"/>
              <a:ext cx="410500" cy="149300"/>
            </a:xfrm>
            <a:custGeom>
              <a:avLst/>
              <a:gdLst/>
              <a:ahLst/>
              <a:cxnLst/>
              <a:rect l="l" t="t" r="r" b="b"/>
              <a:pathLst>
                <a:path w="16420" h="5972" extrusionOk="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5676625" y="2994590"/>
              <a:ext cx="2195700" cy="326450"/>
            </a:xfrm>
            <a:custGeom>
              <a:avLst/>
              <a:gdLst/>
              <a:ahLst/>
              <a:cxnLst/>
              <a:rect l="l" t="t" r="r" b="b"/>
              <a:pathLst>
                <a:path w="87828" h="13058" extrusionOk="0">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5694575" y="3236340"/>
              <a:ext cx="535425" cy="188300"/>
            </a:xfrm>
            <a:custGeom>
              <a:avLst/>
              <a:gdLst/>
              <a:ahLst/>
              <a:cxnLst/>
              <a:rect l="l" t="t" r="r" b="b"/>
              <a:pathLst>
                <a:path w="21417" h="7532" extrusionOk="0">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5172950" y="3811065"/>
              <a:ext cx="3219875" cy="561225"/>
            </a:xfrm>
            <a:custGeom>
              <a:avLst/>
              <a:gdLst/>
              <a:ahLst/>
              <a:cxnLst/>
              <a:rect l="l" t="t" r="r" b="b"/>
              <a:pathLst>
                <a:path w="128795" h="22449" extrusionOk="0">
                  <a:moveTo>
                    <a:pt x="2463" y="22449"/>
                  </a:moveTo>
                  <a:lnTo>
                    <a:pt x="1" y="1"/>
                  </a:lnTo>
                  <a:lnTo>
                    <a:pt x="128795" y="1"/>
                  </a:lnTo>
                  <a:lnTo>
                    <a:pt x="126608" y="2244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5172950" y="3527215"/>
              <a:ext cx="3219875" cy="283875"/>
            </a:xfrm>
            <a:custGeom>
              <a:avLst/>
              <a:gdLst/>
              <a:ahLst/>
              <a:cxnLst/>
              <a:rect l="l" t="t" r="r" b="b"/>
              <a:pathLst>
                <a:path w="128795" h="11355" extrusionOk="0">
                  <a:moveTo>
                    <a:pt x="128795" y="11355"/>
                  </a:moveTo>
                  <a:lnTo>
                    <a:pt x="93334" y="669"/>
                  </a:lnTo>
                  <a:lnTo>
                    <a:pt x="33583" y="0"/>
                  </a:lnTo>
                  <a:lnTo>
                    <a:pt x="1" y="11355"/>
                  </a:lnTo>
                  <a:close/>
                </a:path>
              </a:pathLst>
            </a:custGeom>
            <a:solidFill>
              <a:srgbClr val="F57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5197000" y="3479140"/>
              <a:ext cx="3195575" cy="310350"/>
            </a:xfrm>
            <a:custGeom>
              <a:avLst/>
              <a:gdLst/>
              <a:ahLst/>
              <a:cxnLst/>
              <a:rect l="l" t="t" r="r" b="b"/>
              <a:pathLst>
                <a:path w="127823" h="12414" extrusionOk="0">
                  <a:moveTo>
                    <a:pt x="2650" y="12058"/>
                  </a:moveTo>
                  <a:lnTo>
                    <a:pt x="1" y="1838"/>
                  </a:lnTo>
                  <a:lnTo>
                    <a:pt x="127823" y="1"/>
                  </a:lnTo>
                  <a:lnTo>
                    <a:pt x="124959" y="12414"/>
                  </a:lnTo>
                  <a:close/>
                </a:path>
              </a:pathLst>
            </a:custGeom>
            <a:solidFill>
              <a:srgbClr val="FFC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5669100" y="2780115"/>
              <a:ext cx="1051025" cy="665275"/>
            </a:xfrm>
            <a:custGeom>
              <a:avLst/>
              <a:gdLst/>
              <a:ahLst/>
              <a:cxnLst/>
              <a:rect l="l" t="t" r="r" b="b"/>
              <a:pathLst>
                <a:path w="42041" h="26611" extrusionOk="0">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5733525" y="2780115"/>
              <a:ext cx="145025" cy="203000"/>
            </a:xfrm>
            <a:custGeom>
              <a:avLst/>
              <a:gdLst/>
              <a:ahLst/>
              <a:cxnLst/>
              <a:rect l="l" t="t" r="r" b="b"/>
              <a:pathLst>
                <a:path w="5801" h="8120" extrusionOk="0">
                  <a:moveTo>
                    <a:pt x="1" y="1"/>
                  </a:moveTo>
                  <a:cubicBezTo>
                    <a:pt x="1" y="1"/>
                    <a:pt x="108" y="5926"/>
                    <a:pt x="5800" y="81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6512075" y="2821240"/>
              <a:ext cx="179875" cy="167350"/>
            </a:xfrm>
            <a:custGeom>
              <a:avLst/>
              <a:gdLst/>
              <a:ahLst/>
              <a:cxnLst/>
              <a:rect l="l" t="t" r="r" b="b"/>
              <a:pathLst>
                <a:path w="7195" h="6694" extrusionOk="0">
                  <a:moveTo>
                    <a:pt x="7194" y="1"/>
                  </a:moveTo>
                  <a:cubicBezTo>
                    <a:pt x="7194" y="1"/>
                    <a:pt x="4617" y="6693"/>
                    <a:pt x="0" y="64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770025" y="3364390"/>
              <a:ext cx="170925" cy="81000"/>
            </a:xfrm>
            <a:custGeom>
              <a:avLst/>
              <a:gdLst/>
              <a:ahLst/>
              <a:cxnLst/>
              <a:rect l="l" t="t" r="r" b="b"/>
              <a:pathLst>
                <a:path w="6837" h="3240" extrusionOk="0">
                  <a:moveTo>
                    <a:pt x="1" y="3239"/>
                  </a:moveTo>
                  <a:cubicBezTo>
                    <a:pt x="1" y="3239"/>
                    <a:pt x="2809" y="1"/>
                    <a:pt x="6836" y="65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6462950" y="3299140"/>
              <a:ext cx="229000" cy="146250"/>
            </a:xfrm>
            <a:custGeom>
              <a:avLst/>
              <a:gdLst/>
              <a:ahLst/>
              <a:cxnLst/>
              <a:rect l="l" t="t" r="r" b="b"/>
              <a:pathLst>
                <a:path w="9160" h="5850" extrusionOk="0">
                  <a:moveTo>
                    <a:pt x="9159" y="5849"/>
                  </a:moveTo>
                  <a:cubicBezTo>
                    <a:pt x="9159" y="5849"/>
                    <a:pt x="5499" y="1"/>
                    <a:pt x="0" y="451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5667775" y="2780115"/>
              <a:ext cx="102275" cy="665275"/>
            </a:xfrm>
            <a:custGeom>
              <a:avLst/>
              <a:gdLst/>
              <a:ahLst/>
              <a:cxnLst/>
              <a:rect l="l" t="t" r="r" b="b"/>
              <a:pathLst>
                <a:path w="4091" h="26611" extrusionOk="0">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804525" y="2780115"/>
              <a:ext cx="1051050" cy="665275"/>
            </a:xfrm>
            <a:custGeom>
              <a:avLst/>
              <a:gdLst/>
              <a:ahLst/>
              <a:cxnLst/>
              <a:rect l="l" t="t" r="r" b="b"/>
              <a:pathLst>
                <a:path w="42042" h="26611" extrusionOk="0">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646175" y="2780115"/>
              <a:ext cx="145025" cy="203000"/>
            </a:xfrm>
            <a:custGeom>
              <a:avLst/>
              <a:gdLst/>
              <a:ahLst/>
              <a:cxnLst/>
              <a:rect l="l" t="t" r="r" b="b"/>
              <a:pathLst>
                <a:path w="5801" h="8120" extrusionOk="0">
                  <a:moveTo>
                    <a:pt x="5800" y="1"/>
                  </a:moveTo>
                  <a:cubicBezTo>
                    <a:pt x="5800" y="1"/>
                    <a:pt x="5693" y="5926"/>
                    <a:pt x="1" y="81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6810600" y="2788040"/>
              <a:ext cx="179925" cy="167325"/>
            </a:xfrm>
            <a:custGeom>
              <a:avLst/>
              <a:gdLst/>
              <a:ahLst/>
              <a:cxnLst/>
              <a:rect l="l" t="t" r="r" b="b"/>
              <a:pathLst>
                <a:path w="7197" h="6693" extrusionOk="0">
                  <a:moveTo>
                    <a:pt x="1" y="1"/>
                  </a:moveTo>
                  <a:cubicBezTo>
                    <a:pt x="1" y="1"/>
                    <a:pt x="2579" y="6693"/>
                    <a:pt x="7196" y="647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583750" y="3364390"/>
              <a:ext cx="170900" cy="81000"/>
            </a:xfrm>
            <a:custGeom>
              <a:avLst/>
              <a:gdLst/>
              <a:ahLst/>
              <a:cxnLst/>
              <a:rect l="l" t="t" r="r" b="b"/>
              <a:pathLst>
                <a:path w="6836" h="3240" extrusionOk="0">
                  <a:moveTo>
                    <a:pt x="6836" y="3239"/>
                  </a:moveTo>
                  <a:cubicBezTo>
                    <a:pt x="6836" y="3239"/>
                    <a:pt x="4026" y="1"/>
                    <a:pt x="0" y="65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6832700" y="3299140"/>
              <a:ext cx="229025" cy="146250"/>
            </a:xfrm>
            <a:custGeom>
              <a:avLst/>
              <a:gdLst/>
              <a:ahLst/>
              <a:cxnLst/>
              <a:rect l="l" t="t" r="r" b="b"/>
              <a:pathLst>
                <a:path w="9161" h="5850" extrusionOk="0">
                  <a:moveTo>
                    <a:pt x="1" y="5849"/>
                  </a:moveTo>
                  <a:cubicBezTo>
                    <a:pt x="1" y="5849"/>
                    <a:pt x="3662" y="1"/>
                    <a:pt x="9160" y="451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754625" y="2780115"/>
              <a:ext cx="100275" cy="665275"/>
            </a:xfrm>
            <a:custGeom>
              <a:avLst/>
              <a:gdLst/>
              <a:ahLst/>
              <a:cxnLst/>
              <a:rect l="l" t="t" r="r" b="b"/>
              <a:pathLst>
                <a:path w="4011" h="26611" extrusionOk="0">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5197000" y="3404265"/>
              <a:ext cx="3195575" cy="120850"/>
            </a:xfrm>
            <a:custGeom>
              <a:avLst/>
              <a:gdLst/>
              <a:ahLst/>
              <a:cxnLst/>
              <a:rect l="l" t="t" r="r" b="b"/>
              <a:pathLst>
                <a:path w="127823" h="4834" extrusionOk="0">
                  <a:moveTo>
                    <a:pt x="1" y="4833"/>
                  </a:moveTo>
                  <a:lnTo>
                    <a:pt x="28736" y="0"/>
                  </a:lnTo>
                  <a:lnTo>
                    <a:pt x="92128" y="0"/>
                  </a:lnTo>
                  <a:lnTo>
                    <a:pt x="127823" y="2996"/>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5722875" y="3068740"/>
              <a:ext cx="1051550" cy="345450"/>
            </a:xfrm>
            <a:custGeom>
              <a:avLst/>
              <a:gdLst/>
              <a:ahLst/>
              <a:cxnLst/>
              <a:rect l="l" t="t" r="r" b="b"/>
              <a:pathLst>
                <a:path w="42062" h="13818" extrusionOk="0">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5787325" y="3068790"/>
              <a:ext cx="145075" cy="105425"/>
            </a:xfrm>
            <a:custGeom>
              <a:avLst/>
              <a:gdLst/>
              <a:ahLst/>
              <a:cxnLst/>
              <a:rect l="l" t="t" r="r" b="b"/>
              <a:pathLst>
                <a:path w="5803" h="4217" extrusionOk="0">
                  <a:moveTo>
                    <a:pt x="1" y="0"/>
                  </a:moveTo>
                  <a:cubicBezTo>
                    <a:pt x="1" y="0"/>
                    <a:pt x="106" y="3078"/>
                    <a:pt x="5803" y="42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6566250" y="3090140"/>
              <a:ext cx="180000" cy="86900"/>
            </a:xfrm>
            <a:custGeom>
              <a:avLst/>
              <a:gdLst/>
              <a:ahLst/>
              <a:cxnLst/>
              <a:rect l="l" t="t" r="r" b="b"/>
              <a:pathLst>
                <a:path w="7200" h="3476" extrusionOk="0">
                  <a:moveTo>
                    <a:pt x="7199" y="0"/>
                  </a:moveTo>
                  <a:cubicBezTo>
                    <a:pt x="7199" y="0"/>
                    <a:pt x="4621" y="3476"/>
                    <a:pt x="1" y="33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5823875" y="3372090"/>
              <a:ext cx="170975" cy="42100"/>
            </a:xfrm>
            <a:custGeom>
              <a:avLst/>
              <a:gdLst/>
              <a:ahLst/>
              <a:cxnLst/>
              <a:rect l="l" t="t" r="r" b="b"/>
              <a:pathLst>
                <a:path w="6839" h="1684" extrusionOk="0">
                  <a:moveTo>
                    <a:pt x="0" y="1684"/>
                  </a:moveTo>
                  <a:cubicBezTo>
                    <a:pt x="0" y="1684"/>
                    <a:pt x="2810" y="1"/>
                    <a:pt x="6838" y="34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6517175" y="3338240"/>
              <a:ext cx="229075" cy="75950"/>
            </a:xfrm>
            <a:custGeom>
              <a:avLst/>
              <a:gdLst/>
              <a:ahLst/>
              <a:cxnLst/>
              <a:rect l="l" t="t" r="r" b="b"/>
              <a:pathLst>
                <a:path w="9163" h="3038" extrusionOk="0">
                  <a:moveTo>
                    <a:pt x="9162" y="3038"/>
                  </a:moveTo>
                  <a:cubicBezTo>
                    <a:pt x="9162" y="3038"/>
                    <a:pt x="5500" y="1"/>
                    <a:pt x="0" y="234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5721525" y="3068790"/>
              <a:ext cx="102375" cy="345450"/>
            </a:xfrm>
            <a:custGeom>
              <a:avLst/>
              <a:gdLst/>
              <a:ahLst/>
              <a:cxnLst/>
              <a:rect l="l" t="t" r="r" b="b"/>
              <a:pathLst>
                <a:path w="4095" h="13818" extrusionOk="0">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5192825" y="3899990"/>
              <a:ext cx="3180875" cy="274825"/>
            </a:xfrm>
            <a:custGeom>
              <a:avLst/>
              <a:gdLst/>
              <a:ahLst/>
              <a:cxnLst/>
              <a:rect l="l" t="t" r="r" b="b"/>
              <a:pathLst>
                <a:path w="127235" h="10993" extrusionOk="0">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756750" y="3068740"/>
              <a:ext cx="1051550" cy="345450"/>
            </a:xfrm>
            <a:custGeom>
              <a:avLst/>
              <a:gdLst/>
              <a:ahLst/>
              <a:cxnLst/>
              <a:rect l="l" t="t" r="r" b="b"/>
              <a:pathLst>
                <a:path w="42062" h="13818" extrusionOk="0">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598800" y="3068790"/>
              <a:ext cx="145075" cy="105425"/>
            </a:xfrm>
            <a:custGeom>
              <a:avLst/>
              <a:gdLst/>
              <a:ahLst/>
              <a:cxnLst/>
              <a:rect l="l" t="t" r="r" b="b"/>
              <a:pathLst>
                <a:path w="5803" h="4217" extrusionOk="0">
                  <a:moveTo>
                    <a:pt x="5803" y="0"/>
                  </a:moveTo>
                  <a:cubicBezTo>
                    <a:pt x="5803" y="0"/>
                    <a:pt x="5695" y="3078"/>
                    <a:pt x="0" y="42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784925" y="3090140"/>
              <a:ext cx="180000" cy="86900"/>
            </a:xfrm>
            <a:custGeom>
              <a:avLst/>
              <a:gdLst/>
              <a:ahLst/>
              <a:cxnLst/>
              <a:rect l="l" t="t" r="r" b="b"/>
              <a:pathLst>
                <a:path w="7200" h="3476" extrusionOk="0">
                  <a:moveTo>
                    <a:pt x="0" y="0"/>
                  </a:moveTo>
                  <a:cubicBezTo>
                    <a:pt x="0" y="0"/>
                    <a:pt x="2580" y="3476"/>
                    <a:pt x="7199" y="33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536350" y="3372090"/>
              <a:ext cx="171000" cy="42100"/>
            </a:xfrm>
            <a:custGeom>
              <a:avLst/>
              <a:gdLst/>
              <a:ahLst/>
              <a:cxnLst/>
              <a:rect l="l" t="t" r="r" b="b"/>
              <a:pathLst>
                <a:path w="6840" h="1684" extrusionOk="0">
                  <a:moveTo>
                    <a:pt x="6839" y="1684"/>
                  </a:moveTo>
                  <a:cubicBezTo>
                    <a:pt x="6839" y="1684"/>
                    <a:pt x="4029" y="1"/>
                    <a:pt x="1" y="344"/>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784925" y="3338240"/>
              <a:ext cx="229100" cy="75950"/>
            </a:xfrm>
            <a:custGeom>
              <a:avLst/>
              <a:gdLst/>
              <a:ahLst/>
              <a:cxnLst/>
              <a:rect l="l" t="t" r="r" b="b"/>
              <a:pathLst>
                <a:path w="9164" h="3038" extrusionOk="0">
                  <a:moveTo>
                    <a:pt x="0" y="3038"/>
                  </a:moveTo>
                  <a:cubicBezTo>
                    <a:pt x="0" y="3038"/>
                    <a:pt x="3664" y="1"/>
                    <a:pt x="9164" y="234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707325" y="3068790"/>
              <a:ext cx="100325" cy="345450"/>
            </a:xfrm>
            <a:custGeom>
              <a:avLst/>
              <a:gdLst/>
              <a:ahLst/>
              <a:cxnLst/>
              <a:rect l="l" t="t" r="r" b="b"/>
              <a:pathLst>
                <a:path w="4013" h="13818" extrusionOk="0">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6794800" y="3196665"/>
              <a:ext cx="880025" cy="239375"/>
            </a:xfrm>
            <a:custGeom>
              <a:avLst/>
              <a:gdLst/>
              <a:ahLst/>
              <a:cxnLst/>
              <a:rect l="l" t="t" r="r" b="b"/>
              <a:pathLst>
                <a:path w="35201" h="9575" extrusionOk="0">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6824675" y="3067890"/>
              <a:ext cx="850150" cy="442975"/>
            </a:xfrm>
            <a:custGeom>
              <a:avLst/>
              <a:gdLst/>
              <a:ahLst/>
              <a:cxnLst/>
              <a:rect l="l" t="t" r="r" b="b"/>
              <a:pathLst>
                <a:path w="34006" h="17719" extrusionOk="0">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6824675" y="3379090"/>
              <a:ext cx="63075" cy="56950"/>
            </a:xfrm>
            <a:custGeom>
              <a:avLst/>
              <a:gdLst/>
              <a:ahLst/>
              <a:cxnLst/>
              <a:rect l="l" t="t" r="r" b="b"/>
              <a:pathLst>
                <a:path w="2523" h="2278" extrusionOk="0">
                  <a:moveTo>
                    <a:pt x="1" y="2278"/>
                  </a:moveTo>
                  <a:cubicBezTo>
                    <a:pt x="1" y="2278"/>
                    <a:pt x="637" y="698"/>
                    <a:pt x="2520" y="0"/>
                  </a:cubicBezTo>
                  <a:cubicBezTo>
                    <a:pt x="2523" y="0"/>
                    <a:pt x="1034" y="1518"/>
                    <a:pt x="1" y="2278"/>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6794800" y="3374990"/>
              <a:ext cx="49150" cy="46850"/>
            </a:xfrm>
            <a:custGeom>
              <a:avLst/>
              <a:gdLst/>
              <a:ahLst/>
              <a:cxnLst/>
              <a:rect l="l" t="t" r="r" b="b"/>
              <a:pathLst>
                <a:path w="1966" h="1874" extrusionOk="0">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5878750" y="3196665"/>
              <a:ext cx="880050" cy="239375"/>
            </a:xfrm>
            <a:custGeom>
              <a:avLst/>
              <a:gdLst/>
              <a:ahLst/>
              <a:cxnLst/>
              <a:rect l="l" t="t" r="r" b="b"/>
              <a:pathLst>
                <a:path w="35202" h="9575" extrusionOk="0">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5878750" y="3067890"/>
              <a:ext cx="850100" cy="427525"/>
            </a:xfrm>
            <a:custGeom>
              <a:avLst/>
              <a:gdLst/>
              <a:ahLst/>
              <a:cxnLst/>
              <a:rect l="l" t="t" r="r" b="b"/>
              <a:pathLst>
                <a:path w="34004" h="17101" extrusionOk="0">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6665850" y="3379090"/>
              <a:ext cx="63000" cy="56950"/>
            </a:xfrm>
            <a:custGeom>
              <a:avLst/>
              <a:gdLst/>
              <a:ahLst/>
              <a:cxnLst/>
              <a:rect l="l" t="t" r="r" b="b"/>
              <a:pathLst>
                <a:path w="2520" h="2278" extrusionOk="0">
                  <a:moveTo>
                    <a:pt x="2519" y="2278"/>
                  </a:moveTo>
                  <a:cubicBezTo>
                    <a:pt x="2519" y="2278"/>
                    <a:pt x="1881" y="698"/>
                    <a:pt x="0" y="0"/>
                  </a:cubicBezTo>
                  <a:cubicBezTo>
                    <a:pt x="0" y="0"/>
                    <a:pt x="1486" y="1518"/>
                    <a:pt x="2519" y="2278"/>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6709600" y="3374990"/>
              <a:ext cx="49200" cy="46850"/>
            </a:xfrm>
            <a:custGeom>
              <a:avLst/>
              <a:gdLst/>
              <a:ahLst/>
              <a:cxnLst/>
              <a:rect l="l" t="t" r="r" b="b"/>
              <a:pathLst>
                <a:path w="1968" h="1874" extrusionOk="0">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5277575" y="3394465"/>
              <a:ext cx="2997375" cy="120800"/>
            </a:xfrm>
            <a:custGeom>
              <a:avLst/>
              <a:gdLst/>
              <a:ahLst/>
              <a:cxnLst/>
              <a:rect l="l" t="t" r="r" b="b"/>
              <a:pathLst>
                <a:path w="119895" h="4832" extrusionOk="0">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5334750" y="3358977"/>
              <a:ext cx="2940175" cy="197625"/>
            </a:xfrm>
            <a:custGeom>
              <a:avLst/>
              <a:gdLst/>
              <a:ahLst/>
              <a:cxnLst/>
              <a:rect l="l" t="t" r="r" b="b"/>
              <a:pathLst>
                <a:path w="117607" h="6324" extrusionOk="0">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5515550" y="3808690"/>
              <a:ext cx="2356350" cy="567750"/>
            </a:xfrm>
            <a:custGeom>
              <a:avLst/>
              <a:gdLst/>
              <a:ahLst/>
              <a:cxnLst/>
              <a:rect l="l" t="t" r="r" b="b"/>
              <a:pathLst>
                <a:path w="94254" h="22710" extrusionOk="0">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5664625" y="4029790"/>
              <a:ext cx="1841400" cy="347175"/>
            </a:xfrm>
            <a:custGeom>
              <a:avLst/>
              <a:gdLst/>
              <a:ahLst/>
              <a:cxnLst/>
              <a:rect l="l" t="t" r="r" b="b"/>
              <a:pathLst>
                <a:path w="73656" h="13887" extrusionOk="0">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6377525" y="4167990"/>
              <a:ext cx="896025" cy="207800"/>
            </a:xfrm>
            <a:custGeom>
              <a:avLst/>
              <a:gdLst/>
              <a:ahLst/>
              <a:cxnLst/>
              <a:rect l="l" t="t" r="r" b="b"/>
              <a:pathLst>
                <a:path w="35841" h="8312" extrusionOk="0">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6715350" y="4213990"/>
              <a:ext cx="342850" cy="91275"/>
            </a:xfrm>
            <a:custGeom>
              <a:avLst/>
              <a:gdLst/>
              <a:ahLst/>
              <a:cxnLst/>
              <a:rect l="l" t="t" r="r" b="b"/>
              <a:pathLst>
                <a:path w="13714" h="3651" extrusionOk="0">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567825" y="3809690"/>
              <a:ext cx="407125" cy="566875"/>
            </a:xfrm>
            <a:custGeom>
              <a:avLst/>
              <a:gdLst/>
              <a:ahLst/>
              <a:cxnLst/>
              <a:rect l="l" t="t" r="r" b="b"/>
              <a:pathLst>
                <a:path w="16285" h="22675" extrusionOk="0">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644375" y="3809765"/>
              <a:ext cx="395150" cy="567150"/>
            </a:xfrm>
            <a:custGeom>
              <a:avLst/>
              <a:gdLst/>
              <a:ahLst/>
              <a:cxnLst/>
              <a:rect l="l" t="t" r="r" b="b"/>
              <a:pathLst>
                <a:path w="15806" h="22686" extrusionOk="0">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761025" y="3899390"/>
              <a:ext cx="617725" cy="476200"/>
            </a:xfrm>
            <a:custGeom>
              <a:avLst/>
              <a:gdLst/>
              <a:ahLst/>
              <a:cxnLst/>
              <a:rect l="l" t="t" r="r" b="b"/>
              <a:pathLst>
                <a:path w="24709" h="19048" extrusionOk="0">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813875" y="4096665"/>
              <a:ext cx="547525" cy="279025"/>
            </a:xfrm>
            <a:custGeom>
              <a:avLst/>
              <a:gdLst/>
              <a:ahLst/>
              <a:cxnLst/>
              <a:rect l="l" t="t" r="r" b="b"/>
              <a:pathLst>
                <a:path w="21901" h="11161" extrusionOk="0">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6608950" y="3801865"/>
              <a:ext cx="1070825" cy="250800"/>
            </a:xfrm>
            <a:custGeom>
              <a:avLst/>
              <a:gdLst/>
              <a:ahLst/>
              <a:cxnLst/>
              <a:rect l="l" t="t" r="r" b="b"/>
              <a:pathLst>
                <a:path w="42833" h="10032" extrusionOk="0">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5226125" y="3806015"/>
              <a:ext cx="825725" cy="527175"/>
            </a:xfrm>
            <a:custGeom>
              <a:avLst/>
              <a:gdLst/>
              <a:ahLst/>
              <a:cxnLst/>
              <a:rect l="l" t="t" r="r" b="b"/>
              <a:pathLst>
                <a:path w="33029" h="21087" extrusionOk="0">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5208125" y="3806140"/>
              <a:ext cx="365525" cy="369575"/>
            </a:xfrm>
            <a:custGeom>
              <a:avLst/>
              <a:gdLst/>
              <a:ahLst/>
              <a:cxnLst/>
              <a:rect l="l" t="t" r="r" b="b"/>
              <a:pathLst>
                <a:path w="14621" h="14783" extrusionOk="0">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5218075" y="3808615"/>
              <a:ext cx="178825" cy="152300"/>
            </a:xfrm>
            <a:custGeom>
              <a:avLst/>
              <a:gdLst/>
              <a:ahLst/>
              <a:cxnLst/>
              <a:rect l="l" t="t" r="r" b="b"/>
              <a:pathLst>
                <a:path w="7153" h="6092" extrusionOk="0">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6215450" y="3789465"/>
              <a:ext cx="1520750" cy="21625"/>
            </a:xfrm>
            <a:custGeom>
              <a:avLst/>
              <a:gdLst/>
              <a:ahLst/>
              <a:cxnLst/>
              <a:rect l="l" t="t" r="r" b="b"/>
              <a:pathLst>
                <a:path w="60830" h="865" extrusionOk="0">
                  <a:moveTo>
                    <a:pt x="1318" y="1"/>
                  </a:moveTo>
                  <a:lnTo>
                    <a:pt x="0" y="865"/>
                  </a:lnTo>
                  <a:lnTo>
                    <a:pt x="60830" y="708"/>
                  </a:lnTo>
                  <a:lnTo>
                    <a:pt x="594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5687200" y="3782240"/>
              <a:ext cx="299000" cy="28850"/>
            </a:xfrm>
            <a:custGeom>
              <a:avLst/>
              <a:gdLst/>
              <a:ahLst/>
              <a:cxnLst/>
              <a:rect l="l" t="t" r="r" b="b"/>
              <a:pathLst>
                <a:path w="11960" h="1154" extrusionOk="0">
                  <a:moveTo>
                    <a:pt x="6082" y="0"/>
                  </a:moveTo>
                  <a:lnTo>
                    <a:pt x="0" y="1154"/>
                  </a:lnTo>
                  <a:lnTo>
                    <a:pt x="9477" y="1154"/>
                  </a:lnTo>
                  <a:lnTo>
                    <a:pt x="11959" y="18"/>
                  </a:lnTo>
                  <a:lnTo>
                    <a:pt x="60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5263250" y="3726965"/>
              <a:ext cx="3057750" cy="62500"/>
            </a:xfrm>
            <a:custGeom>
              <a:avLst/>
              <a:gdLst/>
              <a:ahLst/>
              <a:cxnLst/>
              <a:rect l="l" t="t" r="r" b="b"/>
              <a:pathLst>
                <a:path w="122310" h="2500" extrusionOk="0">
                  <a:moveTo>
                    <a:pt x="0" y="2145"/>
                  </a:moveTo>
                  <a:cubicBezTo>
                    <a:pt x="0" y="2145"/>
                    <a:pt x="98199" y="1"/>
                    <a:pt x="122309" y="249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4981625" y="3479140"/>
              <a:ext cx="3594775" cy="820775"/>
            </a:xfrm>
            <a:custGeom>
              <a:avLst/>
              <a:gdLst/>
              <a:ahLst/>
              <a:cxnLst/>
              <a:rect l="l" t="t" r="r" b="b"/>
              <a:pathLst>
                <a:path w="143791" h="32831" extrusionOk="0">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5214550" y="3540315"/>
              <a:ext cx="120200" cy="530025"/>
            </a:xfrm>
            <a:custGeom>
              <a:avLst/>
              <a:gdLst/>
              <a:ahLst/>
              <a:cxnLst/>
              <a:rect l="l" t="t" r="r" b="b"/>
              <a:pathLst>
                <a:path w="4808" h="21201" extrusionOk="0">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5836700" y="3544840"/>
              <a:ext cx="541850" cy="493525"/>
            </a:xfrm>
            <a:custGeom>
              <a:avLst/>
              <a:gdLst/>
              <a:ahLst/>
              <a:cxnLst/>
              <a:rect l="l" t="t" r="r" b="b"/>
              <a:pathLst>
                <a:path w="21674" h="19741" extrusionOk="0">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6970575" y="3632115"/>
              <a:ext cx="358975" cy="372000"/>
            </a:xfrm>
            <a:custGeom>
              <a:avLst/>
              <a:gdLst/>
              <a:ahLst/>
              <a:cxnLst/>
              <a:rect l="l" t="t" r="r" b="b"/>
              <a:pathLst>
                <a:path w="14359" h="14880" extrusionOk="0">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784575" y="3632115"/>
              <a:ext cx="56100" cy="392175"/>
            </a:xfrm>
            <a:custGeom>
              <a:avLst/>
              <a:gdLst/>
              <a:ahLst/>
              <a:cxnLst/>
              <a:rect l="l" t="t" r="r" b="b"/>
              <a:pathLst>
                <a:path w="2244" h="15687" extrusionOk="0">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6"/>
            <p:cNvSpPr/>
            <p:nvPr/>
          </p:nvSpPr>
          <p:spPr>
            <a:xfrm>
              <a:off x="5197000" y="3469265"/>
              <a:ext cx="3195575" cy="133100"/>
            </a:xfrm>
            <a:custGeom>
              <a:avLst/>
              <a:gdLst/>
              <a:ahLst/>
              <a:cxnLst/>
              <a:rect l="l" t="t" r="r" b="b"/>
              <a:pathLst>
                <a:path w="127823" h="5324" extrusionOk="0">
                  <a:moveTo>
                    <a:pt x="127823" y="396"/>
                  </a:moveTo>
                  <a:cubicBezTo>
                    <a:pt x="127823" y="396"/>
                    <a:pt x="30605" y="5324"/>
                    <a:pt x="1" y="2233"/>
                  </a:cubicBezTo>
                  <a:lnTo>
                    <a:pt x="6053" y="1214"/>
                  </a:lnTo>
                  <a:lnTo>
                    <a:pt x="123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6"/>
            <p:cNvSpPr/>
            <p:nvPr/>
          </p:nvSpPr>
          <p:spPr>
            <a:xfrm>
              <a:off x="8175075" y="3520015"/>
              <a:ext cx="178625" cy="514950"/>
            </a:xfrm>
            <a:custGeom>
              <a:avLst/>
              <a:gdLst/>
              <a:ahLst/>
              <a:cxnLst/>
              <a:rect l="l" t="t" r="r" b="b"/>
              <a:pathLst>
                <a:path w="7145" h="20598" extrusionOk="0">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6"/>
            <p:cNvSpPr/>
            <p:nvPr/>
          </p:nvSpPr>
          <p:spPr>
            <a:xfrm>
              <a:off x="5630450" y="2532040"/>
              <a:ext cx="2284175" cy="46175"/>
            </a:xfrm>
            <a:custGeom>
              <a:avLst/>
              <a:gdLst/>
              <a:ahLst/>
              <a:cxnLst/>
              <a:rect l="l" t="t" r="r" b="b"/>
              <a:pathLst>
                <a:path w="91367" h="1847" extrusionOk="0">
                  <a:moveTo>
                    <a:pt x="0" y="1"/>
                  </a:moveTo>
                  <a:cubicBezTo>
                    <a:pt x="0" y="1"/>
                    <a:pt x="53296" y="1847"/>
                    <a:pt x="913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5310800" y="4372265"/>
              <a:ext cx="684050" cy="33700"/>
            </a:xfrm>
            <a:custGeom>
              <a:avLst/>
              <a:gdLst/>
              <a:ahLst/>
              <a:cxnLst/>
              <a:rect l="l" t="t" r="r" b="b"/>
              <a:pathLst>
                <a:path w="27362" h="1348" extrusionOk="0">
                  <a:moveTo>
                    <a:pt x="1" y="1"/>
                  </a:moveTo>
                  <a:lnTo>
                    <a:pt x="632" y="1348"/>
                  </a:lnTo>
                  <a:lnTo>
                    <a:pt x="26969" y="1348"/>
                  </a:lnTo>
                  <a:lnTo>
                    <a:pt x="27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6"/>
            <p:cNvSpPr/>
            <p:nvPr/>
          </p:nvSpPr>
          <p:spPr>
            <a:xfrm>
              <a:off x="7536350" y="4372265"/>
              <a:ext cx="684050" cy="33700"/>
            </a:xfrm>
            <a:custGeom>
              <a:avLst/>
              <a:gdLst/>
              <a:ahLst/>
              <a:cxnLst/>
              <a:rect l="l" t="t" r="r" b="b"/>
              <a:pathLst>
                <a:path w="27362" h="1348" extrusionOk="0">
                  <a:moveTo>
                    <a:pt x="1" y="1"/>
                  </a:moveTo>
                  <a:lnTo>
                    <a:pt x="632" y="1348"/>
                  </a:lnTo>
                  <a:lnTo>
                    <a:pt x="26968" y="1348"/>
                  </a:lnTo>
                  <a:lnTo>
                    <a:pt x="27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6"/>
            <p:cNvSpPr/>
            <p:nvPr/>
          </p:nvSpPr>
          <p:spPr>
            <a:xfrm>
              <a:off x="7953650" y="3511540"/>
              <a:ext cx="367350" cy="512800"/>
            </a:xfrm>
            <a:custGeom>
              <a:avLst/>
              <a:gdLst/>
              <a:ahLst/>
              <a:cxnLst/>
              <a:rect l="l" t="t" r="r" b="b"/>
              <a:pathLst>
                <a:path w="14694" h="20512" extrusionOk="0">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5357225" y="3537740"/>
              <a:ext cx="146350" cy="518975"/>
            </a:xfrm>
            <a:custGeom>
              <a:avLst/>
              <a:gdLst/>
              <a:ahLst/>
              <a:cxnLst/>
              <a:rect l="l" t="t" r="r" b="b"/>
              <a:pathLst>
                <a:path w="5854" h="20759" extrusionOk="0">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6"/>
            <p:cNvSpPr/>
            <p:nvPr/>
          </p:nvSpPr>
          <p:spPr>
            <a:xfrm>
              <a:off x="5630450" y="2532040"/>
              <a:ext cx="2283050" cy="245550"/>
            </a:xfrm>
            <a:custGeom>
              <a:avLst/>
              <a:gdLst/>
              <a:ahLst/>
              <a:cxnLst/>
              <a:rect l="l" t="t" r="r" b="b"/>
              <a:pathLst>
                <a:path w="91322" h="9822" extrusionOk="0">
                  <a:moveTo>
                    <a:pt x="663" y="7272"/>
                  </a:moveTo>
                  <a:lnTo>
                    <a:pt x="90514" y="9821"/>
                  </a:lnTo>
                  <a:lnTo>
                    <a:pt x="91321" y="529"/>
                  </a:lnTo>
                  <a:lnTo>
                    <a:pt x="0" y="1"/>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6"/>
            <p:cNvSpPr/>
            <p:nvPr/>
          </p:nvSpPr>
          <p:spPr>
            <a:xfrm>
              <a:off x="7588475" y="2479115"/>
              <a:ext cx="246375" cy="490100"/>
            </a:xfrm>
            <a:custGeom>
              <a:avLst/>
              <a:gdLst/>
              <a:ahLst/>
              <a:cxnLst/>
              <a:rect l="l" t="t" r="r" b="b"/>
              <a:pathLst>
                <a:path w="9855" h="19604" extrusionOk="0">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6"/>
            <p:cNvSpPr/>
            <p:nvPr/>
          </p:nvSpPr>
          <p:spPr>
            <a:xfrm>
              <a:off x="7634200" y="2570015"/>
              <a:ext cx="154925" cy="308300"/>
            </a:xfrm>
            <a:custGeom>
              <a:avLst/>
              <a:gdLst/>
              <a:ahLst/>
              <a:cxnLst/>
              <a:rect l="l" t="t" r="r" b="b"/>
              <a:pathLst>
                <a:path w="6197" h="12332" extrusionOk="0">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6"/>
            <p:cNvSpPr/>
            <p:nvPr/>
          </p:nvSpPr>
          <p:spPr>
            <a:xfrm>
              <a:off x="7493375" y="2459215"/>
              <a:ext cx="154975" cy="308350"/>
            </a:xfrm>
            <a:custGeom>
              <a:avLst/>
              <a:gdLst/>
              <a:ahLst/>
              <a:cxnLst/>
              <a:rect l="l" t="t" r="r" b="b"/>
              <a:pathLst>
                <a:path w="6199" h="12334" extrusionOk="0">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6"/>
            <p:cNvSpPr/>
            <p:nvPr/>
          </p:nvSpPr>
          <p:spPr>
            <a:xfrm>
              <a:off x="7522150" y="2516415"/>
              <a:ext cx="97425" cy="193925"/>
            </a:xfrm>
            <a:custGeom>
              <a:avLst/>
              <a:gdLst/>
              <a:ahLst/>
              <a:cxnLst/>
              <a:rect l="l" t="t" r="r" b="b"/>
              <a:pathLst>
                <a:path w="3897" h="7757" extrusionOk="0">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6"/>
            <p:cNvSpPr/>
            <p:nvPr/>
          </p:nvSpPr>
          <p:spPr>
            <a:xfrm>
              <a:off x="6347900" y="3485365"/>
              <a:ext cx="957375" cy="39750"/>
            </a:xfrm>
            <a:custGeom>
              <a:avLst/>
              <a:gdLst/>
              <a:ahLst/>
              <a:cxnLst/>
              <a:rect l="l" t="t" r="r" b="b"/>
              <a:pathLst>
                <a:path w="38295" h="1590" extrusionOk="0">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6"/>
            <p:cNvSpPr/>
            <p:nvPr/>
          </p:nvSpPr>
          <p:spPr>
            <a:xfrm>
              <a:off x="6353450" y="3293715"/>
              <a:ext cx="846600" cy="214400"/>
            </a:xfrm>
            <a:custGeom>
              <a:avLst/>
              <a:gdLst/>
              <a:ahLst/>
              <a:cxnLst/>
              <a:rect l="l" t="t" r="r" b="b"/>
              <a:pathLst>
                <a:path w="33864" h="8576" extrusionOk="0">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6"/>
            <p:cNvSpPr/>
            <p:nvPr/>
          </p:nvSpPr>
          <p:spPr>
            <a:xfrm>
              <a:off x="6422200" y="3327215"/>
              <a:ext cx="727925" cy="138375"/>
            </a:xfrm>
            <a:custGeom>
              <a:avLst/>
              <a:gdLst/>
              <a:ahLst/>
              <a:cxnLst/>
              <a:rect l="l" t="t" r="r" b="b"/>
              <a:pathLst>
                <a:path w="29117" h="5535" extrusionOk="0">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6"/>
            <p:cNvSpPr/>
            <p:nvPr/>
          </p:nvSpPr>
          <p:spPr>
            <a:xfrm>
              <a:off x="6431975" y="3431715"/>
              <a:ext cx="768025" cy="68575"/>
            </a:xfrm>
            <a:custGeom>
              <a:avLst/>
              <a:gdLst/>
              <a:ahLst/>
              <a:cxnLst/>
              <a:rect l="l" t="t" r="r" b="b"/>
              <a:pathLst>
                <a:path w="30721" h="2743" extrusionOk="0">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6"/>
            <p:cNvSpPr/>
            <p:nvPr/>
          </p:nvSpPr>
          <p:spPr>
            <a:xfrm>
              <a:off x="6428325" y="3353615"/>
              <a:ext cx="669600" cy="44025"/>
            </a:xfrm>
            <a:custGeom>
              <a:avLst/>
              <a:gdLst/>
              <a:ahLst/>
              <a:cxnLst/>
              <a:rect l="l" t="t" r="r" b="b"/>
              <a:pathLst>
                <a:path w="26784" h="1761" extrusionOk="0">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6"/>
            <p:cNvSpPr/>
            <p:nvPr/>
          </p:nvSpPr>
          <p:spPr>
            <a:xfrm>
              <a:off x="6400900" y="3293715"/>
              <a:ext cx="745325" cy="57175"/>
            </a:xfrm>
            <a:custGeom>
              <a:avLst/>
              <a:gdLst/>
              <a:ahLst/>
              <a:cxnLst/>
              <a:rect l="l" t="t" r="r" b="b"/>
              <a:pathLst>
                <a:path w="29813" h="2287" extrusionOk="0">
                  <a:moveTo>
                    <a:pt x="1" y="763"/>
                  </a:moveTo>
                  <a:lnTo>
                    <a:pt x="29812" y="0"/>
                  </a:lnTo>
                  <a:cubicBezTo>
                    <a:pt x="29812" y="0"/>
                    <a:pt x="12863" y="2287"/>
                    <a:pt x="1" y="7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26"/>
          <p:cNvGrpSpPr/>
          <p:nvPr/>
        </p:nvGrpSpPr>
        <p:grpSpPr>
          <a:xfrm>
            <a:off x="3954663" y="4314590"/>
            <a:ext cx="5343900" cy="366775"/>
            <a:chOff x="3954663" y="4314590"/>
            <a:chExt cx="5343900" cy="366775"/>
          </a:xfrm>
        </p:grpSpPr>
        <p:sp>
          <p:nvSpPr>
            <p:cNvPr id="1227" name="Google Shape;1227;p26"/>
            <p:cNvSpPr/>
            <p:nvPr/>
          </p:nvSpPr>
          <p:spPr>
            <a:xfrm>
              <a:off x="3954663" y="4314590"/>
              <a:ext cx="5337275" cy="366775"/>
            </a:xfrm>
            <a:custGeom>
              <a:avLst/>
              <a:gdLst/>
              <a:ahLst/>
              <a:cxnLst/>
              <a:rect l="l" t="t" r="r" b="b"/>
              <a:pathLst>
                <a:path w="213491" h="14671" extrusionOk="0">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6"/>
            <p:cNvSpPr/>
            <p:nvPr/>
          </p:nvSpPr>
          <p:spPr>
            <a:xfrm>
              <a:off x="3954663" y="4476615"/>
              <a:ext cx="5343900" cy="146450"/>
            </a:xfrm>
            <a:custGeom>
              <a:avLst/>
              <a:gdLst/>
              <a:ahLst/>
              <a:cxnLst/>
              <a:rect l="l" t="t" r="r" b="b"/>
              <a:pathLst>
                <a:path w="213756" h="5858" extrusionOk="0">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6"/>
            <p:cNvSpPr/>
            <p:nvPr/>
          </p:nvSpPr>
          <p:spPr>
            <a:xfrm>
              <a:off x="5250988" y="4324765"/>
              <a:ext cx="2945900" cy="238775"/>
            </a:xfrm>
            <a:custGeom>
              <a:avLst/>
              <a:gdLst/>
              <a:ahLst/>
              <a:cxnLst/>
              <a:rect l="l" t="t" r="r" b="b"/>
              <a:pathLst>
                <a:path w="117836" h="9551" extrusionOk="0">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6"/>
            <p:cNvSpPr/>
            <p:nvPr/>
          </p:nvSpPr>
          <p:spPr>
            <a:xfrm>
              <a:off x="7497663" y="4364190"/>
              <a:ext cx="1049425" cy="112425"/>
            </a:xfrm>
            <a:custGeom>
              <a:avLst/>
              <a:gdLst/>
              <a:ahLst/>
              <a:cxnLst/>
              <a:rect l="l" t="t" r="r" b="b"/>
              <a:pathLst>
                <a:path w="41977" h="4497" extrusionOk="0">
                  <a:moveTo>
                    <a:pt x="0" y="2319"/>
                  </a:moveTo>
                  <a:lnTo>
                    <a:pt x="17161" y="1"/>
                  </a:lnTo>
                  <a:lnTo>
                    <a:pt x="41976" y="1387"/>
                  </a:lnTo>
                  <a:lnTo>
                    <a:pt x="25118" y="449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6"/>
            <p:cNvSpPr/>
            <p:nvPr/>
          </p:nvSpPr>
          <p:spPr>
            <a:xfrm>
              <a:off x="5027613" y="4349615"/>
              <a:ext cx="1096625" cy="110150"/>
            </a:xfrm>
            <a:custGeom>
              <a:avLst/>
              <a:gdLst/>
              <a:ahLst/>
              <a:cxnLst/>
              <a:rect l="l" t="t" r="r" b="b"/>
              <a:pathLst>
                <a:path w="43865" h="4406" extrusionOk="0">
                  <a:moveTo>
                    <a:pt x="1" y="2201"/>
                  </a:moveTo>
                  <a:lnTo>
                    <a:pt x="23988" y="1"/>
                  </a:lnTo>
                  <a:lnTo>
                    <a:pt x="43865" y="2643"/>
                  </a:lnTo>
                  <a:lnTo>
                    <a:pt x="18387" y="440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6"/>
            <p:cNvSpPr/>
            <p:nvPr/>
          </p:nvSpPr>
          <p:spPr>
            <a:xfrm>
              <a:off x="5250988" y="4554290"/>
              <a:ext cx="607450" cy="62350"/>
            </a:xfrm>
            <a:custGeom>
              <a:avLst/>
              <a:gdLst/>
              <a:ahLst/>
              <a:cxnLst/>
              <a:rect l="l" t="t" r="r" b="b"/>
              <a:pathLst>
                <a:path w="24298" h="2494" extrusionOk="0">
                  <a:moveTo>
                    <a:pt x="1" y="0"/>
                  </a:moveTo>
                  <a:lnTo>
                    <a:pt x="22" y="2166"/>
                  </a:lnTo>
                  <a:lnTo>
                    <a:pt x="23784" y="2493"/>
                  </a:lnTo>
                  <a:lnTo>
                    <a:pt x="24298" y="369"/>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6"/>
            <p:cNvSpPr/>
            <p:nvPr/>
          </p:nvSpPr>
          <p:spPr>
            <a:xfrm>
              <a:off x="7740388" y="4545815"/>
              <a:ext cx="456500" cy="70825"/>
            </a:xfrm>
            <a:custGeom>
              <a:avLst/>
              <a:gdLst/>
              <a:ahLst/>
              <a:cxnLst/>
              <a:rect l="l" t="t" r="r" b="b"/>
              <a:pathLst>
                <a:path w="18260" h="2833" extrusionOk="0">
                  <a:moveTo>
                    <a:pt x="0" y="436"/>
                  </a:moveTo>
                  <a:lnTo>
                    <a:pt x="0" y="2832"/>
                  </a:lnTo>
                  <a:lnTo>
                    <a:pt x="18257" y="2500"/>
                  </a:lnTo>
                  <a:lnTo>
                    <a:pt x="18259" y="1"/>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6"/>
            <p:cNvSpPr/>
            <p:nvPr/>
          </p:nvSpPr>
          <p:spPr>
            <a:xfrm>
              <a:off x="3954663" y="4413490"/>
              <a:ext cx="5246450" cy="217975"/>
            </a:xfrm>
            <a:custGeom>
              <a:avLst/>
              <a:gdLst/>
              <a:ahLst/>
              <a:cxnLst/>
              <a:rect l="l" t="t" r="r" b="b"/>
              <a:pathLst>
                <a:path w="209858" h="8719" extrusionOk="0">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6"/>
          <p:cNvGrpSpPr/>
          <p:nvPr/>
        </p:nvGrpSpPr>
        <p:grpSpPr>
          <a:xfrm>
            <a:off x="1713650" y="2828825"/>
            <a:ext cx="667050" cy="768425"/>
            <a:chOff x="1713650" y="2828825"/>
            <a:chExt cx="667050" cy="768425"/>
          </a:xfrm>
        </p:grpSpPr>
        <p:sp>
          <p:nvSpPr>
            <p:cNvPr id="1236" name="Google Shape;1236;p26"/>
            <p:cNvSpPr/>
            <p:nvPr/>
          </p:nvSpPr>
          <p:spPr>
            <a:xfrm>
              <a:off x="1834050" y="3146725"/>
              <a:ext cx="480325" cy="450525"/>
            </a:xfrm>
            <a:custGeom>
              <a:avLst/>
              <a:gdLst/>
              <a:ahLst/>
              <a:cxnLst/>
              <a:rect l="l" t="t" r="r" b="b"/>
              <a:pathLst>
                <a:path w="19213" h="18021" extrusionOk="0">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6"/>
            <p:cNvSpPr/>
            <p:nvPr/>
          </p:nvSpPr>
          <p:spPr>
            <a:xfrm>
              <a:off x="2121625" y="3192675"/>
              <a:ext cx="96150" cy="199800"/>
            </a:xfrm>
            <a:custGeom>
              <a:avLst/>
              <a:gdLst/>
              <a:ahLst/>
              <a:cxnLst/>
              <a:rect l="l" t="t" r="r" b="b"/>
              <a:pathLst>
                <a:path w="3846" h="7992" extrusionOk="0">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6"/>
            <p:cNvSpPr/>
            <p:nvPr/>
          </p:nvSpPr>
          <p:spPr>
            <a:xfrm>
              <a:off x="2139450" y="3229775"/>
              <a:ext cx="60450" cy="125625"/>
            </a:xfrm>
            <a:custGeom>
              <a:avLst/>
              <a:gdLst/>
              <a:ahLst/>
              <a:cxnLst/>
              <a:rect l="l" t="t" r="r" b="b"/>
              <a:pathLst>
                <a:path w="2418" h="5025" extrusionOk="0">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6"/>
            <p:cNvSpPr/>
            <p:nvPr/>
          </p:nvSpPr>
          <p:spPr>
            <a:xfrm>
              <a:off x="2074500" y="3297800"/>
              <a:ext cx="70375" cy="146225"/>
            </a:xfrm>
            <a:custGeom>
              <a:avLst/>
              <a:gdLst/>
              <a:ahLst/>
              <a:cxnLst/>
              <a:rect l="l" t="t" r="r" b="b"/>
              <a:pathLst>
                <a:path w="2815" h="5849" extrusionOk="0">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6"/>
            <p:cNvSpPr/>
            <p:nvPr/>
          </p:nvSpPr>
          <p:spPr>
            <a:xfrm>
              <a:off x="2087625" y="3324925"/>
              <a:ext cx="44225" cy="91975"/>
            </a:xfrm>
            <a:custGeom>
              <a:avLst/>
              <a:gdLst/>
              <a:ahLst/>
              <a:cxnLst/>
              <a:rect l="l" t="t" r="r" b="b"/>
              <a:pathLst>
                <a:path w="1769" h="3679" extrusionOk="0">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6"/>
            <p:cNvSpPr/>
            <p:nvPr/>
          </p:nvSpPr>
          <p:spPr>
            <a:xfrm>
              <a:off x="1834050" y="3325500"/>
              <a:ext cx="480325" cy="271750"/>
            </a:xfrm>
            <a:custGeom>
              <a:avLst/>
              <a:gdLst/>
              <a:ahLst/>
              <a:cxnLst/>
              <a:rect l="l" t="t" r="r" b="b"/>
              <a:pathLst>
                <a:path w="19213" h="10870" extrusionOk="0">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6"/>
            <p:cNvSpPr/>
            <p:nvPr/>
          </p:nvSpPr>
          <p:spPr>
            <a:xfrm>
              <a:off x="2075025" y="2828825"/>
              <a:ext cx="113975" cy="111525"/>
            </a:xfrm>
            <a:custGeom>
              <a:avLst/>
              <a:gdLst/>
              <a:ahLst/>
              <a:cxnLst/>
              <a:rect l="l" t="t" r="r" b="b"/>
              <a:pathLst>
                <a:path w="4559" h="4461" extrusionOk="0">
                  <a:moveTo>
                    <a:pt x="700" y="1"/>
                  </a:moveTo>
                  <a:cubicBezTo>
                    <a:pt x="700" y="1"/>
                    <a:pt x="1" y="4460"/>
                    <a:pt x="3568" y="3867"/>
                  </a:cubicBezTo>
                  <a:cubicBezTo>
                    <a:pt x="3569" y="3867"/>
                    <a:pt x="4559" y="1099"/>
                    <a:pt x="7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6"/>
            <p:cNvSpPr/>
            <p:nvPr/>
          </p:nvSpPr>
          <p:spPr>
            <a:xfrm>
              <a:off x="1754100" y="2878475"/>
              <a:ext cx="113900" cy="111550"/>
            </a:xfrm>
            <a:custGeom>
              <a:avLst/>
              <a:gdLst/>
              <a:ahLst/>
              <a:cxnLst/>
              <a:rect l="l" t="t" r="r" b="b"/>
              <a:pathLst>
                <a:path w="4556" h="4462" extrusionOk="0">
                  <a:moveTo>
                    <a:pt x="698" y="0"/>
                  </a:moveTo>
                  <a:cubicBezTo>
                    <a:pt x="698" y="0"/>
                    <a:pt x="1" y="4461"/>
                    <a:pt x="3567" y="3868"/>
                  </a:cubicBezTo>
                  <a:cubicBezTo>
                    <a:pt x="3567" y="3868"/>
                    <a:pt x="4556" y="1098"/>
                    <a:pt x="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6"/>
            <p:cNvSpPr/>
            <p:nvPr/>
          </p:nvSpPr>
          <p:spPr>
            <a:xfrm>
              <a:off x="1982100" y="2982100"/>
              <a:ext cx="117850" cy="110600"/>
            </a:xfrm>
            <a:custGeom>
              <a:avLst/>
              <a:gdLst/>
              <a:ahLst/>
              <a:cxnLst/>
              <a:rect l="l" t="t" r="r" b="b"/>
              <a:pathLst>
                <a:path w="4714" h="4424" extrusionOk="0">
                  <a:moveTo>
                    <a:pt x="911" y="1"/>
                  </a:moveTo>
                  <a:cubicBezTo>
                    <a:pt x="911" y="1"/>
                    <a:pt x="1" y="4424"/>
                    <a:pt x="3593" y="4000"/>
                  </a:cubicBezTo>
                  <a:cubicBezTo>
                    <a:pt x="3593" y="4000"/>
                    <a:pt x="4713" y="1280"/>
                    <a:pt x="9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2098875" y="3056225"/>
              <a:ext cx="116400" cy="137050"/>
            </a:xfrm>
            <a:custGeom>
              <a:avLst/>
              <a:gdLst/>
              <a:ahLst/>
              <a:cxnLst/>
              <a:rect l="l" t="t" r="r" b="b"/>
              <a:pathLst>
                <a:path w="4656" h="5482" extrusionOk="0">
                  <a:moveTo>
                    <a:pt x="0" y="3178"/>
                  </a:moveTo>
                  <a:cubicBezTo>
                    <a:pt x="0" y="3178"/>
                    <a:pt x="3884" y="5481"/>
                    <a:pt x="4655" y="1948"/>
                  </a:cubicBezTo>
                  <a:cubicBezTo>
                    <a:pt x="4655" y="1948"/>
                    <a:pt x="2452" y="0"/>
                    <a:pt x="0" y="3178"/>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6"/>
            <p:cNvSpPr/>
            <p:nvPr/>
          </p:nvSpPr>
          <p:spPr>
            <a:xfrm>
              <a:off x="1830850" y="3021500"/>
              <a:ext cx="101425" cy="112875"/>
            </a:xfrm>
            <a:custGeom>
              <a:avLst/>
              <a:gdLst/>
              <a:ahLst/>
              <a:cxnLst/>
              <a:rect l="l" t="t" r="r" b="b"/>
              <a:pathLst>
                <a:path w="4057" h="4515" extrusionOk="0">
                  <a:moveTo>
                    <a:pt x="85" y="0"/>
                  </a:moveTo>
                  <a:cubicBezTo>
                    <a:pt x="85" y="0"/>
                    <a:pt x="1" y="4515"/>
                    <a:pt x="3453" y="3441"/>
                  </a:cubicBezTo>
                  <a:cubicBezTo>
                    <a:pt x="3453" y="3441"/>
                    <a:pt x="4057" y="559"/>
                    <a:pt x="85" y="0"/>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6"/>
            <p:cNvSpPr/>
            <p:nvPr/>
          </p:nvSpPr>
          <p:spPr>
            <a:xfrm>
              <a:off x="1874950" y="3029675"/>
              <a:ext cx="116400" cy="137050"/>
            </a:xfrm>
            <a:custGeom>
              <a:avLst/>
              <a:gdLst/>
              <a:ahLst/>
              <a:cxnLst/>
              <a:rect l="l" t="t" r="r" b="b"/>
              <a:pathLst>
                <a:path w="4656" h="5482" extrusionOk="0">
                  <a:moveTo>
                    <a:pt x="1" y="3179"/>
                  </a:moveTo>
                  <a:cubicBezTo>
                    <a:pt x="1" y="3179"/>
                    <a:pt x="3884" y="5481"/>
                    <a:pt x="4656" y="1949"/>
                  </a:cubicBezTo>
                  <a:cubicBezTo>
                    <a:pt x="4656" y="1949"/>
                    <a:pt x="2452" y="0"/>
                    <a:pt x="1" y="3179"/>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6"/>
            <p:cNvSpPr/>
            <p:nvPr/>
          </p:nvSpPr>
          <p:spPr>
            <a:xfrm>
              <a:off x="2037225" y="2849525"/>
              <a:ext cx="116450" cy="136975"/>
            </a:xfrm>
            <a:custGeom>
              <a:avLst/>
              <a:gdLst/>
              <a:ahLst/>
              <a:cxnLst/>
              <a:rect l="l" t="t" r="r" b="b"/>
              <a:pathLst>
                <a:path w="4658" h="5479" extrusionOk="0">
                  <a:moveTo>
                    <a:pt x="1" y="3177"/>
                  </a:moveTo>
                  <a:cubicBezTo>
                    <a:pt x="1" y="3177"/>
                    <a:pt x="3884" y="5479"/>
                    <a:pt x="4657" y="1947"/>
                  </a:cubicBezTo>
                  <a:cubicBezTo>
                    <a:pt x="4657" y="1950"/>
                    <a:pt x="2450" y="1"/>
                    <a:pt x="1" y="3177"/>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6"/>
            <p:cNvSpPr/>
            <p:nvPr/>
          </p:nvSpPr>
          <p:spPr>
            <a:xfrm>
              <a:off x="2051700" y="2892950"/>
              <a:ext cx="101675" cy="76450"/>
            </a:xfrm>
            <a:custGeom>
              <a:avLst/>
              <a:gdLst/>
              <a:ahLst/>
              <a:cxnLst/>
              <a:rect l="l" t="t" r="r" b="b"/>
              <a:pathLst>
                <a:path w="4067" h="3058" extrusionOk="0">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6"/>
            <p:cNvSpPr/>
            <p:nvPr/>
          </p:nvSpPr>
          <p:spPr>
            <a:xfrm>
              <a:off x="1907800" y="2926900"/>
              <a:ext cx="139050" cy="118275"/>
            </a:xfrm>
            <a:custGeom>
              <a:avLst/>
              <a:gdLst/>
              <a:ahLst/>
              <a:cxnLst/>
              <a:rect l="l" t="t" r="r" b="b"/>
              <a:pathLst>
                <a:path w="5562" h="4731" extrusionOk="0">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6"/>
            <p:cNvSpPr/>
            <p:nvPr/>
          </p:nvSpPr>
          <p:spPr>
            <a:xfrm>
              <a:off x="2161425" y="2937025"/>
              <a:ext cx="139100" cy="118275"/>
            </a:xfrm>
            <a:custGeom>
              <a:avLst/>
              <a:gdLst/>
              <a:ahLst/>
              <a:cxnLst/>
              <a:rect l="l" t="t" r="r" b="b"/>
              <a:pathLst>
                <a:path w="5564" h="4731" extrusionOk="0">
                  <a:moveTo>
                    <a:pt x="2709" y="1"/>
                  </a:moveTo>
                  <a:cubicBezTo>
                    <a:pt x="2709" y="1"/>
                    <a:pt x="0" y="1150"/>
                    <a:pt x="1810" y="4731"/>
                  </a:cubicBezTo>
                  <a:cubicBezTo>
                    <a:pt x="1810" y="4731"/>
                    <a:pt x="5564" y="2220"/>
                    <a:pt x="2709" y="1"/>
                  </a:cubicBezTo>
                  <a:close/>
                </a:path>
              </a:pathLst>
            </a:custGeom>
            <a:solidFill>
              <a:srgbClr val="6A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6"/>
            <p:cNvSpPr/>
            <p:nvPr/>
          </p:nvSpPr>
          <p:spPr>
            <a:xfrm>
              <a:off x="2040450" y="3003875"/>
              <a:ext cx="139125" cy="118250"/>
            </a:xfrm>
            <a:custGeom>
              <a:avLst/>
              <a:gdLst/>
              <a:ahLst/>
              <a:cxnLst/>
              <a:rect l="l" t="t" r="r" b="b"/>
              <a:pathLst>
                <a:path w="5565" h="4730" extrusionOk="0">
                  <a:moveTo>
                    <a:pt x="2709" y="1"/>
                  </a:moveTo>
                  <a:cubicBezTo>
                    <a:pt x="2708" y="1"/>
                    <a:pt x="1" y="1151"/>
                    <a:pt x="1811" y="4729"/>
                  </a:cubicBezTo>
                  <a:cubicBezTo>
                    <a:pt x="1811" y="4729"/>
                    <a:pt x="5564" y="2219"/>
                    <a:pt x="2709" y="1"/>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6"/>
            <p:cNvSpPr/>
            <p:nvPr/>
          </p:nvSpPr>
          <p:spPr>
            <a:xfrm>
              <a:off x="2110525" y="3041025"/>
              <a:ext cx="109225" cy="81375"/>
            </a:xfrm>
            <a:custGeom>
              <a:avLst/>
              <a:gdLst/>
              <a:ahLst/>
              <a:cxnLst/>
              <a:rect l="l" t="t" r="r" b="b"/>
              <a:pathLst>
                <a:path w="4369" h="3255" extrusionOk="0">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6"/>
            <p:cNvSpPr/>
            <p:nvPr/>
          </p:nvSpPr>
          <p:spPr>
            <a:xfrm>
              <a:off x="1949150" y="3031000"/>
              <a:ext cx="119450" cy="103050"/>
            </a:xfrm>
            <a:custGeom>
              <a:avLst/>
              <a:gdLst/>
              <a:ahLst/>
              <a:cxnLst/>
              <a:rect l="l" t="t" r="r" b="b"/>
              <a:pathLst>
                <a:path w="4778" h="4122" extrusionOk="0">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6"/>
            <p:cNvSpPr/>
            <p:nvPr/>
          </p:nvSpPr>
          <p:spPr>
            <a:xfrm>
              <a:off x="1927825" y="3020700"/>
              <a:ext cx="128450" cy="109350"/>
            </a:xfrm>
            <a:custGeom>
              <a:avLst/>
              <a:gdLst/>
              <a:ahLst/>
              <a:cxnLst/>
              <a:rect l="l" t="t" r="r" b="b"/>
              <a:pathLst>
                <a:path w="5138" h="4374" extrusionOk="0">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6"/>
            <p:cNvSpPr/>
            <p:nvPr/>
          </p:nvSpPr>
          <p:spPr>
            <a:xfrm>
              <a:off x="2132875" y="2949050"/>
              <a:ext cx="112275" cy="94200"/>
            </a:xfrm>
            <a:custGeom>
              <a:avLst/>
              <a:gdLst/>
              <a:ahLst/>
              <a:cxnLst/>
              <a:rect l="l" t="t" r="r" b="b"/>
              <a:pathLst>
                <a:path w="4491" h="3768" extrusionOk="0">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1998300" y="2912825"/>
              <a:ext cx="112325" cy="94225"/>
            </a:xfrm>
            <a:custGeom>
              <a:avLst/>
              <a:gdLst/>
              <a:ahLst/>
              <a:cxnLst/>
              <a:rect l="l" t="t" r="r" b="b"/>
              <a:pathLst>
                <a:path w="4493" h="3769" extrusionOk="0">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2212525" y="2996350"/>
              <a:ext cx="119475" cy="103050"/>
            </a:xfrm>
            <a:custGeom>
              <a:avLst/>
              <a:gdLst/>
              <a:ahLst/>
              <a:cxnLst/>
              <a:rect l="l" t="t" r="r" b="b"/>
              <a:pathLst>
                <a:path w="4779" h="4122" extrusionOk="0">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1957675" y="3027800"/>
              <a:ext cx="83700" cy="102650"/>
            </a:xfrm>
            <a:custGeom>
              <a:avLst/>
              <a:gdLst/>
              <a:ahLst/>
              <a:cxnLst/>
              <a:rect l="l" t="t" r="r" b="b"/>
              <a:pathLst>
                <a:path w="3348" h="4106" extrusionOk="0">
                  <a:moveTo>
                    <a:pt x="832" y="0"/>
                  </a:moveTo>
                  <a:lnTo>
                    <a:pt x="832" y="0"/>
                  </a:lnTo>
                  <a:cubicBezTo>
                    <a:pt x="1" y="4021"/>
                    <a:pt x="3348" y="4105"/>
                    <a:pt x="3348" y="4105"/>
                  </a:cubicBezTo>
                  <a:lnTo>
                    <a:pt x="832" y="0"/>
                  </a:ln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2000275" y="2913125"/>
              <a:ext cx="101650" cy="93600"/>
            </a:xfrm>
            <a:custGeom>
              <a:avLst/>
              <a:gdLst/>
              <a:ahLst/>
              <a:cxnLst/>
              <a:rect l="l" t="t" r="r" b="b"/>
              <a:pathLst>
                <a:path w="4066" h="3744" extrusionOk="0">
                  <a:moveTo>
                    <a:pt x="3027" y="0"/>
                  </a:moveTo>
                  <a:lnTo>
                    <a:pt x="0" y="3744"/>
                  </a:lnTo>
                  <a:cubicBezTo>
                    <a:pt x="4066" y="3184"/>
                    <a:pt x="3027" y="1"/>
                    <a:pt x="3027"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2079550" y="2926875"/>
              <a:ext cx="120425" cy="62900"/>
            </a:xfrm>
            <a:custGeom>
              <a:avLst/>
              <a:gdLst/>
              <a:ahLst/>
              <a:cxnLst/>
              <a:rect l="l" t="t" r="r" b="b"/>
              <a:pathLst>
                <a:path w="4817" h="2516" extrusionOk="0">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2232675" y="2885150"/>
              <a:ext cx="107425" cy="76200"/>
            </a:xfrm>
            <a:custGeom>
              <a:avLst/>
              <a:gdLst/>
              <a:ahLst/>
              <a:cxnLst/>
              <a:rect l="l" t="t" r="r" b="b"/>
              <a:pathLst>
                <a:path w="4297" h="3048" extrusionOk="0">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2105100" y="2837150"/>
              <a:ext cx="136375" cy="116000"/>
            </a:xfrm>
            <a:custGeom>
              <a:avLst/>
              <a:gdLst/>
              <a:ahLst/>
              <a:cxnLst/>
              <a:rect l="l" t="t" r="r" b="b"/>
              <a:pathLst>
                <a:path w="5455" h="4640" extrusionOk="0">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1937600" y="2944125"/>
              <a:ext cx="107475" cy="72175"/>
            </a:xfrm>
            <a:custGeom>
              <a:avLst/>
              <a:gdLst/>
              <a:ahLst/>
              <a:cxnLst/>
              <a:rect l="l" t="t" r="r" b="b"/>
              <a:pathLst>
                <a:path w="4299" h="2887" extrusionOk="0">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2064375" y="2958150"/>
              <a:ext cx="107450" cy="72175"/>
            </a:xfrm>
            <a:custGeom>
              <a:avLst/>
              <a:gdLst/>
              <a:ahLst/>
              <a:cxnLst/>
              <a:rect l="l" t="t" r="r" b="b"/>
              <a:pathLst>
                <a:path w="4298" h="2887" extrusionOk="0">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a:off x="2093350" y="2906150"/>
              <a:ext cx="78050" cy="84600"/>
            </a:xfrm>
            <a:custGeom>
              <a:avLst/>
              <a:gdLst/>
              <a:ahLst/>
              <a:cxnLst/>
              <a:rect l="l" t="t" r="r" b="b"/>
              <a:pathLst>
                <a:path w="3122" h="3384" extrusionOk="0">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1879375" y="2956425"/>
              <a:ext cx="101225" cy="41250"/>
            </a:xfrm>
            <a:custGeom>
              <a:avLst/>
              <a:gdLst/>
              <a:ahLst/>
              <a:cxnLst/>
              <a:rect l="l" t="t" r="r" b="b"/>
              <a:pathLst>
                <a:path w="4049" h="1650" extrusionOk="0">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a:off x="1937675" y="2832950"/>
              <a:ext cx="133950" cy="57775"/>
            </a:xfrm>
            <a:custGeom>
              <a:avLst/>
              <a:gdLst/>
              <a:ahLst/>
              <a:cxnLst/>
              <a:rect l="l" t="t" r="r" b="b"/>
              <a:pathLst>
                <a:path w="5358" h="2311" extrusionOk="0">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1930300" y="2869050"/>
              <a:ext cx="97525" cy="47125"/>
            </a:xfrm>
            <a:custGeom>
              <a:avLst/>
              <a:gdLst/>
              <a:ahLst/>
              <a:cxnLst/>
              <a:rect l="l" t="t" r="r" b="b"/>
              <a:pathLst>
                <a:path w="3901" h="1885" extrusionOk="0">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1950925" y="2886075"/>
              <a:ext cx="178925" cy="119000"/>
            </a:xfrm>
            <a:custGeom>
              <a:avLst/>
              <a:gdLst/>
              <a:ahLst/>
              <a:cxnLst/>
              <a:rect l="l" t="t" r="r" b="b"/>
              <a:pathLst>
                <a:path w="7157" h="4760" extrusionOk="0">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1950925" y="2837075"/>
              <a:ext cx="178925" cy="89525"/>
            </a:xfrm>
            <a:custGeom>
              <a:avLst/>
              <a:gdLst/>
              <a:ahLst/>
              <a:cxnLst/>
              <a:rect l="l" t="t" r="r" b="b"/>
              <a:pathLst>
                <a:path w="7157" h="3581" extrusionOk="0">
                  <a:moveTo>
                    <a:pt x="0" y="1960"/>
                  </a:moveTo>
                  <a:cubicBezTo>
                    <a:pt x="0" y="1960"/>
                    <a:pt x="3829" y="1"/>
                    <a:pt x="7157" y="1960"/>
                  </a:cubicBezTo>
                  <a:cubicBezTo>
                    <a:pt x="7157" y="1960"/>
                    <a:pt x="4182" y="3581"/>
                    <a:pt x="0" y="1960"/>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1998375" y="2840925"/>
              <a:ext cx="149175" cy="99350"/>
            </a:xfrm>
            <a:custGeom>
              <a:avLst/>
              <a:gdLst/>
              <a:ahLst/>
              <a:cxnLst/>
              <a:rect l="l" t="t" r="r" b="b"/>
              <a:pathLst>
                <a:path w="5967" h="3974" extrusionOk="0">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1931025" y="2858900"/>
              <a:ext cx="96600" cy="39825"/>
            </a:xfrm>
            <a:custGeom>
              <a:avLst/>
              <a:gdLst/>
              <a:ahLst/>
              <a:cxnLst/>
              <a:rect l="l" t="t" r="r" b="b"/>
              <a:pathLst>
                <a:path w="3864" h="1593" extrusionOk="0">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1985675" y="2855400"/>
              <a:ext cx="106700" cy="39900"/>
            </a:xfrm>
            <a:custGeom>
              <a:avLst/>
              <a:gdLst/>
              <a:ahLst/>
              <a:cxnLst/>
              <a:rect l="l" t="t" r="r" b="b"/>
              <a:pathLst>
                <a:path w="4268" h="1596" extrusionOk="0">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2003925" y="2878100"/>
              <a:ext cx="55800" cy="8275"/>
            </a:xfrm>
            <a:custGeom>
              <a:avLst/>
              <a:gdLst/>
              <a:ahLst/>
              <a:cxnLst/>
              <a:rect l="l" t="t" r="r" b="b"/>
              <a:pathLst>
                <a:path w="2232" h="331" extrusionOk="0">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2005225" y="2884175"/>
              <a:ext cx="82650" cy="15625"/>
            </a:xfrm>
            <a:custGeom>
              <a:avLst/>
              <a:gdLst/>
              <a:ahLst/>
              <a:cxnLst/>
              <a:rect l="l" t="t" r="r" b="b"/>
              <a:pathLst>
                <a:path w="3306" h="625" extrusionOk="0">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2005075" y="2879625"/>
              <a:ext cx="54650" cy="13325"/>
            </a:xfrm>
            <a:custGeom>
              <a:avLst/>
              <a:gdLst/>
              <a:ahLst/>
              <a:cxnLst/>
              <a:rect l="l" t="t" r="r" b="b"/>
              <a:pathLst>
                <a:path w="2186" h="533" extrusionOk="0">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2008125" y="2877925"/>
              <a:ext cx="200525" cy="95675"/>
            </a:xfrm>
            <a:custGeom>
              <a:avLst/>
              <a:gdLst/>
              <a:ahLst/>
              <a:cxnLst/>
              <a:rect l="l" t="t" r="r" b="b"/>
              <a:pathLst>
                <a:path w="8021" h="3827" extrusionOk="0">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1952075" y="2916150"/>
              <a:ext cx="61850" cy="57475"/>
            </a:xfrm>
            <a:custGeom>
              <a:avLst/>
              <a:gdLst/>
              <a:ahLst/>
              <a:cxnLst/>
              <a:rect l="l" t="t" r="r" b="b"/>
              <a:pathLst>
                <a:path w="2474" h="2299" extrusionOk="0">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2013900" y="2893950"/>
              <a:ext cx="115375" cy="78550"/>
            </a:xfrm>
            <a:custGeom>
              <a:avLst/>
              <a:gdLst/>
              <a:ahLst/>
              <a:cxnLst/>
              <a:rect l="l" t="t" r="r" b="b"/>
              <a:pathLst>
                <a:path w="4615" h="3142" extrusionOk="0">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1990600" y="2902800"/>
              <a:ext cx="70325" cy="70825"/>
            </a:xfrm>
            <a:custGeom>
              <a:avLst/>
              <a:gdLst/>
              <a:ahLst/>
              <a:cxnLst/>
              <a:rect l="l" t="t" r="r" b="b"/>
              <a:pathLst>
                <a:path w="2813" h="2833" extrusionOk="0">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1982650" y="2865725"/>
              <a:ext cx="39600" cy="12525"/>
            </a:xfrm>
            <a:custGeom>
              <a:avLst/>
              <a:gdLst/>
              <a:ahLst/>
              <a:cxnLst/>
              <a:rect l="l" t="t" r="r" b="b"/>
              <a:pathLst>
                <a:path w="1584" h="501" extrusionOk="0">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1919100" y="2973675"/>
              <a:ext cx="198825" cy="56525"/>
            </a:xfrm>
            <a:custGeom>
              <a:avLst/>
              <a:gdLst/>
              <a:ahLst/>
              <a:cxnLst/>
              <a:rect l="l" t="t" r="r" b="b"/>
              <a:pathLst>
                <a:path w="7953" h="2261" extrusionOk="0">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1879325" y="2889575"/>
              <a:ext cx="187275" cy="102000"/>
            </a:xfrm>
            <a:custGeom>
              <a:avLst/>
              <a:gdLst/>
              <a:ahLst/>
              <a:cxnLst/>
              <a:rect l="l" t="t" r="r" b="b"/>
              <a:pathLst>
                <a:path w="7491" h="4080" extrusionOk="0">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039075" y="2883000"/>
              <a:ext cx="122575" cy="80975"/>
            </a:xfrm>
            <a:custGeom>
              <a:avLst/>
              <a:gdLst/>
              <a:ahLst/>
              <a:cxnLst/>
              <a:rect l="l" t="t" r="r" b="b"/>
              <a:pathLst>
                <a:path w="4903" h="3239" extrusionOk="0">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1912425" y="2898500"/>
              <a:ext cx="95725" cy="75100"/>
            </a:xfrm>
            <a:custGeom>
              <a:avLst/>
              <a:gdLst/>
              <a:ahLst/>
              <a:cxnLst/>
              <a:rect l="l" t="t" r="r" b="b"/>
              <a:pathLst>
                <a:path w="3829" h="3004" extrusionOk="0">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1954325" y="2977300"/>
              <a:ext cx="142575" cy="28875"/>
            </a:xfrm>
            <a:custGeom>
              <a:avLst/>
              <a:gdLst/>
              <a:ahLst/>
              <a:cxnLst/>
              <a:rect l="l" t="t" r="r" b="b"/>
              <a:pathLst>
                <a:path w="5703" h="1155" extrusionOk="0">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029600" y="2952875"/>
              <a:ext cx="133650" cy="26400"/>
            </a:xfrm>
            <a:custGeom>
              <a:avLst/>
              <a:gdLst/>
              <a:ahLst/>
              <a:cxnLst/>
              <a:rect l="l" t="t" r="r" b="b"/>
              <a:pathLst>
                <a:path w="5346" h="1056" extrusionOk="0">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044675" y="2844475"/>
              <a:ext cx="85175" cy="37350"/>
            </a:xfrm>
            <a:custGeom>
              <a:avLst/>
              <a:gdLst/>
              <a:ahLst/>
              <a:cxnLst/>
              <a:rect l="l" t="t" r="r" b="b"/>
              <a:pathLst>
                <a:path w="3407" h="1494" extrusionOk="0">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1953425" y="2861900"/>
              <a:ext cx="68825" cy="34850"/>
            </a:xfrm>
            <a:custGeom>
              <a:avLst/>
              <a:gdLst/>
              <a:ahLst/>
              <a:cxnLst/>
              <a:rect l="l" t="t" r="r" b="b"/>
              <a:pathLst>
                <a:path w="2753" h="1394" extrusionOk="0">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066575" y="2878025"/>
              <a:ext cx="114150" cy="86350"/>
            </a:xfrm>
            <a:custGeom>
              <a:avLst/>
              <a:gdLst/>
              <a:ahLst/>
              <a:cxnLst/>
              <a:rect l="l" t="t" r="r" b="b"/>
              <a:pathLst>
                <a:path w="4566" h="3454" extrusionOk="0">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1906650" y="2895175"/>
              <a:ext cx="139875" cy="91300"/>
            </a:xfrm>
            <a:custGeom>
              <a:avLst/>
              <a:gdLst/>
              <a:ahLst/>
              <a:cxnLst/>
              <a:rect l="l" t="t" r="r" b="b"/>
              <a:pathLst>
                <a:path w="5595" h="3652" extrusionOk="0">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1931075" y="2981175"/>
              <a:ext cx="81900" cy="31525"/>
            </a:xfrm>
            <a:custGeom>
              <a:avLst/>
              <a:gdLst/>
              <a:ahLst/>
              <a:cxnLst/>
              <a:rect l="l" t="t" r="r" b="b"/>
              <a:pathLst>
                <a:path w="3276" h="1261" extrusionOk="0">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013900" y="2980850"/>
              <a:ext cx="94450" cy="36700"/>
            </a:xfrm>
            <a:custGeom>
              <a:avLst/>
              <a:gdLst/>
              <a:ahLst/>
              <a:cxnLst/>
              <a:rect l="l" t="t" r="r" b="b"/>
              <a:pathLst>
                <a:path w="3778" h="1468" extrusionOk="0">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2003925" y="2855200"/>
              <a:ext cx="140150" cy="80550"/>
            </a:xfrm>
            <a:custGeom>
              <a:avLst/>
              <a:gdLst/>
              <a:ahLst/>
              <a:cxnLst/>
              <a:rect l="l" t="t" r="r" b="b"/>
              <a:pathLst>
                <a:path w="5606" h="3222" extrusionOk="0">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1939300" y="2839175"/>
              <a:ext cx="122225" cy="26625"/>
            </a:xfrm>
            <a:custGeom>
              <a:avLst/>
              <a:gdLst/>
              <a:ahLst/>
              <a:cxnLst/>
              <a:rect l="l" t="t" r="r" b="b"/>
              <a:pathLst>
                <a:path w="4889" h="1065" extrusionOk="0">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1997225" y="2837600"/>
              <a:ext cx="9875" cy="26025"/>
            </a:xfrm>
            <a:custGeom>
              <a:avLst/>
              <a:gdLst/>
              <a:ahLst/>
              <a:cxnLst/>
              <a:rect l="l" t="t" r="r" b="b"/>
              <a:pathLst>
                <a:path w="395" h="1041" extrusionOk="0">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2170100" y="2891450"/>
              <a:ext cx="38550" cy="59200"/>
            </a:xfrm>
            <a:custGeom>
              <a:avLst/>
              <a:gdLst/>
              <a:ahLst/>
              <a:cxnLst/>
              <a:rect l="l" t="t" r="r" b="b"/>
              <a:pathLst>
                <a:path w="1542" h="2368" extrusionOk="0">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1902150" y="2960050"/>
              <a:ext cx="54800" cy="37600"/>
            </a:xfrm>
            <a:custGeom>
              <a:avLst/>
              <a:gdLst/>
              <a:ahLst/>
              <a:cxnLst/>
              <a:rect l="l" t="t" r="r" b="b"/>
              <a:pathLst>
                <a:path w="2192" h="1504" extrusionOk="0">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1894850" y="2932500"/>
              <a:ext cx="39700" cy="12925"/>
            </a:xfrm>
            <a:custGeom>
              <a:avLst/>
              <a:gdLst/>
              <a:ahLst/>
              <a:cxnLst/>
              <a:rect l="l" t="t" r="r" b="b"/>
              <a:pathLst>
                <a:path w="1588" h="517" extrusionOk="0">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2108350" y="2851975"/>
              <a:ext cx="28325" cy="29000"/>
            </a:xfrm>
            <a:custGeom>
              <a:avLst/>
              <a:gdLst/>
              <a:ahLst/>
              <a:cxnLst/>
              <a:rect l="l" t="t" r="r" b="b"/>
              <a:pathLst>
                <a:path w="1133" h="1160" extrusionOk="0">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1889150" y="2941125"/>
              <a:ext cx="86650" cy="80025"/>
            </a:xfrm>
            <a:custGeom>
              <a:avLst/>
              <a:gdLst/>
              <a:ahLst/>
              <a:cxnLst/>
              <a:rect l="l" t="t" r="r" b="b"/>
              <a:pathLst>
                <a:path w="3466" h="3201" extrusionOk="0">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1769175" y="3091700"/>
              <a:ext cx="66825" cy="90100"/>
            </a:xfrm>
            <a:custGeom>
              <a:avLst/>
              <a:gdLst/>
              <a:ahLst/>
              <a:cxnLst/>
              <a:rect l="l" t="t" r="r" b="b"/>
              <a:pathLst>
                <a:path w="2673" h="3604" extrusionOk="0">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1724500" y="2955525"/>
              <a:ext cx="116125" cy="99450"/>
            </a:xfrm>
            <a:custGeom>
              <a:avLst/>
              <a:gdLst/>
              <a:ahLst/>
              <a:cxnLst/>
              <a:rect l="l" t="t" r="r" b="b"/>
              <a:pathLst>
                <a:path w="4645" h="3978" extrusionOk="0">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1736200" y="3002625"/>
              <a:ext cx="69000" cy="76550"/>
            </a:xfrm>
            <a:custGeom>
              <a:avLst/>
              <a:gdLst/>
              <a:ahLst/>
              <a:cxnLst/>
              <a:rect l="l" t="t" r="r" b="b"/>
              <a:pathLst>
                <a:path w="2760" h="3062" extrusionOk="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1753925" y="2930600"/>
              <a:ext cx="206975" cy="209925"/>
            </a:xfrm>
            <a:custGeom>
              <a:avLst/>
              <a:gdLst/>
              <a:ahLst/>
              <a:cxnLst/>
              <a:rect l="l" t="t" r="r" b="b"/>
              <a:pathLst>
                <a:path w="8279" h="8397" extrusionOk="0">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1753925" y="2930625"/>
              <a:ext cx="123650" cy="129375"/>
            </a:xfrm>
            <a:custGeom>
              <a:avLst/>
              <a:gdLst/>
              <a:ahLst/>
              <a:cxnLst/>
              <a:rect l="l" t="t" r="r" b="b"/>
              <a:pathLst>
                <a:path w="4946" h="5175" extrusionOk="0">
                  <a:moveTo>
                    <a:pt x="0" y="5175"/>
                  </a:moveTo>
                  <a:cubicBezTo>
                    <a:pt x="0" y="5175"/>
                    <a:pt x="1230" y="1053"/>
                    <a:pt x="4945" y="2"/>
                  </a:cubicBezTo>
                  <a:cubicBezTo>
                    <a:pt x="4946" y="1"/>
                    <a:pt x="4062" y="3271"/>
                    <a:pt x="0" y="5175"/>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1803000" y="2898300"/>
              <a:ext cx="85800" cy="159950"/>
            </a:xfrm>
            <a:custGeom>
              <a:avLst/>
              <a:gdLst/>
              <a:ahLst/>
              <a:cxnLst/>
              <a:rect l="l" t="t" r="r" b="b"/>
              <a:pathLst>
                <a:path w="3432" h="6398" extrusionOk="0">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1729075" y="2994400"/>
              <a:ext cx="86975" cy="71725"/>
            </a:xfrm>
            <a:custGeom>
              <a:avLst/>
              <a:gdLst/>
              <a:ahLst/>
              <a:cxnLst/>
              <a:rect l="l" t="t" r="r" b="b"/>
              <a:pathLst>
                <a:path w="3479" h="2869" extrusionOk="0">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1772300" y="2953775"/>
              <a:ext cx="77800" cy="75675"/>
            </a:xfrm>
            <a:custGeom>
              <a:avLst/>
              <a:gdLst/>
              <a:ahLst/>
              <a:cxnLst/>
              <a:rect l="l" t="t" r="r" b="b"/>
              <a:pathLst>
                <a:path w="3112" h="3027" extrusionOk="0">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1790750" y="2979425"/>
              <a:ext cx="36375" cy="42450"/>
            </a:xfrm>
            <a:custGeom>
              <a:avLst/>
              <a:gdLst/>
              <a:ahLst/>
              <a:cxnLst/>
              <a:rect l="l" t="t" r="r" b="b"/>
              <a:pathLst>
                <a:path w="1455" h="1698" extrusionOk="0">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1792000" y="2959675"/>
              <a:ext cx="58275" cy="64550"/>
            </a:xfrm>
            <a:custGeom>
              <a:avLst/>
              <a:gdLst/>
              <a:ahLst/>
              <a:cxnLst/>
              <a:rect l="l" t="t" r="r" b="b"/>
              <a:pathLst>
                <a:path w="2331" h="2582" extrusionOk="0">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1791350" y="2979475"/>
              <a:ext cx="38775" cy="41350"/>
            </a:xfrm>
            <a:custGeom>
              <a:avLst/>
              <a:gdLst/>
              <a:ahLst/>
              <a:cxnLst/>
              <a:rect l="l" t="t" r="r" b="b"/>
              <a:pathLst>
                <a:path w="1551" h="1654" extrusionOk="0">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1856700" y="2879150"/>
              <a:ext cx="95375" cy="199925"/>
            </a:xfrm>
            <a:custGeom>
              <a:avLst/>
              <a:gdLst/>
              <a:ahLst/>
              <a:cxnLst/>
              <a:rect l="l" t="t" r="r" b="b"/>
              <a:pathLst>
                <a:path w="3815" h="7997" extrusionOk="0">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1778075" y="3074175"/>
              <a:ext cx="81850" cy="24725"/>
            </a:xfrm>
            <a:custGeom>
              <a:avLst/>
              <a:gdLst/>
              <a:ahLst/>
              <a:cxnLst/>
              <a:rect l="l" t="t" r="r" b="b"/>
              <a:pathLst>
                <a:path w="3274" h="989" extrusionOk="0">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1859950" y="2936500"/>
              <a:ext cx="33375" cy="137650"/>
            </a:xfrm>
            <a:custGeom>
              <a:avLst/>
              <a:gdLst/>
              <a:ahLst/>
              <a:cxnLst/>
              <a:rect l="l" t="t" r="r" b="b"/>
              <a:pathLst>
                <a:path w="1335" h="5506" extrusionOk="0">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1818200" y="2992050"/>
              <a:ext cx="38400" cy="93075"/>
            </a:xfrm>
            <a:custGeom>
              <a:avLst/>
              <a:gdLst/>
              <a:ahLst/>
              <a:cxnLst/>
              <a:rect l="l" t="t" r="r" b="b"/>
              <a:pathLst>
                <a:path w="1536" h="3723" extrusionOk="0">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1767475" y="2994400"/>
              <a:ext cx="21050" cy="35050"/>
            </a:xfrm>
            <a:custGeom>
              <a:avLst/>
              <a:gdLst/>
              <a:ahLst/>
              <a:cxnLst/>
              <a:rect l="l" t="t" r="r" b="b"/>
              <a:pathLst>
                <a:path w="842" h="1402" extrusionOk="0">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1810775" y="3008650"/>
              <a:ext cx="143100" cy="149900"/>
            </a:xfrm>
            <a:custGeom>
              <a:avLst/>
              <a:gdLst/>
              <a:ahLst/>
              <a:cxnLst/>
              <a:rect l="l" t="t" r="r" b="b"/>
              <a:pathLst>
                <a:path w="5724" h="5996" extrusionOk="0">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1713650" y="3043775"/>
              <a:ext cx="190600" cy="97800"/>
            </a:xfrm>
            <a:custGeom>
              <a:avLst/>
              <a:gdLst/>
              <a:ahLst/>
              <a:cxnLst/>
              <a:rect l="l" t="t" r="r" b="b"/>
              <a:pathLst>
                <a:path w="7624" h="3912" extrusionOk="0">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1871150" y="2908950"/>
              <a:ext cx="49550" cy="141125"/>
            </a:xfrm>
            <a:custGeom>
              <a:avLst/>
              <a:gdLst/>
              <a:ahLst/>
              <a:cxnLst/>
              <a:rect l="l" t="t" r="r" b="b"/>
              <a:pathLst>
                <a:path w="1982" h="5645" extrusionOk="0">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1742425" y="3078175"/>
              <a:ext cx="114300" cy="35525"/>
            </a:xfrm>
            <a:custGeom>
              <a:avLst/>
              <a:gdLst/>
              <a:ahLst/>
              <a:cxnLst/>
              <a:rect l="l" t="t" r="r" b="b"/>
              <a:pathLst>
                <a:path w="4572" h="1421" extrusionOk="0">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1823625" y="3018900"/>
              <a:ext cx="106475" cy="103050"/>
            </a:xfrm>
            <a:custGeom>
              <a:avLst/>
              <a:gdLst/>
              <a:ahLst/>
              <a:cxnLst/>
              <a:rect l="l" t="t" r="r" b="b"/>
              <a:pathLst>
                <a:path w="4259" h="4122" extrusionOk="0">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1868800" y="2953275"/>
              <a:ext cx="83225" cy="107675"/>
            </a:xfrm>
            <a:custGeom>
              <a:avLst/>
              <a:gdLst/>
              <a:ahLst/>
              <a:cxnLst/>
              <a:rect l="l" t="t" r="r" b="b"/>
              <a:pathLst>
                <a:path w="3329" h="4307" extrusionOk="0">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1803000" y="2911300"/>
              <a:ext cx="59550" cy="65875"/>
            </a:xfrm>
            <a:custGeom>
              <a:avLst/>
              <a:gdLst/>
              <a:ahLst/>
              <a:cxnLst/>
              <a:rect l="l" t="t" r="r" b="b"/>
              <a:pathLst>
                <a:path w="2382" h="2635" extrusionOk="0">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1738175" y="2994400"/>
              <a:ext cx="69750" cy="53700"/>
            </a:xfrm>
            <a:custGeom>
              <a:avLst/>
              <a:gdLst/>
              <a:ahLst/>
              <a:cxnLst/>
              <a:rect l="l" t="t" r="r" b="b"/>
              <a:pathLst>
                <a:path w="2790" h="2148" extrusionOk="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1890400" y="2888700"/>
              <a:ext cx="36200" cy="141800"/>
            </a:xfrm>
            <a:custGeom>
              <a:avLst/>
              <a:gdLst/>
              <a:ahLst/>
              <a:cxnLst/>
              <a:rect l="l" t="t" r="r" b="b"/>
              <a:pathLst>
                <a:path w="1448" h="5672" extrusionOk="0">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1738450" y="3059800"/>
              <a:ext cx="153650" cy="67175"/>
            </a:xfrm>
            <a:custGeom>
              <a:avLst/>
              <a:gdLst/>
              <a:ahLst/>
              <a:cxnLst/>
              <a:rect l="l" t="t" r="r" b="b"/>
              <a:pathLst>
                <a:path w="6146" h="2687" extrusionOk="0">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1813475" y="3098550"/>
              <a:ext cx="72900" cy="45925"/>
            </a:xfrm>
            <a:custGeom>
              <a:avLst/>
              <a:gdLst/>
              <a:ahLst/>
              <a:cxnLst/>
              <a:rect l="l" t="t" r="r" b="b"/>
              <a:pathLst>
                <a:path w="2916" h="1837" extrusionOk="0">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1884800" y="3013325"/>
              <a:ext cx="48125" cy="89225"/>
            </a:xfrm>
            <a:custGeom>
              <a:avLst/>
              <a:gdLst/>
              <a:ahLst/>
              <a:cxnLst/>
              <a:rect l="l" t="t" r="r" b="b"/>
              <a:pathLst>
                <a:path w="1925" h="3569" extrusionOk="0">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1825050" y="2900050"/>
              <a:ext cx="45075" cy="154575"/>
            </a:xfrm>
            <a:custGeom>
              <a:avLst/>
              <a:gdLst/>
              <a:ahLst/>
              <a:cxnLst/>
              <a:rect l="l" t="t" r="r" b="b"/>
              <a:pathLst>
                <a:path w="1803" h="6183" extrusionOk="0">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1728700" y="2958125"/>
              <a:ext cx="80125" cy="94800"/>
            </a:xfrm>
            <a:custGeom>
              <a:avLst/>
              <a:gdLst/>
              <a:ahLst/>
              <a:cxnLst/>
              <a:rect l="l" t="t" r="r" b="b"/>
              <a:pathLst>
                <a:path w="3205" h="3792" extrusionOk="0">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1750925" y="2992775"/>
              <a:ext cx="24250" cy="12575"/>
            </a:xfrm>
            <a:custGeom>
              <a:avLst/>
              <a:gdLst/>
              <a:ahLst/>
              <a:cxnLst/>
              <a:rect l="l" t="t" r="r" b="b"/>
              <a:pathLst>
                <a:path w="970" h="503" extrusionOk="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1913525" y="2879150"/>
              <a:ext cx="38550" cy="67050"/>
            </a:xfrm>
            <a:custGeom>
              <a:avLst/>
              <a:gdLst/>
              <a:ahLst/>
              <a:cxnLst/>
              <a:rect l="l" t="t" r="r" b="b"/>
              <a:pathLst>
                <a:path w="1542" h="2682" extrusionOk="0">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1780950" y="3117325"/>
              <a:ext cx="41575" cy="55075"/>
            </a:xfrm>
            <a:custGeom>
              <a:avLst/>
              <a:gdLst/>
              <a:ahLst/>
              <a:cxnLst/>
              <a:rect l="l" t="t" r="r" b="b"/>
              <a:pathLst>
                <a:path w="1663" h="2203" extrusionOk="0">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1755800" y="3107800"/>
              <a:ext cx="24600" cy="33750"/>
            </a:xfrm>
            <a:custGeom>
              <a:avLst/>
              <a:gdLst/>
              <a:ahLst/>
              <a:cxnLst/>
              <a:rect l="l" t="t" r="r" b="b"/>
              <a:pathLst>
                <a:path w="984" h="1350" extrusionOk="0">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1839400" y="2904825"/>
              <a:ext cx="29750" cy="31375"/>
            </a:xfrm>
            <a:custGeom>
              <a:avLst/>
              <a:gdLst/>
              <a:ahLst/>
              <a:cxnLst/>
              <a:rect l="l" t="t" r="r" b="b"/>
              <a:pathLst>
                <a:path w="1190" h="1255" extrusionOk="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2248450" y="3126725"/>
              <a:ext cx="79325" cy="74750"/>
            </a:xfrm>
            <a:custGeom>
              <a:avLst/>
              <a:gdLst/>
              <a:ahLst/>
              <a:cxnLst/>
              <a:rect l="l" t="t" r="r" b="b"/>
              <a:pathLst>
                <a:path w="3173" h="2990" extrusionOk="0">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2165675" y="2925250"/>
              <a:ext cx="60600" cy="90875"/>
            </a:xfrm>
            <a:custGeom>
              <a:avLst/>
              <a:gdLst/>
              <a:ahLst/>
              <a:cxnLst/>
              <a:rect l="l" t="t" r="r" b="b"/>
              <a:pathLst>
                <a:path w="2424" h="3635" extrusionOk="0">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2292575" y="2939925"/>
              <a:ext cx="74200" cy="137225"/>
            </a:xfrm>
            <a:custGeom>
              <a:avLst/>
              <a:gdLst/>
              <a:ahLst/>
              <a:cxnLst/>
              <a:rect l="l" t="t" r="r" b="b"/>
              <a:pathLst>
                <a:path w="2968" h="5489" extrusionOk="0">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261900" y="2941525"/>
              <a:ext cx="55025" cy="91900"/>
            </a:xfrm>
            <a:custGeom>
              <a:avLst/>
              <a:gdLst/>
              <a:ahLst/>
              <a:cxnLst/>
              <a:rect l="l" t="t" r="r" b="b"/>
              <a:pathLst>
                <a:path w="2201" h="3676" extrusionOk="0">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177900" y="2961675"/>
              <a:ext cx="170275" cy="204575"/>
            </a:xfrm>
            <a:custGeom>
              <a:avLst/>
              <a:gdLst/>
              <a:ahLst/>
              <a:cxnLst/>
              <a:rect l="l" t="t" r="r" b="b"/>
              <a:pathLst>
                <a:path w="6811" h="8183" extrusionOk="0">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2285350" y="2961675"/>
              <a:ext cx="81625" cy="168950"/>
            </a:xfrm>
            <a:custGeom>
              <a:avLst/>
              <a:gdLst/>
              <a:ahLst/>
              <a:cxnLst/>
              <a:rect l="l" t="t" r="r" b="b"/>
              <a:pathLst>
                <a:path w="3265" h="6758" extrusionOk="0">
                  <a:moveTo>
                    <a:pt x="152" y="0"/>
                  </a:moveTo>
                  <a:cubicBezTo>
                    <a:pt x="152" y="0"/>
                    <a:pt x="3265" y="2971"/>
                    <a:pt x="2512" y="6757"/>
                  </a:cubicBezTo>
                  <a:cubicBezTo>
                    <a:pt x="2511" y="6756"/>
                    <a:pt x="0" y="4483"/>
                    <a:pt x="152" y="0"/>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2260250" y="3022000"/>
              <a:ext cx="120450" cy="115925"/>
            </a:xfrm>
            <a:custGeom>
              <a:avLst/>
              <a:gdLst/>
              <a:ahLst/>
              <a:cxnLst/>
              <a:rect l="l" t="t" r="r" b="b"/>
              <a:pathLst>
                <a:path w="4818" h="4637" extrusionOk="0">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2280900" y="2937875"/>
              <a:ext cx="50950" cy="100400"/>
            </a:xfrm>
            <a:custGeom>
              <a:avLst/>
              <a:gdLst/>
              <a:ahLst/>
              <a:cxnLst/>
              <a:rect l="l" t="t" r="r" b="b"/>
              <a:pathLst>
                <a:path w="2038" h="4016" extrusionOk="0">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2304475" y="2991875"/>
              <a:ext cx="40650" cy="101450"/>
            </a:xfrm>
            <a:custGeom>
              <a:avLst/>
              <a:gdLst/>
              <a:ahLst/>
              <a:cxnLst/>
              <a:rect l="l" t="t" r="r" b="b"/>
              <a:pathLst>
                <a:path w="1626" h="4058" extrusionOk="0">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306325" y="3011775"/>
              <a:ext cx="22050" cy="51675"/>
            </a:xfrm>
            <a:custGeom>
              <a:avLst/>
              <a:gdLst/>
              <a:ahLst/>
              <a:cxnLst/>
              <a:rect l="l" t="t" r="r" b="b"/>
              <a:pathLst>
                <a:path w="882" h="2067" extrusionOk="0">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299300" y="3013150"/>
              <a:ext cx="36750" cy="78550"/>
            </a:xfrm>
            <a:custGeom>
              <a:avLst/>
              <a:gdLst/>
              <a:ahLst/>
              <a:cxnLst/>
              <a:rect l="l" t="t" r="r" b="b"/>
              <a:pathLst>
                <a:path w="1470" h="3142" extrusionOk="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2307025" y="3012775"/>
              <a:ext cx="20550" cy="52075"/>
            </a:xfrm>
            <a:custGeom>
              <a:avLst/>
              <a:gdLst/>
              <a:ahLst/>
              <a:cxnLst/>
              <a:rect l="l" t="t" r="r" b="b"/>
              <a:pathLst>
                <a:path w="822" h="2083" extrusionOk="0">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225375" y="3044500"/>
              <a:ext cx="146625" cy="163025"/>
            </a:xfrm>
            <a:custGeom>
              <a:avLst/>
              <a:gdLst/>
              <a:ahLst/>
              <a:cxnLst/>
              <a:rect l="l" t="t" r="r" b="b"/>
              <a:pathLst>
                <a:path w="5865" h="6521" extrusionOk="0">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2223825" y="2974950"/>
              <a:ext cx="38100" cy="74725"/>
            </a:xfrm>
            <a:custGeom>
              <a:avLst/>
              <a:gdLst/>
              <a:ahLst/>
              <a:cxnLst/>
              <a:rect l="l" t="t" r="r" b="b"/>
              <a:pathLst>
                <a:path w="1524" h="2989" extrusionOk="0">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2228350" y="3049650"/>
              <a:ext cx="112175" cy="84850"/>
            </a:xfrm>
            <a:custGeom>
              <a:avLst/>
              <a:gdLst/>
              <a:ahLst/>
              <a:cxnLst/>
              <a:rect l="l" t="t" r="r" b="b"/>
              <a:pathLst>
                <a:path w="4487" h="3394" extrusionOk="0">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225275" y="3019325"/>
              <a:ext cx="84325" cy="51675"/>
            </a:xfrm>
            <a:custGeom>
              <a:avLst/>
              <a:gdLst/>
              <a:ahLst/>
              <a:cxnLst/>
              <a:rect l="l" t="t" r="r" b="b"/>
              <a:pathLst>
                <a:path w="3373" h="2067" extrusionOk="0">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308000" y="2988025"/>
              <a:ext cx="23850" cy="34325"/>
            </a:xfrm>
            <a:custGeom>
              <a:avLst/>
              <a:gdLst/>
              <a:ahLst/>
              <a:cxnLst/>
              <a:rect l="l" t="t" r="r" b="b"/>
              <a:pathLst>
                <a:path w="954" h="1373" extrusionOk="0">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175375" y="2967500"/>
              <a:ext cx="74000" cy="186200"/>
            </a:xfrm>
            <a:custGeom>
              <a:avLst/>
              <a:gdLst/>
              <a:ahLst/>
              <a:cxnLst/>
              <a:rect l="l" t="t" r="r" b="b"/>
              <a:pathLst>
                <a:path w="2960" h="7448" extrusionOk="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2203625" y="2898300"/>
              <a:ext cx="71125" cy="204725"/>
            </a:xfrm>
            <a:custGeom>
              <a:avLst/>
              <a:gdLst/>
              <a:ahLst/>
              <a:cxnLst/>
              <a:rect l="l" t="t" r="r" b="b"/>
              <a:pathLst>
                <a:path w="2845" h="8189" extrusionOk="0">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2244650" y="3070625"/>
              <a:ext cx="114925" cy="99600"/>
            </a:xfrm>
            <a:custGeom>
              <a:avLst/>
              <a:gdLst/>
              <a:ahLst/>
              <a:cxnLst/>
              <a:rect l="l" t="t" r="r" b="b"/>
              <a:pathLst>
                <a:path w="4597" h="3984" extrusionOk="0">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2218575" y="2936775"/>
              <a:ext cx="51750" cy="107750"/>
            </a:xfrm>
            <a:custGeom>
              <a:avLst/>
              <a:gdLst/>
              <a:ahLst/>
              <a:cxnLst/>
              <a:rect l="l" t="t" r="r" b="b"/>
              <a:pathLst>
                <a:path w="2070" h="4310" extrusionOk="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2193275" y="2995600"/>
              <a:ext cx="55950" cy="134575"/>
            </a:xfrm>
            <a:custGeom>
              <a:avLst/>
              <a:gdLst/>
              <a:ahLst/>
              <a:cxnLst/>
              <a:rect l="l" t="t" r="r" b="b"/>
              <a:pathLst>
                <a:path w="2238" h="5383" extrusionOk="0">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2236050" y="3063500"/>
              <a:ext cx="59775" cy="122075"/>
            </a:xfrm>
            <a:custGeom>
              <a:avLst/>
              <a:gdLst/>
              <a:ahLst/>
              <a:cxnLst/>
              <a:rect l="l" t="t" r="r" b="b"/>
              <a:pathLst>
                <a:path w="2391" h="4883" extrusionOk="0">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2340575" y="3043025"/>
              <a:ext cx="36175" cy="78375"/>
            </a:xfrm>
            <a:custGeom>
              <a:avLst/>
              <a:gdLst/>
              <a:ahLst/>
              <a:cxnLst/>
              <a:rect l="l" t="t" r="r" b="b"/>
              <a:pathLst>
                <a:path w="1447" h="3135" extrusionOk="0">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2296375" y="2956025"/>
              <a:ext cx="35450" cy="72300"/>
            </a:xfrm>
            <a:custGeom>
              <a:avLst/>
              <a:gdLst/>
              <a:ahLst/>
              <a:cxnLst/>
              <a:rect l="l" t="t" r="r" b="b"/>
              <a:pathLst>
                <a:path w="1418" h="2892" extrusionOk="0">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2253325" y="3096675"/>
              <a:ext cx="118650" cy="79450"/>
            </a:xfrm>
            <a:custGeom>
              <a:avLst/>
              <a:gdLst/>
              <a:ahLst/>
              <a:cxnLst/>
              <a:rect l="l" t="t" r="r" b="b"/>
              <a:pathLst>
                <a:path w="4746" h="3178" extrusionOk="0">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2218600" y="2926725"/>
              <a:ext cx="53000" cy="158075"/>
            </a:xfrm>
            <a:custGeom>
              <a:avLst/>
              <a:gdLst/>
              <a:ahLst/>
              <a:cxnLst/>
              <a:rect l="l" t="t" r="r" b="b"/>
              <a:pathLst>
                <a:path w="2120" h="6323" extrusionOk="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186850" y="2976400"/>
              <a:ext cx="11025" cy="83650"/>
            </a:xfrm>
            <a:custGeom>
              <a:avLst/>
              <a:gdLst/>
              <a:ahLst/>
              <a:cxnLst/>
              <a:rect l="l" t="t" r="r" b="b"/>
              <a:pathLst>
                <a:path w="441" h="3346" extrusionOk="0">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2189525" y="3061025"/>
              <a:ext cx="59825" cy="81325"/>
            </a:xfrm>
            <a:custGeom>
              <a:avLst/>
              <a:gdLst/>
              <a:ahLst/>
              <a:cxnLst/>
              <a:rect l="l" t="t" r="r" b="b"/>
              <a:pathLst>
                <a:path w="2393" h="3253" extrusionOk="0">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2261550" y="3027425"/>
              <a:ext cx="119025" cy="106925"/>
            </a:xfrm>
            <a:custGeom>
              <a:avLst/>
              <a:gdLst/>
              <a:ahLst/>
              <a:cxnLst/>
              <a:rect l="l" t="t" r="r" b="b"/>
              <a:pathLst>
                <a:path w="4761" h="4277" extrusionOk="0">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2305075" y="2942825"/>
              <a:ext cx="58325" cy="113425"/>
            </a:xfrm>
            <a:custGeom>
              <a:avLst/>
              <a:gdLst/>
              <a:ahLst/>
              <a:cxnLst/>
              <a:rect l="l" t="t" r="r" b="b"/>
              <a:pathLst>
                <a:path w="2333" h="4537" extrusionOk="0">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328175" y="2989400"/>
              <a:ext cx="21975" cy="16000"/>
            </a:xfrm>
            <a:custGeom>
              <a:avLst/>
              <a:gdLst/>
              <a:ahLst/>
              <a:cxnLst/>
              <a:rect l="l" t="t" r="r" b="b"/>
              <a:pathLst>
                <a:path w="879" h="640" extrusionOk="0">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300400" y="3176150"/>
              <a:ext cx="66250" cy="31375"/>
            </a:xfrm>
            <a:custGeom>
              <a:avLst/>
              <a:gdLst/>
              <a:ahLst/>
              <a:cxnLst/>
              <a:rect l="l" t="t" r="r" b="b"/>
              <a:pathLst>
                <a:path w="2650" h="1255" extrusionOk="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2167675" y="2949475"/>
              <a:ext cx="41225" cy="47275"/>
            </a:xfrm>
            <a:custGeom>
              <a:avLst/>
              <a:gdLst/>
              <a:ahLst/>
              <a:cxnLst/>
              <a:rect l="l" t="t" r="r" b="b"/>
              <a:pathLst>
                <a:path w="1649" h="1891" extrusionOk="0">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214625" y="2928325"/>
              <a:ext cx="19925" cy="35100"/>
            </a:xfrm>
            <a:custGeom>
              <a:avLst/>
              <a:gdLst/>
              <a:ahLst/>
              <a:cxnLst/>
              <a:rect l="l" t="t" r="r" b="b"/>
              <a:pathLst>
                <a:path w="797" h="1404" extrusionOk="0">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348800" y="3099675"/>
              <a:ext cx="31175" cy="27400"/>
            </a:xfrm>
            <a:custGeom>
              <a:avLst/>
              <a:gdLst/>
              <a:ahLst/>
              <a:cxnLst/>
              <a:rect l="l" t="t" r="r" b="b"/>
              <a:pathLst>
                <a:path w="1247" h="1096" extrusionOk="0">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1873900" y="3117000"/>
              <a:ext cx="387625" cy="172125"/>
            </a:xfrm>
            <a:custGeom>
              <a:avLst/>
              <a:gdLst/>
              <a:ahLst/>
              <a:cxnLst/>
              <a:rect l="l" t="t" r="r" b="b"/>
              <a:pathLst>
                <a:path w="15505" h="6885" extrusionOk="0">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2148225" y="3117275"/>
              <a:ext cx="118225" cy="107350"/>
            </a:xfrm>
            <a:custGeom>
              <a:avLst/>
              <a:gdLst/>
              <a:ahLst/>
              <a:cxnLst/>
              <a:rect l="l" t="t" r="r" b="b"/>
              <a:pathLst>
                <a:path w="4729" h="4294" extrusionOk="0">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205050" y="3038825"/>
              <a:ext cx="128625" cy="144900"/>
            </a:xfrm>
            <a:custGeom>
              <a:avLst/>
              <a:gdLst/>
              <a:ahLst/>
              <a:cxnLst/>
              <a:rect l="l" t="t" r="r" b="b"/>
              <a:pathLst>
                <a:path w="5145" h="5796" extrusionOk="0">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070900" y="2948500"/>
              <a:ext cx="166075" cy="127400"/>
            </a:xfrm>
            <a:custGeom>
              <a:avLst/>
              <a:gdLst/>
              <a:ahLst/>
              <a:cxnLst/>
              <a:rect l="l" t="t" r="r" b="b"/>
              <a:pathLst>
                <a:path w="6643" h="5096" extrusionOk="0">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172675" y="2980500"/>
              <a:ext cx="134300" cy="157525"/>
            </a:xfrm>
            <a:custGeom>
              <a:avLst/>
              <a:gdLst/>
              <a:ahLst/>
              <a:cxnLst/>
              <a:rect l="l" t="t" r="r" b="b"/>
              <a:pathLst>
                <a:path w="5372" h="6301" extrusionOk="0">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2065375" y="2984950"/>
              <a:ext cx="225275" cy="188175"/>
            </a:xfrm>
            <a:custGeom>
              <a:avLst/>
              <a:gdLst/>
              <a:ahLst/>
              <a:cxnLst/>
              <a:rect l="l" t="t" r="r" b="b"/>
              <a:pathLst>
                <a:path w="9011" h="7527" extrusionOk="0">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2184925" y="3060300"/>
              <a:ext cx="114550" cy="136300"/>
            </a:xfrm>
            <a:custGeom>
              <a:avLst/>
              <a:gdLst/>
              <a:ahLst/>
              <a:cxnLst/>
              <a:rect l="l" t="t" r="r" b="b"/>
              <a:pathLst>
                <a:path w="4582" h="5452" extrusionOk="0">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2194775" y="3093625"/>
              <a:ext cx="85925" cy="72150"/>
            </a:xfrm>
            <a:custGeom>
              <a:avLst/>
              <a:gdLst/>
              <a:ahLst/>
              <a:cxnLst/>
              <a:rect l="l" t="t" r="r" b="b"/>
              <a:pathLst>
                <a:path w="3437" h="2886" extrusionOk="0">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2185050" y="3003725"/>
              <a:ext cx="105975" cy="102800"/>
            </a:xfrm>
            <a:custGeom>
              <a:avLst/>
              <a:gdLst/>
              <a:ahLst/>
              <a:cxnLst/>
              <a:rect l="l" t="t" r="r" b="b"/>
              <a:pathLst>
                <a:path w="4239" h="4112" extrusionOk="0">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6"/>
            <p:cNvSpPr/>
            <p:nvPr/>
          </p:nvSpPr>
          <p:spPr>
            <a:xfrm>
              <a:off x="2124625" y="3024925"/>
              <a:ext cx="108800" cy="92175"/>
            </a:xfrm>
            <a:custGeom>
              <a:avLst/>
              <a:gdLst/>
              <a:ahLst/>
              <a:cxnLst/>
              <a:rect l="l" t="t" r="r" b="b"/>
              <a:pathLst>
                <a:path w="4352" h="3687" extrusionOk="0">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6"/>
            <p:cNvSpPr/>
            <p:nvPr/>
          </p:nvSpPr>
          <p:spPr>
            <a:xfrm>
              <a:off x="2142725" y="3050650"/>
              <a:ext cx="88725" cy="67950"/>
            </a:xfrm>
            <a:custGeom>
              <a:avLst/>
              <a:gdLst/>
              <a:ahLst/>
              <a:cxnLst/>
              <a:rect l="l" t="t" r="r" b="b"/>
              <a:pathLst>
                <a:path w="3549" h="2718" extrusionOk="0">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6"/>
            <p:cNvSpPr/>
            <p:nvPr/>
          </p:nvSpPr>
          <p:spPr>
            <a:xfrm>
              <a:off x="2152000" y="3048400"/>
              <a:ext cx="45325" cy="49375"/>
            </a:xfrm>
            <a:custGeom>
              <a:avLst/>
              <a:gdLst/>
              <a:ahLst/>
              <a:cxnLst/>
              <a:rect l="l" t="t" r="r" b="b"/>
              <a:pathLst>
                <a:path w="1813" h="1975" extrusionOk="0">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2213325" y="3046500"/>
              <a:ext cx="44400" cy="65925"/>
            </a:xfrm>
            <a:custGeom>
              <a:avLst/>
              <a:gdLst/>
              <a:ahLst/>
              <a:cxnLst/>
              <a:rect l="l" t="t" r="r" b="b"/>
              <a:pathLst>
                <a:path w="1776" h="2637" extrusionOk="0">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2109975" y="3090800"/>
              <a:ext cx="141975" cy="64750"/>
            </a:xfrm>
            <a:custGeom>
              <a:avLst/>
              <a:gdLst/>
              <a:ahLst/>
              <a:cxnLst/>
              <a:rect l="l" t="t" r="r" b="b"/>
              <a:pathLst>
                <a:path w="5679" h="2590" extrusionOk="0">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2069900" y="3100575"/>
              <a:ext cx="132225" cy="110600"/>
            </a:xfrm>
            <a:custGeom>
              <a:avLst/>
              <a:gdLst/>
              <a:ahLst/>
              <a:cxnLst/>
              <a:rect l="l" t="t" r="r" b="b"/>
              <a:pathLst>
                <a:path w="5289" h="4424" extrusionOk="0">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2023225" y="2984825"/>
              <a:ext cx="142950" cy="119575"/>
            </a:xfrm>
            <a:custGeom>
              <a:avLst/>
              <a:gdLst/>
              <a:ahLst/>
              <a:cxnLst/>
              <a:rect l="l" t="t" r="r" b="b"/>
              <a:pathLst>
                <a:path w="5718" h="4783" extrusionOk="0">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2083325" y="2998125"/>
              <a:ext cx="105500" cy="104250"/>
            </a:xfrm>
            <a:custGeom>
              <a:avLst/>
              <a:gdLst/>
              <a:ahLst/>
              <a:cxnLst/>
              <a:rect l="l" t="t" r="r" b="b"/>
              <a:pathLst>
                <a:path w="4220" h="4170" extrusionOk="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2148475" y="3098225"/>
              <a:ext cx="85250" cy="44300"/>
            </a:xfrm>
            <a:custGeom>
              <a:avLst/>
              <a:gdLst/>
              <a:ahLst/>
              <a:cxnLst/>
              <a:rect l="l" t="t" r="r" b="b"/>
              <a:pathLst>
                <a:path w="3410" h="1772" extrusionOk="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2106175" y="3100525"/>
              <a:ext cx="92175" cy="82500"/>
            </a:xfrm>
            <a:custGeom>
              <a:avLst/>
              <a:gdLst/>
              <a:ahLst/>
              <a:cxnLst/>
              <a:rect l="l" t="t" r="r" b="b"/>
              <a:pathLst>
                <a:path w="3687" h="3300" extrusionOk="0">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2306775" y="3092425"/>
              <a:ext cx="26925" cy="9575"/>
            </a:xfrm>
            <a:custGeom>
              <a:avLst/>
              <a:gdLst/>
              <a:ahLst/>
              <a:cxnLst/>
              <a:rect l="l" t="t" r="r" b="b"/>
              <a:pathLst>
                <a:path w="1077" h="383" extrusionOk="0">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2231775" y="3167275"/>
              <a:ext cx="28850" cy="26100"/>
            </a:xfrm>
            <a:custGeom>
              <a:avLst/>
              <a:gdLst/>
              <a:ahLst/>
              <a:cxnLst/>
              <a:rect l="l" t="t" r="r" b="b"/>
              <a:pathLst>
                <a:path w="1154" h="1044" extrusionOk="0">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2071275" y="3022050"/>
              <a:ext cx="18100" cy="12700"/>
            </a:xfrm>
            <a:custGeom>
              <a:avLst/>
              <a:gdLst/>
              <a:ahLst/>
              <a:cxnLst/>
              <a:rect l="l" t="t" r="r" b="b"/>
              <a:pathLst>
                <a:path w="724" h="508" extrusionOk="0">
                  <a:moveTo>
                    <a:pt x="0" y="0"/>
                  </a:moveTo>
                  <a:cubicBezTo>
                    <a:pt x="0" y="0"/>
                    <a:pt x="316" y="508"/>
                    <a:pt x="724" y="122"/>
                  </a:cubicBezTo>
                  <a:lnTo>
                    <a:pt x="430" y="5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2093225" y="3002150"/>
              <a:ext cx="70325" cy="94400"/>
            </a:xfrm>
            <a:custGeom>
              <a:avLst/>
              <a:gdLst/>
              <a:ahLst/>
              <a:cxnLst/>
              <a:rect l="l" t="t" r="r" b="b"/>
              <a:pathLst>
                <a:path w="2813" h="3776" extrusionOk="0">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2078625" y="3103800"/>
              <a:ext cx="36975" cy="55350"/>
            </a:xfrm>
            <a:custGeom>
              <a:avLst/>
              <a:gdLst/>
              <a:ahLst/>
              <a:cxnLst/>
              <a:rect l="l" t="t" r="r" b="b"/>
              <a:pathLst>
                <a:path w="1479" h="2214" extrusionOk="0">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a:off x="2113375" y="3156100"/>
              <a:ext cx="84825" cy="34725"/>
            </a:xfrm>
            <a:custGeom>
              <a:avLst/>
              <a:gdLst/>
              <a:ahLst/>
              <a:cxnLst/>
              <a:rect l="l" t="t" r="r" b="b"/>
              <a:pathLst>
                <a:path w="3393" h="1389" extrusionOk="0">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a:off x="2105975" y="3146575"/>
              <a:ext cx="16075" cy="29150"/>
            </a:xfrm>
            <a:custGeom>
              <a:avLst/>
              <a:gdLst/>
              <a:ahLst/>
              <a:cxnLst/>
              <a:rect l="l" t="t" r="r" b="b"/>
              <a:pathLst>
                <a:path w="643" h="1166" extrusionOk="0">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6"/>
            <p:cNvSpPr/>
            <p:nvPr/>
          </p:nvSpPr>
          <p:spPr>
            <a:xfrm>
              <a:off x="2242725" y="3081550"/>
              <a:ext cx="47975" cy="94825"/>
            </a:xfrm>
            <a:custGeom>
              <a:avLst/>
              <a:gdLst/>
              <a:ahLst/>
              <a:cxnLst/>
              <a:rect l="l" t="t" r="r" b="b"/>
              <a:pathLst>
                <a:path w="1919" h="3793" extrusionOk="0">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6"/>
            <p:cNvSpPr/>
            <p:nvPr/>
          </p:nvSpPr>
          <p:spPr>
            <a:xfrm>
              <a:off x="2272350" y="3049100"/>
              <a:ext cx="47000" cy="134600"/>
            </a:xfrm>
            <a:custGeom>
              <a:avLst/>
              <a:gdLst/>
              <a:ahLst/>
              <a:cxnLst/>
              <a:rect l="l" t="t" r="r" b="b"/>
              <a:pathLst>
                <a:path w="1880" h="5384" extrusionOk="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2102175" y="2964875"/>
              <a:ext cx="120975" cy="22925"/>
            </a:xfrm>
            <a:custGeom>
              <a:avLst/>
              <a:gdLst/>
              <a:ahLst/>
              <a:cxnLst/>
              <a:rect l="l" t="t" r="r" b="b"/>
              <a:pathLst>
                <a:path w="4839" h="917" extrusionOk="0">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2191200" y="2986775"/>
              <a:ext cx="112450" cy="112475"/>
            </a:xfrm>
            <a:custGeom>
              <a:avLst/>
              <a:gdLst/>
              <a:ahLst/>
              <a:cxnLst/>
              <a:rect l="l" t="t" r="r" b="b"/>
              <a:pathLst>
                <a:path w="4498" h="4499" extrusionOk="0">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2152775" y="3059450"/>
              <a:ext cx="67475" cy="56800"/>
            </a:xfrm>
            <a:custGeom>
              <a:avLst/>
              <a:gdLst/>
              <a:ahLst/>
              <a:cxnLst/>
              <a:rect l="l" t="t" r="r" b="b"/>
              <a:pathLst>
                <a:path w="2699" h="2272" extrusionOk="0">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1792525" y="3056250"/>
              <a:ext cx="100400" cy="129275"/>
            </a:xfrm>
            <a:custGeom>
              <a:avLst/>
              <a:gdLst/>
              <a:ahLst/>
              <a:cxnLst/>
              <a:rect l="l" t="t" r="r" b="b"/>
              <a:pathLst>
                <a:path w="4016" h="5171" extrusionOk="0">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1808100" y="3140300"/>
              <a:ext cx="133700" cy="131350"/>
            </a:xfrm>
            <a:custGeom>
              <a:avLst/>
              <a:gdLst/>
              <a:ahLst/>
              <a:cxnLst/>
              <a:rect l="l" t="t" r="r" b="b"/>
              <a:pathLst>
                <a:path w="5348" h="5254" extrusionOk="0">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1969875" y="3028775"/>
              <a:ext cx="110350" cy="176250"/>
            </a:xfrm>
            <a:custGeom>
              <a:avLst/>
              <a:gdLst/>
              <a:ahLst/>
              <a:cxnLst/>
              <a:rect l="l" t="t" r="r" b="b"/>
              <a:pathLst>
                <a:path w="4414" h="7050" extrusionOk="0">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1848375" y="3148250"/>
              <a:ext cx="176000" cy="107900"/>
            </a:xfrm>
            <a:custGeom>
              <a:avLst/>
              <a:gdLst/>
              <a:ahLst/>
              <a:cxnLst/>
              <a:rect l="l" t="t" r="r" b="b"/>
              <a:pathLst>
                <a:path w="7040" h="4316" extrusionOk="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1835700" y="3023475"/>
              <a:ext cx="199500" cy="197625"/>
            </a:xfrm>
            <a:custGeom>
              <a:avLst/>
              <a:gdLst/>
              <a:ahLst/>
              <a:cxnLst/>
              <a:rect l="l" t="t" r="r" b="b"/>
              <a:pathLst>
                <a:path w="7980" h="7905" extrusionOk="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1804200" y="3096375"/>
              <a:ext cx="120150" cy="138250"/>
            </a:xfrm>
            <a:custGeom>
              <a:avLst/>
              <a:gdLst/>
              <a:ahLst/>
              <a:cxnLst/>
              <a:rect l="l" t="t" r="r" b="b"/>
              <a:pathLst>
                <a:path w="4806" h="5530" extrusionOk="0">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1838775" y="3115225"/>
              <a:ext cx="57550" cy="85175"/>
            </a:xfrm>
            <a:custGeom>
              <a:avLst/>
              <a:gdLst/>
              <a:ahLst/>
              <a:cxnLst/>
              <a:rect l="l" t="t" r="r" b="b"/>
              <a:pathLst>
                <a:path w="2302" h="3407" extrusionOk="0">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1889675" y="3150375"/>
              <a:ext cx="118650" cy="92925"/>
            </a:xfrm>
            <a:custGeom>
              <a:avLst/>
              <a:gdLst/>
              <a:ahLst/>
              <a:cxnLst/>
              <a:rect l="l" t="t" r="r" b="b"/>
              <a:pathLst>
                <a:path w="4746" h="3717" extrusionOk="0">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1912175" y="3073450"/>
              <a:ext cx="89600" cy="107225"/>
            </a:xfrm>
            <a:custGeom>
              <a:avLst/>
              <a:gdLst/>
              <a:ahLst/>
              <a:cxnLst/>
              <a:rect l="l" t="t" r="r" b="b"/>
              <a:pathLst>
                <a:path w="3584" h="4289" extrusionOk="0">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1891275" y="3087125"/>
              <a:ext cx="69875" cy="82450"/>
            </a:xfrm>
            <a:custGeom>
              <a:avLst/>
              <a:gdLst/>
              <a:ahLst/>
              <a:cxnLst/>
              <a:rect l="l" t="t" r="r" b="b"/>
              <a:pathLst>
                <a:path w="2795" h="3298" extrusionOk="0">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1918775" y="3104375"/>
              <a:ext cx="46250" cy="39925"/>
            </a:xfrm>
            <a:custGeom>
              <a:avLst/>
              <a:gdLst/>
              <a:ahLst/>
              <a:cxnLst/>
              <a:rect l="l" t="t" r="r" b="b"/>
              <a:pathLst>
                <a:path w="1850" h="1597" extrusionOk="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1887575" y="3145525"/>
              <a:ext cx="68225" cy="58900"/>
            </a:xfrm>
            <a:custGeom>
              <a:avLst/>
              <a:gdLst/>
              <a:ahLst/>
              <a:cxnLst/>
              <a:rect l="l" t="t" r="r" b="b"/>
              <a:pathLst>
                <a:path w="2729" h="2356" extrusionOk="0">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1860750" y="3047175"/>
              <a:ext cx="88075" cy="137175"/>
            </a:xfrm>
            <a:custGeom>
              <a:avLst/>
              <a:gdLst/>
              <a:ahLst/>
              <a:cxnLst/>
              <a:rect l="l" t="t" r="r" b="b"/>
              <a:pathLst>
                <a:path w="3523" h="5487" extrusionOk="0">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1818775" y="3005400"/>
              <a:ext cx="132450" cy="112850"/>
            </a:xfrm>
            <a:custGeom>
              <a:avLst/>
              <a:gdLst/>
              <a:ahLst/>
              <a:cxnLst/>
              <a:rect l="l" t="t" r="r" b="b"/>
              <a:pathLst>
                <a:path w="5298" h="4514" extrusionOk="0">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1946175" y="2984950"/>
              <a:ext cx="98125" cy="156925"/>
            </a:xfrm>
            <a:custGeom>
              <a:avLst/>
              <a:gdLst/>
              <a:ahLst/>
              <a:cxnLst/>
              <a:rect l="l" t="t" r="r" b="b"/>
              <a:pathLst>
                <a:path w="3925" h="6277" extrusionOk="0">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1939900" y="3041250"/>
              <a:ext cx="94400" cy="109075"/>
            </a:xfrm>
            <a:custGeom>
              <a:avLst/>
              <a:gdLst/>
              <a:ahLst/>
              <a:cxnLst/>
              <a:rect l="l" t="t" r="r" b="b"/>
              <a:pathLst>
                <a:path w="3776" h="4363" extrusionOk="0">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1869675" y="3088575"/>
              <a:ext cx="62425" cy="77575"/>
            </a:xfrm>
            <a:custGeom>
              <a:avLst/>
              <a:gdLst/>
              <a:ahLst/>
              <a:cxnLst/>
              <a:rect l="l" t="t" r="r" b="b"/>
              <a:pathLst>
                <a:path w="2497" h="3103" extrusionOk="0">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1847500" y="3037375"/>
              <a:ext cx="95350" cy="76900"/>
            </a:xfrm>
            <a:custGeom>
              <a:avLst/>
              <a:gdLst/>
              <a:ahLst/>
              <a:cxnLst/>
              <a:rect l="l" t="t" r="r" b="b"/>
              <a:pathLst>
                <a:path w="3814" h="3076" extrusionOk="0">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1867325" y="3236575"/>
              <a:ext cx="11950" cy="26200"/>
            </a:xfrm>
            <a:custGeom>
              <a:avLst/>
              <a:gdLst/>
              <a:ahLst/>
              <a:cxnLst/>
              <a:rect l="l" t="t" r="r" b="b"/>
              <a:pathLst>
                <a:path w="478" h="1048" extrusionOk="0">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1804250" y="3143650"/>
              <a:ext cx="34375" cy="18225"/>
            </a:xfrm>
            <a:custGeom>
              <a:avLst/>
              <a:gdLst/>
              <a:ahLst/>
              <a:cxnLst/>
              <a:rect l="l" t="t" r="r" b="b"/>
              <a:pathLst>
                <a:path w="1375" h="729" extrusionOk="0">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2015525" y="3042875"/>
              <a:ext cx="14650" cy="15950"/>
            </a:xfrm>
            <a:custGeom>
              <a:avLst/>
              <a:gdLst/>
              <a:ahLst/>
              <a:cxnLst/>
              <a:rect l="l" t="t" r="r" b="b"/>
              <a:pathLst>
                <a:path w="586" h="638" extrusionOk="0">
                  <a:moveTo>
                    <a:pt x="585" y="1"/>
                  </a:moveTo>
                  <a:cubicBezTo>
                    <a:pt x="585" y="1"/>
                    <a:pt x="1" y="121"/>
                    <a:pt x="223" y="637"/>
                  </a:cubicBezTo>
                  <a:lnTo>
                    <a:pt x="386" y="383"/>
                  </a:lnTo>
                  <a:close/>
                </a:path>
              </a:pathLst>
            </a:custGeom>
            <a:solidFill>
              <a:srgbClr val="E27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1949375" y="3046275"/>
              <a:ext cx="75450" cy="88950"/>
            </a:xfrm>
            <a:custGeom>
              <a:avLst/>
              <a:gdLst/>
              <a:ahLst/>
              <a:cxnLst/>
              <a:rect l="l" t="t" r="r" b="b"/>
              <a:pathLst>
                <a:path w="3018" h="3558" extrusionOk="0">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1887325" y="3021200"/>
              <a:ext cx="62425" cy="17275"/>
            </a:xfrm>
            <a:custGeom>
              <a:avLst/>
              <a:gdLst/>
              <a:ahLst/>
              <a:cxnLst/>
              <a:rect l="l" t="t" r="r" b="b"/>
              <a:pathLst>
                <a:path w="2497" h="691" extrusionOk="0">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1828700" y="3034850"/>
              <a:ext cx="60275" cy="71250"/>
            </a:xfrm>
            <a:custGeom>
              <a:avLst/>
              <a:gdLst/>
              <a:ahLst/>
              <a:cxnLst/>
              <a:rect l="l" t="t" r="r" b="b"/>
              <a:pathLst>
                <a:path w="2411" h="2850" extrusionOk="0">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1873900" y="3022700"/>
              <a:ext cx="22425" cy="23575"/>
            </a:xfrm>
            <a:custGeom>
              <a:avLst/>
              <a:gdLst/>
              <a:ahLst/>
              <a:cxnLst/>
              <a:rect l="l" t="t" r="r" b="b"/>
              <a:pathLst>
                <a:path w="897" h="943" extrusionOk="0">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1824200" y="3152000"/>
              <a:ext cx="75750" cy="74075"/>
            </a:xfrm>
            <a:custGeom>
              <a:avLst/>
              <a:gdLst/>
              <a:ahLst/>
              <a:cxnLst/>
              <a:rect l="l" t="t" r="r" b="b"/>
              <a:pathLst>
                <a:path w="3030" h="2963" extrusionOk="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1808175" y="3177025"/>
              <a:ext cx="116175" cy="83750"/>
            </a:xfrm>
            <a:custGeom>
              <a:avLst/>
              <a:gdLst/>
              <a:ahLst/>
              <a:cxnLst/>
              <a:rect l="l" t="t" r="r" b="b"/>
              <a:pathLst>
                <a:path w="4647" h="3350" extrusionOk="0">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2010250" y="3085375"/>
              <a:ext cx="53550" cy="111925"/>
            </a:xfrm>
            <a:custGeom>
              <a:avLst/>
              <a:gdLst/>
              <a:ahLst/>
              <a:cxnLst/>
              <a:rect l="l" t="t" r="r" b="b"/>
              <a:pathLst>
                <a:path w="2142" h="4477" extrusionOk="0">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1878725" y="3167275"/>
              <a:ext cx="142375" cy="77075"/>
            </a:xfrm>
            <a:custGeom>
              <a:avLst/>
              <a:gdLst/>
              <a:ahLst/>
              <a:cxnLst/>
              <a:rect l="l" t="t" r="r" b="b"/>
              <a:pathLst>
                <a:path w="5695" h="3083" extrusionOk="0">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6"/>
            <p:cNvSpPr/>
            <p:nvPr/>
          </p:nvSpPr>
          <p:spPr>
            <a:xfrm>
              <a:off x="1905425" y="3091500"/>
              <a:ext cx="40375" cy="75125"/>
            </a:xfrm>
            <a:custGeom>
              <a:avLst/>
              <a:gdLst/>
              <a:ahLst/>
              <a:cxnLst/>
              <a:rect l="l" t="t" r="r" b="b"/>
              <a:pathLst>
                <a:path w="1615" h="3005" extrusionOk="0">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26"/>
          <p:cNvGrpSpPr/>
          <p:nvPr/>
        </p:nvGrpSpPr>
        <p:grpSpPr>
          <a:xfrm>
            <a:off x="791125" y="3561300"/>
            <a:ext cx="1796625" cy="871150"/>
            <a:chOff x="791125" y="3561300"/>
            <a:chExt cx="1796625" cy="871150"/>
          </a:xfrm>
        </p:grpSpPr>
        <p:sp>
          <p:nvSpPr>
            <p:cNvPr id="1436" name="Google Shape;1436;p26"/>
            <p:cNvSpPr/>
            <p:nvPr/>
          </p:nvSpPr>
          <p:spPr>
            <a:xfrm>
              <a:off x="2061700" y="3727775"/>
              <a:ext cx="110025" cy="704025"/>
            </a:xfrm>
            <a:custGeom>
              <a:avLst/>
              <a:gdLst/>
              <a:ahLst/>
              <a:cxnLst/>
              <a:rect l="l" t="t" r="r" b="b"/>
              <a:pathLst>
                <a:path w="4401" h="28161" extrusionOk="0">
                  <a:moveTo>
                    <a:pt x="4401" y="0"/>
                  </a:moveTo>
                  <a:lnTo>
                    <a:pt x="3069" y="28161"/>
                  </a:lnTo>
                  <a:lnTo>
                    <a:pt x="0" y="28161"/>
                  </a:lnTo>
                  <a:lnTo>
                    <a:pt x="0" y="80"/>
                  </a:lnTo>
                  <a:close/>
                </a:path>
              </a:pathLst>
            </a:custGeom>
            <a:solidFill>
              <a:srgbClr val="C43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1998200" y="3729775"/>
              <a:ext cx="63525" cy="702025"/>
            </a:xfrm>
            <a:custGeom>
              <a:avLst/>
              <a:gdLst/>
              <a:ahLst/>
              <a:cxnLst/>
              <a:rect l="l" t="t" r="r" b="b"/>
              <a:pathLst>
                <a:path w="2541" h="28081" extrusionOk="0">
                  <a:moveTo>
                    <a:pt x="2540" y="0"/>
                  </a:moveTo>
                  <a:lnTo>
                    <a:pt x="1" y="20"/>
                  </a:lnTo>
                  <a:lnTo>
                    <a:pt x="933" y="28081"/>
                  </a:lnTo>
                  <a:lnTo>
                    <a:pt x="2540" y="28081"/>
                  </a:lnTo>
                  <a:lnTo>
                    <a:pt x="2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1171425" y="3727775"/>
              <a:ext cx="111250" cy="704025"/>
            </a:xfrm>
            <a:custGeom>
              <a:avLst/>
              <a:gdLst/>
              <a:ahLst/>
              <a:cxnLst/>
              <a:rect l="l" t="t" r="r" b="b"/>
              <a:pathLst>
                <a:path w="4450" h="28161" extrusionOk="0">
                  <a:moveTo>
                    <a:pt x="1" y="0"/>
                  </a:moveTo>
                  <a:lnTo>
                    <a:pt x="1346" y="28161"/>
                  </a:lnTo>
                  <a:lnTo>
                    <a:pt x="4450" y="28161"/>
                  </a:lnTo>
                  <a:lnTo>
                    <a:pt x="4450" y="80"/>
                  </a:lnTo>
                  <a:close/>
                </a:path>
              </a:pathLst>
            </a:custGeom>
            <a:solidFill>
              <a:srgbClr val="C43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1282650" y="3729775"/>
              <a:ext cx="62300" cy="702025"/>
            </a:xfrm>
            <a:custGeom>
              <a:avLst/>
              <a:gdLst/>
              <a:ahLst/>
              <a:cxnLst/>
              <a:rect l="l" t="t" r="r" b="b"/>
              <a:pathLst>
                <a:path w="2492" h="28081" extrusionOk="0">
                  <a:moveTo>
                    <a:pt x="1" y="0"/>
                  </a:moveTo>
                  <a:lnTo>
                    <a:pt x="1" y="28081"/>
                  </a:lnTo>
                  <a:lnTo>
                    <a:pt x="1559" y="28081"/>
                  </a:lnTo>
                  <a:lnTo>
                    <a:pt x="2491"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791125" y="3561300"/>
              <a:ext cx="1794400" cy="132650"/>
            </a:xfrm>
            <a:custGeom>
              <a:avLst/>
              <a:gdLst/>
              <a:ahLst/>
              <a:cxnLst/>
              <a:rect l="l" t="t" r="r" b="b"/>
              <a:pathLst>
                <a:path w="71776" h="5306" extrusionOk="0">
                  <a:moveTo>
                    <a:pt x="1" y="1746"/>
                  </a:moveTo>
                  <a:lnTo>
                    <a:pt x="1" y="5305"/>
                  </a:lnTo>
                  <a:lnTo>
                    <a:pt x="71775" y="5305"/>
                  </a:lnTo>
                  <a:lnTo>
                    <a:pt x="71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918475" y="3693925"/>
              <a:ext cx="1548975" cy="55650"/>
            </a:xfrm>
            <a:custGeom>
              <a:avLst/>
              <a:gdLst/>
              <a:ahLst/>
              <a:cxnLst/>
              <a:rect l="l" t="t" r="r" b="b"/>
              <a:pathLst>
                <a:path w="61959" h="2226" extrusionOk="0">
                  <a:moveTo>
                    <a:pt x="0" y="0"/>
                  </a:moveTo>
                  <a:lnTo>
                    <a:pt x="232" y="2226"/>
                  </a:lnTo>
                  <a:lnTo>
                    <a:pt x="61958" y="1346"/>
                  </a:lnTo>
                  <a:lnTo>
                    <a:pt x="61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924250" y="3747200"/>
              <a:ext cx="165925" cy="684600"/>
            </a:xfrm>
            <a:custGeom>
              <a:avLst/>
              <a:gdLst/>
              <a:ahLst/>
              <a:cxnLst/>
              <a:rect l="l" t="t" r="r" b="b"/>
              <a:pathLst>
                <a:path w="6637" h="27384" extrusionOk="0">
                  <a:moveTo>
                    <a:pt x="1" y="95"/>
                  </a:moveTo>
                  <a:lnTo>
                    <a:pt x="3256" y="27384"/>
                  </a:lnTo>
                  <a:lnTo>
                    <a:pt x="6636" y="27384"/>
                  </a:lnTo>
                  <a:lnTo>
                    <a:pt x="5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2291725" y="3727550"/>
              <a:ext cx="175725" cy="704250"/>
            </a:xfrm>
            <a:custGeom>
              <a:avLst/>
              <a:gdLst/>
              <a:ahLst/>
              <a:cxnLst/>
              <a:rect l="l" t="t" r="r" b="b"/>
              <a:pathLst>
                <a:path w="7029" h="28170" extrusionOk="0">
                  <a:moveTo>
                    <a:pt x="7028" y="1"/>
                  </a:moveTo>
                  <a:lnTo>
                    <a:pt x="4555" y="28170"/>
                  </a:lnTo>
                  <a:lnTo>
                    <a:pt x="1" y="28170"/>
                  </a:lnTo>
                  <a:lnTo>
                    <a:pt x="804" y="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2276400" y="3729775"/>
              <a:ext cx="66525" cy="702025"/>
            </a:xfrm>
            <a:custGeom>
              <a:avLst/>
              <a:gdLst/>
              <a:ahLst/>
              <a:cxnLst/>
              <a:rect l="l" t="t" r="r" b="b"/>
              <a:pathLst>
                <a:path w="2661" h="28081" extrusionOk="0">
                  <a:moveTo>
                    <a:pt x="2661" y="0"/>
                  </a:moveTo>
                  <a:lnTo>
                    <a:pt x="0" y="20"/>
                  </a:lnTo>
                  <a:lnTo>
                    <a:pt x="130" y="28081"/>
                  </a:lnTo>
                  <a:lnTo>
                    <a:pt x="1858" y="28081"/>
                  </a:lnTo>
                  <a:lnTo>
                    <a:pt x="2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1042300" y="3747200"/>
              <a:ext cx="69350" cy="684600"/>
            </a:xfrm>
            <a:custGeom>
              <a:avLst/>
              <a:gdLst/>
              <a:ahLst/>
              <a:cxnLst/>
              <a:rect l="l" t="t" r="r" b="b"/>
              <a:pathLst>
                <a:path w="2774" h="27384" extrusionOk="0">
                  <a:moveTo>
                    <a:pt x="0" y="0"/>
                  </a:moveTo>
                  <a:lnTo>
                    <a:pt x="1386" y="27384"/>
                  </a:lnTo>
                  <a:lnTo>
                    <a:pt x="2774" y="27384"/>
                  </a:lnTo>
                  <a:lnTo>
                    <a:pt x="2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1998200" y="3727775"/>
              <a:ext cx="173525" cy="348675"/>
            </a:xfrm>
            <a:custGeom>
              <a:avLst/>
              <a:gdLst/>
              <a:ahLst/>
              <a:cxnLst/>
              <a:rect l="l" t="t" r="r" b="b"/>
              <a:pathLst>
                <a:path w="6941" h="13947" extrusionOk="0">
                  <a:moveTo>
                    <a:pt x="6941" y="0"/>
                  </a:moveTo>
                  <a:lnTo>
                    <a:pt x="1" y="100"/>
                  </a:lnTo>
                  <a:lnTo>
                    <a:pt x="460" y="13946"/>
                  </a:lnTo>
                  <a:lnTo>
                    <a:pt x="6145" y="11716"/>
                  </a:lnTo>
                  <a:lnTo>
                    <a:pt x="694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1172525" y="3743575"/>
              <a:ext cx="172025" cy="358800"/>
            </a:xfrm>
            <a:custGeom>
              <a:avLst/>
              <a:gdLst/>
              <a:ahLst/>
              <a:cxnLst/>
              <a:rect l="l" t="t" r="r" b="b"/>
              <a:pathLst>
                <a:path w="6881" h="14352" extrusionOk="0">
                  <a:moveTo>
                    <a:pt x="6880" y="1"/>
                  </a:moveTo>
                  <a:lnTo>
                    <a:pt x="0" y="98"/>
                  </a:lnTo>
                  <a:lnTo>
                    <a:pt x="793" y="13488"/>
                  </a:lnTo>
                  <a:lnTo>
                    <a:pt x="6403" y="14352"/>
                  </a:lnTo>
                  <a:lnTo>
                    <a:pt x="6880"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933225" y="3824600"/>
              <a:ext cx="143750" cy="607200"/>
            </a:xfrm>
            <a:custGeom>
              <a:avLst/>
              <a:gdLst/>
              <a:ahLst/>
              <a:cxnLst/>
              <a:rect l="l" t="t" r="r" b="b"/>
              <a:pathLst>
                <a:path w="5750" h="24288" extrusionOk="0">
                  <a:moveTo>
                    <a:pt x="0" y="1"/>
                  </a:moveTo>
                  <a:lnTo>
                    <a:pt x="2897" y="24288"/>
                  </a:lnTo>
                  <a:lnTo>
                    <a:pt x="5749" y="24288"/>
                  </a:lnTo>
                  <a:lnTo>
                    <a:pt x="4519"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6"/>
            <p:cNvSpPr/>
            <p:nvPr/>
          </p:nvSpPr>
          <p:spPr>
            <a:xfrm>
              <a:off x="2322825" y="3796575"/>
              <a:ext cx="138800" cy="635225"/>
            </a:xfrm>
            <a:custGeom>
              <a:avLst/>
              <a:gdLst/>
              <a:ahLst/>
              <a:cxnLst/>
              <a:rect l="l" t="t" r="r" b="b"/>
              <a:pathLst>
                <a:path w="5552" h="25409" extrusionOk="0">
                  <a:moveTo>
                    <a:pt x="5551" y="1"/>
                  </a:moveTo>
                  <a:lnTo>
                    <a:pt x="804" y="427"/>
                  </a:lnTo>
                  <a:lnTo>
                    <a:pt x="1" y="25409"/>
                  </a:lnTo>
                  <a:lnTo>
                    <a:pt x="3311" y="25409"/>
                  </a:lnTo>
                  <a:lnTo>
                    <a:pt x="555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6"/>
            <p:cNvSpPr/>
            <p:nvPr/>
          </p:nvSpPr>
          <p:spPr>
            <a:xfrm>
              <a:off x="2334675" y="3879525"/>
              <a:ext cx="81150" cy="447950"/>
            </a:xfrm>
            <a:custGeom>
              <a:avLst/>
              <a:gdLst/>
              <a:ahLst/>
              <a:cxnLst/>
              <a:rect l="l" t="t" r="r" b="b"/>
              <a:pathLst>
                <a:path w="3246" h="17918" extrusionOk="0">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6"/>
            <p:cNvSpPr/>
            <p:nvPr/>
          </p:nvSpPr>
          <p:spPr>
            <a:xfrm>
              <a:off x="2276025" y="4053300"/>
              <a:ext cx="127075" cy="378700"/>
            </a:xfrm>
            <a:custGeom>
              <a:avLst/>
              <a:gdLst/>
              <a:ahLst/>
              <a:cxnLst/>
              <a:rect l="l" t="t" r="r" b="b"/>
              <a:pathLst>
                <a:path w="5083" h="15148" extrusionOk="0">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6"/>
            <p:cNvSpPr/>
            <p:nvPr/>
          </p:nvSpPr>
          <p:spPr>
            <a:xfrm>
              <a:off x="2276000" y="4153175"/>
              <a:ext cx="119325" cy="278825"/>
            </a:xfrm>
            <a:custGeom>
              <a:avLst/>
              <a:gdLst/>
              <a:ahLst/>
              <a:cxnLst/>
              <a:rect l="l" t="t" r="r" b="b"/>
              <a:pathLst>
                <a:path w="4773" h="11153" extrusionOk="0">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6"/>
            <p:cNvSpPr/>
            <p:nvPr/>
          </p:nvSpPr>
          <p:spPr>
            <a:xfrm>
              <a:off x="2377750" y="3779800"/>
              <a:ext cx="87125" cy="369525"/>
            </a:xfrm>
            <a:custGeom>
              <a:avLst/>
              <a:gdLst/>
              <a:ahLst/>
              <a:cxnLst/>
              <a:rect l="l" t="t" r="r" b="b"/>
              <a:pathLst>
                <a:path w="3485" h="14781" extrusionOk="0">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6"/>
            <p:cNvSpPr/>
            <p:nvPr/>
          </p:nvSpPr>
          <p:spPr>
            <a:xfrm>
              <a:off x="2090825" y="3912400"/>
              <a:ext cx="74500" cy="520050"/>
            </a:xfrm>
            <a:custGeom>
              <a:avLst/>
              <a:gdLst/>
              <a:ahLst/>
              <a:cxnLst/>
              <a:rect l="l" t="t" r="r" b="b"/>
              <a:pathLst>
                <a:path w="2980" h="20802" extrusionOk="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6"/>
            <p:cNvSpPr/>
            <p:nvPr/>
          </p:nvSpPr>
          <p:spPr>
            <a:xfrm>
              <a:off x="2004225" y="3841400"/>
              <a:ext cx="117325" cy="299750"/>
            </a:xfrm>
            <a:custGeom>
              <a:avLst/>
              <a:gdLst/>
              <a:ahLst/>
              <a:cxnLst/>
              <a:rect l="l" t="t" r="r" b="b"/>
              <a:pathLst>
                <a:path w="4693" h="11990" extrusionOk="0">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6"/>
            <p:cNvSpPr/>
            <p:nvPr/>
          </p:nvSpPr>
          <p:spPr>
            <a:xfrm>
              <a:off x="2007750" y="4080400"/>
              <a:ext cx="104400" cy="351475"/>
            </a:xfrm>
            <a:custGeom>
              <a:avLst/>
              <a:gdLst/>
              <a:ahLst/>
              <a:cxnLst/>
              <a:rect l="l" t="t" r="r" b="b"/>
              <a:pathLst>
                <a:path w="4176" h="14059" extrusionOk="0">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6"/>
            <p:cNvSpPr/>
            <p:nvPr/>
          </p:nvSpPr>
          <p:spPr>
            <a:xfrm>
              <a:off x="1182175" y="4000625"/>
              <a:ext cx="103075" cy="431300"/>
            </a:xfrm>
            <a:custGeom>
              <a:avLst/>
              <a:gdLst/>
              <a:ahLst/>
              <a:cxnLst/>
              <a:rect l="l" t="t" r="r" b="b"/>
              <a:pathLst>
                <a:path w="4123" h="17252" extrusionOk="0">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1184800" y="4057825"/>
              <a:ext cx="83200" cy="374250"/>
            </a:xfrm>
            <a:custGeom>
              <a:avLst/>
              <a:gdLst/>
              <a:ahLst/>
              <a:cxnLst/>
              <a:rect l="l" t="t" r="r" b="b"/>
              <a:pathLst>
                <a:path w="3328" h="14970" extrusionOk="0">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1180250" y="3892750"/>
              <a:ext cx="144300" cy="531150"/>
            </a:xfrm>
            <a:custGeom>
              <a:avLst/>
              <a:gdLst/>
              <a:ahLst/>
              <a:cxnLst/>
              <a:rect l="l" t="t" r="r" b="b"/>
              <a:pathLst>
                <a:path w="5772" h="21246" extrusionOk="0">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1289525" y="3878575"/>
              <a:ext cx="52475" cy="358250"/>
            </a:xfrm>
            <a:custGeom>
              <a:avLst/>
              <a:gdLst/>
              <a:ahLst/>
              <a:cxnLst/>
              <a:rect l="l" t="t" r="r" b="b"/>
              <a:pathLst>
                <a:path w="2099" h="14330" extrusionOk="0">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994725" y="4030125"/>
              <a:ext cx="117875" cy="401750"/>
            </a:xfrm>
            <a:custGeom>
              <a:avLst/>
              <a:gdLst/>
              <a:ahLst/>
              <a:cxnLst/>
              <a:rect l="l" t="t" r="r" b="b"/>
              <a:pathLst>
                <a:path w="4715" h="16070" extrusionOk="0">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1017575" y="4140050"/>
              <a:ext cx="104900" cy="291875"/>
            </a:xfrm>
            <a:custGeom>
              <a:avLst/>
              <a:gdLst/>
              <a:ahLst/>
              <a:cxnLst/>
              <a:rect l="l" t="t" r="r" b="b"/>
              <a:pathLst>
                <a:path w="4196" h="11675" extrusionOk="0">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967975" y="3868375"/>
              <a:ext cx="140100" cy="287975"/>
            </a:xfrm>
            <a:custGeom>
              <a:avLst/>
              <a:gdLst/>
              <a:ahLst/>
              <a:cxnLst/>
              <a:rect l="l" t="t" r="r" b="b"/>
              <a:pathLst>
                <a:path w="5604" h="11519" extrusionOk="0">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1002325" y="3927450"/>
              <a:ext cx="47400" cy="134550"/>
            </a:xfrm>
            <a:custGeom>
              <a:avLst/>
              <a:gdLst/>
              <a:ahLst/>
              <a:cxnLst/>
              <a:rect l="l" t="t" r="r" b="b"/>
              <a:pathLst>
                <a:path w="1896" h="5382" extrusionOk="0">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6"/>
            <p:cNvSpPr/>
            <p:nvPr/>
          </p:nvSpPr>
          <p:spPr>
            <a:xfrm>
              <a:off x="944700" y="3743500"/>
              <a:ext cx="161900" cy="199175"/>
            </a:xfrm>
            <a:custGeom>
              <a:avLst/>
              <a:gdLst/>
              <a:ahLst/>
              <a:cxnLst/>
              <a:rect l="l" t="t" r="r" b="b"/>
              <a:pathLst>
                <a:path w="6476" h="7967" extrusionOk="0">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6"/>
            <p:cNvSpPr/>
            <p:nvPr/>
          </p:nvSpPr>
          <p:spPr>
            <a:xfrm>
              <a:off x="855950" y="3596275"/>
              <a:ext cx="235525" cy="100225"/>
            </a:xfrm>
            <a:custGeom>
              <a:avLst/>
              <a:gdLst/>
              <a:ahLst/>
              <a:cxnLst/>
              <a:rect l="l" t="t" r="r" b="b"/>
              <a:pathLst>
                <a:path w="9421" h="4009" extrusionOk="0">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946175" y="3590275"/>
              <a:ext cx="843025" cy="106050"/>
            </a:xfrm>
            <a:custGeom>
              <a:avLst/>
              <a:gdLst/>
              <a:ahLst/>
              <a:cxnLst/>
              <a:rect l="l" t="t" r="r" b="b"/>
              <a:pathLst>
                <a:path w="33721" h="4242" extrusionOk="0">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1257600" y="3665225"/>
              <a:ext cx="367175" cy="31200"/>
            </a:xfrm>
            <a:custGeom>
              <a:avLst/>
              <a:gdLst/>
              <a:ahLst/>
              <a:cxnLst/>
              <a:rect l="l" t="t" r="r" b="b"/>
              <a:pathLst>
                <a:path w="14687" h="1248" extrusionOk="0">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1691725" y="3569250"/>
              <a:ext cx="537275" cy="101175"/>
            </a:xfrm>
            <a:custGeom>
              <a:avLst/>
              <a:gdLst/>
              <a:ahLst/>
              <a:cxnLst/>
              <a:rect l="l" t="t" r="r" b="b"/>
              <a:pathLst>
                <a:path w="21491" h="4047" extrusionOk="0">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1808475" y="3571800"/>
              <a:ext cx="278450" cy="69000"/>
            </a:xfrm>
            <a:custGeom>
              <a:avLst/>
              <a:gdLst/>
              <a:ahLst/>
              <a:cxnLst/>
              <a:rect l="l" t="t" r="r" b="b"/>
              <a:pathLst>
                <a:path w="11138" h="2760" extrusionOk="0">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1851925" y="3571650"/>
              <a:ext cx="206225" cy="54575"/>
            </a:xfrm>
            <a:custGeom>
              <a:avLst/>
              <a:gdLst/>
              <a:ahLst/>
              <a:cxnLst/>
              <a:rect l="l" t="t" r="r" b="b"/>
              <a:pathLst>
                <a:path w="8249" h="2183" extrusionOk="0">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2139900" y="3595000"/>
              <a:ext cx="445750" cy="101400"/>
            </a:xfrm>
            <a:custGeom>
              <a:avLst/>
              <a:gdLst/>
              <a:ahLst/>
              <a:cxnLst/>
              <a:rect l="l" t="t" r="r" b="b"/>
              <a:pathLst>
                <a:path w="17830" h="4056" extrusionOk="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2217600" y="3628250"/>
              <a:ext cx="370150" cy="68000"/>
            </a:xfrm>
            <a:custGeom>
              <a:avLst/>
              <a:gdLst/>
              <a:ahLst/>
              <a:cxnLst/>
              <a:rect l="l" t="t" r="r" b="b"/>
              <a:pathLst>
                <a:path w="14806" h="2720" extrusionOk="0">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26"/>
          <p:cNvGrpSpPr/>
          <p:nvPr/>
        </p:nvGrpSpPr>
        <p:grpSpPr>
          <a:xfrm>
            <a:off x="913063" y="1661363"/>
            <a:ext cx="365925" cy="855000"/>
            <a:chOff x="913063" y="1661363"/>
            <a:chExt cx="365925" cy="855000"/>
          </a:xfrm>
        </p:grpSpPr>
        <p:sp>
          <p:nvSpPr>
            <p:cNvPr id="1475" name="Google Shape;1475;p26"/>
            <p:cNvSpPr/>
            <p:nvPr/>
          </p:nvSpPr>
          <p:spPr>
            <a:xfrm>
              <a:off x="913063" y="1973513"/>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918713" y="1980288"/>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933538" y="2010413"/>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961038" y="2233488"/>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6"/>
            <p:cNvSpPr/>
            <p:nvPr/>
          </p:nvSpPr>
          <p:spPr>
            <a:xfrm>
              <a:off x="1059638" y="2282863"/>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6"/>
            <p:cNvSpPr/>
            <p:nvPr/>
          </p:nvSpPr>
          <p:spPr>
            <a:xfrm>
              <a:off x="1081738" y="2143463"/>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979838" y="1661363"/>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6"/>
            <p:cNvSpPr/>
            <p:nvPr/>
          </p:nvSpPr>
          <p:spPr>
            <a:xfrm>
              <a:off x="1007288" y="2220913"/>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6"/>
            <p:cNvSpPr/>
            <p:nvPr/>
          </p:nvSpPr>
          <p:spPr>
            <a:xfrm>
              <a:off x="1089263" y="2335463"/>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941638" y="2503588"/>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970613" y="2029463"/>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9663" y="2114438"/>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26"/>
          <p:cNvGrpSpPr/>
          <p:nvPr/>
        </p:nvGrpSpPr>
        <p:grpSpPr>
          <a:xfrm>
            <a:off x="1388100" y="1101525"/>
            <a:ext cx="511125" cy="559850"/>
            <a:chOff x="1388100" y="1101525"/>
            <a:chExt cx="511125" cy="559850"/>
          </a:xfrm>
        </p:grpSpPr>
        <p:sp>
          <p:nvSpPr>
            <p:cNvPr id="1488" name="Google Shape;1488;p26"/>
            <p:cNvSpPr/>
            <p:nvPr/>
          </p:nvSpPr>
          <p:spPr>
            <a:xfrm>
              <a:off x="1388100" y="1150350"/>
              <a:ext cx="511025" cy="511025"/>
            </a:xfrm>
            <a:custGeom>
              <a:avLst/>
              <a:gdLst/>
              <a:ahLst/>
              <a:cxnLst/>
              <a:rect l="l" t="t" r="r" b="b"/>
              <a:pathLst>
                <a:path w="20441" h="20441" extrusionOk="0">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388225" y="1101525"/>
              <a:ext cx="511000" cy="511025"/>
            </a:xfrm>
            <a:custGeom>
              <a:avLst/>
              <a:gdLst/>
              <a:ahLst/>
              <a:cxnLst/>
              <a:rect l="l" t="t" r="r" b="b"/>
              <a:pathLst>
                <a:path w="20440" h="20441" extrusionOk="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463200" y="1137000"/>
              <a:ext cx="405300" cy="430225"/>
            </a:xfrm>
            <a:custGeom>
              <a:avLst/>
              <a:gdLst/>
              <a:ahLst/>
              <a:cxnLst/>
              <a:rect l="l" t="t" r="r" b="b"/>
              <a:pathLst>
                <a:path w="16212" h="17209" extrusionOk="0">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445525" y="1158825"/>
              <a:ext cx="396375" cy="396375"/>
            </a:xfrm>
            <a:custGeom>
              <a:avLst/>
              <a:gdLst/>
              <a:ahLst/>
              <a:cxnLst/>
              <a:rect l="l" t="t" r="r" b="b"/>
              <a:pathLst>
                <a:path w="15855" h="15855" extrusionOk="0">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6"/>
            <p:cNvSpPr/>
            <p:nvPr/>
          </p:nvSpPr>
          <p:spPr>
            <a:xfrm>
              <a:off x="1445525" y="1170825"/>
              <a:ext cx="396375" cy="396375"/>
            </a:xfrm>
            <a:custGeom>
              <a:avLst/>
              <a:gdLst/>
              <a:ahLst/>
              <a:cxnLst/>
              <a:rect l="l" t="t" r="r" b="b"/>
              <a:pathLst>
                <a:path w="15855" h="15855" extrusionOk="0">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6"/>
            <p:cNvSpPr/>
            <p:nvPr/>
          </p:nvSpPr>
          <p:spPr>
            <a:xfrm>
              <a:off x="1634600" y="1359900"/>
              <a:ext cx="18200" cy="18200"/>
            </a:xfrm>
            <a:custGeom>
              <a:avLst/>
              <a:gdLst/>
              <a:ahLst/>
              <a:cxnLst/>
              <a:rect l="l" t="t" r="r" b="b"/>
              <a:pathLst>
                <a:path w="728" h="728" extrusionOk="0">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1445050" y="1158825"/>
              <a:ext cx="397275" cy="210200"/>
            </a:xfrm>
            <a:custGeom>
              <a:avLst/>
              <a:gdLst/>
              <a:ahLst/>
              <a:cxnLst/>
              <a:rect l="l" t="t" r="r" b="b"/>
              <a:pathLst>
                <a:path w="15891" h="8408" extrusionOk="0">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6"/>
            <p:cNvSpPr/>
            <p:nvPr/>
          </p:nvSpPr>
          <p:spPr>
            <a:xfrm>
              <a:off x="1612925" y="1184225"/>
              <a:ext cx="52925" cy="184800"/>
            </a:xfrm>
            <a:custGeom>
              <a:avLst/>
              <a:gdLst/>
              <a:ahLst/>
              <a:cxnLst/>
              <a:rect l="l" t="t" r="r" b="b"/>
              <a:pathLst>
                <a:path w="2117" h="7392" extrusionOk="0">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6"/>
            <p:cNvSpPr/>
            <p:nvPr/>
          </p:nvSpPr>
          <p:spPr>
            <a:xfrm>
              <a:off x="1643700" y="1338575"/>
              <a:ext cx="140250" cy="49850"/>
            </a:xfrm>
            <a:custGeom>
              <a:avLst/>
              <a:gdLst/>
              <a:ahLst/>
              <a:cxnLst/>
              <a:rect l="l" t="t" r="r" b="b"/>
              <a:pathLst>
                <a:path w="5610" h="1994" extrusionOk="0">
                  <a:moveTo>
                    <a:pt x="0" y="1217"/>
                  </a:moveTo>
                  <a:cubicBezTo>
                    <a:pt x="0" y="1217"/>
                    <a:pt x="2251" y="1"/>
                    <a:pt x="5610" y="861"/>
                  </a:cubicBezTo>
                  <a:cubicBezTo>
                    <a:pt x="5608" y="863"/>
                    <a:pt x="2548" y="1993"/>
                    <a:pt x="0" y="12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SECTION_HEADER_1">
    <p:spTree>
      <p:nvGrpSpPr>
        <p:cNvPr id="1" name="Shape 1497"/>
        <p:cNvGrpSpPr/>
        <p:nvPr/>
      </p:nvGrpSpPr>
      <p:grpSpPr>
        <a:xfrm>
          <a:off x="0" y="0"/>
          <a:ext cx="0" cy="0"/>
          <a:chOff x="0" y="0"/>
          <a:chExt cx="0" cy="0"/>
        </a:xfrm>
      </p:grpSpPr>
      <p:pic>
        <p:nvPicPr>
          <p:cNvPr id="1498" name="Google Shape;1498;p2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499" name="Google Shape;1499;p27"/>
          <p:cNvSpPr/>
          <p:nvPr/>
        </p:nvSpPr>
        <p:spPr>
          <a:xfrm flipH="1">
            <a:off x="460952" y="3041175"/>
            <a:ext cx="2146398" cy="1204454"/>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7"/>
          <p:cNvSpPr/>
          <p:nvPr/>
        </p:nvSpPr>
        <p:spPr>
          <a:xfrm>
            <a:off x="5418975" y="0"/>
            <a:ext cx="2157384" cy="776746"/>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7"/>
          <p:cNvSpPr/>
          <p:nvPr/>
        </p:nvSpPr>
        <p:spPr>
          <a:xfrm>
            <a:off x="6805525" y="1986950"/>
            <a:ext cx="903050" cy="744050"/>
          </a:xfrm>
          <a:custGeom>
            <a:avLst/>
            <a:gdLst/>
            <a:ahLst/>
            <a:cxnLst/>
            <a:rect l="l" t="t" r="r" b="b"/>
            <a:pathLst>
              <a:path w="36122" h="29762" extrusionOk="0">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7"/>
          <p:cNvSpPr/>
          <p:nvPr/>
        </p:nvSpPr>
        <p:spPr>
          <a:xfrm flipH="1">
            <a:off x="0" y="0"/>
            <a:ext cx="1053600" cy="1251950"/>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7"/>
          <p:cNvSpPr/>
          <p:nvPr/>
        </p:nvSpPr>
        <p:spPr>
          <a:xfrm>
            <a:off x="1085150" y="1519800"/>
            <a:ext cx="898000" cy="659175"/>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7"/>
          <p:cNvSpPr/>
          <p:nvPr/>
        </p:nvSpPr>
        <p:spPr>
          <a:xfrm>
            <a:off x="538375" y="2600850"/>
            <a:ext cx="181625" cy="130150"/>
          </a:xfrm>
          <a:custGeom>
            <a:avLst/>
            <a:gdLst/>
            <a:ahLst/>
            <a:cxnLst/>
            <a:rect l="l" t="t" r="r" b="b"/>
            <a:pathLst>
              <a:path w="7265" h="5206" extrusionOk="0">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7"/>
          <p:cNvSpPr/>
          <p:nvPr/>
        </p:nvSpPr>
        <p:spPr>
          <a:xfrm>
            <a:off x="2141725" y="904559"/>
            <a:ext cx="411490" cy="294868"/>
          </a:xfrm>
          <a:custGeom>
            <a:avLst/>
            <a:gdLst/>
            <a:ahLst/>
            <a:cxnLst/>
            <a:rect l="l" t="t" r="r" b="b"/>
            <a:pathLst>
              <a:path w="7265" h="5206" extrusionOk="0">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6" name="Google Shape;1506;p27"/>
          <p:cNvGrpSpPr/>
          <p:nvPr/>
        </p:nvGrpSpPr>
        <p:grpSpPr>
          <a:xfrm>
            <a:off x="0" y="4183124"/>
            <a:ext cx="9144013" cy="956945"/>
            <a:chOff x="0" y="4183124"/>
            <a:chExt cx="9144013" cy="956945"/>
          </a:xfrm>
        </p:grpSpPr>
        <p:sp>
          <p:nvSpPr>
            <p:cNvPr id="1507" name="Google Shape;1507;p27"/>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7"/>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7"/>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7"/>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7"/>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7"/>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7"/>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7"/>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7"/>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7"/>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7"/>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7"/>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7"/>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7"/>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7"/>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7"/>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7"/>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7"/>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7"/>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7"/>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7"/>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7"/>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7"/>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7"/>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7"/>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7"/>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7"/>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7"/>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7"/>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7"/>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7"/>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7"/>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7"/>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7"/>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7"/>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7"/>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7"/>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7"/>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7"/>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27"/>
          <p:cNvGrpSpPr/>
          <p:nvPr/>
        </p:nvGrpSpPr>
        <p:grpSpPr>
          <a:xfrm>
            <a:off x="926825" y="3403125"/>
            <a:ext cx="1347975" cy="978350"/>
            <a:chOff x="926825" y="3403125"/>
            <a:chExt cx="1347975" cy="978350"/>
          </a:xfrm>
        </p:grpSpPr>
        <p:sp>
          <p:nvSpPr>
            <p:cNvPr id="1547" name="Google Shape;1547;p27"/>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7"/>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7"/>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7"/>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7"/>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7"/>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7"/>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7"/>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7"/>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7"/>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7"/>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7"/>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7"/>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7"/>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7"/>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7"/>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7"/>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7"/>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7"/>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7"/>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7"/>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7"/>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7"/>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7"/>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7"/>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7"/>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7"/>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7"/>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7"/>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7"/>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7"/>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7"/>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7"/>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7"/>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27"/>
          <p:cNvGrpSpPr/>
          <p:nvPr/>
        </p:nvGrpSpPr>
        <p:grpSpPr>
          <a:xfrm>
            <a:off x="1551725" y="1388625"/>
            <a:ext cx="665975" cy="1386525"/>
            <a:chOff x="1551725" y="1388625"/>
            <a:chExt cx="665975" cy="1386525"/>
          </a:xfrm>
        </p:grpSpPr>
        <p:sp>
          <p:nvSpPr>
            <p:cNvPr id="1587" name="Google Shape;1587;p27"/>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7"/>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7"/>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7"/>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7"/>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7"/>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7"/>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7"/>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7"/>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7"/>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7"/>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7"/>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7"/>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7"/>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7"/>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7"/>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7"/>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7"/>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7"/>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7"/>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7"/>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7"/>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7"/>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27"/>
          <p:cNvGrpSpPr/>
          <p:nvPr/>
        </p:nvGrpSpPr>
        <p:grpSpPr>
          <a:xfrm>
            <a:off x="6906150" y="3036200"/>
            <a:ext cx="1979375" cy="1408050"/>
            <a:chOff x="6906150" y="3036200"/>
            <a:chExt cx="1979375" cy="1408050"/>
          </a:xfrm>
        </p:grpSpPr>
        <p:sp>
          <p:nvSpPr>
            <p:cNvPr id="1611" name="Google Shape;1611;p27"/>
            <p:cNvSpPr/>
            <p:nvPr/>
          </p:nvSpPr>
          <p:spPr>
            <a:xfrm>
              <a:off x="6906150" y="3036200"/>
              <a:ext cx="1613225" cy="1360525"/>
            </a:xfrm>
            <a:custGeom>
              <a:avLst/>
              <a:gdLst/>
              <a:ahLst/>
              <a:cxnLst/>
              <a:rect l="l" t="t" r="r" b="b"/>
              <a:pathLst>
                <a:path w="64529" h="54421" extrusionOk="0">
                  <a:moveTo>
                    <a:pt x="3387" y="54420"/>
                  </a:moveTo>
                  <a:lnTo>
                    <a:pt x="0" y="0"/>
                  </a:lnTo>
                  <a:lnTo>
                    <a:pt x="64528" y="0"/>
                  </a:lnTo>
                  <a:lnTo>
                    <a:pt x="62190" y="541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7"/>
            <p:cNvSpPr/>
            <p:nvPr/>
          </p:nvSpPr>
          <p:spPr>
            <a:xfrm>
              <a:off x="8460875" y="3036200"/>
              <a:ext cx="424650" cy="1353900"/>
            </a:xfrm>
            <a:custGeom>
              <a:avLst/>
              <a:gdLst/>
              <a:ahLst/>
              <a:cxnLst/>
              <a:rect l="l" t="t" r="r" b="b"/>
              <a:pathLst>
                <a:path w="16986" h="54156" extrusionOk="0">
                  <a:moveTo>
                    <a:pt x="2339" y="0"/>
                  </a:moveTo>
                  <a:lnTo>
                    <a:pt x="1" y="54155"/>
                  </a:lnTo>
                  <a:lnTo>
                    <a:pt x="11248" y="54155"/>
                  </a:lnTo>
                  <a:lnTo>
                    <a:pt x="16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7"/>
            <p:cNvSpPr/>
            <p:nvPr/>
          </p:nvSpPr>
          <p:spPr>
            <a:xfrm>
              <a:off x="6912300" y="3098300"/>
              <a:ext cx="1604350" cy="14550"/>
            </a:xfrm>
            <a:custGeom>
              <a:avLst/>
              <a:gdLst/>
              <a:ahLst/>
              <a:cxnLst/>
              <a:rect l="l" t="t" r="r" b="b"/>
              <a:pathLst>
                <a:path w="64174" h="582" extrusionOk="0">
                  <a:moveTo>
                    <a:pt x="64172" y="1"/>
                  </a:moveTo>
                  <a:lnTo>
                    <a:pt x="0" y="373"/>
                  </a:lnTo>
                  <a:lnTo>
                    <a:pt x="2" y="581"/>
                  </a:lnTo>
                  <a:lnTo>
                    <a:pt x="64174" y="209"/>
                  </a:lnTo>
                  <a:lnTo>
                    <a:pt x="64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7"/>
            <p:cNvSpPr/>
            <p:nvPr/>
          </p:nvSpPr>
          <p:spPr>
            <a:xfrm>
              <a:off x="6906150" y="3036200"/>
              <a:ext cx="1613225" cy="9375"/>
            </a:xfrm>
            <a:custGeom>
              <a:avLst/>
              <a:gdLst/>
              <a:ahLst/>
              <a:cxnLst/>
              <a:rect l="l" t="t" r="r" b="b"/>
              <a:pathLst>
                <a:path w="64529" h="375" extrusionOk="0">
                  <a:moveTo>
                    <a:pt x="0" y="0"/>
                  </a:moveTo>
                  <a:cubicBezTo>
                    <a:pt x="0" y="0"/>
                    <a:pt x="18282" y="375"/>
                    <a:pt x="37402" y="375"/>
                  </a:cubicBezTo>
                  <a:cubicBezTo>
                    <a:pt x="46962" y="375"/>
                    <a:pt x="56730" y="281"/>
                    <a:pt x="64528" y="0"/>
                  </a:cubicBezTo>
                  <a:close/>
                </a:path>
              </a:pathLst>
            </a:custGeom>
            <a:solidFill>
              <a:srgbClr val="D45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7"/>
            <p:cNvSpPr/>
            <p:nvPr/>
          </p:nvSpPr>
          <p:spPr>
            <a:xfrm>
              <a:off x="7377225" y="3542375"/>
              <a:ext cx="1121300" cy="428400"/>
            </a:xfrm>
            <a:custGeom>
              <a:avLst/>
              <a:gdLst/>
              <a:ahLst/>
              <a:cxnLst/>
              <a:rect l="l" t="t" r="r" b="b"/>
              <a:pathLst>
                <a:path w="44852" h="17136" extrusionOk="0">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7"/>
            <p:cNvSpPr/>
            <p:nvPr/>
          </p:nvSpPr>
          <p:spPr>
            <a:xfrm>
              <a:off x="7570325" y="3603050"/>
              <a:ext cx="919225" cy="367600"/>
            </a:xfrm>
            <a:custGeom>
              <a:avLst/>
              <a:gdLst/>
              <a:ahLst/>
              <a:cxnLst/>
              <a:rect l="l" t="t" r="r" b="b"/>
              <a:pathLst>
                <a:path w="36769" h="14704" extrusionOk="0">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7"/>
            <p:cNvSpPr/>
            <p:nvPr/>
          </p:nvSpPr>
          <p:spPr>
            <a:xfrm>
              <a:off x="8043825" y="3713675"/>
              <a:ext cx="331200" cy="189025"/>
            </a:xfrm>
            <a:custGeom>
              <a:avLst/>
              <a:gdLst/>
              <a:ahLst/>
              <a:cxnLst/>
              <a:rect l="l" t="t" r="r" b="b"/>
              <a:pathLst>
                <a:path w="13248" h="7561" extrusionOk="0">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7"/>
            <p:cNvSpPr/>
            <p:nvPr/>
          </p:nvSpPr>
          <p:spPr>
            <a:xfrm>
              <a:off x="7224800" y="3421275"/>
              <a:ext cx="1274775" cy="549500"/>
            </a:xfrm>
            <a:custGeom>
              <a:avLst/>
              <a:gdLst/>
              <a:ahLst/>
              <a:cxnLst/>
              <a:rect l="l" t="t" r="r" b="b"/>
              <a:pathLst>
                <a:path w="50991" h="21980" extrusionOk="0">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7"/>
            <p:cNvSpPr/>
            <p:nvPr/>
          </p:nvSpPr>
          <p:spPr>
            <a:xfrm>
              <a:off x="7137825" y="3038300"/>
              <a:ext cx="443025" cy="829300"/>
            </a:xfrm>
            <a:custGeom>
              <a:avLst/>
              <a:gdLst/>
              <a:ahLst/>
              <a:cxnLst/>
              <a:rect l="l" t="t" r="r" b="b"/>
              <a:pathLst>
                <a:path w="17721" h="33172" extrusionOk="0">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7"/>
            <p:cNvSpPr/>
            <p:nvPr/>
          </p:nvSpPr>
          <p:spPr>
            <a:xfrm>
              <a:off x="7019225" y="3037650"/>
              <a:ext cx="261125" cy="254400"/>
            </a:xfrm>
            <a:custGeom>
              <a:avLst/>
              <a:gdLst/>
              <a:ahLst/>
              <a:cxnLst/>
              <a:rect l="l" t="t" r="r" b="b"/>
              <a:pathLst>
                <a:path w="10445" h="10176" extrusionOk="0">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7"/>
            <p:cNvSpPr/>
            <p:nvPr/>
          </p:nvSpPr>
          <p:spPr>
            <a:xfrm>
              <a:off x="6907525" y="3038075"/>
              <a:ext cx="464925" cy="367075"/>
            </a:xfrm>
            <a:custGeom>
              <a:avLst/>
              <a:gdLst/>
              <a:ahLst/>
              <a:cxnLst/>
              <a:rect l="l" t="t" r="r" b="b"/>
              <a:pathLst>
                <a:path w="18597" h="14683" extrusionOk="0">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7"/>
            <p:cNvSpPr/>
            <p:nvPr/>
          </p:nvSpPr>
          <p:spPr>
            <a:xfrm>
              <a:off x="7533200" y="3037925"/>
              <a:ext cx="970175" cy="632175"/>
            </a:xfrm>
            <a:custGeom>
              <a:avLst/>
              <a:gdLst/>
              <a:ahLst/>
              <a:cxnLst/>
              <a:rect l="l" t="t" r="r" b="b"/>
              <a:pathLst>
                <a:path w="38807" h="25287" extrusionOk="0">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7"/>
            <p:cNvSpPr/>
            <p:nvPr/>
          </p:nvSpPr>
          <p:spPr>
            <a:xfrm>
              <a:off x="7733475" y="3036500"/>
              <a:ext cx="671000" cy="232650"/>
            </a:xfrm>
            <a:custGeom>
              <a:avLst/>
              <a:gdLst/>
              <a:ahLst/>
              <a:cxnLst/>
              <a:rect l="l" t="t" r="r" b="b"/>
              <a:pathLst>
                <a:path w="26840" h="9306" extrusionOk="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7"/>
            <p:cNvSpPr/>
            <p:nvPr/>
          </p:nvSpPr>
          <p:spPr>
            <a:xfrm>
              <a:off x="7853350" y="3037425"/>
              <a:ext cx="389425" cy="172000"/>
            </a:xfrm>
            <a:custGeom>
              <a:avLst/>
              <a:gdLst/>
              <a:ahLst/>
              <a:cxnLst/>
              <a:rect l="l" t="t" r="r" b="b"/>
              <a:pathLst>
                <a:path w="15577" h="6880" extrusionOk="0">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7"/>
            <p:cNvSpPr/>
            <p:nvPr/>
          </p:nvSpPr>
          <p:spPr>
            <a:xfrm>
              <a:off x="7040300" y="4384325"/>
              <a:ext cx="1671400" cy="59925"/>
            </a:xfrm>
            <a:custGeom>
              <a:avLst/>
              <a:gdLst/>
              <a:ahLst/>
              <a:cxnLst/>
              <a:rect l="l" t="t" r="r" b="b"/>
              <a:pathLst>
                <a:path w="66856" h="2397" extrusionOk="0">
                  <a:moveTo>
                    <a:pt x="66855" y="0"/>
                  </a:moveTo>
                  <a:lnTo>
                    <a:pt x="1" y="264"/>
                  </a:lnTo>
                  <a:lnTo>
                    <a:pt x="206" y="2396"/>
                  </a:lnTo>
                  <a:lnTo>
                    <a:pt x="66670" y="2077"/>
                  </a:lnTo>
                  <a:lnTo>
                    <a:pt x="66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7"/>
            <p:cNvSpPr/>
            <p:nvPr/>
          </p:nvSpPr>
          <p:spPr>
            <a:xfrm>
              <a:off x="6943575" y="3158475"/>
              <a:ext cx="1491875" cy="334975"/>
            </a:xfrm>
            <a:custGeom>
              <a:avLst/>
              <a:gdLst/>
              <a:ahLst/>
              <a:cxnLst/>
              <a:rect l="l" t="t" r="r" b="b"/>
              <a:pathLst>
                <a:path w="59675" h="13399" extrusionOk="0">
                  <a:moveTo>
                    <a:pt x="1" y="0"/>
                  </a:moveTo>
                  <a:lnTo>
                    <a:pt x="59674" y="0"/>
                  </a:lnTo>
                  <a:lnTo>
                    <a:pt x="59029" y="13399"/>
                  </a:lnTo>
                  <a:lnTo>
                    <a:pt x="646" y="130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7"/>
            <p:cNvSpPr/>
            <p:nvPr/>
          </p:nvSpPr>
          <p:spPr>
            <a:xfrm>
              <a:off x="6966575" y="3541325"/>
              <a:ext cx="1457375" cy="335000"/>
            </a:xfrm>
            <a:custGeom>
              <a:avLst/>
              <a:gdLst/>
              <a:ahLst/>
              <a:cxnLst/>
              <a:rect l="l" t="t" r="r" b="b"/>
              <a:pathLst>
                <a:path w="58295" h="13400" extrusionOk="0">
                  <a:moveTo>
                    <a:pt x="1" y="1"/>
                  </a:moveTo>
                  <a:lnTo>
                    <a:pt x="58294" y="1"/>
                  </a:lnTo>
                  <a:lnTo>
                    <a:pt x="58109" y="13399"/>
                  </a:lnTo>
                  <a:lnTo>
                    <a:pt x="969"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7"/>
            <p:cNvSpPr/>
            <p:nvPr/>
          </p:nvSpPr>
          <p:spPr>
            <a:xfrm>
              <a:off x="7003450" y="3924150"/>
              <a:ext cx="1420500" cy="335000"/>
            </a:xfrm>
            <a:custGeom>
              <a:avLst/>
              <a:gdLst/>
              <a:ahLst/>
              <a:cxnLst/>
              <a:rect l="l" t="t" r="r" b="b"/>
              <a:pathLst>
                <a:path w="56820" h="13400" extrusionOk="0">
                  <a:moveTo>
                    <a:pt x="0" y="1"/>
                  </a:moveTo>
                  <a:lnTo>
                    <a:pt x="56819" y="1"/>
                  </a:lnTo>
                  <a:lnTo>
                    <a:pt x="56634" y="13399"/>
                  </a:lnTo>
                  <a:lnTo>
                    <a:pt x="968"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7"/>
            <p:cNvSpPr/>
            <p:nvPr/>
          </p:nvSpPr>
          <p:spPr>
            <a:xfrm>
              <a:off x="8419275" y="3158475"/>
              <a:ext cx="56475" cy="334975"/>
            </a:xfrm>
            <a:custGeom>
              <a:avLst/>
              <a:gdLst/>
              <a:ahLst/>
              <a:cxnLst/>
              <a:rect l="l" t="t" r="r" b="b"/>
              <a:pathLst>
                <a:path w="2259" h="13399" extrusionOk="0">
                  <a:moveTo>
                    <a:pt x="646" y="0"/>
                  </a:moveTo>
                  <a:lnTo>
                    <a:pt x="1" y="13399"/>
                  </a:lnTo>
                  <a:lnTo>
                    <a:pt x="1665" y="13399"/>
                  </a:lnTo>
                  <a:lnTo>
                    <a:pt x="22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7"/>
            <p:cNvSpPr/>
            <p:nvPr/>
          </p:nvSpPr>
          <p:spPr>
            <a:xfrm>
              <a:off x="8411250" y="3541325"/>
              <a:ext cx="49650" cy="335000"/>
            </a:xfrm>
            <a:custGeom>
              <a:avLst/>
              <a:gdLst/>
              <a:ahLst/>
              <a:cxnLst/>
              <a:rect l="l" t="t" r="r" b="b"/>
              <a:pathLst>
                <a:path w="1986" h="13400" extrusionOk="0">
                  <a:moveTo>
                    <a:pt x="507" y="1"/>
                  </a:moveTo>
                  <a:lnTo>
                    <a:pt x="1" y="13398"/>
                  </a:lnTo>
                  <a:lnTo>
                    <a:pt x="1450" y="13399"/>
                  </a:lnTo>
                  <a:lnTo>
                    <a:pt x="1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7"/>
            <p:cNvSpPr/>
            <p:nvPr/>
          </p:nvSpPr>
          <p:spPr>
            <a:xfrm>
              <a:off x="8398600" y="3924150"/>
              <a:ext cx="48925" cy="335000"/>
            </a:xfrm>
            <a:custGeom>
              <a:avLst/>
              <a:gdLst/>
              <a:ahLst/>
              <a:cxnLst/>
              <a:rect l="l" t="t" r="r" b="b"/>
              <a:pathLst>
                <a:path w="1957" h="13400" extrusionOk="0">
                  <a:moveTo>
                    <a:pt x="507" y="1"/>
                  </a:moveTo>
                  <a:lnTo>
                    <a:pt x="0" y="13394"/>
                  </a:lnTo>
                  <a:lnTo>
                    <a:pt x="1499" y="13399"/>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7"/>
            <p:cNvSpPr/>
            <p:nvPr/>
          </p:nvSpPr>
          <p:spPr>
            <a:xfrm>
              <a:off x="7041475" y="4390075"/>
              <a:ext cx="1670225" cy="47325"/>
            </a:xfrm>
            <a:custGeom>
              <a:avLst/>
              <a:gdLst/>
              <a:ahLst/>
              <a:cxnLst/>
              <a:rect l="l" t="t" r="r" b="b"/>
              <a:pathLst>
                <a:path w="66809" h="1893" extrusionOk="0">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7"/>
            <p:cNvSpPr/>
            <p:nvPr/>
          </p:nvSpPr>
          <p:spPr>
            <a:xfrm>
              <a:off x="6945600" y="3156725"/>
              <a:ext cx="394600" cy="106200"/>
            </a:xfrm>
            <a:custGeom>
              <a:avLst/>
              <a:gdLst/>
              <a:ahLst/>
              <a:cxnLst/>
              <a:rect l="l" t="t" r="r" b="b"/>
              <a:pathLst>
                <a:path w="15784" h="4248" extrusionOk="0">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7"/>
            <p:cNvSpPr/>
            <p:nvPr/>
          </p:nvSpPr>
          <p:spPr>
            <a:xfrm>
              <a:off x="6947925" y="3174900"/>
              <a:ext cx="864775" cy="315675"/>
            </a:xfrm>
            <a:custGeom>
              <a:avLst/>
              <a:gdLst/>
              <a:ahLst/>
              <a:cxnLst/>
              <a:rect l="l" t="t" r="r" b="b"/>
              <a:pathLst>
                <a:path w="34591" h="12627" extrusionOk="0">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7"/>
            <p:cNvSpPr/>
            <p:nvPr/>
          </p:nvSpPr>
          <p:spPr>
            <a:xfrm>
              <a:off x="6953175" y="3223250"/>
              <a:ext cx="820575" cy="267400"/>
            </a:xfrm>
            <a:custGeom>
              <a:avLst/>
              <a:gdLst/>
              <a:ahLst/>
              <a:cxnLst/>
              <a:rect l="l" t="t" r="r" b="b"/>
              <a:pathLst>
                <a:path w="32823" h="10696" extrusionOk="0">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7"/>
            <p:cNvSpPr/>
            <p:nvPr/>
          </p:nvSpPr>
          <p:spPr>
            <a:xfrm>
              <a:off x="6958600" y="3323750"/>
              <a:ext cx="583450" cy="165525"/>
            </a:xfrm>
            <a:custGeom>
              <a:avLst/>
              <a:gdLst/>
              <a:ahLst/>
              <a:cxnLst/>
              <a:rect l="l" t="t" r="r" b="b"/>
              <a:pathLst>
                <a:path w="23338" h="6621" extrusionOk="0">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7"/>
            <p:cNvSpPr/>
            <p:nvPr/>
          </p:nvSpPr>
          <p:spPr>
            <a:xfrm>
              <a:off x="7483575" y="3281175"/>
              <a:ext cx="194325" cy="154000"/>
            </a:xfrm>
            <a:custGeom>
              <a:avLst/>
              <a:gdLst/>
              <a:ahLst/>
              <a:cxnLst/>
              <a:rect l="l" t="t" r="r" b="b"/>
              <a:pathLst>
                <a:path w="7773" h="6160" extrusionOk="0">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7"/>
            <p:cNvSpPr/>
            <p:nvPr/>
          </p:nvSpPr>
          <p:spPr>
            <a:xfrm>
              <a:off x="7503400" y="3155725"/>
              <a:ext cx="492925" cy="340275"/>
            </a:xfrm>
            <a:custGeom>
              <a:avLst/>
              <a:gdLst/>
              <a:ahLst/>
              <a:cxnLst/>
              <a:rect l="l" t="t" r="r" b="b"/>
              <a:pathLst>
                <a:path w="19717" h="13611" extrusionOk="0">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7"/>
            <p:cNvSpPr/>
            <p:nvPr/>
          </p:nvSpPr>
          <p:spPr>
            <a:xfrm>
              <a:off x="7647475" y="3154950"/>
              <a:ext cx="402100" cy="92600"/>
            </a:xfrm>
            <a:custGeom>
              <a:avLst/>
              <a:gdLst/>
              <a:ahLst/>
              <a:cxnLst/>
              <a:rect l="l" t="t" r="r" b="b"/>
              <a:pathLst>
                <a:path w="16084" h="3704" extrusionOk="0">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7"/>
            <p:cNvSpPr/>
            <p:nvPr/>
          </p:nvSpPr>
          <p:spPr>
            <a:xfrm>
              <a:off x="6944300" y="3157275"/>
              <a:ext cx="157175" cy="47275"/>
            </a:xfrm>
            <a:custGeom>
              <a:avLst/>
              <a:gdLst/>
              <a:ahLst/>
              <a:cxnLst/>
              <a:rect l="l" t="t" r="r" b="b"/>
              <a:pathLst>
                <a:path w="6287" h="1891" extrusionOk="0">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7"/>
            <p:cNvSpPr/>
            <p:nvPr/>
          </p:nvSpPr>
          <p:spPr>
            <a:xfrm>
              <a:off x="7915050" y="3156975"/>
              <a:ext cx="403950" cy="335575"/>
            </a:xfrm>
            <a:custGeom>
              <a:avLst/>
              <a:gdLst/>
              <a:ahLst/>
              <a:cxnLst/>
              <a:rect l="l" t="t" r="r" b="b"/>
              <a:pathLst>
                <a:path w="16158" h="13423" extrusionOk="0">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7"/>
            <p:cNvSpPr/>
            <p:nvPr/>
          </p:nvSpPr>
          <p:spPr>
            <a:xfrm>
              <a:off x="7997125" y="3155525"/>
              <a:ext cx="364625" cy="335400"/>
            </a:xfrm>
            <a:custGeom>
              <a:avLst/>
              <a:gdLst/>
              <a:ahLst/>
              <a:cxnLst/>
              <a:rect l="l" t="t" r="r" b="b"/>
              <a:pathLst>
                <a:path w="14585" h="13416" extrusionOk="0">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8128800" y="3208200"/>
              <a:ext cx="306400" cy="284325"/>
            </a:xfrm>
            <a:custGeom>
              <a:avLst/>
              <a:gdLst/>
              <a:ahLst/>
              <a:cxnLst/>
              <a:rect l="l" t="t" r="r" b="b"/>
              <a:pathLst>
                <a:path w="12256" h="11373" extrusionOk="0">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7"/>
            <p:cNvSpPr/>
            <p:nvPr/>
          </p:nvSpPr>
          <p:spPr>
            <a:xfrm>
              <a:off x="8220075" y="3280250"/>
              <a:ext cx="210050" cy="190900"/>
            </a:xfrm>
            <a:custGeom>
              <a:avLst/>
              <a:gdLst/>
              <a:ahLst/>
              <a:cxnLst/>
              <a:rect l="l" t="t" r="r" b="b"/>
              <a:pathLst>
                <a:path w="8402" h="7636" extrusionOk="0">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7"/>
            <p:cNvSpPr/>
            <p:nvPr/>
          </p:nvSpPr>
          <p:spPr>
            <a:xfrm>
              <a:off x="7853925" y="3539025"/>
              <a:ext cx="405500" cy="339025"/>
            </a:xfrm>
            <a:custGeom>
              <a:avLst/>
              <a:gdLst/>
              <a:ahLst/>
              <a:cxnLst/>
              <a:rect l="l" t="t" r="r" b="b"/>
              <a:pathLst>
                <a:path w="16220" h="13561" extrusionOk="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7883300" y="3538825"/>
              <a:ext cx="531600" cy="269125"/>
            </a:xfrm>
            <a:custGeom>
              <a:avLst/>
              <a:gdLst/>
              <a:ahLst/>
              <a:cxnLst/>
              <a:rect l="l" t="t" r="r" b="b"/>
              <a:pathLst>
                <a:path w="21264" h="10765" extrusionOk="0">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7940600" y="3538900"/>
              <a:ext cx="394100" cy="198850"/>
            </a:xfrm>
            <a:custGeom>
              <a:avLst/>
              <a:gdLst/>
              <a:ahLst/>
              <a:cxnLst/>
              <a:rect l="l" t="t" r="r" b="b"/>
              <a:pathLst>
                <a:path w="15764" h="7954" extrusionOk="0">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8082350" y="3560725"/>
              <a:ext cx="166875" cy="129300"/>
            </a:xfrm>
            <a:custGeom>
              <a:avLst/>
              <a:gdLst/>
              <a:ahLst/>
              <a:cxnLst/>
              <a:rect l="l" t="t" r="r" b="b"/>
              <a:pathLst>
                <a:path w="6675" h="5172" extrusionOk="0">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7077975" y="3539050"/>
              <a:ext cx="846950" cy="269950"/>
            </a:xfrm>
            <a:custGeom>
              <a:avLst/>
              <a:gdLst/>
              <a:ahLst/>
              <a:cxnLst/>
              <a:rect l="l" t="t" r="r" b="b"/>
              <a:pathLst>
                <a:path w="33878" h="10798" extrusionOk="0">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7"/>
            <p:cNvSpPr/>
            <p:nvPr/>
          </p:nvSpPr>
          <p:spPr>
            <a:xfrm>
              <a:off x="7096550" y="3539525"/>
              <a:ext cx="794975" cy="225175"/>
            </a:xfrm>
            <a:custGeom>
              <a:avLst/>
              <a:gdLst/>
              <a:ahLst/>
              <a:cxnLst/>
              <a:rect l="l" t="t" r="r" b="b"/>
              <a:pathLst>
                <a:path w="31799" h="9007" extrusionOk="0">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7"/>
            <p:cNvSpPr/>
            <p:nvPr/>
          </p:nvSpPr>
          <p:spPr>
            <a:xfrm>
              <a:off x="7153975" y="3539075"/>
              <a:ext cx="697400" cy="136300"/>
            </a:xfrm>
            <a:custGeom>
              <a:avLst/>
              <a:gdLst/>
              <a:ahLst/>
              <a:cxnLst/>
              <a:rect l="l" t="t" r="r" b="b"/>
              <a:pathLst>
                <a:path w="27896" h="5452" extrusionOk="0">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7201125" y="3539150"/>
              <a:ext cx="229550" cy="48975"/>
            </a:xfrm>
            <a:custGeom>
              <a:avLst/>
              <a:gdLst/>
              <a:ahLst/>
              <a:cxnLst/>
              <a:rect l="l" t="t" r="r" b="b"/>
              <a:pathLst>
                <a:path w="9182" h="1959" extrusionOk="0">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7370475" y="3795475"/>
              <a:ext cx="532300" cy="77275"/>
            </a:xfrm>
            <a:custGeom>
              <a:avLst/>
              <a:gdLst/>
              <a:ahLst/>
              <a:cxnLst/>
              <a:rect l="l" t="t" r="r" b="b"/>
              <a:pathLst>
                <a:path w="21292" h="3091" extrusionOk="0">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7019950" y="3539700"/>
              <a:ext cx="168375" cy="330750"/>
            </a:xfrm>
            <a:custGeom>
              <a:avLst/>
              <a:gdLst/>
              <a:ahLst/>
              <a:cxnLst/>
              <a:rect l="l" t="t" r="r" b="b"/>
              <a:pathLst>
                <a:path w="6735" h="13230" extrusionOk="0">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6982150" y="3539350"/>
              <a:ext cx="147425" cy="330750"/>
            </a:xfrm>
            <a:custGeom>
              <a:avLst/>
              <a:gdLst/>
              <a:ahLst/>
              <a:cxnLst/>
              <a:rect l="l" t="t" r="r" b="b"/>
              <a:pathLst>
                <a:path w="5897" h="13230" extrusionOk="0">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7001650" y="3922350"/>
              <a:ext cx="1185925" cy="336425"/>
            </a:xfrm>
            <a:custGeom>
              <a:avLst/>
              <a:gdLst/>
              <a:ahLst/>
              <a:cxnLst/>
              <a:rect l="l" t="t" r="r" b="b"/>
              <a:pathLst>
                <a:path w="47437" h="13457" extrusionOk="0">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7208125" y="3922375"/>
              <a:ext cx="1071375" cy="337850"/>
            </a:xfrm>
            <a:custGeom>
              <a:avLst/>
              <a:gdLst/>
              <a:ahLst/>
              <a:cxnLst/>
              <a:rect l="l" t="t" r="r" b="b"/>
              <a:pathLst>
                <a:path w="42855" h="13514" extrusionOk="0">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7901025" y="3921525"/>
              <a:ext cx="446525" cy="337800"/>
            </a:xfrm>
            <a:custGeom>
              <a:avLst/>
              <a:gdLst/>
              <a:ahLst/>
              <a:cxnLst/>
              <a:rect l="l" t="t" r="r" b="b"/>
              <a:pathLst>
                <a:path w="17861" h="13512" extrusionOk="0">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8201550" y="3921900"/>
              <a:ext cx="219125" cy="337350"/>
            </a:xfrm>
            <a:custGeom>
              <a:avLst/>
              <a:gdLst/>
              <a:ahLst/>
              <a:cxnLst/>
              <a:rect l="l" t="t" r="r" b="b"/>
              <a:pathLst>
                <a:path w="8765" h="13494" extrusionOk="0">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7335375" y="4008625"/>
              <a:ext cx="774800" cy="227200"/>
            </a:xfrm>
            <a:custGeom>
              <a:avLst/>
              <a:gdLst/>
              <a:ahLst/>
              <a:cxnLst/>
              <a:rect l="l" t="t" r="r" b="b"/>
              <a:pathLst>
                <a:path w="30992" h="9088" extrusionOk="0">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7548450" y="4068900"/>
              <a:ext cx="342350" cy="131025"/>
            </a:xfrm>
            <a:custGeom>
              <a:avLst/>
              <a:gdLst/>
              <a:ahLst/>
              <a:cxnLst/>
              <a:rect l="l" t="t" r="r" b="b"/>
              <a:pathLst>
                <a:path w="13694" h="5241" extrusionOk="0">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7001500" y="3968275"/>
              <a:ext cx="399025" cy="287625"/>
            </a:xfrm>
            <a:custGeom>
              <a:avLst/>
              <a:gdLst/>
              <a:ahLst/>
              <a:cxnLst/>
              <a:rect l="l" t="t" r="r" b="b"/>
              <a:pathLst>
                <a:path w="15961" h="11505" extrusionOk="0">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7001900" y="4002400"/>
              <a:ext cx="225125" cy="252125"/>
            </a:xfrm>
            <a:custGeom>
              <a:avLst/>
              <a:gdLst/>
              <a:ahLst/>
              <a:cxnLst/>
              <a:rect l="l" t="t" r="r" b="b"/>
              <a:pathLst>
                <a:path w="9005" h="10085" extrusionOk="0">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7013800" y="4068375"/>
              <a:ext cx="131175" cy="183900"/>
            </a:xfrm>
            <a:custGeom>
              <a:avLst/>
              <a:gdLst/>
              <a:ahLst/>
              <a:cxnLst/>
              <a:rect l="l" t="t" r="r" b="b"/>
              <a:pathLst>
                <a:path w="5247" h="7356" extrusionOk="0">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6966575" y="3541325"/>
              <a:ext cx="1457375" cy="5175"/>
            </a:xfrm>
            <a:custGeom>
              <a:avLst/>
              <a:gdLst/>
              <a:ahLst/>
              <a:cxnLst/>
              <a:rect l="l" t="t" r="r" b="b"/>
              <a:pathLst>
                <a:path w="58295" h="207" extrusionOk="0">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7"/>
            <p:cNvSpPr/>
            <p:nvPr/>
          </p:nvSpPr>
          <p:spPr>
            <a:xfrm>
              <a:off x="6943575" y="3158475"/>
              <a:ext cx="1491850" cy="9225"/>
            </a:xfrm>
            <a:custGeom>
              <a:avLst/>
              <a:gdLst/>
              <a:ahLst/>
              <a:cxnLst/>
              <a:rect l="l" t="t" r="r" b="b"/>
              <a:pathLst>
                <a:path w="59674" h="369" extrusionOk="0">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7"/>
            <p:cNvSpPr/>
            <p:nvPr/>
          </p:nvSpPr>
          <p:spPr>
            <a:xfrm>
              <a:off x="7022050" y="3924150"/>
              <a:ext cx="1389225" cy="13900"/>
            </a:xfrm>
            <a:custGeom>
              <a:avLst/>
              <a:gdLst/>
              <a:ahLst/>
              <a:cxnLst/>
              <a:rect l="l" t="t" r="r" b="b"/>
              <a:pathLst>
                <a:path w="55569" h="556" extrusionOk="0">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7003450" y="3485625"/>
              <a:ext cx="1457450" cy="49325"/>
            </a:xfrm>
            <a:custGeom>
              <a:avLst/>
              <a:gdLst/>
              <a:ahLst/>
              <a:cxnLst/>
              <a:rect l="l" t="t" r="r" b="b"/>
              <a:pathLst>
                <a:path w="58298" h="1973" extrusionOk="0">
                  <a:moveTo>
                    <a:pt x="0" y="0"/>
                  </a:moveTo>
                  <a:lnTo>
                    <a:pt x="436" y="1973"/>
                  </a:lnTo>
                  <a:lnTo>
                    <a:pt x="58298" y="1973"/>
                  </a:lnTo>
                  <a:lnTo>
                    <a:pt x="58298" y="313"/>
                  </a:lnTo>
                  <a:lnTo>
                    <a:pt x="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7057525" y="3868725"/>
              <a:ext cx="1390000" cy="48325"/>
            </a:xfrm>
            <a:custGeom>
              <a:avLst/>
              <a:gdLst/>
              <a:ahLst/>
              <a:cxnLst/>
              <a:rect l="l" t="t" r="r" b="b"/>
              <a:pathLst>
                <a:path w="55600" h="1933" extrusionOk="0">
                  <a:moveTo>
                    <a:pt x="1" y="1"/>
                  </a:moveTo>
                  <a:lnTo>
                    <a:pt x="277" y="1933"/>
                  </a:lnTo>
                  <a:lnTo>
                    <a:pt x="55599" y="1933"/>
                  </a:lnTo>
                  <a:lnTo>
                    <a:pt x="55599" y="303"/>
                  </a:lnTo>
                  <a:lnTo>
                    <a:pt x="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7"/>
            <p:cNvSpPr/>
            <p:nvPr/>
          </p:nvSpPr>
          <p:spPr>
            <a:xfrm>
              <a:off x="7078350" y="4251525"/>
              <a:ext cx="1357750" cy="56925"/>
            </a:xfrm>
            <a:custGeom>
              <a:avLst/>
              <a:gdLst/>
              <a:ahLst/>
              <a:cxnLst/>
              <a:rect l="l" t="t" r="r" b="b"/>
              <a:pathLst>
                <a:path w="54310" h="2277" extrusionOk="0">
                  <a:moveTo>
                    <a:pt x="1" y="0"/>
                  </a:moveTo>
                  <a:lnTo>
                    <a:pt x="463" y="2277"/>
                  </a:lnTo>
                  <a:lnTo>
                    <a:pt x="54309" y="2277"/>
                  </a:lnTo>
                  <a:lnTo>
                    <a:pt x="54309" y="304"/>
                  </a:lnTo>
                  <a:lnTo>
                    <a:pt x="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7"/>
            <p:cNvSpPr/>
            <p:nvPr/>
          </p:nvSpPr>
          <p:spPr>
            <a:xfrm>
              <a:off x="7179350" y="3356075"/>
              <a:ext cx="225750" cy="601775"/>
            </a:xfrm>
            <a:custGeom>
              <a:avLst/>
              <a:gdLst/>
              <a:ahLst/>
              <a:cxnLst/>
              <a:rect l="l" t="t" r="r" b="b"/>
              <a:pathLst>
                <a:path w="9030" h="24071" extrusionOk="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7221200" y="3467725"/>
              <a:ext cx="142025" cy="378475"/>
            </a:xfrm>
            <a:custGeom>
              <a:avLst/>
              <a:gdLst/>
              <a:ahLst/>
              <a:cxnLst/>
              <a:rect l="l" t="t" r="r" b="b"/>
              <a:pathLst>
                <a:path w="5681" h="15139" extrusionOk="0">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7350325" y="3204375"/>
              <a:ext cx="128500" cy="342700"/>
            </a:xfrm>
            <a:custGeom>
              <a:avLst/>
              <a:gdLst/>
              <a:ahLst/>
              <a:cxnLst/>
              <a:rect l="l" t="t" r="r" b="b"/>
              <a:pathLst>
                <a:path w="5140" h="13708" extrusionOk="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7374150" y="3267975"/>
              <a:ext cx="80875" cy="215500"/>
            </a:xfrm>
            <a:custGeom>
              <a:avLst/>
              <a:gdLst/>
              <a:ahLst/>
              <a:cxnLst/>
              <a:rect l="l" t="t" r="r" b="b"/>
              <a:pathLst>
                <a:path w="3235" h="8620" extrusionOk="0">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27"/>
          <p:cNvGrpSpPr/>
          <p:nvPr/>
        </p:nvGrpSpPr>
        <p:grpSpPr>
          <a:xfrm>
            <a:off x="7348800" y="1959875"/>
            <a:ext cx="718500" cy="1076325"/>
            <a:chOff x="7348800" y="1959875"/>
            <a:chExt cx="718500" cy="1076325"/>
          </a:xfrm>
        </p:grpSpPr>
        <p:sp>
          <p:nvSpPr>
            <p:cNvPr id="1676" name="Google Shape;1676;p27"/>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1688;p27"/>
          <p:cNvGrpSpPr/>
          <p:nvPr/>
        </p:nvGrpSpPr>
        <p:grpSpPr>
          <a:xfrm>
            <a:off x="8267700" y="1140988"/>
            <a:ext cx="365925" cy="855000"/>
            <a:chOff x="8267700" y="1140988"/>
            <a:chExt cx="365925" cy="855000"/>
          </a:xfrm>
        </p:grpSpPr>
        <p:sp>
          <p:nvSpPr>
            <p:cNvPr id="1689" name="Google Shape;1689;p27"/>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7"/>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7"/>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7"/>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7"/>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7"/>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7"/>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7"/>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7"/>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ONE_COLUMN_TEXT_1">
    <p:spTree>
      <p:nvGrpSpPr>
        <p:cNvPr id="1" name="Shape 1701"/>
        <p:cNvGrpSpPr/>
        <p:nvPr/>
      </p:nvGrpSpPr>
      <p:grpSpPr>
        <a:xfrm>
          <a:off x="0" y="0"/>
          <a:ext cx="0" cy="0"/>
          <a:chOff x="0" y="0"/>
          <a:chExt cx="0" cy="0"/>
        </a:xfrm>
      </p:grpSpPr>
      <p:pic>
        <p:nvPicPr>
          <p:cNvPr id="1702" name="Google Shape;1702;p2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703" name="Google Shape;1703;p28"/>
          <p:cNvSpPr/>
          <p:nvPr/>
        </p:nvSpPr>
        <p:spPr>
          <a:xfrm>
            <a:off x="5131338" y="3197775"/>
            <a:ext cx="825725" cy="458825"/>
          </a:xfrm>
          <a:custGeom>
            <a:avLst/>
            <a:gdLst/>
            <a:ahLst/>
            <a:cxnLst/>
            <a:rect l="l" t="t" r="r" b="b"/>
            <a:pathLst>
              <a:path w="33029" h="18353" extrusionOk="0">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8"/>
          <p:cNvSpPr/>
          <p:nvPr/>
        </p:nvSpPr>
        <p:spPr>
          <a:xfrm>
            <a:off x="544775" y="715675"/>
            <a:ext cx="576350" cy="458825"/>
          </a:xfrm>
          <a:custGeom>
            <a:avLst/>
            <a:gdLst/>
            <a:ahLst/>
            <a:cxnLst/>
            <a:rect l="l" t="t" r="r" b="b"/>
            <a:pathLst>
              <a:path w="23054" h="18353" extrusionOk="0">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8"/>
          <p:cNvSpPr/>
          <p:nvPr/>
        </p:nvSpPr>
        <p:spPr>
          <a:xfrm>
            <a:off x="0" y="1979650"/>
            <a:ext cx="2277887" cy="2283939"/>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4661500" y="1812425"/>
            <a:ext cx="1765394" cy="787464"/>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8"/>
          <p:cNvSpPr/>
          <p:nvPr/>
        </p:nvSpPr>
        <p:spPr>
          <a:xfrm>
            <a:off x="1754175" y="0"/>
            <a:ext cx="2939821" cy="634510"/>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2450650" y="3802825"/>
            <a:ext cx="216531" cy="215303"/>
          </a:xfrm>
          <a:custGeom>
            <a:avLst/>
            <a:gdLst/>
            <a:ahLst/>
            <a:cxnLst/>
            <a:rect l="l" t="t" r="r" b="b"/>
            <a:pathLst>
              <a:path w="3527" h="3507" extrusionOk="0">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28"/>
          <p:cNvGrpSpPr/>
          <p:nvPr/>
        </p:nvGrpSpPr>
        <p:grpSpPr>
          <a:xfrm>
            <a:off x="0" y="4183124"/>
            <a:ext cx="9144013" cy="956945"/>
            <a:chOff x="0" y="4183124"/>
            <a:chExt cx="9144013" cy="956945"/>
          </a:xfrm>
        </p:grpSpPr>
        <p:sp>
          <p:nvSpPr>
            <p:cNvPr id="1710" name="Google Shape;1710;p28"/>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8"/>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8"/>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8"/>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8"/>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8"/>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8"/>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8"/>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8"/>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8"/>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8"/>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8"/>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8"/>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8"/>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8"/>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8"/>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8"/>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8"/>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8"/>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8"/>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28"/>
          <p:cNvGrpSpPr/>
          <p:nvPr/>
        </p:nvGrpSpPr>
        <p:grpSpPr>
          <a:xfrm>
            <a:off x="5652552" y="2418825"/>
            <a:ext cx="3247023" cy="1946646"/>
            <a:chOff x="5652552" y="2418825"/>
            <a:chExt cx="3247023" cy="1946646"/>
          </a:xfrm>
        </p:grpSpPr>
        <p:sp>
          <p:nvSpPr>
            <p:cNvPr id="1750" name="Google Shape;1750;p28"/>
            <p:cNvSpPr/>
            <p:nvPr/>
          </p:nvSpPr>
          <p:spPr>
            <a:xfrm flipH="1">
              <a:off x="8433556" y="4185408"/>
              <a:ext cx="225735" cy="180062"/>
            </a:xfrm>
            <a:custGeom>
              <a:avLst/>
              <a:gdLst/>
              <a:ahLst/>
              <a:cxnLst/>
              <a:rect l="l" t="t" r="r" b="b"/>
              <a:pathLst>
                <a:path w="6613" h="5275" extrusionOk="0">
                  <a:moveTo>
                    <a:pt x="2772" y="1"/>
                  </a:moveTo>
                  <a:lnTo>
                    <a:pt x="1" y="5275"/>
                  </a:lnTo>
                  <a:lnTo>
                    <a:pt x="832" y="5275"/>
                  </a:lnTo>
                  <a:lnTo>
                    <a:pt x="6613" y="14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flipH="1">
              <a:off x="6578495" y="4185408"/>
              <a:ext cx="153027" cy="180062"/>
            </a:xfrm>
            <a:custGeom>
              <a:avLst/>
              <a:gdLst/>
              <a:ahLst/>
              <a:cxnLst/>
              <a:rect l="l" t="t" r="r" b="b"/>
              <a:pathLst>
                <a:path w="4483" h="5275" extrusionOk="0">
                  <a:moveTo>
                    <a:pt x="1" y="1"/>
                  </a:moveTo>
                  <a:lnTo>
                    <a:pt x="3650" y="5275"/>
                  </a:lnTo>
                  <a:lnTo>
                    <a:pt x="4482" y="5275"/>
                  </a:lnTo>
                  <a:lnTo>
                    <a:pt x="3842" y="14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flipH="1">
              <a:off x="7936190" y="4185408"/>
              <a:ext cx="131078" cy="180062"/>
            </a:xfrm>
            <a:custGeom>
              <a:avLst/>
              <a:gdLst/>
              <a:ahLst/>
              <a:cxnLst/>
              <a:rect l="l" t="t" r="r" b="b"/>
              <a:pathLst>
                <a:path w="3840" h="5275" extrusionOk="0">
                  <a:moveTo>
                    <a:pt x="0" y="1"/>
                  </a:moveTo>
                  <a:lnTo>
                    <a:pt x="438" y="5275"/>
                  </a:lnTo>
                  <a:lnTo>
                    <a:pt x="1269" y="5275"/>
                  </a:lnTo>
                  <a:lnTo>
                    <a:pt x="3840" y="14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flipH="1">
              <a:off x="5953497" y="4185408"/>
              <a:ext cx="163985" cy="180062"/>
            </a:xfrm>
            <a:custGeom>
              <a:avLst/>
              <a:gdLst/>
              <a:ahLst/>
              <a:cxnLst/>
              <a:rect l="l" t="t" r="r" b="b"/>
              <a:pathLst>
                <a:path w="4804" h="5275" extrusionOk="0">
                  <a:moveTo>
                    <a:pt x="0" y="1"/>
                  </a:moveTo>
                  <a:lnTo>
                    <a:pt x="3971" y="5275"/>
                  </a:lnTo>
                  <a:lnTo>
                    <a:pt x="4803" y="5275"/>
                  </a:lnTo>
                  <a:lnTo>
                    <a:pt x="3840" y="14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flipH="1">
              <a:off x="5906176" y="3169958"/>
              <a:ext cx="1989558" cy="886896"/>
            </a:xfrm>
            <a:custGeom>
              <a:avLst/>
              <a:gdLst/>
              <a:ahLst/>
              <a:cxnLst/>
              <a:rect l="l" t="t" r="r" b="b"/>
              <a:pathLst>
                <a:path w="58285" h="25982" extrusionOk="0">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flipH="1">
              <a:off x="6082403" y="3609052"/>
              <a:ext cx="2497317" cy="208019"/>
            </a:xfrm>
            <a:custGeom>
              <a:avLst/>
              <a:gdLst/>
              <a:ahLst/>
              <a:cxnLst/>
              <a:rect l="l" t="t" r="r" b="b"/>
              <a:pathLst>
                <a:path w="73160" h="6094" extrusionOk="0">
                  <a:moveTo>
                    <a:pt x="73159" y="3966"/>
                  </a:moveTo>
                  <a:cubicBezTo>
                    <a:pt x="73159" y="3966"/>
                    <a:pt x="21053" y="0"/>
                    <a:pt x="1" y="5717"/>
                  </a:cubicBezTo>
                  <a:lnTo>
                    <a:pt x="20037" y="609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flipH="1">
              <a:off x="6673422" y="2432377"/>
              <a:ext cx="1026405" cy="1276410"/>
            </a:xfrm>
            <a:custGeom>
              <a:avLst/>
              <a:gdLst/>
              <a:ahLst/>
              <a:cxnLst/>
              <a:rect l="l" t="t" r="r" b="b"/>
              <a:pathLst>
                <a:path w="30069" h="37393" extrusionOk="0">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flipH="1">
              <a:off x="7561994" y="2526729"/>
              <a:ext cx="272124" cy="1182061"/>
            </a:xfrm>
            <a:custGeom>
              <a:avLst/>
              <a:gdLst/>
              <a:ahLst/>
              <a:cxnLst/>
              <a:rect l="l" t="t" r="r" b="b"/>
              <a:pathLst>
                <a:path w="7972" h="34629" extrusionOk="0">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flipH="1">
              <a:off x="7582127" y="2432377"/>
              <a:ext cx="1077198" cy="1311979"/>
            </a:xfrm>
            <a:custGeom>
              <a:avLst/>
              <a:gdLst/>
              <a:ahLst/>
              <a:cxnLst/>
              <a:rect l="l" t="t" r="r" b="b"/>
              <a:pathLst>
                <a:path w="31557" h="38435" extrusionOk="0">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flipH="1">
              <a:off x="8521494" y="2526729"/>
              <a:ext cx="312916" cy="1184485"/>
            </a:xfrm>
            <a:custGeom>
              <a:avLst/>
              <a:gdLst/>
              <a:ahLst/>
              <a:cxnLst/>
              <a:rect l="l" t="t" r="r" b="b"/>
              <a:pathLst>
                <a:path w="9167" h="34700" extrusionOk="0">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flipH="1">
              <a:off x="7532985" y="3369791"/>
              <a:ext cx="459525" cy="368658"/>
            </a:xfrm>
            <a:custGeom>
              <a:avLst/>
              <a:gdLst/>
              <a:ahLst/>
              <a:cxnLst/>
              <a:rect l="l" t="t" r="r" b="b"/>
              <a:pathLst>
                <a:path w="13462" h="10800" extrusionOk="0">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flipH="1">
              <a:off x="7716241" y="3369791"/>
              <a:ext cx="866244" cy="368658"/>
            </a:xfrm>
            <a:custGeom>
              <a:avLst/>
              <a:gdLst/>
              <a:ahLst/>
              <a:cxnLst/>
              <a:rect l="l" t="t" r="r" b="b"/>
              <a:pathLst>
                <a:path w="25377" h="10800" extrusionOk="0">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flipH="1">
              <a:off x="7634326" y="3381842"/>
              <a:ext cx="193716" cy="320698"/>
            </a:xfrm>
            <a:custGeom>
              <a:avLst/>
              <a:gdLst/>
              <a:ahLst/>
              <a:cxnLst/>
              <a:rect l="l" t="t" r="r" b="b"/>
              <a:pathLst>
                <a:path w="5675" h="9395" extrusionOk="0">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flipH="1">
              <a:off x="7786331" y="3435060"/>
              <a:ext cx="92096" cy="220580"/>
            </a:xfrm>
            <a:custGeom>
              <a:avLst/>
              <a:gdLst/>
              <a:ahLst/>
              <a:cxnLst/>
              <a:rect l="l" t="t" r="r" b="b"/>
              <a:pathLst>
                <a:path w="2698" h="6462" extrusionOk="0">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flipH="1">
              <a:off x="7895722" y="3740989"/>
              <a:ext cx="683997" cy="297213"/>
            </a:xfrm>
            <a:custGeom>
              <a:avLst/>
              <a:gdLst/>
              <a:ahLst/>
              <a:cxnLst/>
              <a:rect l="l" t="t" r="r" b="b"/>
              <a:pathLst>
                <a:path w="20038" h="8707" extrusionOk="0">
                  <a:moveTo>
                    <a:pt x="20037" y="8509"/>
                  </a:moveTo>
                  <a:lnTo>
                    <a:pt x="20037" y="100"/>
                  </a:lnTo>
                  <a:cubicBezTo>
                    <a:pt x="20037" y="100"/>
                    <a:pt x="10145" y="1"/>
                    <a:pt x="1" y="1851"/>
                  </a:cubicBezTo>
                  <a:lnTo>
                    <a:pt x="1" y="8707"/>
                  </a:lnTo>
                  <a:close/>
                </a:path>
              </a:pathLst>
            </a:custGeom>
            <a:solidFill>
              <a:srgbClr val="403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flipH="1">
              <a:off x="6030359" y="3744402"/>
              <a:ext cx="1876947" cy="287178"/>
            </a:xfrm>
            <a:custGeom>
              <a:avLst/>
              <a:gdLst/>
              <a:ahLst/>
              <a:cxnLst/>
              <a:rect l="l" t="t" r="r" b="b"/>
              <a:pathLst>
                <a:path w="54986" h="8413" extrusionOk="0">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flipH="1">
              <a:off x="5652636" y="2963809"/>
              <a:ext cx="2704687" cy="1240910"/>
            </a:xfrm>
            <a:custGeom>
              <a:avLst/>
              <a:gdLst/>
              <a:ahLst/>
              <a:cxnLst/>
              <a:rect l="l" t="t" r="r" b="b"/>
              <a:pathLst>
                <a:path w="79235" h="36353" extrusionOk="0">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flipH="1">
              <a:off x="8049067" y="3185353"/>
              <a:ext cx="850508" cy="1019374"/>
            </a:xfrm>
            <a:custGeom>
              <a:avLst/>
              <a:gdLst/>
              <a:ahLst/>
              <a:cxnLst/>
              <a:rect l="l" t="t" r="r" b="b"/>
              <a:pathLst>
                <a:path w="24916" h="29863" extrusionOk="0">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flipH="1">
              <a:off x="7951510" y="2836959"/>
              <a:ext cx="948065" cy="384906"/>
            </a:xfrm>
            <a:custGeom>
              <a:avLst/>
              <a:gdLst/>
              <a:ahLst/>
              <a:cxnLst/>
              <a:rect l="l" t="t" r="r" b="b"/>
              <a:pathLst>
                <a:path w="27774" h="11276" extrusionOk="0">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flipH="1">
              <a:off x="5652617" y="2862459"/>
              <a:ext cx="1069723" cy="319947"/>
            </a:xfrm>
            <a:custGeom>
              <a:avLst/>
              <a:gdLst/>
              <a:ahLst/>
              <a:cxnLst/>
              <a:rect l="l" t="t" r="r" b="b"/>
              <a:pathLst>
                <a:path w="31338" h="9373" extrusionOk="0">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flipH="1">
              <a:off x="6722334" y="3182384"/>
              <a:ext cx="892972" cy="526498"/>
            </a:xfrm>
            <a:custGeom>
              <a:avLst/>
              <a:gdLst/>
              <a:ahLst/>
              <a:cxnLst/>
              <a:rect l="l" t="t" r="r" b="b"/>
              <a:pathLst>
                <a:path w="26160" h="15424" extrusionOk="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flipH="1">
              <a:off x="7539870" y="2526729"/>
              <a:ext cx="159957" cy="152345"/>
            </a:xfrm>
            <a:custGeom>
              <a:avLst/>
              <a:gdLst/>
              <a:ahLst/>
              <a:cxnLst/>
              <a:rect l="l" t="t" r="r" b="b"/>
              <a:pathLst>
                <a:path w="4686" h="4463" extrusionOk="0">
                  <a:moveTo>
                    <a:pt x="0" y="0"/>
                  </a:moveTo>
                  <a:cubicBezTo>
                    <a:pt x="0" y="0"/>
                    <a:pt x="4320" y="327"/>
                    <a:pt x="4685" y="44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flipH="1">
              <a:off x="6761361" y="2574247"/>
              <a:ext cx="110529" cy="179584"/>
            </a:xfrm>
            <a:custGeom>
              <a:avLst/>
              <a:gdLst/>
              <a:ahLst/>
              <a:cxnLst/>
              <a:rect l="l" t="t" r="r" b="b"/>
              <a:pathLst>
                <a:path w="3238" h="5261" extrusionOk="0">
                  <a:moveTo>
                    <a:pt x="3238" y="0"/>
                  </a:moveTo>
                  <a:cubicBezTo>
                    <a:pt x="3238" y="0"/>
                    <a:pt x="3238" y="3721"/>
                    <a:pt x="0" y="52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flipH="1">
              <a:off x="7720893" y="2526729"/>
              <a:ext cx="113328" cy="174532"/>
            </a:xfrm>
            <a:custGeom>
              <a:avLst/>
              <a:gdLst/>
              <a:ahLst/>
              <a:cxnLst/>
              <a:rect l="l" t="t" r="r" b="b"/>
              <a:pathLst>
                <a:path w="3320" h="5113" extrusionOk="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flipH="1">
              <a:off x="8510394" y="2526763"/>
              <a:ext cx="148897" cy="124661"/>
            </a:xfrm>
            <a:custGeom>
              <a:avLst/>
              <a:gdLst/>
              <a:ahLst/>
              <a:cxnLst/>
              <a:rect l="l" t="t" r="r" b="b"/>
              <a:pathLst>
                <a:path w="4362" h="3652" extrusionOk="0">
                  <a:moveTo>
                    <a:pt x="1" y="326"/>
                  </a:moveTo>
                  <a:cubicBezTo>
                    <a:pt x="1" y="326"/>
                    <a:pt x="3224" y="1"/>
                    <a:pt x="4362" y="365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flipH="1">
              <a:off x="6761360" y="3532007"/>
              <a:ext cx="104180" cy="176819"/>
            </a:xfrm>
            <a:custGeom>
              <a:avLst/>
              <a:gdLst/>
              <a:ahLst/>
              <a:cxnLst/>
              <a:rect l="l" t="t" r="r" b="b"/>
              <a:pathLst>
                <a:path w="3052" h="5180" extrusionOk="0">
                  <a:moveTo>
                    <a:pt x="3052" y="5180"/>
                  </a:moveTo>
                  <a:cubicBezTo>
                    <a:pt x="3052" y="5180"/>
                    <a:pt x="0" y="3651"/>
                    <a:pt x="161" y="0"/>
                  </a:cubicBezTo>
                  <a:close/>
                </a:path>
              </a:pathLst>
            </a:custGeom>
            <a:solidFill>
              <a:srgbClr val="C59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flipH="1">
              <a:off x="7474807" y="3520878"/>
              <a:ext cx="144664" cy="187947"/>
            </a:xfrm>
            <a:custGeom>
              <a:avLst/>
              <a:gdLst/>
              <a:ahLst/>
              <a:cxnLst/>
              <a:rect l="l" t="t" r="r" b="b"/>
              <a:pathLst>
                <a:path w="4238" h="5506" extrusionOk="0">
                  <a:moveTo>
                    <a:pt x="0" y="5506"/>
                  </a:moveTo>
                  <a:cubicBezTo>
                    <a:pt x="0" y="5506"/>
                    <a:pt x="1887" y="1"/>
                    <a:pt x="4238" y="3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flipH="1">
              <a:off x="6082338" y="3744402"/>
              <a:ext cx="496186" cy="114352"/>
            </a:xfrm>
            <a:custGeom>
              <a:avLst/>
              <a:gdLst/>
              <a:ahLst/>
              <a:cxnLst/>
              <a:rect l="l" t="t" r="r" b="b"/>
              <a:pathLst>
                <a:path w="14536" h="3350" extrusionOk="0">
                  <a:moveTo>
                    <a:pt x="14535" y="1"/>
                  </a:moveTo>
                  <a:cubicBezTo>
                    <a:pt x="14535" y="1"/>
                    <a:pt x="7679" y="3105"/>
                    <a:pt x="0" y="334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flipH="1">
              <a:off x="7367564" y="3744402"/>
              <a:ext cx="539743" cy="164189"/>
            </a:xfrm>
            <a:custGeom>
              <a:avLst/>
              <a:gdLst/>
              <a:ahLst/>
              <a:cxnLst/>
              <a:rect l="l" t="t" r="r" b="b"/>
              <a:pathLst>
                <a:path w="15812" h="4810" extrusionOk="0">
                  <a:moveTo>
                    <a:pt x="1" y="1"/>
                  </a:moveTo>
                  <a:cubicBezTo>
                    <a:pt x="1" y="1"/>
                    <a:pt x="5404" y="4810"/>
                    <a:pt x="15812" y="420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flipH="1">
              <a:off x="6103560" y="3961201"/>
              <a:ext cx="172177" cy="68748"/>
            </a:xfrm>
            <a:custGeom>
              <a:avLst/>
              <a:gdLst/>
              <a:ahLst/>
              <a:cxnLst/>
              <a:rect l="l" t="t" r="r" b="b"/>
              <a:pathLst>
                <a:path w="5044" h="2014" extrusionOk="0">
                  <a:moveTo>
                    <a:pt x="5043" y="2013"/>
                  </a:moveTo>
                  <a:cubicBezTo>
                    <a:pt x="5043" y="2013"/>
                    <a:pt x="3567" y="0"/>
                    <a:pt x="1" y="64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flipH="1">
              <a:off x="7720895" y="3891291"/>
              <a:ext cx="174839" cy="140192"/>
            </a:xfrm>
            <a:custGeom>
              <a:avLst/>
              <a:gdLst/>
              <a:ahLst/>
              <a:cxnLst/>
              <a:rect l="l" t="t" r="r" b="b"/>
              <a:pathLst>
                <a:path w="5122" h="4107" extrusionOk="0">
                  <a:moveTo>
                    <a:pt x="0" y="4106"/>
                  </a:moveTo>
                  <a:cubicBezTo>
                    <a:pt x="0" y="4106"/>
                    <a:pt x="3463" y="1"/>
                    <a:pt x="5121" y="33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flipH="1">
              <a:off x="6064426" y="4031454"/>
              <a:ext cx="1831309" cy="39494"/>
            </a:xfrm>
            <a:custGeom>
              <a:avLst/>
              <a:gdLst/>
              <a:ahLst/>
              <a:cxnLst/>
              <a:rect l="l" t="t" r="r" b="b"/>
              <a:pathLst>
                <a:path w="53649" h="1157" extrusionOk="0">
                  <a:moveTo>
                    <a:pt x="0" y="0"/>
                  </a:moveTo>
                  <a:cubicBezTo>
                    <a:pt x="0" y="0"/>
                    <a:pt x="36707" y="1157"/>
                    <a:pt x="53648" y="74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flipH="1">
              <a:off x="7508022" y="2640266"/>
              <a:ext cx="163336" cy="973155"/>
            </a:xfrm>
            <a:custGeom>
              <a:avLst/>
              <a:gdLst/>
              <a:ahLst/>
              <a:cxnLst/>
              <a:rect l="l" t="t" r="r" b="b"/>
              <a:pathLst>
                <a:path w="4785" h="28509" extrusionOk="0">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flipH="1">
              <a:off x="6761387" y="2443642"/>
              <a:ext cx="909971" cy="185148"/>
            </a:xfrm>
            <a:custGeom>
              <a:avLst/>
              <a:gdLst/>
              <a:ahLst/>
              <a:cxnLst/>
              <a:rect l="l" t="t" r="r" b="b"/>
              <a:pathLst>
                <a:path w="26658" h="5424" extrusionOk="0">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flipH="1">
              <a:off x="7720886" y="2418825"/>
              <a:ext cx="938405" cy="260245"/>
            </a:xfrm>
            <a:custGeom>
              <a:avLst/>
              <a:gdLst/>
              <a:ahLst/>
              <a:cxnLst/>
              <a:rect l="l" t="t" r="r" b="b"/>
              <a:pathLst>
                <a:path w="27491" h="7624" extrusionOk="0">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flipH="1">
              <a:off x="5652552" y="3148555"/>
              <a:ext cx="140363" cy="326467"/>
            </a:xfrm>
            <a:custGeom>
              <a:avLst/>
              <a:gdLst/>
              <a:ahLst/>
              <a:cxnLst/>
              <a:rect l="l" t="t" r="r" b="b"/>
              <a:pathLst>
                <a:path w="4112" h="9564" extrusionOk="0">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flipH="1">
              <a:off x="5813232" y="3166886"/>
              <a:ext cx="177365" cy="233279"/>
            </a:xfrm>
            <a:custGeom>
              <a:avLst/>
              <a:gdLst/>
              <a:ahLst/>
              <a:cxnLst/>
              <a:rect l="l" t="t" r="r" b="b"/>
              <a:pathLst>
                <a:path w="5196" h="6834" extrusionOk="0">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flipH="1">
              <a:off x="7886147" y="3135754"/>
              <a:ext cx="145995" cy="584528"/>
            </a:xfrm>
            <a:custGeom>
              <a:avLst/>
              <a:gdLst/>
              <a:ahLst/>
              <a:cxnLst/>
              <a:rect l="l" t="t" r="r" b="b"/>
              <a:pathLst>
                <a:path w="4277" h="17124" extrusionOk="0">
                  <a:moveTo>
                    <a:pt x="2363" y="0"/>
                  </a:moveTo>
                  <a:cubicBezTo>
                    <a:pt x="2363" y="0"/>
                    <a:pt x="4277" y="11370"/>
                    <a:pt x="0" y="1712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flipH="1">
              <a:off x="8151283" y="3185353"/>
              <a:ext cx="163882" cy="223994"/>
            </a:xfrm>
            <a:custGeom>
              <a:avLst/>
              <a:gdLst/>
              <a:ahLst/>
              <a:cxnLst/>
              <a:rect l="l" t="t" r="r" b="b"/>
              <a:pathLst>
                <a:path w="4801" h="6562" extrusionOk="0">
                  <a:moveTo>
                    <a:pt x="0" y="0"/>
                  </a:moveTo>
                  <a:cubicBezTo>
                    <a:pt x="0" y="0"/>
                    <a:pt x="118" y="5897"/>
                    <a:pt x="4800" y="65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8"/>
            <p:cNvSpPr/>
            <p:nvPr/>
          </p:nvSpPr>
          <p:spPr>
            <a:xfrm flipH="1">
              <a:off x="5934254" y="3369791"/>
              <a:ext cx="459491" cy="368658"/>
            </a:xfrm>
            <a:custGeom>
              <a:avLst/>
              <a:gdLst/>
              <a:ahLst/>
              <a:cxnLst/>
              <a:rect l="l" t="t" r="r" b="b"/>
              <a:pathLst>
                <a:path w="13461" h="10800" extrusionOk="0">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8"/>
            <p:cNvSpPr/>
            <p:nvPr/>
          </p:nvSpPr>
          <p:spPr>
            <a:xfrm flipH="1">
              <a:off x="6117476" y="3369791"/>
              <a:ext cx="866244" cy="368658"/>
            </a:xfrm>
            <a:custGeom>
              <a:avLst/>
              <a:gdLst/>
              <a:ahLst/>
              <a:cxnLst/>
              <a:rect l="l" t="t" r="r" b="b"/>
              <a:pathLst>
                <a:path w="25377" h="10800" extrusionOk="0">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flipH="1">
              <a:off x="6035493" y="3381842"/>
              <a:ext cx="193750" cy="320698"/>
            </a:xfrm>
            <a:custGeom>
              <a:avLst/>
              <a:gdLst/>
              <a:ahLst/>
              <a:cxnLst/>
              <a:rect l="l" t="t" r="r" b="b"/>
              <a:pathLst>
                <a:path w="5676" h="9395" extrusionOk="0">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flipH="1">
              <a:off x="6187498" y="3435060"/>
              <a:ext cx="92062" cy="220580"/>
            </a:xfrm>
            <a:custGeom>
              <a:avLst/>
              <a:gdLst/>
              <a:ahLst/>
              <a:cxnLst/>
              <a:rect l="l" t="t" r="r" b="b"/>
              <a:pathLst>
                <a:path w="2697" h="6462" extrusionOk="0">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flipH="1">
              <a:off x="6169437" y="3706955"/>
              <a:ext cx="1041630" cy="41815"/>
            </a:xfrm>
            <a:custGeom>
              <a:avLst/>
              <a:gdLst/>
              <a:ahLst/>
              <a:cxnLst/>
              <a:rect l="l" t="t" r="r" b="b"/>
              <a:pathLst>
                <a:path w="30515" h="1225" extrusionOk="0">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28"/>
          <p:cNvGrpSpPr/>
          <p:nvPr/>
        </p:nvGrpSpPr>
        <p:grpSpPr>
          <a:xfrm>
            <a:off x="344975" y="3624975"/>
            <a:ext cx="1347975" cy="1120375"/>
            <a:chOff x="344975" y="3624975"/>
            <a:chExt cx="1347975" cy="1120375"/>
          </a:xfrm>
        </p:grpSpPr>
        <p:sp>
          <p:nvSpPr>
            <p:cNvPr id="1795" name="Google Shape;1795;p28"/>
            <p:cNvSpPr/>
            <p:nvPr/>
          </p:nvSpPr>
          <p:spPr>
            <a:xfrm>
              <a:off x="817275" y="3882050"/>
              <a:ext cx="793575" cy="139725"/>
            </a:xfrm>
            <a:custGeom>
              <a:avLst/>
              <a:gdLst/>
              <a:ahLst/>
              <a:cxnLst/>
              <a:rect l="l" t="t" r="r" b="b"/>
              <a:pathLst>
                <a:path w="31743" h="5589" extrusionOk="0">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8"/>
            <p:cNvSpPr/>
            <p:nvPr/>
          </p:nvSpPr>
          <p:spPr>
            <a:xfrm>
              <a:off x="817275" y="3972725"/>
              <a:ext cx="763300" cy="68150"/>
            </a:xfrm>
            <a:custGeom>
              <a:avLst/>
              <a:gdLst/>
              <a:ahLst/>
              <a:cxnLst/>
              <a:rect l="l" t="t" r="r" b="b"/>
              <a:pathLst>
                <a:path w="30532" h="2726" extrusionOk="0">
                  <a:moveTo>
                    <a:pt x="0" y="2725"/>
                  </a:moveTo>
                  <a:lnTo>
                    <a:pt x="0" y="1141"/>
                  </a:lnTo>
                  <a:lnTo>
                    <a:pt x="17036" y="1"/>
                  </a:lnTo>
                  <a:lnTo>
                    <a:pt x="30532" y="1"/>
                  </a:lnTo>
                  <a:lnTo>
                    <a:pt x="30532" y="208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8"/>
            <p:cNvSpPr/>
            <p:nvPr/>
          </p:nvSpPr>
          <p:spPr>
            <a:xfrm>
              <a:off x="817275" y="3972725"/>
              <a:ext cx="425925" cy="68150"/>
            </a:xfrm>
            <a:custGeom>
              <a:avLst/>
              <a:gdLst/>
              <a:ahLst/>
              <a:cxnLst/>
              <a:rect l="l" t="t" r="r" b="b"/>
              <a:pathLst>
                <a:path w="17037" h="2726" extrusionOk="0">
                  <a:moveTo>
                    <a:pt x="17036" y="1"/>
                  </a:moveTo>
                  <a:lnTo>
                    <a:pt x="0" y="1141"/>
                  </a:lnTo>
                  <a:lnTo>
                    <a:pt x="0" y="2725"/>
                  </a:lnTo>
                  <a:lnTo>
                    <a:pt x="17036" y="2291"/>
                  </a:lnTo>
                  <a:lnTo>
                    <a:pt x="1703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a:off x="933075" y="4123175"/>
              <a:ext cx="163775" cy="621375"/>
            </a:xfrm>
            <a:custGeom>
              <a:avLst/>
              <a:gdLst/>
              <a:ahLst/>
              <a:cxnLst/>
              <a:rect l="l" t="t" r="r" b="b"/>
              <a:pathLst>
                <a:path w="6551" h="24855" extrusionOk="0">
                  <a:moveTo>
                    <a:pt x="1" y="0"/>
                  </a:moveTo>
                  <a:lnTo>
                    <a:pt x="2691" y="24852"/>
                  </a:lnTo>
                  <a:lnTo>
                    <a:pt x="3358" y="24855"/>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a:off x="348750" y="4018175"/>
              <a:ext cx="1344200" cy="87975"/>
            </a:xfrm>
            <a:custGeom>
              <a:avLst/>
              <a:gdLst/>
              <a:ahLst/>
              <a:cxnLst/>
              <a:rect l="l" t="t" r="r" b="b"/>
              <a:pathLst>
                <a:path w="53768" h="3519" extrusionOk="0">
                  <a:moveTo>
                    <a:pt x="1" y="1227"/>
                  </a:moveTo>
                  <a:lnTo>
                    <a:pt x="53768" y="1"/>
                  </a:lnTo>
                  <a:lnTo>
                    <a:pt x="53768" y="3262"/>
                  </a:lnTo>
                  <a:lnTo>
                    <a:pt x="1"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a:off x="729350" y="4101200"/>
              <a:ext cx="582950" cy="22000"/>
            </a:xfrm>
            <a:custGeom>
              <a:avLst/>
              <a:gdLst/>
              <a:ahLst/>
              <a:cxnLst/>
              <a:rect l="l" t="t" r="r" b="b"/>
              <a:pathLst>
                <a:path w="23318" h="880" extrusionOk="0">
                  <a:moveTo>
                    <a:pt x="0" y="124"/>
                  </a:moveTo>
                  <a:lnTo>
                    <a:pt x="0" y="879"/>
                  </a:lnTo>
                  <a:lnTo>
                    <a:pt x="23317" y="879"/>
                  </a:lnTo>
                  <a:lnTo>
                    <a:pt x="23317" y="0"/>
                  </a:lnTo>
                  <a:close/>
                </a:path>
              </a:pathLst>
            </a:custGeom>
            <a:solidFill>
              <a:srgbClr val="4E2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a:off x="454425" y="4123175"/>
              <a:ext cx="545925" cy="622175"/>
            </a:xfrm>
            <a:custGeom>
              <a:avLst/>
              <a:gdLst/>
              <a:ahLst/>
              <a:cxnLst/>
              <a:rect l="l" t="t" r="r" b="b"/>
              <a:pathLst>
                <a:path w="21837" h="24887" extrusionOk="0">
                  <a:moveTo>
                    <a:pt x="15755" y="0"/>
                  </a:moveTo>
                  <a:lnTo>
                    <a:pt x="1" y="24886"/>
                  </a:lnTo>
                  <a:lnTo>
                    <a:pt x="1171" y="24886"/>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a:off x="1049125" y="4123175"/>
              <a:ext cx="477650" cy="622175"/>
            </a:xfrm>
            <a:custGeom>
              <a:avLst/>
              <a:gdLst/>
              <a:ahLst/>
              <a:cxnLst/>
              <a:rect l="l" t="t" r="r" b="b"/>
              <a:pathLst>
                <a:path w="19106" h="24887" extrusionOk="0">
                  <a:moveTo>
                    <a:pt x="0" y="0"/>
                  </a:moveTo>
                  <a:lnTo>
                    <a:pt x="17936" y="24886"/>
                  </a:lnTo>
                  <a:lnTo>
                    <a:pt x="19106" y="24886"/>
                  </a:lnTo>
                  <a:lnTo>
                    <a:pt x="56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a:off x="940925" y="4123175"/>
              <a:ext cx="148625" cy="201425"/>
            </a:xfrm>
            <a:custGeom>
              <a:avLst/>
              <a:gdLst/>
              <a:ahLst/>
              <a:cxnLst/>
              <a:rect l="l" t="t" r="r" b="b"/>
              <a:pathLst>
                <a:path w="5945" h="8057" extrusionOk="0">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a:off x="822650" y="4123175"/>
              <a:ext cx="177700" cy="126425"/>
            </a:xfrm>
            <a:custGeom>
              <a:avLst/>
              <a:gdLst/>
              <a:ahLst/>
              <a:cxnLst/>
              <a:rect l="l" t="t" r="r" b="b"/>
              <a:pathLst>
                <a:path w="7108" h="5057" extrusionOk="0">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a:off x="1049125" y="4123175"/>
              <a:ext cx="152275" cy="101350"/>
            </a:xfrm>
            <a:custGeom>
              <a:avLst/>
              <a:gdLst/>
              <a:ahLst/>
              <a:cxnLst/>
              <a:rect l="l" t="t" r="r" b="b"/>
              <a:pathLst>
                <a:path w="6091" h="4054" extrusionOk="0">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a:off x="757400" y="4396125"/>
              <a:ext cx="665575" cy="243550"/>
            </a:xfrm>
            <a:custGeom>
              <a:avLst/>
              <a:gdLst/>
              <a:ahLst/>
              <a:cxnLst/>
              <a:rect l="l" t="t" r="r" b="b"/>
              <a:pathLst>
                <a:path w="26623" h="9742" extrusionOk="0">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a:off x="554775" y="4377075"/>
              <a:ext cx="684775" cy="281225"/>
            </a:xfrm>
            <a:custGeom>
              <a:avLst/>
              <a:gdLst/>
              <a:ahLst/>
              <a:cxnLst/>
              <a:rect l="l" t="t" r="r" b="b"/>
              <a:pathLst>
                <a:path w="27391" h="11249" extrusionOk="0">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a:off x="455675" y="4037575"/>
              <a:ext cx="409925" cy="68575"/>
            </a:xfrm>
            <a:custGeom>
              <a:avLst/>
              <a:gdLst/>
              <a:ahLst/>
              <a:cxnLst/>
              <a:rect l="l" t="t" r="r" b="b"/>
              <a:pathLst>
                <a:path w="16397" h="2743" extrusionOk="0">
                  <a:moveTo>
                    <a:pt x="14681" y="1"/>
                  </a:moveTo>
                  <a:lnTo>
                    <a:pt x="0" y="2720"/>
                  </a:lnTo>
                  <a:lnTo>
                    <a:pt x="2591" y="2743"/>
                  </a:lnTo>
                  <a:lnTo>
                    <a:pt x="1639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a:off x="714450" y="4035950"/>
              <a:ext cx="226175" cy="68400"/>
            </a:xfrm>
            <a:custGeom>
              <a:avLst/>
              <a:gdLst/>
              <a:ahLst/>
              <a:cxnLst/>
              <a:rect l="l" t="t" r="r" b="b"/>
              <a:pathLst>
                <a:path w="9047" h="2736" extrusionOk="0">
                  <a:moveTo>
                    <a:pt x="7256" y="0"/>
                  </a:moveTo>
                  <a:lnTo>
                    <a:pt x="1" y="2735"/>
                  </a:lnTo>
                  <a:lnTo>
                    <a:pt x="1" y="2735"/>
                  </a:lnTo>
                  <a:lnTo>
                    <a:pt x="3706" y="2610"/>
                  </a:lnTo>
                  <a:lnTo>
                    <a:pt x="904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a:off x="1065400" y="4030675"/>
              <a:ext cx="60475" cy="70550"/>
            </a:xfrm>
            <a:custGeom>
              <a:avLst/>
              <a:gdLst/>
              <a:ahLst/>
              <a:cxnLst/>
              <a:rect l="l" t="t" r="r" b="b"/>
              <a:pathLst>
                <a:path w="2419" h="2822" extrusionOk="0">
                  <a:moveTo>
                    <a:pt x="2419" y="1"/>
                  </a:moveTo>
                  <a:lnTo>
                    <a:pt x="1329" y="25"/>
                  </a:lnTo>
                  <a:lnTo>
                    <a:pt x="1" y="2821"/>
                  </a:lnTo>
                  <a:lnTo>
                    <a:pt x="1054" y="2821"/>
                  </a:lnTo>
                  <a:lnTo>
                    <a:pt x="241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a:off x="1241900" y="4027400"/>
              <a:ext cx="69225" cy="74900"/>
            </a:xfrm>
            <a:custGeom>
              <a:avLst/>
              <a:gdLst/>
              <a:ahLst/>
              <a:cxnLst/>
              <a:rect l="l" t="t" r="r" b="b"/>
              <a:pathLst>
                <a:path w="2769" h="2996" extrusionOk="0">
                  <a:moveTo>
                    <a:pt x="1129" y="1"/>
                  </a:moveTo>
                  <a:lnTo>
                    <a:pt x="0" y="2996"/>
                  </a:lnTo>
                  <a:lnTo>
                    <a:pt x="1384" y="2952"/>
                  </a:lnTo>
                  <a:lnTo>
                    <a:pt x="276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a:off x="1294525" y="4040825"/>
              <a:ext cx="350000" cy="60575"/>
            </a:xfrm>
            <a:custGeom>
              <a:avLst/>
              <a:gdLst/>
              <a:ahLst/>
              <a:cxnLst/>
              <a:rect l="l" t="t" r="r" b="b"/>
              <a:pathLst>
                <a:path w="14000" h="2423" extrusionOk="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a:off x="1347400" y="4071725"/>
              <a:ext cx="199575" cy="29500"/>
            </a:xfrm>
            <a:custGeom>
              <a:avLst/>
              <a:gdLst/>
              <a:ahLst/>
              <a:cxnLst/>
              <a:rect l="l" t="t" r="r" b="b"/>
              <a:pathLst>
                <a:path w="7983" h="1180" extrusionOk="0">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a:off x="1522150" y="4021075"/>
              <a:ext cx="151550" cy="43775"/>
            </a:xfrm>
            <a:custGeom>
              <a:avLst/>
              <a:gdLst/>
              <a:ahLst/>
              <a:cxnLst/>
              <a:rect l="l" t="t" r="r" b="b"/>
              <a:pathLst>
                <a:path w="6062" h="1751" extrusionOk="0">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a:off x="344975" y="4042925"/>
              <a:ext cx="182825" cy="63225"/>
            </a:xfrm>
            <a:custGeom>
              <a:avLst/>
              <a:gdLst/>
              <a:ahLst/>
              <a:cxnLst/>
              <a:rect l="l" t="t" r="r" b="b"/>
              <a:pathLst>
                <a:path w="7313" h="2529" extrusionOk="0">
                  <a:moveTo>
                    <a:pt x="6727" y="0"/>
                  </a:moveTo>
                  <a:lnTo>
                    <a:pt x="0" y="2529"/>
                  </a:lnTo>
                  <a:lnTo>
                    <a:pt x="938" y="2529"/>
                  </a:lnTo>
                  <a:lnTo>
                    <a:pt x="7313" y="55"/>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a:off x="1292075" y="4348425"/>
              <a:ext cx="79500" cy="128225"/>
            </a:xfrm>
            <a:custGeom>
              <a:avLst/>
              <a:gdLst/>
              <a:ahLst/>
              <a:cxnLst/>
              <a:rect l="l" t="t" r="r" b="b"/>
              <a:pathLst>
                <a:path w="3180" h="5129" extrusionOk="0">
                  <a:moveTo>
                    <a:pt x="0" y="0"/>
                  </a:moveTo>
                  <a:cubicBezTo>
                    <a:pt x="0" y="1"/>
                    <a:pt x="1190" y="3901"/>
                    <a:pt x="3180" y="5129"/>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a:off x="504400" y="4497125"/>
              <a:ext cx="122850" cy="190100"/>
            </a:xfrm>
            <a:custGeom>
              <a:avLst/>
              <a:gdLst/>
              <a:ahLst/>
              <a:cxnLst/>
              <a:rect l="l" t="t" r="r" b="b"/>
              <a:pathLst>
                <a:path w="4914" h="7604" extrusionOk="0">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5475" y="4018175"/>
              <a:ext cx="530400" cy="30300"/>
            </a:xfrm>
            <a:custGeom>
              <a:avLst/>
              <a:gdLst/>
              <a:ahLst/>
              <a:cxnLst/>
              <a:rect l="l" t="t" r="r" b="b"/>
              <a:pathLst>
                <a:path w="21216" h="1212" extrusionOk="0">
                  <a:moveTo>
                    <a:pt x="21215" y="711"/>
                  </a:moveTo>
                  <a:lnTo>
                    <a:pt x="21215" y="1"/>
                  </a:lnTo>
                  <a:lnTo>
                    <a:pt x="411" y="355"/>
                  </a:lnTo>
                  <a:lnTo>
                    <a:pt x="0" y="12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365475" y="4023400"/>
              <a:ext cx="225225" cy="25075"/>
            </a:xfrm>
            <a:custGeom>
              <a:avLst/>
              <a:gdLst/>
              <a:ahLst/>
              <a:cxnLst/>
              <a:rect l="l" t="t" r="r" b="b"/>
              <a:pathLst>
                <a:path w="9009" h="1003" extrusionOk="0">
                  <a:moveTo>
                    <a:pt x="9008" y="1"/>
                  </a:moveTo>
                  <a:lnTo>
                    <a:pt x="411" y="146"/>
                  </a:lnTo>
                  <a:lnTo>
                    <a:pt x="0" y="1002"/>
                  </a:lnTo>
                  <a:lnTo>
                    <a:pt x="8715" y="880"/>
                  </a:lnTo>
                  <a:lnTo>
                    <a:pt x="9008"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617075" y="3653975"/>
              <a:ext cx="50500" cy="212400"/>
            </a:xfrm>
            <a:custGeom>
              <a:avLst/>
              <a:gdLst/>
              <a:ahLst/>
              <a:cxnLst/>
              <a:rect l="l" t="t" r="r" b="b"/>
              <a:pathLst>
                <a:path w="2020" h="8496" extrusionOk="0">
                  <a:moveTo>
                    <a:pt x="1585" y="8496"/>
                  </a:moveTo>
                  <a:cubicBezTo>
                    <a:pt x="1585" y="8496"/>
                    <a:pt x="1" y="4754"/>
                    <a:pt x="680" y="0"/>
                  </a:cubicBezTo>
                  <a:lnTo>
                    <a:pt x="2019" y="848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671825" y="3624975"/>
              <a:ext cx="97100" cy="240350"/>
            </a:xfrm>
            <a:custGeom>
              <a:avLst/>
              <a:gdLst/>
              <a:ahLst/>
              <a:cxnLst/>
              <a:rect l="l" t="t" r="r" b="b"/>
              <a:pathLst>
                <a:path w="3884" h="9614" extrusionOk="0">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723725" y="3641075"/>
              <a:ext cx="41800" cy="224275"/>
            </a:xfrm>
            <a:custGeom>
              <a:avLst/>
              <a:gdLst/>
              <a:ahLst/>
              <a:cxnLst/>
              <a:rect l="l" t="t" r="r" b="b"/>
              <a:pathLst>
                <a:path w="1672" h="8971" extrusionOk="0">
                  <a:moveTo>
                    <a:pt x="426" y="8907"/>
                  </a:moveTo>
                  <a:cubicBezTo>
                    <a:pt x="426" y="8907"/>
                    <a:pt x="0" y="2610"/>
                    <a:pt x="1671" y="0"/>
                  </a:cubicBezTo>
                  <a:lnTo>
                    <a:pt x="608" y="897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765500" y="3669275"/>
              <a:ext cx="83500" cy="192450"/>
            </a:xfrm>
            <a:custGeom>
              <a:avLst/>
              <a:gdLst/>
              <a:ahLst/>
              <a:cxnLst/>
              <a:rect l="l" t="t" r="r" b="b"/>
              <a:pathLst>
                <a:path w="3340" h="7698" extrusionOk="0">
                  <a:moveTo>
                    <a:pt x="0" y="7698"/>
                  </a:moveTo>
                  <a:cubicBezTo>
                    <a:pt x="0" y="7698"/>
                    <a:pt x="1438" y="1039"/>
                    <a:pt x="33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657450" y="3653275"/>
              <a:ext cx="54675" cy="213900"/>
            </a:xfrm>
            <a:custGeom>
              <a:avLst/>
              <a:gdLst/>
              <a:ahLst/>
              <a:cxnLst/>
              <a:rect l="l" t="t" r="r" b="b"/>
              <a:pathLst>
                <a:path w="2187" h="8556" extrusionOk="0">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605775" y="3647475"/>
              <a:ext cx="42900" cy="218550"/>
            </a:xfrm>
            <a:custGeom>
              <a:avLst/>
              <a:gdLst/>
              <a:ahLst/>
              <a:cxnLst/>
              <a:rect l="l" t="t" r="r" b="b"/>
              <a:pathLst>
                <a:path w="1716" h="8742" extrusionOk="0">
                  <a:moveTo>
                    <a:pt x="1716" y="8741"/>
                  </a:moveTo>
                  <a:cubicBezTo>
                    <a:pt x="1716" y="8741"/>
                    <a:pt x="1565" y="318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641525" y="3669225"/>
              <a:ext cx="44625" cy="196125"/>
            </a:xfrm>
            <a:custGeom>
              <a:avLst/>
              <a:gdLst/>
              <a:ahLst/>
              <a:cxnLst/>
              <a:rect l="l" t="t" r="r" b="b"/>
              <a:pathLst>
                <a:path w="1785" h="7845" extrusionOk="0">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686175" y="3665600"/>
              <a:ext cx="31125" cy="199750"/>
            </a:xfrm>
            <a:custGeom>
              <a:avLst/>
              <a:gdLst/>
              <a:ahLst/>
              <a:cxnLst/>
              <a:rect l="l" t="t" r="r" b="b"/>
              <a:pathLst>
                <a:path w="1245" h="7990" extrusionOk="0">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735850" y="3667400"/>
              <a:ext cx="31125" cy="199775"/>
            </a:xfrm>
            <a:custGeom>
              <a:avLst/>
              <a:gdLst/>
              <a:ahLst/>
              <a:cxnLst/>
              <a:rect l="l" t="t" r="r" b="b"/>
              <a:pathLst>
                <a:path w="1245" h="7991" extrusionOk="0">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619800" y="3856475"/>
              <a:ext cx="184525" cy="160975"/>
            </a:xfrm>
            <a:custGeom>
              <a:avLst/>
              <a:gdLst/>
              <a:ahLst/>
              <a:cxnLst/>
              <a:rect l="l" t="t" r="r" b="b"/>
              <a:pathLst>
                <a:path w="7381" h="6439" extrusionOk="0">
                  <a:moveTo>
                    <a:pt x="589" y="6438"/>
                  </a:moveTo>
                  <a:lnTo>
                    <a:pt x="1" y="233"/>
                  </a:lnTo>
                  <a:lnTo>
                    <a:pt x="7380" y="0"/>
                  </a:lnTo>
                  <a:lnTo>
                    <a:pt x="6892" y="64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619800" y="3860250"/>
              <a:ext cx="70250" cy="157200"/>
            </a:xfrm>
            <a:custGeom>
              <a:avLst/>
              <a:gdLst/>
              <a:ahLst/>
              <a:cxnLst/>
              <a:rect l="l" t="t" r="r" b="b"/>
              <a:pathLst>
                <a:path w="2810" h="6288" extrusionOk="0">
                  <a:moveTo>
                    <a:pt x="1" y="82"/>
                  </a:moveTo>
                  <a:lnTo>
                    <a:pt x="589" y="6287"/>
                  </a:lnTo>
                  <a:lnTo>
                    <a:pt x="2810" y="6287"/>
                  </a:lnTo>
                  <a:lnTo>
                    <a:pt x="258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706200" y="3665600"/>
              <a:ext cx="14600" cy="176075"/>
            </a:xfrm>
            <a:custGeom>
              <a:avLst/>
              <a:gdLst/>
              <a:ahLst/>
              <a:cxnLst/>
              <a:rect l="l" t="t" r="r" b="b"/>
              <a:pathLst>
                <a:path w="584" h="7043" extrusionOk="0">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667550" y="3669225"/>
              <a:ext cx="22050" cy="170150"/>
            </a:xfrm>
            <a:custGeom>
              <a:avLst/>
              <a:gdLst/>
              <a:ahLst/>
              <a:cxnLst/>
              <a:rect l="l" t="t" r="r" b="b"/>
              <a:pathLst>
                <a:path w="882" h="6806" extrusionOk="0">
                  <a:moveTo>
                    <a:pt x="0" y="1"/>
                  </a:moveTo>
                  <a:lnTo>
                    <a:pt x="240" y="6806"/>
                  </a:lnTo>
                  <a:cubicBezTo>
                    <a:pt x="240" y="6806"/>
                    <a:pt x="881" y="2935"/>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782025" y="3669225"/>
              <a:ext cx="66975" cy="154275"/>
            </a:xfrm>
            <a:custGeom>
              <a:avLst/>
              <a:gdLst/>
              <a:ahLst/>
              <a:cxnLst/>
              <a:rect l="l" t="t" r="r" b="b"/>
              <a:pathLst>
                <a:path w="2679" h="6171" extrusionOk="0">
                  <a:moveTo>
                    <a:pt x="2679" y="1"/>
                  </a:moveTo>
                  <a:cubicBezTo>
                    <a:pt x="2678" y="1"/>
                    <a:pt x="840" y="3087"/>
                    <a:pt x="1" y="6171"/>
                  </a:cubicBezTo>
                  <a:lnTo>
                    <a:pt x="2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a:off x="755475" y="3867150"/>
              <a:ext cx="24575" cy="42250"/>
            </a:xfrm>
            <a:custGeom>
              <a:avLst/>
              <a:gdLst/>
              <a:ahLst/>
              <a:cxnLst/>
              <a:rect l="l" t="t" r="r" b="b"/>
              <a:pathLst>
                <a:path w="983" h="1690" extrusionOk="0">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28"/>
          <p:cNvGrpSpPr/>
          <p:nvPr/>
        </p:nvGrpSpPr>
        <p:grpSpPr>
          <a:xfrm>
            <a:off x="713600" y="900250"/>
            <a:ext cx="1040250" cy="1130825"/>
            <a:chOff x="713600" y="900250"/>
            <a:chExt cx="1040250" cy="1130825"/>
          </a:xfrm>
        </p:grpSpPr>
        <p:sp>
          <p:nvSpPr>
            <p:cNvPr id="1836" name="Google Shape;1836;p28"/>
            <p:cNvSpPr/>
            <p:nvPr/>
          </p:nvSpPr>
          <p:spPr>
            <a:xfrm>
              <a:off x="713600" y="900250"/>
              <a:ext cx="1040250" cy="1130825"/>
            </a:xfrm>
            <a:custGeom>
              <a:avLst/>
              <a:gdLst/>
              <a:ahLst/>
              <a:cxnLst/>
              <a:rect l="l" t="t" r="r" b="b"/>
              <a:pathLst>
                <a:path w="41610" h="45233" extrusionOk="0">
                  <a:moveTo>
                    <a:pt x="1490" y="45232"/>
                  </a:moveTo>
                  <a:lnTo>
                    <a:pt x="0" y="1238"/>
                  </a:lnTo>
                  <a:lnTo>
                    <a:pt x="41610" y="1"/>
                  </a:lnTo>
                  <a:lnTo>
                    <a:pt x="39380" y="452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a:off x="750550" y="931175"/>
              <a:ext cx="975425" cy="1069575"/>
            </a:xfrm>
            <a:custGeom>
              <a:avLst/>
              <a:gdLst/>
              <a:ahLst/>
              <a:cxnLst/>
              <a:rect l="l" t="t" r="r" b="b"/>
              <a:pathLst>
                <a:path w="39017" h="42783" extrusionOk="0">
                  <a:moveTo>
                    <a:pt x="39016" y="1"/>
                  </a:moveTo>
                  <a:lnTo>
                    <a:pt x="1" y="928"/>
                  </a:lnTo>
                  <a:lnTo>
                    <a:pt x="1043" y="42783"/>
                  </a:lnTo>
                  <a:lnTo>
                    <a:pt x="37294" y="42783"/>
                  </a:lnTo>
                  <a:lnTo>
                    <a:pt x="39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a:off x="760875" y="989850"/>
              <a:ext cx="906850" cy="955150"/>
            </a:xfrm>
            <a:custGeom>
              <a:avLst/>
              <a:gdLst/>
              <a:ahLst/>
              <a:cxnLst/>
              <a:rect l="l" t="t" r="r" b="b"/>
              <a:pathLst>
                <a:path w="36274" h="38206" extrusionOk="0">
                  <a:moveTo>
                    <a:pt x="1219" y="37655"/>
                  </a:moveTo>
                  <a:lnTo>
                    <a:pt x="34753" y="38206"/>
                  </a:lnTo>
                  <a:lnTo>
                    <a:pt x="36274" y="1"/>
                  </a:lnTo>
                  <a:lnTo>
                    <a:pt x="0" y="9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a:off x="776600" y="1931200"/>
              <a:ext cx="906325" cy="69550"/>
            </a:xfrm>
            <a:custGeom>
              <a:avLst/>
              <a:gdLst/>
              <a:ahLst/>
              <a:cxnLst/>
              <a:rect l="l" t="t" r="r" b="b"/>
              <a:pathLst>
                <a:path w="36253" h="2782" extrusionOk="0">
                  <a:moveTo>
                    <a:pt x="34124" y="552"/>
                  </a:moveTo>
                  <a:lnTo>
                    <a:pt x="36252" y="2782"/>
                  </a:lnTo>
                  <a:lnTo>
                    <a:pt x="1" y="2782"/>
                  </a:lnTo>
                  <a:lnTo>
                    <a:pt x="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a:off x="750550" y="931175"/>
              <a:ext cx="975425" cy="159700"/>
            </a:xfrm>
            <a:custGeom>
              <a:avLst/>
              <a:gdLst/>
              <a:ahLst/>
              <a:cxnLst/>
              <a:rect l="l" t="t" r="r" b="b"/>
              <a:pathLst>
                <a:path w="39017" h="6388" extrusionOk="0">
                  <a:moveTo>
                    <a:pt x="39016" y="1"/>
                  </a:moveTo>
                  <a:lnTo>
                    <a:pt x="1" y="928"/>
                  </a:lnTo>
                  <a:lnTo>
                    <a:pt x="413" y="6388"/>
                  </a:lnTo>
                  <a:lnTo>
                    <a:pt x="36569" y="5276"/>
                  </a:lnTo>
                  <a:lnTo>
                    <a:pt x="3901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a:off x="881225" y="1128050"/>
              <a:ext cx="645475" cy="693100"/>
            </a:xfrm>
            <a:custGeom>
              <a:avLst/>
              <a:gdLst/>
              <a:ahLst/>
              <a:cxnLst/>
              <a:rect l="l" t="t" r="r" b="b"/>
              <a:pathLst>
                <a:path w="25819" h="27724" extrusionOk="0">
                  <a:moveTo>
                    <a:pt x="25818" y="0"/>
                  </a:moveTo>
                  <a:lnTo>
                    <a:pt x="0" y="967"/>
                  </a:lnTo>
                  <a:lnTo>
                    <a:pt x="1259" y="27724"/>
                  </a:lnTo>
                  <a:lnTo>
                    <a:pt x="24607" y="27724"/>
                  </a:lnTo>
                  <a:lnTo>
                    <a:pt x="25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a:off x="903000" y="1460950"/>
              <a:ext cx="610375" cy="236450"/>
            </a:xfrm>
            <a:custGeom>
              <a:avLst/>
              <a:gdLst/>
              <a:ahLst/>
              <a:cxnLst/>
              <a:rect l="l" t="t" r="r" b="b"/>
              <a:pathLst>
                <a:path w="24415" h="9458" extrusionOk="0">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a:off x="1016150" y="1196125"/>
              <a:ext cx="469475" cy="284425"/>
            </a:xfrm>
            <a:custGeom>
              <a:avLst/>
              <a:gdLst/>
              <a:ahLst/>
              <a:cxnLst/>
              <a:rect l="l" t="t" r="r" b="b"/>
              <a:pathLst>
                <a:path w="18779" h="11377" extrusionOk="0">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a:off x="980200" y="1236200"/>
              <a:ext cx="138800" cy="140200"/>
            </a:xfrm>
            <a:custGeom>
              <a:avLst/>
              <a:gdLst/>
              <a:ahLst/>
              <a:cxnLst/>
              <a:rect l="l" t="t" r="r" b="b"/>
              <a:pathLst>
                <a:path w="5552" h="5608" extrusionOk="0">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a:off x="951250" y="1657200"/>
              <a:ext cx="422675" cy="167450"/>
            </a:xfrm>
            <a:custGeom>
              <a:avLst/>
              <a:gdLst/>
              <a:ahLst/>
              <a:cxnLst/>
              <a:rect l="l" t="t" r="r" b="b"/>
              <a:pathLst>
                <a:path w="16907" h="6698" extrusionOk="0">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1360775" y="1536375"/>
              <a:ext cx="128750" cy="84750"/>
            </a:xfrm>
            <a:custGeom>
              <a:avLst/>
              <a:gdLst/>
              <a:ahLst/>
              <a:cxnLst/>
              <a:rect l="l" t="t" r="r" b="b"/>
              <a:pathLst>
                <a:path w="5150" h="3390" extrusionOk="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1138150" y="1931525"/>
              <a:ext cx="311675" cy="69225"/>
            </a:xfrm>
            <a:custGeom>
              <a:avLst/>
              <a:gdLst/>
              <a:ahLst/>
              <a:cxnLst/>
              <a:rect l="l" t="t" r="r" b="b"/>
              <a:pathLst>
                <a:path w="12467" h="2769" extrusionOk="0">
                  <a:moveTo>
                    <a:pt x="1" y="1"/>
                  </a:moveTo>
                  <a:lnTo>
                    <a:pt x="991" y="2769"/>
                  </a:lnTo>
                  <a:lnTo>
                    <a:pt x="12466" y="2769"/>
                  </a:lnTo>
                  <a:lnTo>
                    <a:pt x="10846" y="394"/>
                  </a:lnTo>
                  <a:lnTo>
                    <a:pt x="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1449800" y="1942025"/>
              <a:ext cx="103575" cy="58725"/>
            </a:xfrm>
            <a:custGeom>
              <a:avLst/>
              <a:gdLst/>
              <a:ahLst/>
              <a:cxnLst/>
              <a:rect l="l" t="t" r="r" b="b"/>
              <a:pathLst>
                <a:path w="4143" h="2349" extrusionOk="0">
                  <a:moveTo>
                    <a:pt x="0" y="0"/>
                  </a:moveTo>
                  <a:lnTo>
                    <a:pt x="1216" y="2349"/>
                  </a:lnTo>
                  <a:lnTo>
                    <a:pt x="4143" y="2349"/>
                  </a:lnTo>
                  <a:lnTo>
                    <a:pt x="1216"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28"/>
          <p:cNvGrpSpPr/>
          <p:nvPr/>
        </p:nvGrpSpPr>
        <p:grpSpPr>
          <a:xfrm>
            <a:off x="1347175" y="0"/>
            <a:ext cx="802375" cy="1801650"/>
            <a:chOff x="1347175" y="0"/>
            <a:chExt cx="802375" cy="1801650"/>
          </a:xfrm>
        </p:grpSpPr>
        <p:sp>
          <p:nvSpPr>
            <p:cNvPr id="1850" name="Google Shape;1850;p28"/>
            <p:cNvSpPr/>
            <p:nvPr/>
          </p:nvSpPr>
          <p:spPr>
            <a:xfrm>
              <a:off x="1379100" y="623850"/>
              <a:ext cx="721900" cy="313625"/>
            </a:xfrm>
            <a:custGeom>
              <a:avLst/>
              <a:gdLst/>
              <a:ahLst/>
              <a:cxnLst/>
              <a:rect l="l" t="t" r="r" b="b"/>
              <a:pathLst>
                <a:path w="28876" h="12545" extrusionOk="0">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1379100" y="887525"/>
              <a:ext cx="721900" cy="87550"/>
            </a:xfrm>
            <a:custGeom>
              <a:avLst/>
              <a:gdLst/>
              <a:ahLst/>
              <a:cxnLst/>
              <a:rect l="l" t="t" r="r" b="b"/>
              <a:pathLst>
                <a:path w="28876" h="3502" extrusionOk="0">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1406900" y="833475"/>
              <a:ext cx="666300" cy="183525"/>
            </a:xfrm>
            <a:custGeom>
              <a:avLst/>
              <a:gdLst/>
              <a:ahLst/>
              <a:cxnLst/>
              <a:rect l="l" t="t" r="r" b="b"/>
              <a:pathLst>
                <a:path w="26652" h="7341" extrusionOk="0">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681625" y="743950"/>
              <a:ext cx="122625" cy="59025"/>
            </a:xfrm>
            <a:custGeom>
              <a:avLst/>
              <a:gdLst/>
              <a:ahLst/>
              <a:cxnLst/>
              <a:rect l="l" t="t" r="r" b="b"/>
              <a:pathLst>
                <a:path w="4905" h="2361" extrusionOk="0">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739850" y="0"/>
              <a:ext cx="6100" cy="763050"/>
            </a:xfrm>
            <a:custGeom>
              <a:avLst/>
              <a:gdLst/>
              <a:ahLst/>
              <a:cxnLst/>
              <a:rect l="l" t="t" r="r" b="b"/>
              <a:pathLst>
                <a:path w="244" h="30522" extrusionOk="0">
                  <a:moveTo>
                    <a:pt x="1" y="0"/>
                  </a:moveTo>
                  <a:lnTo>
                    <a:pt x="244" y="0"/>
                  </a:lnTo>
                  <a:lnTo>
                    <a:pt x="244" y="30522"/>
                  </a:lnTo>
                  <a:lnTo>
                    <a:pt x="1" y="305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688125" y="891650"/>
              <a:ext cx="120450" cy="30900"/>
            </a:xfrm>
            <a:custGeom>
              <a:avLst/>
              <a:gdLst/>
              <a:ahLst/>
              <a:cxnLst/>
              <a:rect l="l" t="t" r="r" b="b"/>
              <a:pathLst>
                <a:path w="4818" h="1236" extrusionOk="0">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865850" y="833100"/>
              <a:ext cx="47150" cy="22950"/>
            </a:xfrm>
            <a:custGeom>
              <a:avLst/>
              <a:gdLst/>
              <a:ahLst/>
              <a:cxnLst/>
              <a:rect l="l" t="t" r="r" b="b"/>
              <a:pathLst>
                <a:path w="1886" h="918" extrusionOk="0">
                  <a:moveTo>
                    <a:pt x="187" y="1"/>
                  </a:moveTo>
                  <a:cubicBezTo>
                    <a:pt x="187" y="1"/>
                    <a:pt x="1" y="918"/>
                    <a:pt x="1791" y="918"/>
                  </a:cubicBezTo>
                  <a:cubicBezTo>
                    <a:pt x="1792" y="918"/>
                    <a:pt x="1885" y="199"/>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347175" y="968775"/>
              <a:ext cx="802375" cy="832875"/>
            </a:xfrm>
            <a:custGeom>
              <a:avLst/>
              <a:gdLst/>
              <a:ahLst/>
              <a:cxnLst/>
              <a:rect l="l" t="t" r="r" b="b"/>
              <a:pathLst>
                <a:path w="32095" h="33315" extrusionOk="0">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448600" y="966700"/>
              <a:ext cx="607200" cy="572950"/>
            </a:xfrm>
            <a:custGeom>
              <a:avLst/>
              <a:gdLst/>
              <a:ahLst/>
              <a:cxnLst/>
              <a:rect l="l" t="t" r="r" b="b"/>
              <a:pathLst>
                <a:path w="24288" h="22918" extrusionOk="0">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74475" y="1025925"/>
              <a:ext cx="355450" cy="335350"/>
            </a:xfrm>
            <a:custGeom>
              <a:avLst/>
              <a:gdLst/>
              <a:ahLst/>
              <a:cxnLst/>
              <a:rect l="l" t="t" r="r" b="b"/>
              <a:pathLst>
                <a:path w="14218" h="13414" extrusionOk="0">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665850" y="1067550"/>
              <a:ext cx="188325" cy="177675"/>
            </a:xfrm>
            <a:custGeom>
              <a:avLst/>
              <a:gdLst/>
              <a:ahLst/>
              <a:cxnLst/>
              <a:rect l="l" t="t" r="r" b="b"/>
              <a:pathLst>
                <a:path w="7533" h="7107" extrusionOk="0">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5">
  <p:cSld name="SECTION_TITLE_AND_DESCRIPTION_2">
    <p:spTree>
      <p:nvGrpSpPr>
        <p:cNvPr id="1" name="Shape 1861"/>
        <p:cNvGrpSpPr/>
        <p:nvPr/>
      </p:nvGrpSpPr>
      <p:grpSpPr>
        <a:xfrm>
          <a:off x="0" y="0"/>
          <a:ext cx="0" cy="0"/>
          <a:chOff x="0" y="0"/>
          <a:chExt cx="0" cy="0"/>
        </a:xfrm>
      </p:grpSpPr>
      <p:pic>
        <p:nvPicPr>
          <p:cNvPr id="1862" name="Google Shape;1862;p2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863" name="Google Shape;1863;p29"/>
          <p:cNvSpPr/>
          <p:nvPr/>
        </p:nvSpPr>
        <p:spPr>
          <a:xfrm>
            <a:off x="2725075" y="2601550"/>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9"/>
          <p:cNvSpPr/>
          <p:nvPr/>
        </p:nvSpPr>
        <p:spPr>
          <a:xfrm>
            <a:off x="5956875" y="3901213"/>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9"/>
          <p:cNvSpPr/>
          <p:nvPr/>
        </p:nvSpPr>
        <p:spPr>
          <a:xfrm rot="10800000" flipH="1">
            <a:off x="2559063" y="3416693"/>
            <a:ext cx="2361837" cy="850357"/>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9"/>
          <p:cNvSpPr/>
          <p:nvPr/>
        </p:nvSpPr>
        <p:spPr>
          <a:xfrm>
            <a:off x="7851725" y="0"/>
            <a:ext cx="1292240" cy="1535517"/>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9"/>
          <p:cNvSpPr/>
          <p:nvPr/>
        </p:nvSpPr>
        <p:spPr>
          <a:xfrm>
            <a:off x="-37575" y="1815220"/>
            <a:ext cx="2361830" cy="1733696"/>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9"/>
          <p:cNvSpPr/>
          <p:nvPr/>
        </p:nvSpPr>
        <p:spPr>
          <a:xfrm>
            <a:off x="7568425" y="3732575"/>
            <a:ext cx="181625" cy="130150"/>
          </a:xfrm>
          <a:custGeom>
            <a:avLst/>
            <a:gdLst/>
            <a:ahLst/>
            <a:cxnLst/>
            <a:rect l="l" t="t" r="r" b="b"/>
            <a:pathLst>
              <a:path w="7265" h="5206" extrusionOk="0">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9"/>
          <p:cNvSpPr/>
          <p:nvPr/>
        </p:nvSpPr>
        <p:spPr>
          <a:xfrm>
            <a:off x="6688175" y="3813250"/>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9"/>
          <p:cNvSpPr/>
          <p:nvPr/>
        </p:nvSpPr>
        <p:spPr>
          <a:xfrm>
            <a:off x="1471225" y="1374475"/>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1" name="Google Shape;1871;p29"/>
          <p:cNvGrpSpPr/>
          <p:nvPr/>
        </p:nvGrpSpPr>
        <p:grpSpPr>
          <a:xfrm>
            <a:off x="0" y="4183124"/>
            <a:ext cx="9144013" cy="956945"/>
            <a:chOff x="0" y="4183124"/>
            <a:chExt cx="9144013" cy="956945"/>
          </a:xfrm>
        </p:grpSpPr>
        <p:sp>
          <p:nvSpPr>
            <p:cNvPr id="1872" name="Google Shape;1872;p29"/>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9"/>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9"/>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9"/>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9"/>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9"/>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9"/>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9"/>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9"/>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9"/>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9"/>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29"/>
          <p:cNvGrpSpPr/>
          <p:nvPr/>
        </p:nvGrpSpPr>
        <p:grpSpPr>
          <a:xfrm>
            <a:off x="719955" y="2373050"/>
            <a:ext cx="2842920" cy="2230453"/>
            <a:chOff x="719955" y="2373050"/>
            <a:chExt cx="2842920" cy="2230453"/>
          </a:xfrm>
        </p:grpSpPr>
        <p:sp>
          <p:nvSpPr>
            <p:cNvPr id="1912" name="Google Shape;1912;p29"/>
            <p:cNvSpPr/>
            <p:nvPr/>
          </p:nvSpPr>
          <p:spPr>
            <a:xfrm flipH="1">
              <a:off x="2241995" y="3103825"/>
              <a:ext cx="1231420" cy="358075"/>
            </a:xfrm>
            <a:custGeom>
              <a:avLst/>
              <a:gdLst/>
              <a:ahLst/>
              <a:cxnLst/>
              <a:rect l="l" t="t" r="r" b="b"/>
              <a:pathLst>
                <a:path w="36309" h="10558" extrusionOk="0">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flipH="1">
              <a:off x="3044722" y="3258024"/>
              <a:ext cx="518153" cy="1221177"/>
            </a:xfrm>
            <a:custGeom>
              <a:avLst/>
              <a:gdLst/>
              <a:ahLst/>
              <a:cxnLst/>
              <a:rect l="l" t="t" r="r" b="b"/>
              <a:pathLst>
                <a:path w="15278" h="36007" extrusionOk="0">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flipH="1">
              <a:off x="2242022" y="3385195"/>
              <a:ext cx="900952" cy="1090605"/>
            </a:xfrm>
            <a:custGeom>
              <a:avLst/>
              <a:gdLst/>
              <a:ahLst/>
              <a:cxnLst/>
              <a:rect l="l" t="t" r="r" b="b"/>
              <a:pathLst>
                <a:path w="26565" h="32157" extrusionOk="0">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flipH="1">
              <a:off x="975285" y="2373050"/>
              <a:ext cx="1480288" cy="2102832"/>
            </a:xfrm>
            <a:custGeom>
              <a:avLst/>
              <a:gdLst/>
              <a:ahLst/>
              <a:cxnLst/>
              <a:rect l="l" t="t" r="r" b="b"/>
              <a:pathLst>
                <a:path w="43647" h="62003" extrusionOk="0">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flipH="1">
              <a:off x="1945781" y="3956481"/>
              <a:ext cx="1117228" cy="522664"/>
            </a:xfrm>
            <a:custGeom>
              <a:avLst/>
              <a:gdLst/>
              <a:ahLst/>
              <a:cxnLst/>
              <a:rect l="l" t="t" r="r" b="b"/>
              <a:pathLst>
                <a:path w="32942" h="15411" extrusionOk="0">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flipH="1">
              <a:off x="719955" y="2415644"/>
              <a:ext cx="693324" cy="2060336"/>
            </a:xfrm>
            <a:custGeom>
              <a:avLst/>
              <a:gdLst/>
              <a:ahLst/>
              <a:cxnLst/>
              <a:rect l="l" t="t" r="r" b="b"/>
              <a:pathLst>
                <a:path w="20443" h="60750" extrusionOk="0">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flipH="1">
              <a:off x="2054482" y="3870853"/>
              <a:ext cx="963864" cy="164657"/>
            </a:xfrm>
            <a:custGeom>
              <a:avLst/>
              <a:gdLst/>
              <a:ahLst/>
              <a:cxnLst/>
              <a:rect l="l" t="t" r="r" b="b"/>
              <a:pathLst>
                <a:path w="28420" h="4855" extrusionOk="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flipH="1">
              <a:off x="1204926" y="2579304"/>
              <a:ext cx="1209171" cy="1351309"/>
            </a:xfrm>
            <a:custGeom>
              <a:avLst/>
              <a:gdLst/>
              <a:ahLst/>
              <a:cxnLst/>
              <a:rect l="l" t="t" r="r" b="b"/>
              <a:pathLst>
                <a:path w="35653" h="39844" extrusionOk="0">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flipH="1">
              <a:off x="975379" y="2407505"/>
              <a:ext cx="311848" cy="192502"/>
            </a:xfrm>
            <a:custGeom>
              <a:avLst/>
              <a:gdLst/>
              <a:ahLst/>
              <a:cxnLst/>
              <a:rect l="l" t="t" r="r" b="b"/>
              <a:pathLst>
                <a:path w="9195" h="5676" extrusionOk="0">
                  <a:moveTo>
                    <a:pt x="9194" y="241"/>
                  </a:moveTo>
                  <a:cubicBezTo>
                    <a:pt x="9194" y="241"/>
                    <a:pt x="3445" y="0"/>
                    <a:pt x="0" y="56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flipH="1">
              <a:off x="2046452" y="2506766"/>
              <a:ext cx="44937" cy="216886"/>
            </a:xfrm>
            <a:custGeom>
              <a:avLst/>
              <a:gdLst/>
              <a:ahLst/>
              <a:cxnLst/>
              <a:rect l="l" t="t" r="r" b="b"/>
              <a:pathLst>
                <a:path w="1325" h="6395" extrusionOk="0">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flipH="1">
              <a:off x="3072731" y="3385195"/>
              <a:ext cx="135558" cy="183921"/>
            </a:xfrm>
            <a:custGeom>
              <a:avLst/>
              <a:gdLst/>
              <a:ahLst/>
              <a:cxnLst/>
              <a:rect l="l" t="t" r="r" b="b"/>
              <a:pathLst>
                <a:path w="3997" h="5423" extrusionOk="0">
                  <a:moveTo>
                    <a:pt x="3997" y="1"/>
                  </a:moveTo>
                  <a:cubicBezTo>
                    <a:pt x="3997" y="1"/>
                    <a:pt x="0" y="1875"/>
                    <a:pt x="0" y="542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flipH="1">
              <a:off x="3407620" y="3405949"/>
              <a:ext cx="65795" cy="229706"/>
            </a:xfrm>
            <a:custGeom>
              <a:avLst/>
              <a:gdLst/>
              <a:ahLst/>
              <a:cxnLst/>
              <a:rect l="l" t="t" r="r" b="b"/>
              <a:pathLst>
                <a:path w="1940" h="6773" extrusionOk="0">
                  <a:moveTo>
                    <a:pt x="1" y="1"/>
                  </a:moveTo>
                  <a:cubicBezTo>
                    <a:pt x="1" y="1"/>
                    <a:pt x="1939" y="1171"/>
                    <a:pt x="1190" y="67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flipH="1">
              <a:off x="2815840" y="3969469"/>
              <a:ext cx="202506" cy="197080"/>
            </a:xfrm>
            <a:custGeom>
              <a:avLst/>
              <a:gdLst/>
              <a:ahLst/>
              <a:cxnLst/>
              <a:rect l="l" t="t" r="r" b="b"/>
              <a:pathLst>
                <a:path w="5971" h="5811" extrusionOk="0">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flipH="1">
              <a:off x="1768232" y="3385161"/>
              <a:ext cx="1344289" cy="1091012"/>
            </a:xfrm>
            <a:custGeom>
              <a:avLst/>
              <a:gdLst/>
              <a:ahLst/>
              <a:cxnLst/>
              <a:rect l="l" t="t" r="r" b="b"/>
              <a:pathLst>
                <a:path w="39637" h="32169" extrusionOk="0">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flipH="1">
              <a:off x="1118235" y="3108539"/>
              <a:ext cx="936359" cy="353360"/>
            </a:xfrm>
            <a:custGeom>
              <a:avLst/>
              <a:gdLst/>
              <a:ahLst/>
              <a:cxnLst/>
              <a:rect l="l" t="t" r="r" b="b"/>
              <a:pathLst>
                <a:path w="27609" h="10419" extrusionOk="0">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flipH="1">
              <a:off x="1011189" y="3385195"/>
              <a:ext cx="750844" cy="1090605"/>
            </a:xfrm>
            <a:custGeom>
              <a:avLst/>
              <a:gdLst/>
              <a:ahLst/>
              <a:cxnLst/>
              <a:rect l="l" t="t" r="r" b="b"/>
              <a:pathLst>
                <a:path w="22139" h="32157" extrusionOk="0">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flipH="1">
              <a:off x="1653847" y="3258024"/>
              <a:ext cx="490173" cy="1221177"/>
            </a:xfrm>
            <a:custGeom>
              <a:avLst/>
              <a:gdLst/>
              <a:ahLst/>
              <a:cxnLst/>
              <a:rect l="l" t="t" r="r" b="b"/>
              <a:pathLst>
                <a:path w="14453" h="36007" extrusionOk="0">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1653941" y="3385195"/>
              <a:ext cx="164861" cy="209086"/>
            </a:xfrm>
            <a:custGeom>
              <a:avLst/>
              <a:gdLst/>
              <a:ahLst/>
              <a:cxnLst/>
              <a:rect l="l" t="t" r="r" b="b"/>
              <a:pathLst>
                <a:path w="4861" h="6165" extrusionOk="0">
                  <a:moveTo>
                    <a:pt x="4861" y="1"/>
                  </a:moveTo>
                  <a:cubicBezTo>
                    <a:pt x="4861" y="1"/>
                    <a:pt x="507" y="1737"/>
                    <a:pt x="1" y="616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2011148" y="3405949"/>
              <a:ext cx="55044" cy="208984"/>
            </a:xfrm>
            <a:custGeom>
              <a:avLst/>
              <a:gdLst/>
              <a:ahLst/>
              <a:cxnLst/>
              <a:rect l="l" t="t" r="r" b="b"/>
              <a:pathLst>
                <a:path w="1623" h="6162" extrusionOk="0">
                  <a:moveTo>
                    <a:pt x="343" y="1"/>
                  </a:moveTo>
                  <a:cubicBezTo>
                    <a:pt x="343" y="1"/>
                    <a:pt x="0" y="2750"/>
                    <a:pt x="1622" y="61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1238908" y="4475678"/>
              <a:ext cx="2029745" cy="127826"/>
            </a:xfrm>
            <a:custGeom>
              <a:avLst/>
              <a:gdLst/>
              <a:ahLst/>
              <a:cxnLst/>
              <a:rect l="l" t="t" r="r" b="b"/>
              <a:pathLst>
                <a:path w="59848" h="3769" extrusionOk="0">
                  <a:moveTo>
                    <a:pt x="1" y="100"/>
                  </a:moveTo>
                  <a:lnTo>
                    <a:pt x="655" y="3768"/>
                  </a:lnTo>
                  <a:lnTo>
                    <a:pt x="59341" y="3768"/>
                  </a:lnTo>
                  <a:lnTo>
                    <a:pt x="59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238908" y="4475678"/>
              <a:ext cx="2029745" cy="127826"/>
            </a:xfrm>
            <a:custGeom>
              <a:avLst/>
              <a:gdLst/>
              <a:ahLst/>
              <a:cxnLst/>
              <a:rect l="l" t="t" r="r" b="b"/>
              <a:pathLst>
                <a:path w="59848" h="3769" extrusionOk="0">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975318" y="2415610"/>
              <a:ext cx="1072969" cy="202201"/>
            </a:xfrm>
            <a:custGeom>
              <a:avLst/>
              <a:gdLst/>
              <a:ahLst/>
              <a:cxnLst/>
              <a:rect l="l" t="t" r="r" b="b"/>
              <a:pathLst>
                <a:path w="31637" h="5962" extrusionOk="0">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1653949" y="3385195"/>
              <a:ext cx="75461" cy="1090605"/>
            </a:xfrm>
            <a:custGeom>
              <a:avLst/>
              <a:gdLst/>
              <a:ahLst/>
              <a:cxnLst/>
              <a:rect l="l" t="t" r="r" b="b"/>
              <a:pathLst>
                <a:path w="2225" h="32157" extrusionOk="0">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3044759" y="3385195"/>
              <a:ext cx="59148" cy="1090605"/>
            </a:xfrm>
            <a:custGeom>
              <a:avLst/>
              <a:gdLst/>
              <a:ahLst/>
              <a:cxnLst/>
              <a:rect l="l" t="t" r="r" b="b"/>
              <a:pathLst>
                <a:path w="1744" h="32157" extrusionOk="0">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975382" y="2415644"/>
              <a:ext cx="277798" cy="981466"/>
            </a:xfrm>
            <a:custGeom>
              <a:avLst/>
              <a:gdLst/>
              <a:ahLst/>
              <a:cxnLst/>
              <a:rect l="l" t="t" r="r" b="b"/>
              <a:pathLst>
                <a:path w="8191" h="28939" extrusionOk="0">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1750821" y="3425110"/>
              <a:ext cx="260365" cy="154754"/>
            </a:xfrm>
            <a:custGeom>
              <a:avLst/>
              <a:gdLst/>
              <a:ahLst/>
              <a:cxnLst/>
              <a:rect l="l" t="t" r="r" b="b"/>
              <a:pathLst>
                <a:path w="7677" h="4563" extrusionOk="0">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1123054" y="2450200"/>
              <a:ext cx="896577" cy="256296"/>
            </a:xfrm>
            <a:custGeom>
              <a:avLst/>
              <a:gdLst/>
              <a:ahLst/>
              <a:cxnLst/>
              <a:rect l="l" t="t" r="r" b="b"/>
              <a:pathLst>
                <a:path w="26436" h="7557" extrusionOk="0">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3129190" y="3380820"/>
              <a:ext cx="188228" cy="63658"/>
            </a:xfrm>
            <a:custGeom>
              <a:avLst/>
              <a:gdLst/>
              <a:ahLst/>
              <a:cxnLst/>
              <a:rect l="l" t="t" r="r" b="b"/>
              <a:pathLst>
                <a:path w="5550" h="1877" extrusionOk="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flipH="1">
              <a:off x="2700093" y="4048519"/>
              <a:ext cx="257754" cy="107002"/>
            </a:xfrm>
            <a:custGeom>
              <a:avLst/>
              <a:gdLst/>
              <a:ahLst/>
              <a:cxnLst/>
              <a:rect l="l" t="t" r="r" b="b"/>
              <a:pathLst>
                <a:path w="7600" h="3155" extrusionOk="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flipH="1">
              <a:off x="2058509" y="2864371"/>
              <a:ext cx="228418" cy="475895"/>
            </a:xfrm>
            <a:custGeom>
              <a:avLst/>
              <a:gdLst/>
              <a:ahLst/>
              <a:cxnLst/>
              <a:rect l="l" t="t" r="r" b="b"/>
              <a:pathLst>
                <a:path w="6735" h="14032" extrusionOk="0">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flipH="1">
              <a:off x="2100907" y="2952712"/>
              <a:ext cx="143732" cy="299232"/>
            </a:xfrm>
            <a:custGeom>
              <a:avLst/>
              <a:gdLst/>
              <a:ahLst/>
              <a:cxnLst/>
              <a:rect l="l" t="t" r="r" b="b"/>
              <a:pathLst>
                <a:path w="4238" h="8823" extrusionOk="0">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flipH="1">
              <a:off x="1194968" y="2599753"/>
              <a:ext cx="228485" cy="475929"/>
            </a:xfrm>
            <a:custGeom>
              <a:avLst/>
              <a:gdLst/>
              <a:ahLst/>
              <a:cxnLst/>
              <a:rect l="l" t="t" r="r" b="b"/>
              <a:pathLst>
                <a:path w="6737" h="14033" extrusionOk="0">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flipH="1">
              <a:off x="1237399" y="2688163"/>
              <a:ext cx="143766" cy="299232"/>
            </a:xfrm>
            <a:custGeom>
              <a:avLst/>
              <a:gdLst/>
              <a:ahLst/>
              <a:cxnLst/>
              <a:rect l="l" t="t" r="r" b="b"/>
              <a:pathLst>
                <a:path w="4239" h="8823" extrusionOk="0">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flipH="1">
              <a:off x="1693041" y="3725979"/>
              <a:ext cx="184294" cy="469384"/>
            </a:xfrm>
            <a:custGeom>
              <a:avLst/>
              <a:gdLst/>
              <a:ahLst/>
              <a:cxnLst/>
              <a:rect l="l" t="t" r="r" b="b"/>
              <a:pathLst>
                <a:path w="5434" h="13840" extrusionOk="0">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flipH="1">
              <a:off x="1727230" y="3812998"/>
              <a:ext cx="115955" cy="295196"/>
            </a:xfrm>
            <a:custGeom>
              <a:avLst/>
              <a:gdLst/>
              <a:ahLst/>
              <a:cxnLst/>
              <a:rect l="l" t="t" r="r" b="b"/>
              <a:pathLst>
                <a:path w="3419" h="8704" extrusionOk="0">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29"/>
          <p:cNvGrpSpPr/>
          <p:nvPr/>
        </p:nvGrpSpPr>
        <p:grpSpPr>
          <a:xfrm>
            <a:off x="3219150" y="2515150"/>
            <a:ext cx="993050" cy="2088350"/>
            <a:chOff x="3219150" y="2515150"/>
            <a:chExt cx="993050" cy="2088350"/>
          </a:xfrm>
        </p:grpSpPr>
        <p:sp>
          <p:nvSpPr>
            <p:cNvPr id="1948" name="Google Shape;1948;p29"/>
            <p:cNvSpPr/>
            <p:nvPr/>
          </p:nvSpPr>
          <p:spPr>
            <a:xfrm>
              <a:off x="3598800" y="3397900"/>
              <a:ext cx="328175" cy="619650"/>
            </a:xfrm>
            <a:custGeom>
              <a:avLst/>
              <a:gdLst/>
              <a:ahLst/>
              <a:cxnLst/>
              <a:rect l="l" t="t" r="r" b="b"/>
              <a:pathLst>
                <a:path w="13127" h="24786" extrusionOk="0">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3606625" y="3397950"/>
              <a:ext cx="320350" cy="619600"/>
            </a:xfrm>
            <a:custGeom>
              <a:avLst/>
              <a:gdLst/>
              <a:ahLst/>
              <a:cxnLst/>
              <a:rect l="l" t="t" r="r" b="b"/>
              <a:pathLst>
                <a:path w="12814" h="24784" extrusionOk="0">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3596700" y="2938950"/>
              <a:ext cx="169500" cy="756425"/>
            </a:xfrm>
            <a:custGeom>
              <a:avLst/>
              <a:gdLst/>
              <a:ahLst/>
              <a:cxnLst/>
              <a:rect l="l" t="t" r="r" b="b"/>
              <a:pathLst>
                <a:path w="6780" h="30257" extrusionOk="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3598950" y="2938925"/>
              <a:ext cx="138375" cy="756400"/>
            </a:xfrm>
            <a:custGeom>
              <a:avLst/>
              <a:gdLst/>
              <a:ahLst/>
              <a:cxnLst/>
              <a:rect l="l" t="t" r="r" b="b"/>
              <a:pathLst>
                <a:path w="5535" h="30256" extrusionOk="0">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3397875" y="4062350"/>
              <a:ext cx="435575" cy="541150"/>
            </a:xfrm>
            <a:custGeom>
              <a:avLst/>
              <a:gdLst/>
              <a:ahLst/>
              <a:cxnLst/>
              <a:rect l="l" t="t" r="r" b="b"/>
              <a:pathLst>
                <a:path w="17423" h="21646" extrusionOk="0">
                  <a:moveTo>
                    <a:pt x="16087" y="21646"/>
                  </a:moveTo>
                  <a:lnTo>
                    <a:pt x="17423" y="0"/>
                  </a:lnTo>
                  <a:lnTo>
                    <a:pt x="0" y="0"/>
                  </a:lnTo>
                  <a:lnTo>
                    <a:pt x="1384" y="216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3473675" y="4096425"/>
              <a:ext cx="51850" cy="201450"/>
            </a:xfrm>
            <a:custGeom>
              <a:avLst/>
              <a:gdLst/>
              <a:ahLst/>
              <a:cxnLst/>
              <a:rect l="l" t="t" r="r" b="b"/>
              <a:pathLst>
                <a:path w="2074" h="8058" extrusionOk="0">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3778125" y="4259400"/>
              <a:ext cx="26225" cy="201325"/>
            </a:xfrm>
            <a:custGeom>
              <a:avLst/>
              <a:gdLst/>
              <a:ahLst/>
              <a:cxnLst/>
              <a:rect l="l" t="t" r="r" b="b"/>
              <a:pathLst>
                <a:path w="1049" h="8053" extrusionOk="0">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3485700" y="4324750"/>
              <a:ext cx="20775" cy="70325"/>
            </a:xfrm>
            <a:custGeom>
              <a:avLst/>
              <a:gdLst/>
              <a:ahLst/>
              <a:cxnLst/>
              <a:rect l="l" t="t" r="r" b="b"/>
              <a:pathLst>
                <a:path w="831" h="2813" extrusionOk="0">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3397875" y="4040475"/>
              <a:ext cx="435575" cy="55975"/>
            </a:xfrm>
            <a:custGeom>
              <a:avLst/>
              <a:gdLst/>
              <a:ahLst/>
              <a:cxnLst/>
              <a:rect l="l" t="t" r="r" b="b"/>
              <a:pathLst>
                <a:path w="17423" h="2239" extrusionOk="0">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3438275" y="4055875"/>
              <a:ext cx="345950" cy="15850"/>
            </a:xfrm>
            <a:custGeom>
              <a:avLst/>
              <a:gdLst/>
              <a:ahLst/>
              <a:cxnLst/>
              <a:rect l="l" t="t" r="r" b="b"/>
              <a:pathLst>
                <a:path w="13838" h="634" extrusionOk="0">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3594225" y="3093925"/>
              <a:ext cx="47525" cy="977750"/>
            </a:xfrm>
            <a:custGeom>
              <a:avLst/>
              <a:gdLst/>
              <a:ahLst/>
              <a:cxnLst/>
              <a:rect l="l" t="t" r="r" b="b"/>
              <a:pathLst>
                <a:path w="1901" h="39110" extrusionOk="0">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9"/>
            <p:cNvSpPr/>
            <p:nvPr/>
          </p:nvSpPr>
          <p:spPr>
            <a:xfrm>
              <a:off x="3549500" y="3461375"/>
              <a:ext cx="55975" cy="467950"/>
            </a:xfrm>
            <a:custGeom>
              <a:avLst/>
              <a:gdLst/>
              <a:ahLst/>
              <a:cxnLst/>
              <a:rect l="l" t="t" r="r" b="b"/>
              <a:pathLst>
                <a:path w="2239" h="18718" extrusionOk="0">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9"/>
            <p:cNvSpPr/>
            <p:nvPr/>
          </p:nvSpPr>
          <p:spPr>
            <a:xfrm>
              <a:off x="3219150" y="3229725"/>
              <a:ext cx="358350" cy="328725"/>
            </a:xfrm>
            <a:custGeom>
              <a:avLst/>
              <a:gdLst/>
              <a:ahLst/>
              <a:cxnLst/>
              <a:rect l="l" t="t" r="r" b="b"/>
              <a:pathLst>
                <a:path w="14334" h="13149" extrusionOk="0">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9"/>
            <p:cNvSpPr/>
            <p:nvPr/>
          </p:nvSpPr>
          <p:spPr>
            <a:xfrm>
              <a:off x="3219150" y="3237450"/>
              <a:ext cx="358350" cy="321000"/>
            </a:xfrm>
            <a:custGeom>
              <a:avLst/>
              <a:gdLst/>
              <a:ahLst/>
              <a:cxnLst/>
              <a:rect l="l" t="t" r="r" b="b"/>
              <a:pathLst>
                <a:path w="14334" h="12840" extrusionOk="0">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9"/>
            <p:cNvSpPr/>
            <p:nvPr/>
          </p:nvSpPr>
          <p:spPr>
            <a:xfrm>
              <a:off x="3219200" y="3237475"/>
              <a:ext cx="245525" cy="84275"/>
            </a:xfrm>
            <a:custGeom>
              <a:avLst/>
              <a:gdLst/>
              <a:ahLst/>
              <a:cxnLst/>
              <a:rect l="l" t="t" r="r" b="b"/>
              <a:pathLst>
                <a:path w="9821" h="3371" extrusionOk="0">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9"/>
            <p:cNvSpPr/>
            <p:nvPr/>
          </p:nvSpPr>
          <p:spPr>
            <a:xfrm>
              <a:off x="3737300" y="3297025"/>
              <a:ext cx="474900" cy="277025"/>
            </a:xfrm>
            <a:custGeom>
              <a:avLst/>
              <a:gdLst/>
              <a:ahLst/>
              <a:cxnLst/>
              <a:rect l="l" t="t" r="r" b="b"/>
              <a:pathLst>
                <a:path w="18996" h="11081" extrusionOk="0">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9"/>
            <p:cNvSpPr/>
            <p:nvPr/>
          </p:nvSpPr>
          <p:spPr>
            <a:xfrm>
              <a:off x="3641725" y="3321700"/>
              <a:ext cx="570475" cy="430625"/>
            </a:xfrm>
            <a:custGeom>
              <a:avLst/>
              <a:gdLst/>
              <a:ahLst/>
              <a:cxnLst/>
              <a:rect l="l" t="t" r="r" b="b"/>
              <a:pathLst>
                <a:path w="22819" h="17225" extrusionOk="0">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9"/>
            <p:cNvSpPr/>
            <p:nvPr/>
          </p:nvSpPr>
          <p:spPr>
            <a:xfrm>
              <a:off x="3612100" y="3725825"/>
              <a:ext cx="40250" cy="114500"/>
            </a:xfrm>
            <a:custGeom>
              <a:avLst/>
              <a:gdLst/>
              <a:ahLst/>
              <a:cxnLst/>
              <a:rect l="l" t="t" r="r" b="b"/>
              <a:pathLst>
                <a:path w="1610" h="4580" extrusionOk="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9"/>
            <p:cNvSpPr/>
            <p:nvPr/>
          </p:nvSpPr>
          <p:spPr>
            <a:xfrm>
              <a:off x="3629000" y="3136300"/>
              <a:ext cx="46625" cy="349625"/>
            </a:xfrm>
            <a:custGeom>
              <a:avLst/>
              <a:gdLst/>
              <a:ahLst/>
              <a:cxnLst/>
              <a:rect l="l" t="t" r="r" b="b"/>
              <a:pathLst>
                <a:path w="1865" h="13985" extrusionOk="0">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9"/>
            <p:cNvSpPr/>
            <p:nvPr/>
          </p:nvSpPr>
          <p:spPr>
            <a:xfrm>
              <a:off x="3577450" y="3031375"/>
              <a:ext cx="39300" cy="324450"/>
            </a:xfrm>
            <a:custGeom>
              <a:avLst/>
              <a:gdLst/>
              <a:ahLst/>
              <a:cxnLst/>
              <a:rect l="l" t="t" r="r" b="b"/>
              <a:pathLst>
                <a:path w="1572" h="12978" extrusionOk="0">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a:off x="3467625" y="2515150"/>
              <a:ext cx="152675" cy="621175"/>
            </a:xfrm>
            <a:custGeom>
              <a:avLst/>
              <a:gdLst/>
              <a:ahLst/>
              <a:cxnLst/>
              <a:rect l="l" t="t" r="r" b="b"/>
              <a:pathLst>
                <a:path w="6107" h="24847" extrusionOk="0">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a:off x="3510025" y="2525400"/>
              <a:ext cx="80150" cy="611000"/>
            </a:xfrm>
            <a:custGeom>
              <a:avLst/>
              <a:gdLst/>
              <a:ahLst/>
              <a:cxnLst/>
              <a:rect l="l" t="t" r="r" b="b"/>
              <a:pathLst>
                <a:path w="3206" h="24440" extrusionOk="0">
                  <a:moveTo>
                    <a:pt x="0" y="1"/>
                  </a:moveTo>
                  <a:lnTo>
                    <a:pt x="3206" y="24439"/>
                  </a:lnTo>
                  <a:cubicBezTo>
                    <a:pt x="2350" y="14726"/>
                    <a:pt x="1" y="4"/>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9"/>
            <p:cNvSpPr/>
            <p:nvPr/>
          </p:nvSpPr>
          <p:spPr>
            <a:xfrm>
              <a:off x="3302250" y="3485900"/>
              <a:ext cx="328125" cy="556250"/>
            </a:xfrm>
            <a:custGeom>
              <a:avLst/>
              <a:gdLst/>
              <a:ahLst/>
              <a:cxnLst/>
              <a:rect l="l" t="t" r="r" b="b"/>
              <a:pathLst>
                <a:path w="13125" h="22250" extrusionOk="0">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9"/>
            <p:cNvSpPr/>
            <p:nvPr/>
          </p:nvSpPr>
          <p:spPr>
            <a:xfrm>
              <a:off x="3302250" y="3485900"/>
              <a:ext cx="325025" cy="556250"/>
            </a:xfrm>
            <a:custGeom>
              <a:avLst/>
              <a:gdLst/>
              <a:ahLst/>
              <a:cxnLst/>
              <a:rect l="l" t="t" r="r" b="b"/>
              <a:pathLst>
                <a:path w="13001" h="22250" extrusionOk="0">
                  <a:moveTo>
                    <a:pt x="0" y="1"/>
                  </a:moveTo>
                  <a:lnTo>
                    <a:pt x="13001" y="22249"/>
                  </a:lnTo>
                  <a:cubicBezTo>
                    <a:pt x="13001" y="22249"/>
                    <a:pt x="3516" y="5029"/>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a:off x="3608150" y="3093925"/>
              <a:ext cx="30400" cy="75650"/>
            </a:xfrm>
            <a:custGeom>
              <a:avLst/>
              <a:gdLst/>
              <a:ahLst/>
              <a:cxnLst/>
              <a:rect l="l" t="t" r="r" b="b"/>
              <a:pathLst>
                <a:path w="1216" h="3026" extrusionOk="0">
                  <a:moveTo>
                    <a:pt x="0" y="1"/>
                  </a:moveTo>
                  <a:cubicBezTo>
                    <a:pt x="0" y="1"/>
                    <a:pt x="192" y="2899"/>
                    <a:pt x="1215" y="3025"/>
                  </a:cubicBezTo>
                  <a:cubicBezTo>
                    <a:pt x="1215" y="3025"/>
                    <a:pt x="990" y="111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a:off x="3510050" y="3316675"/>
              <a:ext cx="144325" cy="257350"/>
            </a:xfrm>
            <a:custGeom>
              <a:avLst/>
              <a:gdLst/>
              <a:ahLst/>
              <a:cxnLst/>
              <a:rect l="l" t="t" r="r" b="b"/>
              <a:pathLst>
                <a:path w="5773" h="10294" extrusionOk="0">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a:off x="3652275" y="3546000"/>
              <a:ext cx="176675" cy="392100"/>
            </a:xfrm>
            <a:custGeom>
              <a:avLst/>
              <a:gdLst/>
              <a:ahLst/>
              <a:cxnLst/>
              <a:rect l="l" t="t" r="r" b="b"/>
              <a:pathLst>
                <a:path w="7067" h="15684" extrusionOk="0">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a:off x="3389625" y="3316675"/>
              <a:ext cx="234700" cy="144700"/>
            </a:xfrm>
            <a:custGeom>
              <a:avLst/>
              <a:gdLst/>
              <a:ahLst/>
              <a:cxnLst/>
              <a:rect l="l" t="t" r="r" b="b"/>
              <a:pathLst>
                <a:path w="9388" h="5788" extrusionOk="0">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3389650" y="3316675"/>
              <a:ext cx="163000" cy="144700"/>
            </a:xfrm>
            <a:custGeom>
              <a:avLst/>
              <a:gdLst/>
              <a:ahLst/>
              <a:cxnLst/>
              <a:rect l="l" t="t" r="r" b="b"/>
              <a:pathLst>
                <a:path w="6520" h="5788" extrusionOk="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3613475" y="2952825"/>
              <a:ext cx="242275" cy="336625"/>
            </a:xfrm>
            <a:custGeom>
              <a:avLst/>
              <a:gdLst/>
              <a:ahLst/>
              <a:cxnLst/>
              <a:rect l="l" t="t" r="r" b="b"/>
              <a:pathLst>
                <a:path w="9691" h="13465" extrusionOk="0">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9"/>
            <p:cNvSpPr/>
            <p:nvPr/>
          </p:nvSpPr>
          <p:spPr>
            <a:xfrm>
              <a:off x="3613475" y="2952900"/>
              <a:ext cx="242275" cy="336625"/>
            </a:xfrm>
            <a:custGeom>
              <a:avLst/>
              <a:gdLst/>
              <a:ahLst/>
              <a:cxnLst/>
              <a:rect l="l" t="t" r="r" b="b"/>
              <a:pathLst>
                <a:path w="9691" h="13465" extrusionOk="0">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3804875" y="3381275"/>
              <a:ext cx="75725" cy="145225"/>
            </a:xfrm>
            <a:custGeom>
              <a:avLst/>
              <a:gdLst/>
              <a:ahLst/>
              <a:cxnLst/>
              <a:rect l="l" t="t" r="r" b="b"/>
              <a:pathLst>
                <a:path w="3029" h="5809" extrusionOk="0">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3501150" y="3653450"/>
              <a:ext cx="51500" cy="186875"/>
            </a:xfrm>
            <a:custGeom>
              <a:avLst/>
              <a:gdLst/>
              <a:ahLst/>
              <a:cxnLst/>
              <a:rect l="l" t="t" r="r" b="b"/>
              <a:pathLst>
                <a:path w="2060" h="7475" extrusionOk="0">
                  <a:moveTo>
                    <a:pt x="1291" y="1"/>
                  </a:moveTo>
                  <a:lnTo>
                    <a:pt x="1" y="6550"/>
                  </a:lnTo>
                  <a:lnTo>
                    <a:pt x="525" y="7475"/>
                  </a:lnTo>
                  <a:lnTo>
                    <a:pt x="2060" y="854"/>
                  </a:lnTo>
                  <a:lnTo>
                    <a:pt x="129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3427975" y="3578900"/>
              <a:ext cx="31450" cy="128850"/>
            </a:xfrm>
            <a:custGeom>
              <a:avLst/>
              <a:gdLst/>
              <a:ahLst/>
              <a:cxnLst/>
              <a:rect l="l" t="t" r="r" b="b"/>
              <a:pathLst>
                <a:path w="1258" h="5154" extrusionOk="0">
                  <a:moveTo>
                    <a:pt x="867" y="1"/>
                  </a:moveTo>
                  <a:lnTo>
                    <a:pt x="1" y="4450"/>
                  </a:lnTo>
                  <a:lnTo>
                    <a:pt x="412" y="5154"/>
                  </a:lnTo>
                  <a:lnTo>
                    <a:pt x="1258" y="304"/>
                  </a:lnTo>
                  <a:lnTo>
                    <a:pt x="86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3481650" y="2720400"/>
              <a:ext cx="87875" cy="258250"/>
            </a:xfrm>
            <a:custGeom>
              <a:avLst/>
              <a:gdLst/>
              <a:ahLst/>
              <a:cxnLst/>
              <a:rect l="l" t="t" r="r" b="b"/>
              <a:pathLst>
                <a:path w="3515" h="10330" extrusionOk="0">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3737225" y="2997625"/>
              <a:ext cx="64775" cy="138700"/>
            </a:xfrm>
            <a:custGeom>
              <a:avLst/>
              <a:gdLst/>
              <a:ahLst/>
              <a:cxnLst/>
              <a:rect l="l" t="t" r="r" b="b"/>
              <a:pathLst>
                <a:path w="2591" h="5548" extrusionOk="0">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3652250" y="3165900"/>
              <a:ext cx="26900" cy="65750"/>
            </a:xfrm>
            <a:custGeom>
              <a:avLst/>
              <a:gdLst/>
              <a:ahLst/>
              <a:cxnLst/>
              <a:rect l="l" t="t" r="r" b="b"/>
              <a:pathLst>
                <a:path w="1076" h="2630" extrusionOk="0">
                  <a:moveTo>
                    <a:pt x="256" y="1"/>
                  </a:moveTo>
                  <a:lnTo>
                    <a:pt x="0" y="639"/>
                  </a:lnTo>
                  <a:lnTo>
                    <a:pt x="846" y="2630"/>
                  </a:lnTo>
                  <a:lnTo>
                    <a:pt x="1076" y="2337"/>
                  </a:lnTo>
                  <a:lnTo>
                    <a:pt x="25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3691450" y="3695300"/>
              <a:ext cx="196050" cy="138875"/>
            </a:xfrm>
            <a:custGeom>
              <a:avLst/>
              <a:gdLst/>
              <a:ahLst/>
              <a:cxnLst/>
              <a:rect l="l" t="t" r="r" b="b"/>
              <a:pathLst>
                <a:path w="7842" h="5555" extrusionOk="0">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3754450" y="3608325"/>
              <a:ext cx="148350" cy="74000"/>
            </a:xfrm>
            <a:custGeom>
              <a:avLst/>
              <a:gdLst/>
              <a:ahLst/>
              <a:cxnLst/>
              <a:rect l="l" t="t" r="r" b="b"/>
              <a:pathLst>
                <a:path w="5934" h="2960" extrusionOk="0">
                  <a:moveTo>
                    <a:pt x="5934" y="1"/>
                  </a:moveTo>
                  <a:lnTo>
                    <a:pt x="0" y="2449"/>
                  </a:lnTo>
                  <a:lnTo>
                    <a:pt x="0" y="2960"/>
                  </a:lnTo>
                  <a:lnTo>
                    <a:pt x="5791" y="915"/>
                  </a:lnTo>
                  <a:lnTo>
                    <a:pt x="593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29"/>
          <p:cNvGrpSpPr/>
          <p:nvPr/>
        </p:nvGrpSpPr>
        <p:grpSpPr>
          <a:xfrm>
            <a:off x="7229575" y="782975"/>
            <a:ext cx="665975" cy="1386525"/>
            <a:chOff x="7077175" y="630575"/>
            <a:chExt cx="665975" cy="1386525"/>
          </a:xfrm>
        </p:grpSpPr>
        <p:sp>
          <p:nvSpPr>
            <p:cNvPr id="1988" name="Google Shape;1988;p29"/>
            <p:cNvSpPr/>
            <p:nvPr/>
          </p:nvSpPr>
          <p:spPr>
            <a:xfrm>
              <a:off x="7195975" y="70900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7303250" y="63057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7405050" y="67412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7487025" y="75030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7275200" y="70717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7173825" y="69137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7243900" y="75030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7331450" y="74050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7428900" y="74542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7370725" y="74045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7294900" y="75030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7519500" y="75030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7194525" y="127170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7194525" y="127170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7448725" y="127502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7466625" y="132257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7401650" y="140985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7414750" y="144462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7077175" y="165152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7368150" y="173967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a:off x="7482500" y="173967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a:off x="7583925" y="165152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7368150" y="173967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29"/>
          <p:cNvGrpSpPr/>
          <p:nvPr/>
        </p:nvGrpSpPr>
        <p:grpSpPr>
          <a:xfrm>
            <a:off x="7518913" y="0"/>
            <a:ext cx="802375" cy="1801650"/>
            <a:chOff x="7518913" y="0"/>
            <a:chExt cx="802375" cy="1801650"/>
          </a:xfrm>
        </p:grpSpPr>
        <p:sp>
          <p:nvSpPr>
            <p:cNvPr id="2012" name="Google Shape;2012;p29"/>
            <p:cNvSpPr/>
            <p:nvPr/>
          </p:nvSpPr>
          <p:spPr>
            <a:xfrm>
              <a:off x="7550838" y="623850"/>
              <a:ext cx="721900" cy="313625"/>
            </a:xfrm>
            <a:custGeom>
              <a:avLst/>
              <a:gdLst/>
              <a:ahLst/>
              <a:cxnLst/>
              <a:rect l="l" t="t" r="r" b="b"/>
              <a:pathLst>
                <a:path w="28876" h="12545" extrusionOk="0">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7550838" y="887525"/>
              <a:ext cx="721900" cy="87550"/>
            </a:xfrm>
            <a:custGeom>
              <a:avLst/>
              <a:gdLst/>
              <a:ahLst/>
              <a:cxnLst/>
              <a:rect l="l" t="t" r="r" b="b"/>
              <a:pathLst>
                <a:path w="28876" h="3502" extrusionOk="0">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a:off x="7578638" y="833475"/>
              <a:ext cx="666300" cy="183525"/>
            </a:xfrm>
            <a:custGeom>
              <a:avLst/>
              <a:gdLst/>
              <a:ahLst/>
              <a:cxnLst/>
              <a:rect l="l" t="t" r="r" b="b"/>
              <a:pathLst>
                <a:path w="26652" h="7341" extrusionOk="0">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a:off x="7853363" y="743950"/>
              <a:ext cx="122625" cy="59025"/>
            </a:xfrm>
            <a:custGeom>
              <a:avLst/>
              <a:gdLst/>
              <a:ahLst/>
              <a:cxnLst/>
              <a:rect l="l" t="t" r="r" b="b"/>
              <a:pathLst>
                <a:path w="4905" h="2361" extrusionOk="0">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a:off x="7911588" y="0"/>
              <a:ext cx="6100" cy="763050"/>
            </a:xfrm>
            <a:custGeom>
              <a:avLst/>
              <a:gdLst/>
              <a:ahLst/>
              <a:cxnLst/>
              <a:rect l="l" t="t" r="r" b="b"/>
              <a:pathLst>
                <a:path w="244" h="30522" extrusionOk="0">
                  <a:moveTo>
                    <a:pt x="1" y="0"/>
                  </a:moveTo>
                  <a:lnTo>
                    <a:pt x="244" y="0"/>
                  </a:lnTo>
                  <a:lnTo>
                    <a:pt x="244" y="30522"/>
                  </a:lnTo>
                  <a:lnTo>
                    <a:pt x="1" y="305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7859863" y="891650"/>
              <a:ext cx="120450" cy="30900"/>
            </a:xfrm>
            <a:custGeom>
              <a:avLst/>
              <a:gdLst/>
              <a:ahLst/>
              <a:cxnLst/>
              <a:rect l="l" t="t" r="r" b="b"/>
              <a:pathLst>
                <a:path w="4818" h="1236" extrusionOk="0">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7672438" y="844300"/>
              <a:ext cx="46300" cy="23525"/>
            </a:xfrm>
            <a:custGeom>
              <a:avLst/>
              <a:gdLst/>
              <a:ahLst/>
              <a:cxnLst/>
              <a:rect l="l" t="t" r="r" b="b"/>
              <a:pathLst>
                <a:path w="1852" h="941" extrusionOk="0">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8037588" y="833100"/>
              <a:ext cx="47150" cy="22950"/>
            </a:xfrm>
            <a:custGeom>
              <a:avLst/>
              <a:gdLst/>
              <a:ahLst/>
              <a:cxnLst/>
              <a:rect l="l" t="t" r="r" b="b"/>
              <a:pathLst>
                <a:path w="1886" h="918" extrusionOk="0">
                  <a:moveTo>
                    <a:pt x="187" y="1"/>
                  </a:moveTo>
                  <a:cubicBezTo>
                    <a:pt x="187" y="1"/>
                    <a:pt x="1" y="918"/>
                    <a:pt x="1791" y="918"/>
                  </a:cubicBezTo>
                  <a:cubicBezTo>
                    <a:pt x="1792" y="918"/>
                    <a:pt x="1885" y="199"/>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7518913" y="968775"/>
              <a:ext cx="802375" cy="832875"/>
            </a:xfrm>
            <a:custGeom>
              <a:avLst/>
              <a:gdLst/>
              <a:ahLst/>
              <a:cxnLst/>
              <a:rect l="l" t="t" r="r" b="b"/>
              <a:pathLst>
                <a:path w="32095" h="33315" extrusionOk="0">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7620338" y="966700"/>
              <a:ext cx="607200" cy="572950"/>
            </a:xfrm>
            <a:custGeom>
              <a:avLst/>
              <a:gdLst/>
              <a:ahLst/>
              <a:cxnLst/>
              <a:rect l="l" t="t" r="r" b="b"/>
              <a:pathLst>
                <a:path w="24288" h="22918" extrusionOk="0">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7746213" y="1025925"/>
              <a:ext cx="355450" cy="335350"/>
            </a:xfrm>
            <a:custGeom>
              <a:avLst/>
              <a:gdLst/>
              <a:ahLst/>
              <a:cxnLst/>
              <a:rect l="l" t="t" r="r" b="b"/>
              <a:pathLst>
                <a:path w="14218" h="13414" extrusionOk="0">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7837588" y="1067550"/>
              <a:ext cx="188325" cy="177675"/>
            </a:xfrm>
            <a:custGeom>
              <a:avLst/>
              <a:gdLst/>
              <a:ahLst/>
              <a:cxnLst/>
              <a:rect l="l" t="t" r="r" b="b"/>
              <a:pathLst>
                <a:path w="7533" h="7107" extrusionOk="0">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7"/>
        <p:cNvGrpSpPr/>
        <p:nvPr/>
      </p:nvGrpSpPr>
      <p:grpSpPr>
        <a:xfrm>
          <a:off x="0" y="0"/>
          <a:ext cx="0" cy="0"/>
          <a:chOff x="0" y="0"/>
          <a:chExt cx="0" cy="0"/>
        </a:xfrm>
      </p:grpSpPr>
      <p:pic>
        <p:nvPicPr>
          <p:cNvPr id="108" name="Google Shape;108;p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9" name="Google Shape;109;p4"/>
          <p:cNvSpPr/>
          <p:nvPr/>
        </p:nvSpPr>
        <p:spPr>
          <a:xfrm flipH="1">
            <a:off x="7138744" y="3132875"/>
            <a:ext cx="2005256" cy="2010584"/>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874875" y="3645875"/>
            <a:ext cx="2146980" cy="957634"/>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8582500" y="2468325"/>
            <a:ext cx="124675" cy="149700"/>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4100" y="4261025"/>
            <a:ext cx="271704" cy="326256"/>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48225" y="4796275"/>
            <a:ext cx="124675" cy="149700"/>
          </a:xfrm>
          <a:custGeom>
            <a:avLst/>
            <a:gdLst/>
            <a:ahLst/>
            <a:cxnLst/>
            <a:rect l="l" t="t" r="r" b="b"/>
            <a:pathLst>
              <a:path w="4987" h="5988" extrusionOk="0">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5" name="Google Shape;115;p4"/>
          <p:cNvSpPr txBox="1">
            <a:spLocks noGrp="1"/>
          </p:cNvSpPr>
          <p:nvPr>
            <p:ph type="body" idx="1"/>
          </p:nvPr>
        </p:nvSpPr>
        <p:spPr>
          <a:xfrm>
            <a:off x="720000" y="1174500"/>
            <a:ext cx="7704000" cy="3429000"/>
          </a:xfrm>
          <a:prstGeom prst="rect">
            <a:avLst/>
          </a:prstGeom>
        </p:spPr>
        <p:txBody>
          <a:bodyPr spcFirstLastPara="1" wrap="square" lIns="91425" tIns="91425" rIns="91425" bIns="91425" anchor="t" anchorCtr="0">
            <a:noAutofit/>
          </a:bodyPr>
          <a:lstStyle>
            <a:lvl1pPr marL="457200" lvl="0" indent="-295275" rtl="0">
              <a:lnSpc>
                <a:spcPct val="115000"/>
              </a:lnSpc>
              <a:spcBef>
                <a:spcPts val="0"/>
              </a:spcBef>
              <a:spcAft>
                <a:spcPts val="0"/>
              </a:spcAft>
              <a:buClr>
                <a:schemeClr val="lt2"/>
              </a:buClr>
              <a:buSzPts val="1050"/>
              <a:buChar char="●"/>
              <a:defRPr sz="1050"/>
            </a:lvl1pPr>
            <a:lvl2pPr marL="914400" lvl="1" indent="-295275" rtl="0">
              <a:lnSpc>
                <a:spcPct val="115000"/>
              </a:lnSpc>
              <a:spcBef>
                <a:spcPts val="0"/>
              </a:spcBef>
              <a:spcAft>
                <a:spcPts val="0"/>
              </a:spcAft>
              <a:buSzPts val="1050"/>
              <a:buChar char="○"/>
              <a:defRPr sz="1050"/>
            </a:lvl2pPr>
            <a:lvl3pPr marL="1371600" lvl="2" indent="-295275" rtl="0">
              <a:lnSpc>
                <a:spcPct val="115000"/>
              </a:lnSpc>
              <a:spcBef>
                <a:spcPts val="1600"/>
              </a:spcBef>
              <a:spcAft>
                <a:spcPts val="0"/>
              </a:spcAft>
              <a:buSzPts val="1050"/>
              <a:buChar char="■"/>
              <a:defRPr sz="1050"/>
            </a:lvl3pPr>
            <a:lvl4pPr marL="1828800" lvl="3" indent="-295275" rtl="0">
              <a:lnSpc>
                <a:spcPct val="115000"/>
              </a:lnSpc>
              <a:spcBef>
                <a:spcPts val="1600"/>
              </a:spcBef>
              <a:spcAft>
                <a:spcPts val="0"/>
              </a:spcAft>
              <a:buSzPts val="1050"/>
              <a:buChar char="●"/>
              <a:defRPr sz="1050"/>
            </a:lvl4pPr>
            <a:lvl5pPr marL="2286000" lvl="4" indent="-295275" rtl="0">
              <a:lnSpc>
                <a:spcPct val="115000"/>
              </a:lnSpc>
              <a:spcBef>
                <a:spcPts val="1600"/>
              </a:spcBef>
              <a:spcAft>
                <a:spcPts val="0"/>
              </a:spcAft>
              <a:buSzPts val="1050"/>
              <a:buChar char="○"/>
              <a:defRPr sz="1050"/>
            </a:lvl5pPr>
            <a:lvl6pPr marL="2743200" lvl="5" indent="-295275" rtl="0">
              <a:lnSpc>
                <a:spcPct val="115000"/>
              </a:lnSpc>
              <a:spcBef>
                <a:spcPts val="1600"/>
              </a:spcBef>
              <a:spcAft>
                <a:spcPts val="0"/>
              </a:spcAft>
              <a:buSzPts val="1050"/>
              <a:buChar char="■"/>
              <a:defRPr sz="1050"/>
            </a:lvl6pPr>
            <a:lvl7pPr marL="3200400" lvl="6" indent="-295275" rtl="0">
              <a:lnSpc>
                <a:spcPct val="115000"/>
              </a:lnSpc>
              <a:spcBef>
                <a:spcPts val="1600"/>
              </a:spcBef>
              <a:spcAft>
                <a:spcPts val="0"/>
              </a:spcAft>
              <a:buSzPts val="1050"/>
              <a:buChar char="●"/>
              <a:defRPr sz="1050"/>
            </a:lvl7pPr>
            <a:lvl8pPr marL="3657600" lvl="7" indent="-295275" rtl="0">
              <a:lnSpc>
                <a:spcPct val="115000"/>
              </a:lnSpc>
              <a:spcBef>
                <a:spcPts val="1600"/>
              </a:spcBef>
              <a:spcAft>
                <a:spcPts val="0"/>
              </a:spcAft>
              <a:buSzPts val="1050"/>
              <a:buChar char="○"/>
              <a:defRPr sz="1050"/>
            </a:lvl8pPr>
            <a:lvl9pPr marL="4114800" lvl="8" indent="-295275" rtl="0">
              <a:lnSpc>
                <a:spcPct val="115000"/>
              </a:lnSpc>
              <a:spcBef>
                <a:spcPts val="1600"/>
              </a:spcBef>
              <a:spcAft>
                <a:spcPts val="1600"/>
              </a:spcAft>
              <a:buSzPts val="1050"/>
              <a:buChar char="■"/>
              <a:defRPr sz="105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pic>
        <p:nvPicPr>
          <p:cNvPr id="117" name="Google Shape;117;p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18" name="Google Shape;118;p5"/>
          <p:cNvSpPr/>
          <p:nvPr/>
        </p:nvSpPr>
        <p:spPr>
          <a:xfrm>
            <a:off x="130800" y="3463825"/>
            <a:ext cx="825725" cy="458825"/>
          </a:xfrm>
          <a:custGeom>
            <a:avLst/>
            <a:gdLst/>
            <a:ahLst/>
            <a:cxnLst/>
            <a:rect l="l" t="t" r="r" b="b"/>
            <a:pathLst>
              <a:path w="33029" h="18353" extrusionOk="0">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flipH="1">
            <a:off x="7336848" y="3331550"/>
            <a:ext cx="1807152" cy="1811953"/>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36850" y="592375"/>
            <a:ext cx="1087144" cy="484907"/>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5400000">
            <a:off x="-476100" y="2251950"/>
            <a:ext cx="1214250" cy="262075"/>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txBox="1">
            <a:spLocks noGrp="1"/>
          </p:cNvSpPr>
          <p:nvPr>
            <p:ph type="subTitle" idx="1"/>
          </p:nvPr>
        </p:nvSpPr>
        <p:spPr>
          <a:xfrm>
            <a:off x="1290775" y="1402350"/>
            <a:ext cx="2907600" cy="4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Font typeface="Bungee"/>
              <a:buNone/>
              <a:defRPr sz="1600">
                <a:latin typeface="Bungee"/>
                <a:ea typeface="Bungee"/>
                <a:cs typeface="Bungee"/>
                <a:sym typeface="Bungee"/>
              </a:defRPr>
            </a:lvl1pPr>
            <a:lvl2pPr lvl="1" algn="ctr">
              <a:lnSpc>
                <a:spcPct val="100000"/>
              </a:lnSpc>
              <a:spcBef>
                <a:spcPts val="1600"/>
              </a:spcBef>
              <a:spcAft>
                <a:spcPts val="0"/>
              </a:spcAft>
              <a:buSzPts val="1600"/>
              <a:buFont typeface="Bungee"/>
              <a:buNone/>
              <a:defRPr sz="1600">
                <a:latin typeface="Bungee"/>
                <a:ea typeface="Bungee"/>
                <a:cs typeface="Bungee"/>
                <a:sym typeface="Bungee"/>
              </a:defRPr>
            </a:lvl2pPr>
            <a:lvl3pPr lvl="2" algn="ctr">
              <a:lnSpc>
                <a:spcPct val="100000"/>
              </a:lnSpc>
              <a:spcBef>
                <a:spcPts val="1600"/>
              </a:spcBef>
              <a:spcAft>
                <a:spcPts val="0"/>
              </a:spcAft>
              <a:buSzPts val="1600"/>
              <a:buFont typeface="Bungee"/>
              <a:buNone/>
              <a:defRPr sz="1600">
                <a:latin typeface="Bungee"/>
                <a:ea typeface="Bungee"/>
                <a:cs typeface="Bungee"/>
                <a:sym typeface="Bungee"/>
              </a:defRPr>
            </a:lvl3pPr>
            <a:lvl4pPr lvl="3" algn="ctr">
              <a:lnSpc>
                <a:spcPct val="100000"/>
              </a:lnSpc>
              <a:spcBef>
                <a:spcPts val="1600"/>
              </a:spcBef>
              <a:spcAft>
                <a:spcPts val="0"/>
              </a:spcAft>
              <a:buSzPts val="1600"/>
              <a:buFont typeface="Bungee"/>
              <a:buNone/>
              <a:defRPr sz="1600">
                <a:latin typeface="Bungee"/>
                <a:ea typeface="Bungee"/>
                <a:cs typeface="Bungee"/>
                <a:sym typeface="Bungee"/>
              </a:defRPr>
            </a:lvl4pPr>
            <a:lvl5pPr lvl="4" algn="ctr">
              <a:lnSpc>
                <a:spcPct val="100000"/>
              </a:lnSpc>
              <a:spcBef>
                <a:spcPts val="1600"/>
              </a:spcBef>
              <a:spcAft>
                <a:spcPts val="0"/>
              </a:spcAft>
              <a:buSzPts val="1600"/>
              <a:buFont typeface="Bungee"/>
              <a:buNone/>
              <a:defRPr sz="1600">
                <a:latin typeface="Bungee"/>
                <a:ea typeface="Bungee"/>
                <a:cs typeface="Bungee"/>
                <a:sym typeface="Bungee"/>
              </a:defRPr>
            </a:lvl5pPr>
            <a:lvl6pPr lvl="5" algn="ctr">
              <a:lnSpc>
                <a:spcPct val="100000"/>
              </a:lnSpc>
              <a:spcBef>
                <a:spcPts val="1600"/>
              </a:spcBef>
              <a:spcAft>
                <a:spcPts val="0"/>
              </a:spcAft>
              <a:buSzPts val="1600"/>
              <a:buFont typeface="Bungee"/>
              <a:buNone/>
              <a:defRPr sz="1600">
                <a:latin typeface="Bungee"/>
                <a:ea typeface="Bungee"/>
                <a:cs typeface="Bungee"/>
                <a:sym typeface="Bungee"/>
              </a:defRPr>
            </a:lvl6pPr>
            <a:lvl7pPr lvl="6" algn="ctr">
              <a:lnSpc>
                <a:spcPct val="100000"/>
              </a:lnSpc>
              <a:spcBef>
                <a:spcPts val="1600"/>
              </a:spcBef>
              <a:spcAft>
                <a:spcPts val="0"/>
              </a:spcAft>
              <a:buSzPts val="1600"/>
              <a:buFont typeface="Bungee"/>
              <a:buNone/>
              <a:defRPr sz="1600">
                <a:latin typeface="Bungee"/>
                <a:ea typeface="Bungee"/>
                <a:cs typeface="Bungee"/>
                <a:sym typeface="Bungee"/>
              </a:defRPr>
            </a:lvl7pPr>
            <a:lvl8pPr lvl="7" algn="ctr">
              <a:lnSpc>
                <a:spcPct val="100000"/>
              </a:lnSpc>
              <a:spcBef>
                <a:spcPts val="1600"/>
              </a:spcBef>
              <a:spcAft>
                <a:spcPts val="0"/>
              </a:spcAft>
              <a:buSzPts val="1600"/>
              <a:buFont typeface="Bungee"/>
              <a:buNone/>
              <a:defRPr sz="1600">
                <a:latin typeface="Bungee"/>
                <a:ea typeface="Bungee"/>
                <a:cs typeface="Bungee"/>
                <a:sym typeface="Bungee"/>
              </a:defRPr>
            </a:lvl8pPr>
            <a:lvl9pPr lvl="8" algn="ctr">
              <a:lnSpc>
                <a:spcPct val="100000"/>
              </a:lnSpc>
              <a:spcBef>
                <a:spcPts val="1600"/>
              </a:spcBef>
              <a:spcAft>
                <a:spcPts val="1600"/>
              </a:spcAft>
              <a:buSzPts val="1600"/>
              <a:buFont typeface="Bungee"/>
              <a:buNone/>
              <a:defRPr sz="1600">
                <a:latin typeface="Bungee"/>
                <a:ea typeface="Bungee"/>
                <a:cs typeface="Bungee"/>
                <a:sym typeface="Bungee"/>
              </a:defRPr>
            </a:lvl9pPr>
          </a:lstStyle>
          <a:p>
            <a:endParaRPr/>
          </a:p>
        </p:txBody>
      </p:sp>
      <p:sp>
        <p:nvSpPr>
          <p:cNvPr id="123" name="Google Shape;123;p5"/>
          <p:cNvSpPr txBox="1">
            <a:spLocks noGrp="1"/>
          </p:cNvSpPr>
          <p:nvPr>
            <p:ph type="subTitle" idx="2"/>
          </p:nvPr>
        </p:nvSpPr>
        <p:spPr>
          <a:xfrm>
            <a:off x="4945650" y="1402350"/>
            <a:ext cx="2907600" cy="422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ungee"/>
              <a:buNone/>
              <a:defRPr sz="1600">
                <a:latin typeface="Bungee"/>
                <a:ea typeface="Bungee"/>
                <a:cs typeface="Bungee"/>
                <a:sym typeface="Bungee"/>
              </a:defRPr>
            </a:lvl1pPr>
            <a:lvl2pPr lvl="1" algn="ctr" rtl="0">
              <a:lnSpc>
                <a:spcPct val="100000"/>
              </a:lnSpc>
              <a:spcBef>
                <a:spcPts val="1600"/>
              </a:spcBef>
              <a:spcAft>
                <a:spcPts val="0"/>
              </a:spcAft>
              <a:buSzPts val="1600"/>
              <a:buFont typeface="Bungee"/>
              <a:buNone/>
              <a:defRPr sz="1600">
                <a:latin typeface="Bungee"/>
                <a:ea typeface="Bungee"/>
                <a:cs typeface="Bungee"/>
                <a:sym typeface="Bungee"/>
              </a:defRPr>
            </a:lvl2pPr>
            <a:lvl3pPr lvl="2" algn="ctr" rtl="0">
              <a:lnSpc>
                <a:spcPct val="100000"/>
              </a:lnSpc>
              <a:spcBef>
                <a:spcPts val="1600"/>
              </a:spcBef>
              <a:spcAft>
                <a:spcPts val="0"/>
              </a:spcAft>
              <a:buSzPts val="1600"/>
              <a:buFont typeface="Bungee"/>
              <a:buNone/>
              <a:defRPr sz="1600">
                <a:latin typeface="Bungee"/>
                <a:ea typeface="Bungee"/>
                <a:cs typeface="Bungee"/>
                <a:sym typeface="Bungee"/>
              </a:defRPr>
            </a:lvl3pPr>
            <a:lvl4pPr lvl="3" algn="ctr" rtl="0">
              <a:lnSpc>
                <a:spcPct val="100000"/>
              </a:lnSpc>
              <a:spcBef>
                <a:spcPts val="1600"/>
              </a:spcBef>
              <a:spcAft>
                <a:spcPts val="0"/>
              </a:spcAft>
              <a:buSzPts val="1600"/>
              <a:buFont typeface="Bungee"/>
              <a:buNone/>
              <a:defRPr sz="1600">
                <a:latin typeface="Bungee"/>
                <a:ea typeface="Bungee"/>
                <a:cs typeface="Bungee"/>
                <a:sym typeface="Bungee"/>
              </a:defRPr>
            </a:lvl4pPr>
            <a:lvl5pPr lvl="4" algn="ctr" rtl="0">
              <a:lnSpc>
                <a:spcPct val="100000"/>
              </a:lnSpc>
              <a:spcBef>
                <a:spcPts val="1600"/>
              </a:spcBef>
              <a:spcAft>
                <a:spcPts val="0"/>
              </a:spcAft>
              <a:buSzPts val="1600"/>
              <a:buFont typeface="Bungee"/>
              <a:buNone/>
              <a:defRPr sz="1600">
                <a:latin typeface="Bungee"/>
                <a:ea typeface="Bungee"/>
                <a:cs typeface="Bungee"/>
                <a:sym typeface="Bungee"/>
              </a:defRPr>
            </a:lvl5pPr>
            <a:lvl6pPr lvl="5" algn="ctr" rtl="0">
              <a:lnSpc>
                <a:spcPct val="100000"/>
              </a:lnSpc>
              <a:spcBef>
                <a:spcPts val="1600"/>
              </a:spcBef>
              <a:spcAft>
                <a:spcPts val="0"/>
              </a:spcAft>
              <a:buSzPts val="1600"/>
              <a:buFont typeface="Bungee"/>
              <a:buNone/>
              <a:defRPr sz="1600">
                <a:latin typeface="Bungee"/>
                <a:ea typeface="Bungee"/>
                <a:cs typeface="Bungee"/>
                <a:sym typeface="Bungee"/>
              </a:defRPr>
            </a:lvl6pPr>
            <a:lvl7pPr lvl="6" algn="ctr" rtl="0">
              <a:lnSpc>
                <a:spcPct val="100000"/>
              </a:lnSpc>
              <a:spcBef>
                <a:spcPts val="1600"/>
              </a:spcBef>
              <a:spcAft>
                <a:spcPts val="0"/>
              </a:spcAft>
              <a:buSzPts val="1600"/>
              <a:buFont typeface="Bungee"/>
              <a:buNone/>
              <a:defRPr sz="1600">
                <a:latin typeface="Bungee"/>
                <a:ea typeface="Bungee"/>
                <a:cs typeface="Bungee"/>
                <a:sym typeface="Bungee"/>
              </a:defRPr>
            </a:lvl7pPr>
            <a:lvl8pPr lvl="7" algn="ctr" rtl="0">
              <a:lnSpc>
                <a:spcPct val="100000"/>
              </a:lnSpc>
              <a:spcBef>
                <a:spcPts val="1600"/>
              </a:spcBef>
              <a:spcAft>
                <a:spcPts val="0"/>
              </a:spcAft>
              <a:buSzPts val="1600"/>
              <a:buFont typeface="Bungee"/>
              <a:buNone/>
              <a:defRPr sz="1600">
                <a:latin typeface="Bungee"/>
                <a:ea typeface="Bungee"/>
                <a:cs typeface="Bungee"/>
                <a:sym typeface="Bungee"/>
              </a:defRPr>
            </a:lvl8pPr>
            <a:lvl9pPr lvl="8" algn="ctr" rtl="0">
              <a:lnSpc>
                <a:spcPct val="100000"/>
              </a:lnSpc>
              <a:spcBef>
                <a:spcPts val="1600"/>
              </a:spcBef>
              <a:spcAft>
                <a:spcPts val="1600"/>
              </a:spcAft>
              <a:buSzPts val="1600"/>
              <a:buFont typeface="Bungee"/>
              <a:buNone/>
              <a:defRPr sz="1600">
                <a:latin typeface="Bungee"/>
                <a:ea typeface="Bungee"/>
                <a:cs typeface="Bungee"/>
                <a:sym typeface="Bungee"/>
              </a:defRPr>
            </a:lvl9pPr>
          </a:lstStyle>
          <a:p>
            <a:endParaRPr/>
          </a:p>
        </p:txBody>
      </p:sp>
      <p:sp>
        <p:nvSpPr>
          <p:cNvPr id="124" name="Google Shape;124;p5"/>
          <p:cNvSpPr txBox="1">
            <a:spLocks noGrp="1"/>
          </p:cNvSpPr>
          <p:nvPr>
            <p:ph type="subTitle" idx="3"/>
          </p:nvPr>
        </p:nvSpPr>
        <p:spPr>
          <a:xfrm>
            <a:off x="1290775" y="1824750"/>
            <a:ext cx="2907600" cy="26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25" name="Google Shape;125;p5"/>
          <p:cNvSpPr txBox="1">
            <a:spLocks noGrp="1"/>
          </p:cNvSpPr>
          <p:nvPr>
            <p:ph type="subTitle" idx="4"/>
          </p:nvPr>
        </p:nvSpPr>
        <p:spPr>
          <a:xfrm>
            <a:off x="4945650" y="1824750"/>
            <a:ext cx="2907600" cy="26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26" name="Google Shape;126;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pic>
        <p:nvPicPr>
          <p:cNvPr id="128" name="Google Shape;128;p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29" name="Google Shape;129;p6"/>
          <p:cNvSpPr/>
          <p:nvPr/>
        </p:nvSpPr>
        <p:spPr>
          <a:xfrm>
            <a:off x="1295775" y="-311425"/>
            <a:ext cx="1191575" cy="663500"/>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5400000">
            <a:off x="-539973" y="3517569"/>
            <a:ext cx="1607361" cy="578715"/>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330450" y="1155888"/>
            <a:ext cx="576350" cy="458825"/>
          </a:xfrm>
          <a:custGeom>
            <a:avLst/>
            <a:gdLst/>
            <a:ahLst/>
            <a:cxnLst/>
            <a:rect l="l" t="t" r="r" b="b"/>
            <a:pathLst>
              <a:path w="23054" h="18353" extrusionOk="0">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11707" y="384625"/>
            <a:ext cx="1285300" cy="573292"/>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8606225" y="3508675"/>
            <a:ext cx="898000" cy="659175"/>
          </a:xfrm>
          <a:custGeom>
            <a:avLst/>
            <a:gdLst/>
            <a:ahLst/>
            <a:cxnLst/>
            <a:rect l="l" t="t" r="r" b="b"/>
            <a:pathLst>
              <a:path w="35920" h="26367" extrusionOk="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35" name="Google Shape;135;p6"/>
          <p:cNvGrpSpPr/>
          <p:nvPr/>
        </p:nvGrpSpPr>
        <p:grpSpPr>
          <a:xfrm>
            <a:off x="7396275" y="577325"/>
            <a:ext cx="511125" cy="559850"/>
            <a:chOff x="7396275" y="577325"/>
            <a:chExt cx="511125" cy="559850"/>
          </a:xfrm>
        </p:grpSpPr>
        <p:sp>
          <p:nvSpPr>
            <p:cNvPr id="136" name="Google Shape;136;p6"/>
            <p:cNvSpPr/>
            <p:nvPr/>
          </p:nvSpPr>
          <p:spPr>
            <a:xfrm>
              <a:off x="7396275" y="626150"/>
              <a:ext cx="511025" cy="511025"/>
            </a:xfrm>
            <a:custGeom>
              <a:avLst/>
              <a:gdLst/>
              <a:ahLst/>
              <a:cxnLst/>
              <a:rect l="l" t="t" r="r" b="b"/>
              <a:pathLst>
                <a:path w="20441" h="20441" extrusionOk="0">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7396400" y="577325"/>
              <a:ext cx="511000" cy="511025"/>
            </a:xfrm>
            <a:custGeom>
              <a:avLst/>
              <a:gdLst/>
              <a:ahLst/>
              <a:cxnLst/>
              <a:rect l="l" t="t" r="r" b="b"/>
              <a:pathLst>
                <a:path w="20440" h="20441" extrusionOk="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471375" y="612800"/>
              <a:ext cx="405300" cy="430225"/>
            </a:xfrm>
            <a:custGeom>
              <a:avLst/>
              <a:gdLst/>
              <a:ahLst/>
              <a:cxnLst/>
              <a:rect l="l" t="t" r="r" b="b"/>
              <a:pathLst>
                <a:path w="16212" h="17209" extrusionOk="0">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453700" y="634625"/>
              <a:ext cx="396375" cy="396375"/>
            </a:xfrm>
            <a:custGeom>
              <a:avLst/>
              <a:gdLst/>
              <a:ahLst/>
              <a:cxnLst/>
              <a:rect l="l" t="t" r="r" b="b"/>
              <a:pathLst>
                <a:path w="15855" h="15855" extrusionOk="0">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7453700" y="646625"/>
              <a:ext cx="396375" cy="396375"/>
            </a:xfrm>
            <a:custGeom>
              <a:avLst/>
              <a:gdLst/>
              <a:ahLst/>
              <a:cxnLst/>
              <a:rect l="l" t="t" r="r" b="b"/>
              <a:pathLst>
                <a:path w="15855" h="15855" extrusionOk="0">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7642775" y="835700"/>
              <a:ext cx="18200" cy="18200"/>
            </a:xfrm>
            <a:custGeom>
              <a:avLst/>
              <a:gdLst/>
              <a:ahLst/>
              <a:cxnLst/>
              <a:rect l="l" t="t" r="r" b="b"/>
              <a:pathLst>
                <a:path w="728" h="728" extrusionOk="0">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7453225" y="634625"/>
              <a:ext cx="397275" cy="210200"/>
            </a:xfrm>
            <a:custGeom>
              <a:avLst/>
              <a:gdLst/>
              <a:ahLst/>
              <a:cxnLst/>
              <a:rect l="l" t="t" r="r" b="b"/>
              <a:pathLst>
                <a:path w="15891" h="8408" extrusionOk="0">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7621100" y="660025"/>
              <a:ext cx="52925" cy="184800"/>
            </a:xfrm>
            <a:custGeom>
              <a:avLst/>
              <a:gdLst/>
              <a:ahLst/>
              <a:cxnLst/>
              <a:rect l="l" t="t" r="r" b="b"/>
              <a:pathLst>
                <a:path w="2117" h="7392" extrusionOk="0">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651875" y="814375"/>
              <a:ext cx="140250" cy="49850"/>
            </a:xfrm>
            <a:custGeom>
              <a:avLst/>
              <a:gdLst/>
              <a:ahLst/>
              <a:cxnLst/>
              <a:rect l="l" t="t" r="r" b="b"/>
              <a:pathLst>
                <a:path w="5610" h="1994" extrusionOk="0">
                  <a:moveTo>
                    <a:pt x="0" y="1217"/>
                  </a:moveTo>
                  <a:cubicBezTo>
                    <a:pt x="0" y="1217"/>
                    <a:pt x="2251" y="1"/>
                    <a:pt x="5610" y="861"/>
                  </a:cubicBezTo>
                  <a:cubicBezTo>
                    <a:pt x="5608" y="863"/>
                    <a:pt x="2548" y="1993"/>
                    <a:pt x="0" y="12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7727200" y="-445175"/>
            <a:ext cx="802375" cy="1801650"/>
            <a:chOff x="7727200" y="-445175"/>
            <a:chExt cx="802375" cy="1801650"/>
          </a:xfrm>
        </p:grpSpPr>
        <p:sp>
          <p:nvSpPr>
            <p:cNvPr id="146" name="Google Shape;146;p6"/>
            <p:cNvSpPr/>
            <p:nvPr/>
          </p:nvSpPr>
          <p:spPr>
            <a:xfrm>
              <a:off x="7759125" y="178675"/>
              <a:ext cx="721900" cy="313625"/>
            </a:xfrm>
            <a:custGeom>
              <a:avLst/>
              <a:gdLst/>
              <a:ahLst/>
              <a:cxnLst/>
              <a:rect l="l" t="t" r="r" b="b"/>
              <a:pathLst>
                <a:path w="28876" h="12545" extrusionOk="0">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7759125" y="442350"/>
              <a:ext cx="721900" cy="87550"/>
            </a:xfrm>
            <a:custGeom>
              <a:avLst/>
              <a:gdLst/>
              <a:ahLst/>
              <a:cxnLst/>
              <a:rect l="l" t="t" r="r" b="b"/>
              <a:pathLst>
                <a:path w="28876" h="3502" extrusionOk="0">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7786925" y="388300"/>
              <a:ext cx="666300" cy="183525"/>
            </a:xfrm>
            <a:custGeom>
              <a:avLst/>
              <a:gdLst/>
              <a:ahLst/>
              <a:cxnLst/>
              <a:rect l="l" t="t" r="r" b="b"/>
              <a:pathLst>
                <a:path w="26652" h="7341" extrusionOk="0">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061650" y="298775"/>
              <a:ext cx="122625" cy="59025"/>
            </a:xfrm>
            <a:custGeom>
              <a:avLst/>
              <a:gdLst/>
              <a:ahLst/>
              <a:cxnLst/>
              <a:rect l="l" t="t" r="r" b="b"/>
              <a:pathLst>
                <a:path w="4905" h="2361" extrusionOk="0">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119875" y="-445175"/>
              <a:ext cx="6100" cy="763050"/>
            </a:xfrm>
            <a:custGeom>
              <a:avLst/>
              <a:gdLst/>
              <a:ahLst/>
              <a:cxnLst/>
              <a:rect l="l" t="t" r="r" b="b"/>
              <a:pathLst>
                <a:path w="244" h="30522" extrusionOk="0">
                  <a:moveTo>
                    <a:pt x="1" y="0"/>
                  </a:moveTo>
                  <a:lnTo>
                    <a:pt x="244" y="0"/>
                  </a:lnTo>
                  <a:lnTo>
                    <a:pt x="244" y="30522"/>
                  </a:lnTo>
                  <a:lnTo>
                    <a:pt x="1" y="305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068150" y="446475"/>
              <a:ext cx="120450" cy="30900"/>
            </a:xfrm>
            <a:custGeom>
              <a:avLst/>
              <a:gdLst/>
              <a:ahLst/>
              <a:cxnLst/>
              <a:rect l="l" t="t" r="r" b="b"/>
              <a:pathLst>
                <a:path w="4818" h="1236" extrusionOk="0">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245875" y="387925"/>
              <a:ext cx="47150" cy="22950"/>
            </a:xfrm>
            <a:custGeom>
              <a:avLst/>
              <a:gdLst/>
              <a:ahLst/>
              <a:cxnLst/>
              <a:rect l="l" t="t" r="r" b="b"/>
              <a:pathLst>
                <a:path w="1886" h="918" extrusionOk="0">
                  <a:moveTo>
                    <a:pt x="187" y="1"/>
                  </a:moveTo>
                  <a:cubicBezTo>
                    <a:pt x="187" y="1"/>
                    <a:pt x="1" y="918"/>
                    <a:pt x="1791" y="918"/>
                  </a:cubicBezTo>
                  <a:cubicBezTo>
                    <a:pt x="1792" y="918"/>
                    <a:pt x="1885" y="199"/>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7727200" y="523600"/>
              <a:ext cx="802375" cy="832875"/>
            </a:xfrm>
            <a:custGeom>
              <a:avLst/>
              <a:gdLst/>
              <a:ahLst/>
              <a:cxnLst/>
              <a:rect l="l" t="t" r="r" b="b"/>
              <a:pathLst>
                <a:path w="32095" h="33315" extrusionOk="0">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7828625" y="521525"/>
              <a:ext cx="607200" cy="572950"/>
            </a:xfrm>
            <a:custGeom>
              <a:avLst/>
              <a:gdLst/>
              <a:ahLst/>
              <a:cxnLst/>
              <a:rect l="l" t="t" r="r" b="b"/>
              <a:pathLst>
                <a:path w="24288" h="22918" extrusionOk="0">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7954500" y="580750"/>
              <a:ext cx="355450" cy="335350"/>
            </a:xfrm>
            <a:custGeom>
              <a:avLst/>
              <a:gdLst/>
              <a:ahLst/>
              <a:cxnLst/>
              <a:rect l="l" t="t" r="r" b="b"/>
              <a:pathLst>
                <a:path w="14218" h="13414" extrusionOk="0">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045875" y="622375"/>
              <a:ext cx="188325" cy="177675"/>
            </a:xfrm>
            <a:custGeom>
              <a:avLst/>
              <a:gdLst/>
              <a:ahLst/>
              <a:cxnLst/>
              <a:rect l="l" t="t" r="r" b="b"/>
              <a:pathLst>
                <a:path w="7533" h="7107" extrusionOk="0">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7"/>
        <p:cNvGrpSpPr/>
        <p:nvPr/>
      </p:nvGrpSpPr>
      <p:grpSpPr>
        <a:xfrm>
          <a:off x="0" y="0"/>
          <a:ext cx="0" cy="0"/>
          <a:chOff x="0" y="0"/>
          <a:chExt cx="0" cy="0"/>
        </a:xfrm>
      </p:grpSpPr>
      <p:pic>
        <p:nvPicPr>
          <p:cNvPr id="158" name="Google Shape;158;p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59" name="Google Shape;159;p7"/>
          <p:cNvSpPr/>
          <p:nvPr/>
        </p:nvSpPr>
        <p:spPr>
          <a:xfrm>
            <a:off x="5131338" y="3197775"/>
            <a:ext cx="825725" cy="458825"/>
          </a:xfrm>
          <a:custGeom>
            <a:avLst/>
            <a:gdLst/>
            <a:ahLst/>
            <a:cxnLst/>
            <a:rect l="l" t="t" r="r" b="b"/>
            <a:pathLst>
              <a:path w="33029" h="18353" extrusionOk="0">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44775" y="715675"/>
            <a:ext cx="576350" cy="458825"/>
          </a:xfrm>
          <a:custGeom>
            <a:avLst/>
            <a:gdLst/>
            <a:ahLst/>
            <a:cxnLst/>
            <a:rect l="l" t="t" r="r" b="b"/>
            <a:pathLst>
              <a:path w="23054" h="18353" extrusionOk="0">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0" y="2727296"/>
            <a:ext cx="1532262" cy="1536333"/>
          </a:xfrm>
          <a:custGeom>
            <a:avLst/>
            <a:gdLst/>
            <a:ahLst/>
            <a:cxnLst/>
            <a:rect l="l" t="t" r="r" b="b"/>
            <a:pathLst>
              <a:path w="36134" h="36230" extrusionOk="0">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661500" y="1812425"/>
            <a:ext cx="1765394" cy="787464"/>
          </a:xfrm>
          <a:custGeom>
            <a:avLst/>
            <a:gdLst/>
            <a:ahLst/>
            <a:cxnLst/>
            <a:rect l="l" t="t" r="r" b="b"/>
            <a:pathLst>
              <a:path w="28594" h="12754" extrusionOk="0">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754175" y="0"/>
            <a:ext cx="2939821" cy="634510"/>
          </a:xfrm>
          <a:custGeom>
            <a:avLst/>
            <a:gdLst/>
            <a:ahLst/>
            <a:cxnLst/>
            <a:rect l="l" t="t" r="r" b="b"/>
            <a:pathLst>
              <a:path w="48570" h="10483" extrusionOk="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txBox="1">
            <a:spLocks noGrp="1"/>
          </p:cNvSpPr>
          <p:nvPr>
            <p:ph type="subTitle" idx="1"/>
          </p:nvPr>
        </p:nvSpPr>
        <p:spPr>
          <a:xfrm rot="-255">
            <a:off x="720000" y="1513168"/>
            <a:ext cx="4042800" cy="2066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165" name="Google Shape;165;p7"/>
          <p:cNvGrpSpPr/>
          <p:nvPr/>
        </p:nvGrpSpPr>
        <p:grpSpPr>
          <a:xfrm>
            <a:off x="0" y="4183124"/>
            <a:ext cx="9144013" cy="956945"/>
            <a:chOff x="0" y="4183124"/>
            <a:chExt cx="9144013" cy="956945"/>
          </a:xfrm>
        </p:grpSpPr>
        <p:sp>
          <p:nvSpPr>
            <p:cNvPr id="166" name="Google Shape;166;p7"/>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pic>
        <p:nvPicPr>
          <p:cNvPr id="207" name="Google Shape;207;p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8" name="Google Shape;208;p8"/>
          <p:cNvSpPr/>
          <p:nvPr/>
        </p:nvSpPr>
        <p:spPr>
          <a:xfrm>
            <a:off x="1102950" y="2809300"/>
            <a:ext cx="1246550" cy="839000"/>
          </a:xfrm>
          <a:custGeom>
            <a:avLst/>
            <a:gdLst/>
            <a:ahLst/>
            <a:cxnLst/>
            <a:rect l="l" t="t" r="r" b="b"/>
            <a:pathLst>
              <a:path w="49862" h="33560" extrusionOk="0">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286800" y="3060675"/>
            <a:ext cx="2077025" cy="1165525"/>
          </a:xfrm>
          <a:custGeom>
            <a:avLst/>
            <a:gdLst/>
            <a:ahLst/>
            <a:cxnLst/>
            <a:rect l="l" t="t" r="r" b="b"/>
            <a:pathLst>
              <a:path w="83081" h="46621" extrusionOk="0">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7828213" y="919075"/>
            <a:ext cx="1191575" cy="663500"/>
          </a:xfrm>
          <a:custGeom>
            <a:avLst/>
            <a:gdLst/>
            <a:ahLst/>
            <a:cxnLst/>
            <a:rect l="l" t="t" r="r" b="b"/>
            <a:pathLst>
              <a:path w="47663" h="26540" extrusionOk="0">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64707" y="1341303"/>
            <a:ext cx="1764879" cy="635465"/>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602350" y="3373674"/>
            <a:ext cx="181632" cy="156232"/>
          </a:xfrm>
          <a:custGeom>
            <a:avLst/>
            <a:gdLst/>
            <a:ahLst/>
            <a:cxnLst/>
            <a:rect l="l" t="t" r="r" b="b"/>
            <a:pathLst>
              <a:path w="6400" h="5505" extrusionOk="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38375" y="3373674"/>
            <a:ext cx="181632" cy="156232"/>
          </a:xfrm>
          <a:custGeom>
            <a:avLst/>
            <a:gdLst/>
            <a:ahLst/>
            <a:cxnLst/>
            <a:rect l="l" t="t" r="r" b="b"/>
            <a:pathLst>
              <a:path w="6400" h="5505" extrusionOk="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8"/>
          <p:cNvGrpSpPr/>
          <p:nvPr/>
        </p:nvGrpSpPr>
        <p:grpSpPr>
          <a:xfrm>
            <a:off x="0" y="4183124"/>
            <a:ext cx="9144013" cy="956945"/>
            <a:chOff x="0" y="4183124"/>
            <a:chExt cx="9144013" cy="956945"/>
          </a:xfrm>
        </p:grpSpPr>
        <p:sp>
          <p:nvSpPr>
            <p:cNvPr id="215" name="Google Shape;215;p8"/>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8"/>
          <p:cNvSpPr txBox="1">
            <a:spLocks noGrp="1"/>
          </p:cNvSpPr>
          <p:nvPr>
            <p:ph type="title"/>
          </p:nvPr>
        </p:nvSpPr>
        <p:spPr>
          <a:xfrm>
            <a:off x="1129225" y="540000"/>
            <a:ext cx="6885600" cy="31083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5"/>
        <p:cNvGrpSpPr/>
        <p:nvPr/>
      </p:nvGrpSpPr>
      <p:grpSpPr>
        <a:xfrm>
          <a:off x="0" y="0"/>
          <a:ext cx="0" cy="0"/>
          <a:chOff x="0" y="0"/>
          <a:chExt cx="0" cy="0"/>
        </a:xfrm>
      </p:grpSpPr>
      <p:pic>
        <p:nvPicPr>
          <p:cNvPr id="256" name="Google Shape;256;p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57" name="Google Shape;257;p9"/>
          <p:cNvSpPr/>
          <p:nvPr/>
        </p:nvSpPr>
        <p:spPr>
          <a:xfrm>
            <a:off x="2725075" y="2601550"/>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5956875" y="3901213"/>
            <a:ext cx="292400" cy="161050"/>
          </a:xfrm>
          <a:custGeom>
            <a:avLst/>
            <a:gdLst/>
            <a:ahLst/>
            <a:cxnLst/>
            <a:rect l="l" t="t" r="r" b="b"/>
            <a:pathLst>
              <a:path w="11696" h="6442" extrusionOk="0">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10800000" flipH="1">
            <a:off x="2559063" y="3416693"/>
            <a:ext cx="2361837" cy="850357"/>
          </a:xfrm>
          <a:custGeom>
            <a:avLst/>
            <a:gdLst/>
            <a:ahLst/>
            <a:cxnLst/>
            <a:rect l="l" t="t" r="r" b="b"/>
            <a:pathLst>
              <a:path w="41262" h="14856" extrusionOk="0">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851725" y="0"/>
            <a:ext cx="1292240" cy="1535517"/>
          </a:xfrm>
          <a:custGeom>
            <a:avLst/>
            <a:gdLst/>
            <a:ahLst/>
            <a:cxnLst/>
            <a:rect l="l" t="t" r="r" b="b"/>
            <a:pathLst>
              <a:path w="42144" h="50078" extrusionOk="0">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37575" y="1815220"/>
            <a:ext cx="2361830" cy="1733696"/>
          </a:xfrm>
          <a:custGeom>
            <a:avLst/>
            <a:gdLst/>
            <a:ahLst/>
            <a:cxnLst/>
            <a:rect l="l" t="t" r="r" b="b"/>
            <a:pathLst>
              <a:path w="35920" h="26367" extrusionOk="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568425" y="3732575"/>
            <a:ext cx="181625" cy="130150"/>
          </a:xfrm>
          <a:custGeom>
            <a:avLst/>
            <a:gdLst/>
            <a:ahLst/>
            <a:cxnLst/>
            <a:rect l="l" t="t" r="r" b="b"/>
            <a:pathLst>
              <a:path w="7265" h="5206" extrusionOk="0">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6688175" y="3813250"/>
            <a:ext cx="711750" cy="469725"/>
          </a:xfrm>
          <a:custGeom>
            <a:avLst/>
            <a:gdLst/>
            <a:ahLst/>
            <a:cxnLst/>
            <a:rect l="l" t="t" r="r" b="b"/>
            <a:pathLst>
              <a:path w="28470" h="18789" extrusionOk="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1471225" y="1374475"/>
            <a:ext cx="225439" cy="161045"/>
          </a:xfrm>
          <a:custGeom>
            <a:avLst/>
            <a:gdLst/>
            <a:ahLst/>
            <a:cxnLst/>
            <a:rect l="l" t="t" r="r" b="b"/>
            <a:pathLst>
              <a:path w="5654" h="4039" extrusionOk="0">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txBox="1">
            <a:spLocks noGrp="1"/>
          </p:cNvSpPr>
          <p:nvPr>
            <p:ph type="title"/>
          </p:nvPr>
        </p:nvSpPr>
        <p:spPr>
          <a:xfrm>
            <a:off x="1174800" y="1026713"/>
            <a:ext cx="7249200" cy="11691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6" name="Google Shape;266;p9"/>
          <p:cNvSpPr txBox="1">
            <a:spLocks noGrp="1"/>
          </p:cNvSpPr>
          <p:nvPr>
            <p:ph type="subTitle" idx="1"/>
          </p:nvPr>
        </p:nvSpPr>
        <p:spPr>
          <a:xfrm>
            <a:off x="4012800" y="2169488"/>
            <a:ext cx="4411200" cy="116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67" name="Google Shape;267;p9"/>
          <p:cNvGrpSpPr/>
          <p:nvPr/>
        </p:nvGrpSpPr>
        <p:grpSpPr>
          <a:xfrm>
            <a:off x="0" y="4183124"/>
            <a:ext cx="9144013" cy="956945"/>
            <a:chOff x="0" y="4183124"/>
            <a:chExt cx="9144013" cy="956945"/>
          </a:xfrm>
        </p:grpSpPr>
        <p:sp>
          <p:nvSpPr>
            <p:cNvPr id="268" name="Google Shape;268;p9"/>
            <p:cNvSpPr/>
            <p:nvPr/>
          </p:nvSpPr>
          <p:spPr>
            <a:xfrm>
              <a:off x="0" y="4183124"/>
              <a:ext cx="9144013" cy="956945"/>
            </a:xfrm>
            <a:custGeom>
              <a:avLst/>
              <a:gdLst/>
              <a:ahLst/>
              <a:cxnLst/>
              <a:rect l="l" t="t" r="r" b="b"/>
              <a:pathLst>
                <a:path w="203189" h="17797" extrusionOk="0">
                  <a:moveTo>
                    <a:pt x="0" y="0"/>
                  </a:moveTo>
                  <a:lnTo>
                    <a:pt x="203189" y="0"/>
                  </a:lnTo>
                  <a:lnTo>
                    <a:pt x="203189" y="17796"/>
                  </a:lnTo>
                  <a:lnTo>
                    <a:pt x="0" y="177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411334" y="4932371"/>
              <a:ext cx="5899513" cy="207660"/>
            </a:xfrm>
            <a:custGeom>
              <a:avLst/>
              <a:gdLst/>
              <a:ahLst/>
              <a:cxnLst/>
              <a:rect l="l" t="t" r="r" b="b"/>
              <a:pathLst>
                <a:path w="131093" h="3862" extrusionOk="0">
                  <a:moveTo>
                    <a:pt x="4218" y="1"/>
                  </a:moveTo>
                  <a:lnTo>
                    <a:pt x="0" y="3861"/>
                  </a:lnTo>
                  <a:lnTo>
                    <a:pt x="131093" y="3861"/>
                  </a:lnTo>
                  <a:lnTo>
                    <a:pt x="12022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713116" y="4589443"/>
              <a:ext cx="3370732" cy="104368"/>
            </a:xfrm>
            <a:custGeom>
              <a:avLst/>
              <a:gdLst/>
              <a:ahLst/>
              <a:cxnLst/>
              <a:rect l="l" t="t" r="r" b="b"/>
              <a:pathLst>
                <a:path w="74901" h="1941" extrusionOk="0">
                  <a:moveTo>
                    <a:pt x="0" y="1940"/>
                  </a:moveTo>
                  <a:lnTo>
                    <a:pt x="2799" y="4"/>
                  </a:lnTo>
                  <a:lnTo>
                    <a:pt x="70787" y="0"/>
                  </a:lnTo>
                  <a:lnTo>
                    <a:pt x="74900" y="19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902692" y="4248989"/>
              <a:ext cx="3569778" cy="92538"/>
            </a:xfrm>
            <a:custGeom>
              <a:avLst/>
              <a:gdLst/>
              <a:ahLst/>
              <a:cxnLst/>
              <a:rect l="l" t="t" r="r" b="b"/>
              <a:pathLst>
                <a:path w="79324" h="1721" extrusionOk="0">
                  <a:moveTo>
                    <a:pt x="1" y="1720"/>
                  </a:moveTo>
                  <a:lnTo>
                    <a:pt x="79324" y="1488"/>
                  </a:lnTo>
                  <a:lnTo>
                    <a:pt x="79324" y="0"/>
                  </a:lnTo>
                  <a:lnTo>
                    <a:pt x="5399" y="3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422857" y="4305498"/>
              <a:ext cx="3236310" cy="76837"/>
            </a:xfrm>
            <a:custGeom>
              <a:avLst/>
              <a:gdLst/>
              <a:ahLst/>
              <a:cxnLst/>
              <a:rect l="l" t="t" r="r" b="b"/>
              <a:pathLst>
                <a:path w="71914" h="1429" extrusionOk="0">
                  <a:moveTo>
                    <a:pt x="0" y="358"/>
                  </a:moveTo>
                  <a:lnTo>
                    <a:pt x="68174" y="1"/>
                  </a:lnTo>
                  <a:lnTo>
                    <a:pt x="71913" y="1361"/>
                  </a:lnTo>
                  <a:lnTo>
                    <a:pt x="1019" y="142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0" y="4867098"/>
              <a:ext cx="3456192" cy="65331"/>
            </a:xfrm>
            <a:custGeom>
              <a:avLst/>
              <a:gdLst/>
              <a:ahLst/>
              <a:cxnLst/>
              <a:rect l="l" t="t" r="r" b="b"/>
              <a:pathLst>
                <a:path w="76800" h="1215" extrusionOk="0">
                  <a:moveTo>
                    <a:pt x="76031" y="1215"/>
                  </a:moveTo>
                  <a:lnTo>
                    <a:pt x="76800" y="1"/>
                  </a:lnTo>
                  <a:lnTo>
                    <a:pt x="0" y="1"/>
                  </a:lnTo>
                  <a:lnTo>
                    <a:pt x="0" y="121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3421490" y="4685633"/>
              <a:ext cx="3058955" cy="246804"/>
            </a:xfrm>
            <a:custGeom>
              <a:avLst/>
              <a:gdLst/>
              <a:ahLst/>
              <a:cxnLst/>
              <a:rect l="l" t="t" r="r" b="b"/>
              <a:pathLst>
                <a:path w="67973" h="4590" extrusionOk="0">
                  <a:moveTo>
                    <a:pt x="59159" y="151"/>
                  </a:moveTo>
                  <a:lnTo>
                    <a:pt x="67972" y="4590"/>
                  </a:lnTo>
                  <a:lnTo>
                    <a:pt x="1" y="4590"/>
                  </a:lnTo>
                  <a:lnTo>
                    <a:pt x="291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5846415" y="4522127"/>
              <a:ext cx="3297513" cy="67374"/>
            </a:xfrm>
            <a:custGeom>
              <a:avLst/>
              <a:gdLst/>
              <a:ahLst/>
              <a:cxnLst/>
              <a:rect l="l" t="t" r="r" b="b"/>
              <a:pathLst>
                <a:path w="73274" h="1253" extrusionOk="0">
                  <a:moveTo>
                    <a:pt x="1161" y="1252"/>
                  </a:moveTo>
                  <a:lnTo>
                    <a:pt x="73274" y="712"/>
                  </a:lnTo>
                  <a:lnTo>
                    <a:pt x="73274" y="0"/>
                  </a:lnTo>
                  <a:lnTo>
                    <a:pt x="1"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7320675" y="4192372"/>
              <a:ext cx="1170155" cy="119262"/>
            </a:xfrm>
            <a:custGeom>
              <a:avLst/>
              <a:gdLst/>
              <a:ahLst/>
              <a:cxnLst/>
              <a:rect l="l" t="t" r="r" b="b"/>
              <a:pathLst>
                <a:path w="26002" h="2218" extrusionOk="0">
                  <a:moveTo>
                    <a:pt x="26002" y="2105"/>
                  </a:moveTo>
                  <a:lnTo>
                    <a:pt x="20502" y="1"/>
                  </a:lnTo>
                  <a:lnTo>
                    <a:pt x="1" y="157"/>
                  </a:lnTo>
                  <a:lnTo>
                    <a:pt x="4527" y="221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880298" y="4192372"/>
              <a:ext cx="2339545" cy="113186"/>
            </a:xfrm>
            <a:custGeom>
              <a:avLst/>
              <a:gdLst/>
              <a:ahLst/>
              <a:cxnLst/>
              <a:rect l="l" t="t" r="r" b="b"/>
              <a:pathLst>
                <a:path w="51987" h="2105" extrusionOk="0">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0" y="4404376"/>
              <a:ext cx="4050090" cy="119531"/>
            </a:xfrm>
            <a:custGeom>
              <a:avLst/>
              <a:gdLst/>
              <a:ahLst/>
              <a:cxnLst/>
              <a:rect l="l" t="t" r="r" b="b"/>
              <a:pathLst>
                <a:path w="89997" h="2223" extrusionOk="0">
                  <a:moveTo>
                    <a:pt x="0" y="2223"/>
                  </a:moveTo>
                  <a:lnTo>
                    <a:pt x="88123" y="2223"/>
                  </a:lnTo>
                  <a:lnTo>
                    <a:pt x="89997" y="525"/>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950186" y="4565140"/>
              <a:ext cx="2948519" cy="25863"/>
            </a:xfrm>
            <a:custGeom>
              <a:avLst/>
              <a:gdLst/>
              <a:ahLst/>
              <a:cxnLst/>
              <a:rect l="l" t="t" r="r" b="b"/>
              <a:pathLst>
                <a:path w="65519" h="481" extrusionOk="0">
                  <a:moveTo>
                    <a:pt x="0" y="480"/>
                  </a:moveTo>
                  <a:lnTo>
                    <a:pt x="589" y="1"/>
                  </a:lnTo>
                  <a:lnTo>
                    <a:pt x="64823" y="37"/>
                  </a:lnTo>
                  <a:lnTo>
                    <a:pt x="65519" y="45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5219764" y="4432604"/>
              <a:ext cx="3924173" cy="134210"/>
            </a:xfrm>
            <a:custGeom>
              <a:avLst/>
              <a:gdLst/>
              <a:ahLst/>
              <a:cxnLst/>
              <a:rect l="l" t="t" r="r" b="b"/>
              <a:pathLst>
                <a:path w="87199" h="2496" extrusionOk="0">
                  <a:moveTo>
                    <a:pt x="2311" y="2495"/>
                  </a:moveTo>
                  <a:lnTo>
                    <a:pt x="1" y="0"/>
                  </a:lnTo>
                  <a:lnTo>
                    <a:pt x="87199" y="0"/>
                  </a:lnTo>
                  <a:lnTo>
                    <a:pt x="87199" y="16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6083754" y="4641544"/>
              <a:ext cx="3060170" cy="290896"/>
            </a:xfrm>
            <a:custGeom>
              <a:avLst/>
              <a:gdLst/>
              <a:ahLst/>
              <a:cxnLst/>
              <a:rect l="l" t="t" r="r" b="b"/>
              <a:pathLst>
                <a:path w="68000" h="5410" extrusionOk="0">
                  <a:moveTo>
                    <a:pt x="8813" y="5410"/>
                  </a:moveTo>
                  <a:lnTo>
                    <a:pt x="0" y="971"/>
                  </a:lnTo>
                  <a:lnTo>
                    <a:pt x="68000" y="1"/>
                  </a:lnTo>
                  <a:lnTo>
                    <a:pt x="68000" y="541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2950186" y="4930705"/>
              <a:ext cx="1474327" cy="209327"/>
            </a:xfrm>
            <a:custGeom>
              <a:avLst/>
              <a:gdLst/>
              <a:ahLst/>
              <a:cxnLst/>
              <a:rect l="l" t="t" r="r" b="b"/>
              <a:pathLst>
                <a:path w="32761" h="3893" extrusionOk="0">
                  <a:moveTo>
                    <a:pt x="0" y="3892"/>
                  </a:moveTo>
                  <a:lnTo>
                    <a:pt x="30536" y="1"/>
                  </a:lnTo>
                  <a:lnTo>
                    <a:pt x="32760" y="32"/>
                  </a:lnTo>
                  <a:lnTo>
                    <a:pt x="4064" y="389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3489128" y="4930328"/>
              <a:ext cx="1165565" cy="209703"/>
            </a:xfrm>
            <a:custGeom>
              <a:avLst/>
              <a:gdLst/>
              <a:ahLst/>
              <a:cxnLst/>
              <a:rect l="l" t="t" r="r" b="b"/>
              <a:pathLst>
                <a:path w="25900" h="3900" extrusionOk="0">
                  <a:moveTo>
                    <a:pt x="1" y="3899"/>
                  </a:moveTo>
                  <a:lnTo>
                    <a:pt x="22486" y="0"/>
                  </a:lnTo>
                  <a:lnTo>
                    <a:pt x="25900" y="39"/>
                  </a:lnTo>
                  <a:lnTo>
                    <a:pt x="3982" y="389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4176126" y="4917639"/>
              <a:ext cx="2209218" cy="222393"/>
            </a:xfrm>
            <a:custGeom>
              <a:avLst/>
              <a:gdLst/>
              <a:ahLst/>
              <a:cxnLst/>
              <a:rect l="l" t="t" r="r" b="b"/>
              <a:pathLst>
                <a:path w="49091" h="4136" extrusionOk="0">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5135430" y="5011033"/>
              <a:ext cx="327168" cy="128994"/>
            </a:xfrm>
            <a:custGeom>
              <a:avLst/>
              <a:gdLst/>
              <a:ahLst/>
              <a:cxnLst/>
              <a:rect l="l" t="t" r="r" b="b"/>
              <a:pathLst>
                <a:path w="7270" h="2399" extrusionOk="0">
                  <a:moveTo>
                    <a:pt x="1" y="2398"/>
                  </a:moveTo>
                  <a:cubicBezTo>
                    <a:pt x="1" y="2398"/>
                    <a:pt x="3232" y="1"/>
                    <a:pt x="7269" y="23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6701630" y="4932371"/>
              <a:ext cx="1410738" cy="207660"/>
            </a:xfrm>
            <a:custGeom>
              <a:avLst/>
              <a:gdLst/>
              <a:ahLst/>
              <a:cxnLst/>
              <a:rect l="l" t="t" r="r" b="b"/>
              <a:pathLst>
                <a:path w="31348" h="3862" extrusionOk="0">
                  <a:moveTo>
                    <a:pt x="1" y="1"/>
                  </a:moveTo>
                  <a:lnTo>
                    <a:pt x="29078" y="3861"/>
                  </a:lnTo>
                  <a:lnTo>
                    <a:pt x="31347" y="3861"/>
                  </a:lnTo>
                  <a:lnTo>
                    <a:pt x="49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6270467" y="4693752"/>
              <a:ext cx="1759598" cy="238739"/>
            </a:xfrm>
            <a:custGeom>
              <a:avLst/>
              <a:gdLst/>
              <a:ahLst/>
              <a:cxnLst/>
              <a:rect l="l" t="t" r="r" b="b"/>
              <a:pathLst>
                <a:path w="39100" h="4440" extrusionOk="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6597585" y="4685794"/>
              <a:ext cx="864903" cy="147706"/>
            </a:xfrm>
            <a:custGeom>
              <a:avLst/>
              <a:gdLst/>
              <a:ahLst/>
              <a:cxnLst/>
              <a:rect l="l" t="t" r="r" b="b"/>
              <a:pathLst>
                <a:path w="19219" h="2747" extrusionOk="0">
                  <a:moveTo>
                    <a:pt x="0" y="148"/>
                  </a:moveTo>
                  <a:cubicBezTo>
                    <a:pt x="0" y="148"/>
                    <a:pt x="12116" y="2746"/>
                    <a:pt x="1921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3898870" y="4693752"/>
              <a:ext cx="2136179" cy="235728"/>
            </a:xfrm>
            <a:custGeom>
              <a:avLst/>
              <a:gdLst/>
              <a:ahLst/>
              <a:cxnLst/>
              <a:rect l="l" t="t" r="r" b="b"/>
              <a:pathLst>
                <a:path w="47468" h="4384" extrusionOk="0">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1110826" y="4693752"/>
              <a:ext cx="1331489" cy="238685"/>
            </a:xfrm>
            <a:custGeom>
              <a:avLst/>
              <a:gdLst/>
              <a:ahLst/>
              <a:cxnLst/>
              <a:rect l="l" t="t" r="r" b="b"/>
              <a:pathLst>
                <a:path w="29587" h="4439" extrusionOk="0">
                  <a:moveTo>
                    <a:pt x="0" y="4384"/>
                  </a:moveTo>
                  <a:lnTo>
                    <a:pt x="27975" y="0"/>
                  </a:lnTo>
                  <a:lnTo>
                    <a:pt x="29587" y="47"/>
                  </a:lnTo>
                  <a:lnTo>
                    <a:pt x="496" y="443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167843" y="4685633"/>
              <a:ext cx="1712525" cy="245137"/>
            </a:xfrm>
            <a:custGeom>
              <a:avLst/>
              <a:gdLst/>
              <a:ahLst/>
              <a:cxnLst/>
              <a:rect l="l" t="t" r="r" b="b"/>
              <a:pathLst>
                <a:path w="38054" h="4559" extrusionOk="0">
                  <a:moveTo>
                    <a:pt x="0" y="4559"/>
                  </a:moveTo>
                  <a:lnTo>
                    <a:pt x="36317" y="0"/>
                  </a:lnTo>
                  <a:lnTo>
                    <a:pt x="38054" y="120"/>
                  </a:lnTo>
                  <a:lnTo>
                    <a:pt x="1231" y="4559"/>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024093" y="4419915"/>
              <a:ext cx="239053" cy="96033"/>
            </a:xfrm>
            <a:custGeom>
              <a:avLst/>
              <a:gdLst/>
              <a:ahLst/>
              <a:cxnLst/>
              <a:rect l="l" t="t" r="r" b="b"/>
              <a:pathLst>
                <a:path w="5312" h="1786" extrusionOk="0">
                  <a:moveTo>
                    <a:pt x="0" y="1786"/>
                  </a:moveTo>
                  <a:lnTo>
                    <a:pt x="4435" y="1"/>
                  </a:lnTo>
                  <a:lnTo>
                    <a:pt x="5312" y="3"/>
                  </a:lnTo>
                  <a:lnTo>
                    <a:pt x="1791" y="178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216116" y="4424700"/>
              <a:ext cx="1067999" cy="91248"/>
            </a:xfrm>
            <a:custGeom>
              <a:avLst/>
              <a:gdLst/>
              <a:ahLst/>
              <a:cxnLst/>
              <a:rect l="l" t="t" r="r" b="b"/>
              <a:pathLst>
                <a:path w="23732" h="1697" extrusionOk="0">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1651118" y="4417818"/>
              <a:ext cx="401467" cy="100550"/>
            </a:xfrm>
            <a:custGeom>
              <a:avLst/>
              <a:gdLst/>
              <a:ahLst/>
              <a:cxnLst/>
              <a:rect l="l" t="t" r="r" b="b"/>
              <a:pathLst>
                <a:path w="8921" h="1870" extrusionOk="0">
                  <a:moveTo>
                    <a:pt x="5893" y="1870"/>
                  </a:moveTo>
                  <a:lnTo>
                    <a:pt x="8920" y="14"/>
                  </a:lnTo>
                  <a:lnTo>
                    <a:pt x="6221" y="0"/>
                  </a:lnTo>
                  <a:lnTo>
                    <a:pt x="0" y="18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2611007" y="4424162"/>
              <a:ext cx="204896" cy="72805"/>
            </a:xfrm>
            <a:custGeom>
              <a:avLst/>
              <a:gdLst/>
              <a:ahLst/>
              <a:cxnLst/>
              <a:rect l="l" t="t" r="r" b="b"/>
              <a:pathLst>
                <a:path w="4553" h="1354" extrusionOk="0">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3336257" y="4432604"/>
              <a:ext cx="839972" cy="132597"/>
            </a:xfrm>
            <a:custGeom>
              <a:avLst/>
              <a:gdLst/>
              <a:ahLst/>
              <a:cxnLst/>
              <a:rect l="l" t="t" r="r" b="b"/>
              <a:pathLst>
                <a:path w="18665" h="2466" extrusionOk="0">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219764" y="4451853"/>
              <a:ext cx="723550" cy="114960"/>
            </a:xfrm>
            <a:custGeom>
              <a:avLst/>
              <a:gdLst/>
              <a:ahLst/>
              <a:cxnLst/>
              <a:rect l="l" t="t" r="r" b="b"/>
              <a:pathLst>
                <a:path w="16078" h="2138" extrusionOk="0">
                  <a:moveTo>
                    <a:pt x="1" y="2137"/>
                  </a:moveTo>
                  <a:lnTo>
                    <a:pt x="15086" y="1"/>
                  </a:lnTo>
                  <a:lnTo>
                    <a:pt x="16078" y="1"/>
                  </a:lnTo>
                  <a:lnTo>
                    <a:pt x="1355" y="21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5393201" y="4451853"/>
              <a:ext cx="765673" cy="115122"/>
            </a:xfrm>
            <a:custGeom>
              <a:avLst/>
              <a:gdLst/>
              <a:ahLst/>
              <a:cxnLst/>
              <a:rect l="l" t="t" r="r" b="b"/>
              <a:pathLst>
                <a:path w="17014" h="2141" extrusionOk="0">
                  <a:moveTo>
                    <a:pt x="0" y="2137"/>
                  </a:moveTo>
                  <a:lnTo>
                    <a:pt x="14757" y="1"/>
                  </a:lnTo>
                  <a:lnTo>
                    <a:pt x="17013" y="1"/>
                  </a:lnTo>
                  <a:lnTo>
                    <a:pt x="1817" y="214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5658397" y="4508792"/>
              <a:ext cx="255254" cy="53985"/>
            </a:xfrm>
            <a:custGeom>
              <a:avLst/>
              <a:gdLst/>
              <a:ahLst/>
              <a:cxnLst/>
              <a:rect l="l" t="t" r="r" b="b"/>
              <a:pathLst>
                <a:path w="5672" h="1004" extrusionOk="0">
                  <a:moveTo>
                    <a:pt x="0" y="1003"/>
                  </a:moveTo>
                  <a:cubicBezTo>
                    <a:pt x="0" y="1003"/>
                    <a:pt x="3414" y="0"/>
                    <a:pt x="5672" y="8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025072" y="4431959"/>
              <a:ext cx="785654" cy="130822"/>
            </a:xfrm>
            <a:custGeom>
              <a:avLst/>
              <a:gdLst/>
              <a:ahLst/>
              <a:cxnLst/>
              <a:rect l="l" t="t" r="r" b="b"/>
              <a:pathLst>
                <a:path w="17458" h="2433" extrusionOk="0">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5393201" y="4192372"/>
              <a:ext cx="550111" cy="102862"/>
            </a:xfrm>
            <a:custGeom>
              <a:avLst/>
              <a:gdLst/>
              <a:ahLst/>
              <a:cxnLst/>
              <a:rect l="l" t="t" r="r" b="b"/>
              <a:pathLst>
                <a:path w="12224" h="1913" extrusionOk="0">
                  <a:moveTo>
                    <a:pt x="0" y="1"/>
                  </a:moveTo>
                  <a:lnTo>
                    <a:pt x="10353" y="1913"/>
                  </a:lnTo>
                  <a:lnTo>
                    <a:pt x="12224" y="1899"/>
                  </a:lnTo>
                  <a:lnTo>
                    <a:pt x="65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271651" y="4192372"/>
              <a:ext cx="403987" cy="110551"/>
            </a:xfrm>
            <a:custGeom>
              <a:avLst/>
              <a:gdLst/>
              <a:ahLst/>
              <a:cxnLst/>
              <a:rect l="l" t="t" r="r" b="b"/>
              <a:pathLst>
                <a:path w="8977" h="2056" extrusionOk="0">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7762188" y="4665148"/>
              <a:ext cx="1381667" cy="256053"/>
            </a:xfrm>
            <a:custGeom>
              <a:avLst/>
              <a:gdLst/>
              <a:ahLst/>
              <a:cxnLst/>
              <a:rect l="l" t="t" r="r" b="b"/>
              <a:pathLst>
                <a:path w="30702" h="4762" extrusionOk="0">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7878698" y="4646114"/>
              <a:ext cx="1003781" cy="152922"/>
            </a:xfrm>
            <a:custGeom>
              <a:avLst/>
              <a:gdLst/>
              <a:ahLst/>
              <a:cxnLst/>
              <a:rect l="l" t="t" r="r" b="b"/>
              <a:pathLst>
                <a:path w="22305" h="2844" extrusionOk="0">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8072611" y="4656814"/>
              <a:ext cx="172270" cy="52533"/>
            </a:xfrm>
            <a:custGeom>
              <a:avLst/>
              <a:gdLst/>
              <a:ahLst/>
              <a:cxnLst/>
              <a:rect l="l" t="t" r="r" b="b"/>
              <a:pathLst>
                <a:path w="3828" h="977" extrusionOk="0">
                  <a:moveTo>
                    <a:pt x="0" y="68"/>
                  </a:moveTo>
                  <a:cubicBezTo>
                    <a:pt x="0" y="68"/>
                    <a:pt x="2341" y="977"/>
                    <a:pt x="38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7052329" y="4932371"/>
              <a:ext cx="2091581" cy="207660"/>
            </a:xfrm>
            <a:custGeom>
              <a:avLst/>
              <a:gdLst/>
              <a:ahLst/>
              <a:cxnLst/>
              <a:rect l="l" t="t" r="r" b="b"/>
              <a:pathLst>
                <a:path w="46477" h="3862" extrusionOk="0">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307"/>
        <p:cNvGrpSpPr/>
        <p:nvPr/>
      </p:nvGrpSpPr>
      <p:grpSpPr>
        <a:xfrm>
          <a:off x="0" y="0"/>
          <a:ext cx="0" cy="0"/>
          <a:chOff x="0" y="0"/>
          <a:chExt cx="0" cy="0"/>
        </a:xfrm>
      </p:grpSpPr>
      <p:pic>
        <p:nvPicPr>
          <p:cNvPr id="308" name="Google Shape;308;p10"/>
          <p:cNvPicPr preferRelativeResize="0"/>
          <p:nvPr/>
        </p:nvPicPr>
        <p:blipFill>
          <a:blip r:embed="rId2">
            <a:alphaModFix amt="70000"/>
          </a:blip>
          <a:stretch>
            <a:fillRect/>
          </a:stretch>
        </p:blipFill>
        <p:spPr>
          <a:xfrm>
            <a:off x="0" y="0"/>
            <a:ext cx="9144003" cy="5143501"/>
          </a:xfrm>
          <a:prstGeom prst="rect">
            <a:avLst/>
          </a:prstGeom>
          <a:noFill/>
          <a:ln>
            <a:noFill/>
          </a:ln>
        </p:spPr>
      </p:pic>
      <p:sp>
        <p:nvSpPr>
          <p:cNvPr id="309" name="Google Shape;309;p10"/>
          <p:cNvSpPr/>
          <p:nvPr/>
        </p:nvSpPr>
        <p:spPr>
          <a:xfrm>
            <a:off x="-125" y="2523925"/>
            <a:ext cx="9144000" cy="2619600"/>
          </a:xfrm>
          <a:prstGeom prst="rect">
            <a:avLst/>
          </a:prstGeom>
          <a:gradFill>
            <a:gsLst>
              <a:gs pos="0">
                <a:srgbClr val="000000">
                  <a:alpha val="64705"/>
                </a:srgbClr>
              </a:gs>
              <a:gs pos="100000">
                <a:srgbClr val="000000">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txBox="1">
            <a:spLocks noGrp="1"/>
          </p:cNvSpPr>
          <p:nvPr>
            <p:ph type="title"/>
          </p:nvPr>
        </p:nvSpPr>
        <p:spPr>
          <a:xfrm>
            <a:off x="720150" y="3307250"/>
            <a:ext cx="7704000" cy="1296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sz="3700">
                <a:solidFill>
                  <a:schemeClr val="lt1"/>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1pPr>
            <a:lvl2pPr lvl="1"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2pPr>
            <a:lvl3pPr lvl="2"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3pPr>
            <a:lvl4pPr lvl="3"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4pPr>
            <a:lvl5pPr lvl="4"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5pPr>
            <a:lvl6pPr lvl="5"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6pPr>
            <a:lvl7pPr lvl="6"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7pPr>
            <a:lvl8pPr lvl="7"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8pPr>
            <a:lvl9pPr lvl="8"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grpSp>
        <p:nvGrpSpPr>
          <p:cNvPr id="2122" name="Google Shape;2122;p31"/>
          <p:cNvGrpSpPr/>
          <p:nvPr/>
        </p:nvGrpSpPr>
        <p:grpSpPr>
          <a:xfrm>
            <a:off x="5819178" y="593408"/>
            <a:ext cx="1919680" cy="2775301"/>
            <a:chOff x="5819178" y="593408"/>
            <a:chExt cx="1919680" cy="2775301"/>
          </a:xfrm>
        </p:grpSpPr>
        <p:sp>
          <p:nvSpPr>
            <p:cNvPr id="2123" name="Google Shape;2123;p31"/>
            <p:cNvSpPr/>
            <p:nvPr/>
          </p:nvSpPr>
          <p:spPr>
            <a:xfrm>
              <a:off x="5832947" y="668309"/>
              <a:ext cx="1871616" cy="2700400"/>
            </a:xfrm>
            <a:custGeom>
              <a:avLst/>
              <a:gdLst/>
              <a:ahLst/>
              <a:cxnLst/>
              <a:rect l="l" t="t" r="r" b="b"/>
              <a:pathLst>
                <a:path w="58995" h="85119" extrusionOk="0">
                  <a:moveTo>
                    <a:pt x="1" y="618"/>
                  </a:moveTo>
                  <a:lnTo>
                    <a:pt x="840" y="83617"/>
                  </a:lnTo>
                  <a:lnTo>
                    <a:pt x="58073" y="85119"/>
                  </a:lnTo>
                  <a:lnTo>
                    <a:pt x="58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6550011" y="1122569"/>
              <a:ext cx="225945" cy="255259"/>
            </a:xfrm>
            <a:custGeom>
              <a:avLst/>
              <a:gdLst/>
              <a:ahLst/>
              <a:cxnLst/>
              <a:rect l="l" t="t" r="r" b="b"/>
              <a:pathLst>
                <a:path w="7122" h="8046" extrusionOk="0">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6558291" y="1156641"/>
              <a:ext cx="202564" cy="207926"/>
            </a:xfrm>
            <a:custGeom>
              <a:avLst/>
              <a:gdLst/>
              <a:ahLst/>
              <a:cxnLst/>
              <a:rect l="l" t="t" r="r" b="b"/>
              <a:pathLst>
                <a:path w="6385" h="6554" extrusionOk="0">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6538083" y="821633"/>
              <a:ext cx="229213" cy="252880"/>
            </a:xfrm>
            <a:custGeom>
              <a:avLst/>
              <a:gdLst/>
              <a:ahLst/>
              <a:cxnLst/>
              <a:rect l="l" t="t" r="r" b="b"/>
              <a:pathLst>
                <a:path w="7225" h="7971" extrusionOk="0">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1"/>
            <p:cNvSpPr/>
            <p:nvPr/>
          </p:nvSpPr>
          <p:spPr>
            <a:xfrm>
              <a:off x="6563018" y="824044"/>
              <a:ext cx="151772" cy="121316"/>
            </a:xfrm>
            <a:custGeom>
              <a:avLst/>
              <a:gdLst/>
              <a:ahLst/>
              <a:cxnLst/>
              <a:rect l="l" t="t" r="r" b="b"/>
              <a:pathLst>
                <a:path w="4784" h="3824" extrusionOk="0">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1"/>
            <p:cNvSpPr/>
            <p:nvPr/>
          </p:nvSpPr>
          <p:spPr>
            <a:xfrm>
              <a:off x="6571679" y="1161210"/>
              <a:ext cx="102091" cy="81819"/>
            </a:xfrm>
            <a:custGeom>
              <a:avLst/>
              <a:gdLst/>
              <a:ahLst/>
              <a:cxnLst/>
              <a:rect l="l" t="t" r="r" b="b"/>
              <a:pathLst>
                <a:path w="3218" h="2579" extrusionOk="0">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6727540" y="874993"/>
              <a:ext cx="227437" cy="225819"/>
            </a:xfrm>
            <a:custGeom>
              <a:avLst/>
              <a:gdLst/>
              <a:ahLst/>
              <a:cxnLst/>
              <a:rect l="l" t="t" r="r" b="b"/>
              <a:pathLst>
                <a:path w="7169" h="7118" extrusionOk="0">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6455980" y="1017625"/>
              <a:ext cx="257956" cy="221282"/>
            </a:xfrm>
            <a:custGeom>
              <a:avLst/>
              <a:gdLst/>
              <a:ahLst/>
              <a:cxnLst/>
              <a:rect l="l" t="t" r="r" b="b"/>
              <a:pathLst>
                <a:path w="8131" h="6975" extrusionOk="0">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6738390" y="1074539"/>
              <a:ext cx="246472" cy="229245"/>
            </a:xfrm>
            <a:custGeom>
              <a:avLst/>
              <a:gdLst/>
              <a:ahLst/>
              <a:cxnLst/>
              <a:rect l="l" t="t" r="r" b="b"/>
              <a:pathLst>
                <a:path w="7769" h="7226" extrusionOk="0">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670468" y="1040118"/>
              <a:ext cx="110752" cy="109261"/>
            </a:xfrm>
            <a:custGeom>
              <a:avLst/>
              <a:gdLst/>
              <a:ahLst/>
              <a:cxnLst/>
              <a:rect l="l" t="t" r="r" b="b"/>
              <a:pathLst>
                <a:path w="3491" h="3444" extrusionOk="0">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6792099" y="920200"/>
              <a:ext cx="166398" cy="172996"/>
            </a:xfrm>
            <a:custGeom>
              <a:avLst/>
              <a:gdLst/>
              <a:ahLst/>
              <a:cxnLst/>
              <a:rect l="l" t="t" r="r" b="b"/>
              <a:pathLst>
                <a:path w="5245" h="5453" extrusionOk="0">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6774524" y="1075205"/>
              <a:ext cx="159577" cy="119127"/>
            </a:xfrm>
            <a:custGeom>
              <a:avLst/>
              <a:gdLst/>
              <a:ahLst/>
              <a:cxnLst/>
              <a:rect l="l" t="t" r="r" b="b"/>
              <a:pathLst>
                <a:path w="5030" h="3755" extrusionOk="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6805804" y="1210763"/>
              <a:ext cx="141874" cy="112084"/>
            </a:xfrm>
            <a:custGeom>
              <a:avLst/>
              <a:gdLst/>
              <a:ahLst/>
              <a:cxnLst/>
              <a:rect l="l" t="t" r="r" b="b"/>
              <a:pathLst>
                <a:path w="4472" h="3533" extrusionOk="0">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6478282" y="1011534"/>
              <a:ext cx="175439" cy="101806"/>
            </a:xfrm>
            <a:custGeom>
              <a:avLst/>
              <a:gdLst/>
              <a:ahLst/>
              <a:cxnLst/>
              <a:rect l="l" t="t" r="r" b="b"/>
              <a:pathLst>
                <a:path w="5530" h="3209" extrusionOk="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570791" y="1125107"/>
              <a:ext cx="96539" cy="81882"/>
            </a:xfrm>
            <a:custGeom>
              <a:avLst/>
              <a:gdLst/>
              <a:ahLst/>
              <a:cxnLst/>
              <a:rect l="l" t="t" r="r" b="b"/>
              <a:pathLst>
                <a:path w="3043" h="2581" extrusionOk="0">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790005" y="972101"/>
              <a:ext cx="34517" cy="32042"/>
            </a:xfrm>
            <a:custGeom>
              <a:avLst/>
              <a:gdLst/>
              <a:ahLst/>
              <a:cxnLst/>
              <a:rect l="l" t="t" r="r" b="b"/>
              <a:pathLst>
                <a:path w="1088" h="1010" extrusionOk="0">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579293" y="1065815"/>
              <a:ext cx="28997" cy="37213"/>
            </a:xfrm>
            <a:custGeom>
              <a:avLst/>
              <a:gdLst/>
              <a:ahLst/>
              <a:cxnLst/>
              <a:rect l="l" t="t" r="r" b="b"/>
              <a:pathLst>
                <a:path w="914" h="1173" extrusionOk="0">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594901" y="1173646"/>
              <a:ext cx="33311" cy="33565"/>
            </a:xfrm>
            <a:custGeom>
              <a:avLst/>
              <a:gdLst/>
              <a:ahLst/>
              <a:cxnLst/>
              <a:rect l="l" t="t" r="r" b="b"/>
              <a:pathLst>
                <a:path w="1050" h="1058" extrusionOk="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6819097" y="1161210"/>
              <a:ext cx="33089" cy="33946"/>
            </a:xfrm>
            <a:custGeom>
              <a:avLst/>
              <a:gdLst/>
              <a:ahLst/>
              <a:cxnLst/>
              <a:rect l="l" t="t" r="r" b="b"/>
              <a:pathLst>
                <a:path w="1043" h="1070" extrusionOk="0">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6660792" y="962393"/>
              <a:ext cx="38673" cy="32042"/>
            </a:xfrm>
            <a:custGeom>
              <a:avLst/>
              <a:gdLst/>
              <a:ahLst/>
              <a:cxnLst/>
              <a:rect l="l" t="t" r="r" b="b"/>
              <a:pathLst>
                <a:path w="1219" h="1010" extrusionOk="0">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6648166" y="1199691"/>
              <a:ext cx="34549" cy="32359"/>
            </a:xfrm>
            <a:custGeom>
              <a:avLst/>
              <a:gdLst/>
              <a:ahLst/>
              <a:cxnLst/>
              <a:rect l="l" t="t" r="r" b="b"/>
              <a:pathLst>
                <a:path w="1089" h="1020" extrusionOk="0">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6604831" y="1096809"/>
              <a:ext cx="22017" cy="27315"/>
            </a:xfrm>
            <a:custGeom>
              <a:avLst/>
              <a:gdLst/>
              <a:ahLst/>
              <a:cxnLst/>
              <a:rect l="l" t="t" r="r" b="b"/>
              <a:pathLst>
                <a:path w="694" h="861" extrusionOk="0">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6633097" y="1005412"/>
              <a:ext cx="23762" cy="23667"/>
            </a:xfrm>
            <a:custGeom>
              <a:avLst/>
              <a:gdLst/>
              <a:ahLst/>
              <a:cxnLst/>
              <a:rect l="l" t="t" r="r" b="b"/>
              <a:pathLst>
                <a:path w="749" h="746" extrusionOk="0">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6703588" y="1194552"/>
              <a:ext cx="26427" cy="19923"/>
            </a:xfrm>
            <a:custGeom>
              <a:avLst/>
              <a:gdLst/>
              <a:ahLst/>
              <a:cxnLst/>
              <a:rect l="l" t="t" r="r" b="b"/>
              <a:pathLst>
                <a:path w="833" h="628" extrusionOk="0">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6826266" y="1103313"/>
              <a:ext cx="20304" cy="25824"/>
            </a:xfrm>
            <a:custGeom>
              <a:avLst/>
              <a:gdLst/>
              <a:ahLst/>
              <a:cxnLst/>
              <a:rect l="l" t="t" r="r" b="b"/>
              <a:pathLst>
                <a:path w="640" h="814" extrusionOk="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6802632" y="1012391"/>
              <a:ext cx="23667" cy="24111"/>
            </a:xfrm>
            <a:custGeom>
              <a:avLst/>
              <a:gdLst/>
              <a:ahLst/>
              <a:cxnLst/>
              <a:rect l="l" t="t" r="r" b="b"/>
              <a:pathLst>
                <a:path w="746" h="760" extrusionOk="0">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6719133" y="1072413"/>
              <a:ext cx="23667" cy="22334"/>
            </a:xfrm>
            <a:custGeom>
              <a:avLst/>
              <a:gdLst/>
              <a:ahLst/>
              <a:cxnLst/>
              <a:rect l="l" t="t" r="r" b="b"/>
              <a:pathLst>
                <a:path w="746" h="704" extrusionOk="0">
                  <a:moveTo>
                    <a:pt x="212" y="704"/>
                  </a:moveTo>
                  <a:cubicBezTo>
                    <a:pt x="212" y="704"/>
                    <a:pt x="1" y="73"/>
                    <a:pt x="397" y="1"/>
                  </a:cubicBezTo>
                  <a:cubicBezTo>
                    <a:pt x="397" y="2"/>
                    <a:pt x="746" y="640"/>
                    <a:pt x="212" y="704"/>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6715612" y="1107532"/>
              <a:ext cx="21700" cy="18686"/>
            </a:xfrm>
            <a:custGeom>
              <a:avLst/>
              <a:gdLst/>
              <a:ahLst/>
              <a:cxnLst/>
              <a:rect l="l" t="t" r="r" b="b"/>
              <a:pathLst>
                <a:path w="684" h="589" extrusionOk="0">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6699750" y="1070732"/>
              <a:ext cx="15228" cy="12785"/>
            </a:xfrm>
            <a:custGeom>
              <a:avLst/>
              <a:gdLst/>
              <a:ahLst/>
              <a:cxnLst/>
              <a:rect l="l" t="t" r="r" b="b"/>
              <a:pathLst>
                <a:path w="480" h="403" extrusionOk="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6769607" y="1111910"/>
              <a:ext cx="12468" cy="12341"/>
            </a:xfrm>
            <a:custGeom>
              <a:avLst/>
              <a:gdLst/>
              <a:ahLst/>
              <a:cxnLst/>
              <a:rect l="l" t="t" r="r" b="b"/>
              <a:pathLst>
                <a:path w="393" h="389" extrusionOk="0">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6705048" y="1034027"/>
              <a:ext cx="12436" cy="12278"/>
            </a:xfrm>
            <a:custGeom>
              <a:avLst/>
              <a:gdLst/>
              <a:ahLst/>
              <a:cxnLst/>
              <a:rect l="l" t="t" r="r" b="b"/>
              <a:pathLst>
                <a:path w="392" h="387" extrusionOk="0">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6721735" y="1035264"/>
              <a:ext cx="12468" cy="12246"/>
            </a:xfrm>
            <a:custGeom>
              <a:avLst/>
              <a:gdLst/>
              <a:ahLst/>
              <a:cxnLst/>
              <a:rect l="l" t="t" r="r" b="b"/>
              <a:pathLst>
                <a:path w="393" h="386" extrusionOk="0">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6670786" y="1105692"/>
              <a:ext cx="12436" cy="12309"/>
            </a:xfrm>
            <a:custGeom>
              <a:avLst/>
              <a:gdLst/>
              <a:ahLst/>
              <a:cxnLst/>
              <a:rect l="l" t="t" r="r" b="b"/>
              <a:pathLst>
                <a:path w="392" h="388" extrusionOk="0">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a:off x="6777030" y="1080979"/>
              <a:ext cx="12468" cy="12214"/>
            </a:xfrm>
            <a:custGeom>
              <a:avLst/>
              <a:gdLst/>
              <a:ahLst/>
              <a:cxnLst/>
              <a:rect l="l" t="t" r="r" b="b"/>
              <a:pathLst>
                <a:path w="393" h="385" extrusionOk="0">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6664599" y="1078695"/>
              <a:ext cx="12500" cy="12246"/>
            </a:xfrm>
            <a:custGeom>
              <a:avLst/>
              <a:gdLst/>
              <a:ahLst/>
              <a:cxnLst/>
              <a:rect l="l" t="t" r="r" b="b"/>
              <a:pathLst>
                <a:path w="394" h="386" extrusionOk="0">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a:off x="6668248" y="1067242"/>
              <a:ext cx="12468" cy="12341"/>
            </a:xfrm>
            <a:custGeom>
              <a:avLst/>
              <a:gdLst/>
              <a:ahLst/>
              <a:cxnLst/>
              <a:rect l="l" t="t" r="r" b="b"/>
              <a:pathLst>
                <a:path w="393" h="389" extrusionOk="0">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a:off x="6755807" y="1134212"/>
              <a:ext cx="6250" cy="6123"/>
            </a:xfrm>
            <a:custGeom>
              <a:avLst/>
              <a:gdLst/>
              <a:ahLst/>
              <a:cxnLst/>
              <a:rect l="l" t="t" r="r" b="b"/>
              <a:pathLst>
                <a:path w="197" h="193" extrusionOk="0">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6742197" y="1039515"/>
              <a:ext cx="6218" cy="6123"/>
            </a:xfrm>
            <a:custGeom>
              <a:avLst/>
              <a:gdLst/>
              <a:ahLst/>
              <a:cxnLst/>
              <a:rect l="l" t="t" r="r" b="b"/>
              <a:pathLst>
                <a:path w="196" h="193" extrusionOk="0">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6732172" y="1145633"/>
              <a:ext cx="6250" cy="6155"/>
            </a:xfrm>
            <a:custGeom>
              <a:avLst/>
              <a:gdLst/>
              <a:ahLst/>
              <a:cxnLst/>
              <a:rect l="l" t="t" r="r" b="b"/>
              <a:pathLst>
                <a:path w="197" h="194" extrusionOk="0">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6701780" y="1145474"/>
              <a:ext cx="6250" cy="6218"/>
            </a:xfrm>
            <a:custGeom>
              <a:avLst/>
              <a:gdLst/>
              <a:ahLst/>
              <a:cxnLst/>
              <a:rect l="l" t="t" r="r" b="b"/>
              <a:pathLst>
                <a:path w="197" h="196" extrusionOk="0">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6675163" y="1062928"/>
              <a:ext cx="6282" cy="6218"/>
            </a:xfrm>
            <a:custGeom>
              <a:avLst/>
              <a:gdLst/>
              <a:ahLst/>
              <a:cxnLst/>
              <a:rect l="l" t="t" r="r" b="b"/>
              <a:pathLst>
                <a:path w="198" h="196" extrusionOk="0">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6352527" y="1245057"/>
              <a:ext cx="219632" cy="487613"/>
            </a:xfrm>
            <a:custGeom>
              <a:avLst/>
              <a:gdLst/>
              <a:ahLst/>
              <a:cxnLst/>
              <a:rect l="l" t="t" r="r" b="b"/>
              <a:pathLst>
                <a:path w="6923" h="15370" extrusionOk="0">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6205739" y="1119968"/>
              <a:ext cx="181530" cy="170205"/>
            </a:xfrm>
            <a:custGeom>
              <a:avLst/>
              <a:gdLst/>
              <a:ahLst/>
              <a:cxnLst/>
              <a:rect l="l" t="t" r="r" b="b"/>
              <a:pathLst>
                <a:path w="5722" h="5365" extrusionOk="0">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6214241" y="1126472"/>
              <a:ext cx="157483" cy="112973"/>
            </a:xfrm>
            <a:custGeom>
              <a:avLst/>
              <a:gdLst/>
              <a:ahLst/>
              <a:cxnLst/>
              <a:rect l="l" t="t" r="r" b="b"/>
              <a:pathLst>
                <a:path w="4964" h="3561" extrusionOk="0">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6214241" y="1126503"/>
              <a:ext cx="157483" cy="112973"/>
            </a:xfrm>
            <a:custGeom>
              <a:avLst/>
              <a:gdLst/>
              <a:ahLst/>
              <a:cxnLst/>
              <a:rect l="l" t="t" r="r" b="b"/>
              <a:pathLst>
                <a:path w="4964" h="3561" extrusionOk="0">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7301116" y="934793"/>
              <a:ext cx="382286" cy="371182"/>
            </a:xfrm>
            <a:custGeom>
              <a:avLst/>
              <a:gdLst/>
              <a:ahLst/>
              <a:cxnLst/>
              <a:rect l="l" t="t" r="r" b="b"/>
              <a:pathLst>
                <a:path w="12050" h="11700" extrusionOk="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7486512" y="1031743"/>
              <a:ext cx="189271" cy="94033"/>
            </a:xfrm>
            <a:custGeom>
              <a:avLst/>
              <a:gdLst/>
              <a:ahLst/>
              <a:cxnLst/>
              <a:rect l="l" t="t" r="r" b="b"/>
              <a:pathLst>
                <a:path w="5966" h="2964" extrusionOk="0">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7323291" y="1025049"/>
              <a:ext cx="156309" cy="198059"/>
            </a:xfrm>
            <a:custGeom>
              <a:avLst/>
              <a:gdLst/>
              <a:ahLst/>
              <a:cxnLst/>
              <a:rect l="l" t="t" r="r" b="b"/>
              <a:pathLst>
                <a:path w="4927" h="6243" extrusionOk="0">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7338328" y="1141858"/>
              <a:ext cx="213319" cy="139717"/>
            </a:xfrm>
            <a:custGeom>
              <a:avLst/>
              <a:gdLst/>
              <a:ahLst/>
              <a:cxnLst/>
              <a:rect l="l" t="t" r="r" b="b"/>
              <a:pathLst>
                <a:path w="6724" h="4404" extrusionOk="0">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7344578" y="1091733"/>
              <a:ext cx="196441" cy="133308"/>
            </a:xfrm>
            <a:custGeom>
              <a:avLst/>
              <a:gdLst/>
              <a:ahLst/>
              <a:cxnLst/>
              <a:rect l="l" t="t" r="r" b="b"/>
              <a:pathLst>
                <a:path w="6192" h="4202" extrusionOk="0">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6932067" y="1038976"/>
              <a:ext cx="385935" cy="331748"/>
            </a:xfrm>
            <a:custGeom>
              <a:avLst/>
              <a:gdLst/>
              <a:ahLst/>
              <a:cxnLst/>
              <a:rect l="l" t="t" r="r" b="b"/>
              <a:pathLst>
                <a:path w="12165" h="10457" extrusionOk="0">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6920519" y="1135450"/>
              <a:ext cx="206593" cy="78107"/>
            </a:xfrm>
            <a:custGeom>
              <a:avLst/>
              <a:gdLst/>
              <a:ahLst/>
              <a:cxnLst/>
              <a:rect l="l" t="t" r="r" b="b"/>
              <a:pathLst>
                <a:path w="6512" h="2462" extrusionOk="0">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7090847" y="1232748"/>
              <a:ext cx="224042" cy="116367"/>
            </a:xfrm>
            <a:custGeom>
              <a:avLst/>
              <a:gdLst/>
              <a:ahLst/>
              <a:cxnLst/>
              <a:rect l="l" t="t" r="r" b="b"/>
              <a:pathLst>
                <a:path w="7062" h="3668" extrusionOk="0">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7103695" y="1078251"/>
              <a:ext cx="213636" cy="141716"/>
            </a:xfrm>
            <a:custGeom>
              <a:avLst/>
              <a:gdLst/>
              <a:ahLst/>
              <a:cxnLst/>
              <a:rect l="l" t="t" r="r" b="b"/>
              <a:pathLst>
                <a:path w="6734" h="4467" extrusionOk="0">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7063088" y="1197471"/>
              <a:ext cx="234416" cy="40957"/>
            </a:xfrm>
            <a:custGeom>
              <a:avLst/>
              <a:gdLst/>
              <a:ahLst/>
              <a:cxnLst/>
              <a:rect l="l" t="t" r="r" b="b"/>
              <a:pathLst>
                <a:path w="7389" h="1291" extrusionOk="0">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7153312" y="858750"/>
              <a:ext cx="337713" cy="376576"/>
            </a:xfrm>
            <a:custGeom>
              <a:avLst/>
              <a:gdLst/>
              <a:ahLst/>
              <a:cxnLst/>
              <a:rect l="l" t="t" r="r" b="b"/>
              <a:pathLst>
                <a:path w="10645" h="11870" extrusionOk="0">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7322244" y="840382"/>
              <a:ext cx="62625" cy="207228"/>
            </a:xfrm>
            <a:custGeom>
              <a:avLst/>
              <a:gdLst/>
              <a:ahLst/>
              <a:cxnLst/>
              <a:rect l="l" t="t" r="r" b="b"/>
              <a:pathLst>
                <a:path w="1974" h="6532" extrusionOk="0">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7186083" y="1017911"/>
              <a:ext cx="128645" cy="216840"/>
            </a:xfrm>
            <a:custGeom>
              <a:avLst/>
              <a:gdLst/>
              <a:ahLst/>
              <a:cxnLst/>
              <a:rect l="l" t="t" r="r" b="b"/>
              <a:pathLst>
                <a:path w="4055" h="6835" extrusionOk="0">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7332999" y="1017911"/>
              <a:ext cx="128708" cy="216840"/>
            </a:xfrm>
            <a:custGeom>
              <a:avLst/>
              <a:gdLst/>
              <a:ahLst/>
              <a:cxnLst/>
              <a:rect l="l" t="t" r="r" b="b"/>
              <a:pathLst>
                <a:path w="4057" h="6835" extrusionOk="0">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7304796" y="983934"/>
              <a:ext cx="36515" cy="232544"/>
            </a:xfrm>
            <a:custGeom>
              <a:avLst/>
              <a:gdLst/>
              <a:ahLst/>
              <a:cxnLst/>
              <a:rect l="l" t="t" r="r" b="b"/>
              <a:pathLst>
                <a:path w="1151" h="7330" extrusionOk="0">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7297150" y="1168506"/>
              <a:ext cx="381144" cy="372007"/>
            </a:xfrm>
            <a:custGeom>
              <a:avLst/>
              <a:gdLst/>
              <a:ahLst/>
              <a:cxnLst/>
              <a:rect l="l" t="t" r="r" b="b"/>
              <a:pathLst>
                <a:path w="12014" h="11726" extrusionOk="0">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7483879" y="1350667"/>
              <a:ext cx="151074" cy="157388"/>
            </a:xfrm>
            <a:custGeom>
              <a:avLst/>
              <a:gdLst/>
              <a:ahLst/>
              <a:cxnLst/>
              <a:rect l="l" t="t" r="r" b="b"/>
              <a:pathLst>
                <a:path w="4762" h="4961" extrusionOk="0">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7323323" y="1248737"/>
              <a:ext cx="150725" cy="200756"/>
            </a:xfrm>
            <a:custGeom>
              <a:avLst/>
              <a:gdLst/>
              <a:ahLst/>
              <a:cxnLst/>
              <a:rect l="l" t="t" r="r" b="b"/>
              <a:pathLst>
                <a:path w="4751" h="6328" extrusionOk="0">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7344451" y="1248356"/>
              <a:ext cx="189620" cy="142318"/>
            </a:xfrm>
            <a:custGeom>
              <a:avLst/>
              <a:gdLst/>
              <a:ahLst/>
              <a:cxnLst/>
              <a:rect l="l" t="t" r="r" b="b"/>
              <a:pathLst>
                <a:path w="5977" h="4486" extrusionOk="0">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1"/>
            <p:cNvSpPr/>
            <p:nvPr/>
          </p:nvSpPr>
          <p:spPr>
            <a:xfrm>
              <a:off x="7002178" y="1205306"/>
              <a:ext cx="377020" cy="374006"/>
            </a:xfrm>
            <a:custGeom>
              <a:avLst/>
              <a:gdLst/>
              <a:ahLst/>
              <a:cxnLst/>
              <a:rect l="l" t="t" r="r" b="b"/>
              <a:pathLst>
                <a:path w="11884" h="11789" extrusionOk="0">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7028921" y="1390196"/>
              <a:ext cx="164272" cy="142128"/>
            </a:xfrm>
            <a:custGeom>
              <a:avLst/>
              <a:gdLst/>
              <a:ahLst/>
              <a:cxnLst/>
              <a:rect l="l" t="t" r="r" b="b"/>
              <a:pathLst>
                <a:path w="5178" h="4480" extrusionOk="0">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7205372" y="1253369"/>
              <a:ext cx="142699" cy="208211"/>
            </a:xfrm>
            <a:custGeom>
              <a:avLst/>
              <a:gdLst/>
              <a:ahLst/>
              <a:cxnLst/>
              <a:rect l="l" t="t" r="r" b="b"/>
              <a:pathLst>
                <a:path w="4498" h="6563" extrusionOk="0">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7097699" y="1236365"/>
              <a:ext cx="205832" cy="143111"/>
            </a:xfrm>
            <a:custGeom>
              <a:avLst/>
              <a:gdLst/>
              <a:ahLst/>
              <a:cxnLst/>
              <a:rect l="l" t="t" r="r" b="b"/>
              <a:pathLst>
                <a:path w="6488" h="4511" extrusionOk="0">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7150298" y="1257080"/>
              <a:ext cx="152566" cy="180737"/>
            </a:xfrm>
            <a:custGeom>
              <a:avLst/>
              <a:gdLst/>
              <a:ahLst/>
              <a:cxnLst/>
              <a:rect l="l" t="t" r="r" b="b"/>
              <a:pathLst>
                <a:path w="4809" h="5697" extrusionOk="0">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7294707" y="1208162"/>
              <a:ext cx="55106" cy="54345"/>
            </a:xfrm>
            <a:custGeom>
              <a:avLst/>
              <a:gdLst/>
              <a:ahLst/>
              <a:cxnLst/>
              <a:rect l="l" t="t" r="r" b="b"/>
              <a:pathLst>
                <a:path w="1737" h="1713" extrusionOk="0">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7534004" y="978985"/>
              <a:ext cx="100441" cy="102726"/>
            </a:xfrm>
            <a:custGeom>
              <a:avLst/>
              <a:gdLst/>
              <a:ahLst/>
              <a:cxnLst/>
              <a:rect l="l" t="t" r="r" b="b"/>
              <a:pathLst>
                <a:path w="3166" h="3238" extrusionOk="0">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7520743" y="1372240"/>
              <a:ext cx="141081" cy="78329"/>
            </a:xfrm>
            <a:custGeom>
              <a:avLst/>
              <a:gdLst/>
              <a:ahLst/>
              <a:cxnLst/>
              <a:rect l="l" t="t" r="r" b="b"/>
              <a:pathLst>
                <a:path w="4447" h="2469" extrusionOk="0">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6293488" y="679666"/>
              <a:ext cx="324769" cy="110657"/>
            </a:xfrm>
            <a:custGeom>
              <a:avLst/>
              <a:gdLst/>
              <a:ahLst/>
              <a:cxnLst/>
              <a:rect l="l" t="t" r="r" b="b"/>
              <a:pathLst>
                <a:path w="10237" h="3488" extrusionOk="0">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6481772" y="680301"/>
              <a:ext cx="90036" cy="101710"/>
            </a:xfrm>
            <a:custGeom>
              <a:avLst/>
              <a:gdLst/>
              <a:ahLst/>
              <a:cxnLst/>
              <a:rect l="l" t="t" r="r" b="b"/>
              <a:pathLst>
                <a:path w="2838" h="3206" extrusionOk="0">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6304053" y="681919"/>
              <a:ext cx="101330" cy="41560"/>
            </a:xfrm>
            <a:custGeom>
              <a:avLst/>
              <a:gdLst/>
              <a:ahLst/>
              <a:cxnLst/>
              <a:rect l="l" t="t" r="r" b="b"/>
              <a:pathLst>
                <a:path w="3194" h="1310" extrusionOk="0">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5971899" y="682553"/>
              <a:ext cx="325118" cy="160782"/>
            </a:xfrm>
            <a:custGeom>
              <a:avLst/>
              <a:gdLst/>
              <a:ahLst/>
              <a:cxnLst/>
              <a:rect l="l" t="t" r="r" b="b"/>
              <a:pathLst>
                <a:path w="10248" h="5068" extrusionOk="0">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5980052" y="682775"/>
              <a:ext cx="146918" cy="108595"/>
            </a:xfrm>
            <a:custGeom>
              <a:avLst/>
              <a:gdLst/>
              <a:ahLst/>
              <a:cxnLst/>
              <a:rect l="l" t="t" r="r" b="b"/>
              <a:pathLst>
                <a:path w="4631" h="3423" extrusionOk="0">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6158470" y="683220"/>
              <a:ext cx="126234" cy="52346"/>
            </a:xfrm>
            <a:custGeom>
              <a:avLst/>
              <a:gdLst/>
              <a:ahLst/>
              <a:cxnLst/>
              <a:rect l="l" t="t" r="r" b="b"/>
              <a:pathLst>
                <a:path w="3979" h="1650" extrusionOk="0">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6101429" y="684774"/>
              <a:ext cx="28045" cy="26903"/>
            </a:xfrm>
            <a:custGeom>
              <a:avLst/>
              <a:gdLst/>
              <a:ahLst/>
              <a:cxnLst/>
              <a:rect l="l" t="t" r="r" b="b"/>
              <a:pathLst>
                <a:path w="884" h="848" extrusionOk="0">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6517652" y="680809"/>
              <a:ext cx="95270" cy="39339"/>
            </a:xfrm>
            <a:custGeom>
              <a:avLst/>
              <a:gdLst/>
              <a:ahLst/>
              <a:cxnLst/>
              <a:rect l="l" t="t" r="r" b="b"/>
              <a:pathLst>
                <a:path w="3003" h="1240" extrusionOk="0">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7459642" y="1940930"/>
              <a:ext cx="231148" cy="317853"/>
            </a:xfrm>
            <a:custGeom>
              <a:avLst/>
              <a:gdLst/>
              <a:ahLst/>
              <a:cxnLst/>
              <a:rect l="l" t="t" r="r" b="b"/>
              <a:pathLst>
                <a:path w="7286" h="10019" extrusionOk="0">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7626036" y="2062529"/>
              <a:ext cx="63482" cy="42734"/>
            </a:xfrm>
            <a:custGeom>
              <a:avLst/>
              <a:gdLst/>
              <a:ahLst/>
              <a:cxnLst/>
              <a:rect l="l" t="t" r="r" b="b"/>
              <a:pathLst>
                <a:path w="2001" h="1347" extrusionOk="0">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7462656" y="2004664"/>
              <a:ext cx="156341" cy="198059"/>
            </a:xfrm>
            <a:custGeom>
              <a:avLst/>
              <a:gdLst/>
              <a:ahLst/>
              <a:cxnLst/>
              <a:rect l="l" t="t" r="r" b="b"/>
              <a:pathLst>
                <a:path w="4928" h="6243" extrusionOk="0">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7477630" y="2121441"/>
              <a:ext cx="210337" cy="130707"/>
            </a:xfrm>
            <a:custGeom>
              <a:avLst/>
              <a:gdLst/>
              <a:ahLst/>
              <a:cxnLst/>
              <a:rect l="l" t="t" r="r" b="b"/>
              <a:pathLst>
                <a:path w="6630" h="4120" extrusionOk="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7484038" y="2071285"/>
              <a:ext cx="196441" cy="133372"/>
            </a:xfrm>
            <a:custGeom>
              <a:avLst/>
              <a:gdLst/>
              <a:ahLst/>
              <a:cxnLst/>
              <a:rect l="l" t="t" r="r" b="b"/>
              <a:pathLst>
                <a:path w="6192" h="4204" extrusionOk="0">
                  <a:moveTo>
                    <a:pt x="143" y="4203"/>
                  </a:moveTo>
                  <a:cubicBezTo>
                    <a:pt x="143" y="4203"/>
                    <a:pt x="4054" y="2072"/>
                    <a:pt x="6191" y="1"/>
                  </a:cubicBezTo>
                  <a:cubicBezTo>
                    <a:pt x="6191" y="1"/>
                    <a:pt x="1993" y="2081"/>
                    <a:pt x="1" y="405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7071463" y="2018495"/>
              <a:ext cx="385935" cy="331875"/>
            </a:xfrm>
            <a:custGeom>
              <a:avLst/>
              <a:gdLst/>
              <a:ahLst/>
              <a:cxnLst/>
              <a:rect l="l" t="t" r="r" b="b"/>
              <a:pathLst>
                <a:path w="12165" h="10461" extrusionOk="0">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7059916" y="2115128"/>
              <a:ext cx="206498" cy="78107"/>
            </a:xfrm>
            <a:custGeom>
              <a:avLst/>
              <a:gdLst/>
              <a:ahLst/>
              <a:cxnLst/>
              <a:rect l="l" t="t" r="r" b="b"/>
              <a:pathLst>
                <a:path w="6509" h="2462" extrusionOk="0">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7230244" y="2212363"/>
              <a:ext cx="224074" cy="116336"/>
            </a:xfrm>
            <a:custGeom>
              <a:avLst/>
              <a:gdLst/>
              <a:ahLst/>
              <a:cxnLst/>
              <a:rect l="l" t="t" r="r" b="b"/>
              <a:pathLst>
                <a:path w="7063" h="3667" extrusionOk="0">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1"/>
            <p:cNvSpPr/>
            <p:nvPr/>
          </p:nvSpPr>
          <p:spPr>
            <a:xfrm>
              <a:off x="7243060" y="2057802"/>
              <a:ext cx="213668" cy="141747"/>
            </a:xfrm>
            <a:custGeom>
              <a:avLst/>
              <a:gdLst/>
              <a:ahLst/>
              <a:cxnLst/>
              <a:rect l="l" t="t" r="r" b="b"/>
              <a:pathLst>
                <a:path w="6735" h="4468" extrusionOk="0">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7202485" y="2177022"/>
              <a:ext cx="234416" cy="40957"/>
            </a:xfrm>
            <a:custGeom>
              <a:avLst/>
              <a:gdLst/>
              <a:ahLst/>
              <a:cxnLst/>
              <a:rect l="l" t="t" r="r" b="b"/>
              <a:pathLst>
                <a:path w="7389" h="1291" extrusionOk="0">
                  <a:moveTo>
                    <a:pt x="7374" y="818"/>
                  </a:moveTo>
                  <a:cubicBezTo>
                    <a:pt x="7374" y="818"/>
                    <a:pt x="2984" y="1"/>
                    <a:pt x="1" y="253"/>
                  </a:cubicBezTo>
                  <a:cubicBezTo>
                    <a:pt x="1" y="253"/>
                    <a:pt x="4580" y="1291"/>
                    <a:pt x="7388" y="1024"/>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7422937" y="1980395"/>
              <a:ext cx="266585" cy="299103"/>
            </a:xfrm>
            <a:custGeom>
              <a:avLst/>
              <a:gdLst/>
              <a:ahLst/>
              <a:cxnLst/>
              <a:rect l="l" t="t" r="r" b="b"/>
              <a:pathLst>
                <a:path w="8403" h="9428" extrusionOk="0">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7199757" y="2059610"/>
              <a:ext cx="290093" cy="234797"/>
            </a:xfrm>
            <a:custGeom>
              <a:avLst/>
              <a:gdLst/>
              <a:ahLst/>
              <a:cxnLst/>
              <a:rect l="l" t="t" r="r" b="b"/>
              <a:pathLst>
                <a:path w="9144" h="7401" extrusionOk="0">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7292740" y="1838397"/>
              <a:ext cx="337744" cy="376607"/>
            </a:xfrm>
            <a:custGeom>
              <a:avLst/>
              <a:gdLst/>
              <a:ahLst/>
              <a:cxnLst/>
              <a:rect l="l" t="t" r="r" b="b"/>
              <a:pathLst>
                <a:path w="10646" h="11871" extrusionOk="0">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7461609" y="1819901"/>
              <a:ext cx="62625" cy="207323"/>
            </a:xfrm>
            <a:custGeom>
              <a:avLst/>
              <a:gdLst/>
              <a:ahLst/>
              <a:cxnLst/>
              <a:rect l="l" t="t" r="r" b="b"/>
              <a:pathLst>
                <a:path w="1974" h="6535" extrusionOk="0">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7325416" y="1997557"/>
              <a:ext cx="128708" cy="216745"/>
            </a:xfrm>
            <a:custGeom>
              <a:avLst/>
              <a:gdLst/>
              <a:ahLst/>
              <a:cxnLst/>
              <a:rect l="l" t="t" r="r" b="b"/>
              <a:pathLst>
                <a:path w="4057" h="6832" extrusionOk="0">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7472363" y="1997557"/>
              <a:ext cx="128645" cy="216745"/>
            </a:xfrm>
            <a:custGeom>
              <a:avLst/>
              <a:gdLst/>
              <a:ahLst/>
              <a:cxnLst/>
              <a:rect l="l" t="t" r="r" b="b"/>
              <a:pathLst>
                <a:path w="4055" h="6832" extrusionOk="0">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7444192" y="1963581"/>
              <a:ext cx="36515" cy="232513"/>
            </a:xfrm>
            <a:custGeom>
              <a:avLst/>
              <a:gdLst/>
              <a:ahLst/>
              <a:cxnLst/>
              <a:rect l="l" t="t" r="r" b="b"/>
              <a:pathLst>
                <a:path w="1151" h="7329" extrusionOk="0">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7461704" y="2162175"/>
              <a:ext cx="226390" cy="334191"/>
            </a:xfrm>
            <a:custGeom>
              <a:avLst/>
              <a:gdLst/>
              <a:ahLst/>
              <a:cxnLst/>
              <a:rect l="l" t="t" r="r" b="b"/>
              <a:pathLst>
                <a:path w="7136" h="10534" extrusionOk="0">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7623371" y="2330282"/>
              <a:ext cx="62689" cy="76521"/>
            </a:xfrm>
            <a:custGeom>
              <a:avLst/>
              <a:gdLst/>
              <a:ahLst/>
              <a:cxnLst/>
              <a:rect l="l" t="t" r="r" b="b"/>
              <a:pathLst>
                <a:path w="1976" h="2412" extrusionOk="0">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7462751" y="2228383"/>
              <a:ext cx="150694" cy="200788"/>
            </a:xfrm>
            <a:custGeom>
              <a:avLst/>
              <a:gdLst/>
              <a:ahLst/>
              <a:cxnLst/>
              <a:rect l="l" t="t" r="r" b="b"/>
              <a:pathLst>
                <a:path w="4750" h="6329" extrusionOk="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7483879" y="2227971"/>
              <a:ext cx="189620" cy="142350"/>
            </a:xfrm>
            <a:custGeom>
              <a:avLst/>
              <a:gdLst/>
              <a:ahLst/>
              <a:cxnLst/>
              <a:rect l="l" t="t" r="r" b="b"/>
              <a:pathLst>
                <a:path w="5977" h="4487" extrusionOk="0">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7141511" y="2184953"/>
              <a:ext cx="377083" cy="374038"/>
            </a:xfrm>
            <a:custGeom>
              <a:avLst/>
              <a:gdLst/>
              <a:ahLst/>
              <a:cxnLst/>
              <a:rect l="l" t="t" r="r" b="b"/>
              <a:pathLst>
                <a:path w="11886" h="11790" extrusionOk="0">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7168286" y="2369810"/>
              <a:ext cx="164304" cy="142160"/>
            </a:xfrm>
            <a:custGeom>
              <a:avLst/>
              <a:gdLst/>
              <a:ahLst/>
              <a:cxnLst/>
              <a:rect l="l" t="t" r="r" b="b"/>
              <a:pathLst>
                <a:path w="5179" h="4481" extrusionOk="0">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a:off x="7344832" y="2232952"/>
              <a:ext cx="142699" cy="208211"/>
            </a:xfrm>
            <a:custGeom>
              <a:avLst/>
              <a:gdLst/>
              <a:ahLst/>
              <a:cxnLst/>
              <a:rect l="l" t="t" r="r" b="b"/>
              <a:pathLst>
                <a:path w="4498" h="6563" extrusionOk="0">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a:off x="7237096" y="2215979"/>
              <a:ext cx="205832" cy="143080"/>
            </a:xfrm>
            <a:custGeom>
              <a:avLst/>
              <a:gdLst/>
              <a:ahLst/>
              <a:cxnLst/>
              <a:rect l="l" t="t" r="r" b="b"/>
              <a:pathLst>
                <a:path w="6488" h="4510" extrusionOk="0">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a:off x="7289758" y="2236663"/>
              <a:ext cx="152566" cy="180706"/>
            </a:xfrm>
            <a:custGeom>
              <a:avLst/>
              <a:gdLst/>
              <a:ahLst/>
              <a:cxnLst/>
              <a:rect l="l" t="t" r="r" b="b"/>
              <a:pathLst>
                <a:path w="4809" h="5696" extrusionOk="0">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1"/>
            <p:cNvSpPr/>
            <p:nvPr/>
          </p:nvSpPr>
          <p:spPr>
            <a:xfrm>
              <a:off x="7434040" y="2187745"/>
              <a:ext cx="55106" cy="54313"/>
            </a:xfrm>
            <a:custGeom>
              <a:avLst/>
              <a:gdLst/>
              <a:ahLst/>
              <a:cxnLst/>
              <a:rect l="l" t="t" r="r" b="b"/>
              <a:pathLst>
                <a:path w="1737" h="1712" extrusionOk="0">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1"/>
            <p:cNvSpPr/>
            <p:nvPr/>
          </p:nvSpPr>
          <p:spPr>
            <a:xfrm>
              <a:off x="7673686" y="2046635"/>
              <a:ext cx="15926" cy="14530"/>
            </a:xfrm>
            <a:custGeom>
              <a:avLst/>
              <a:gdLst/>
              <a:ahLst/>
              <a:cxnLst/>
              <a:rect l="l" t="t" r="r" b="b"/>
              <a:pathLst>
                <a:path w="502" h="458" extrusionOk="0">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1"/>
            <p:cNvSpPr/>
            <p:nvPr/>
          </p:nvSpPr>
          <p:spPr>
            <a:xfrm>
              <a:off x="7668229" y="2357945"/>
              <a:ext cx="17988" cy="13515"/>
            </a:xfrm>
            <a:custGeom>
              <a:avLst/>
              <a:gdLst/>
              <a:ahLst/>
              <a:cxnLst/>
              <a:rect l="l" t="t" r="r" b="b"/>
              <a:pathLst>
                <a:path w="567" h="426" extrusionOk="0">
                  <a:moveTo>
                    <a:pt x="0" y="0"/>
                  </a:moveTo>
                  <a:cubicBezTo>
                    <a:pt x="194" y="143"/>
                    <a:pt x="383" y="275"/>
                    <a:pt x="566" y="395"/>
                  </a:cubicBezTo>
                  <a:lnTo>
                    <a:pt x="566" y="425"/>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1"/>
            <p:cNvSpPr/>
            <p:nvPr/>
          </p:nvSpPr>
          <p:spPr>
            <a:xfrm>
              <a:off x="5882912" y="1991117"/>
              <a:ext cx="382318" cy="371214"/>
            </a:xfrm>
            <a:custGeom>
              <a:avLst/>
              <a:gdLst/>
              <a:ahLst/>
              <a:cxnLst/>
              <a:rect l="l" t="t" r="r" b="b"/>
              <a:pathLst>
                <a:path w="12051" h="11701" extrusionOk="0">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1"/>
            <p:cNvSpPr/>
            <p:nvPr/>
          </p:nvSpPr>
          <p:spPr>
            <a:xfrm>
              <a:off x="6068309" y="2088035"/>
              <a:ext cx="189271" cy="94096"/>
            </a:xfrm>
            <a:custGeom>
              <a:avLst/>
              <a:gdLst/>
              <a:ahLst/>
              <a:cxnLst/>
              <a:rect l="l" t="t" r="r" b="b"/>
              <a:pathLst>
                <a:path w="5966" h="2966" extrusionOk="0">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1"/>
            <p:cNvSpPr/>
            <p:nvPr/>
          </p:nvSpPr>
          <p:spPr>
            <a:xfrm>
              <a:off x="5905088" y="2081405"/>
              <a:ext cx="156309" cy="198059"/>
            </a:xfrm>
            <a:custGeom>
              <a:avLst/>
              <a:gdLst/>
              <a:ahLst/>
              <a:cxnLst/>
              <a:rect l="l" t="t" r="r" b="b"/>
              <a:pathLst>
                <a:path w="4927" h="6243" extrusionOk="0">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1"/>
            <p:cNvSpPr/>
            <p:nvPr/>
          </p:nvSpPr>
          <p:spPr>
            <a:xfrm>
              <a:off x="5920125" y="2198118"/>
              <a:ext cx="213160" cy="139653"/>
            </a:xfrm>
            <a:custGeom>
              <a:avLst/>
              <a:gdLst/>
              <a:ahLst/>
              <a:cxnLst/>
              <a:rect l="l" t="t" r="r" b="b"/>
              <a:pathLst>
                <a:path w="6719" h="4402" extrusionOk="0">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1"/>
            <p:cNvSpPr/>
            <p:nvPr/>
          </p:nvSpPr>
          <p:spPr>
            <a:xfrm>
              <a:off x="5926375" y="2148026"/>
              <a:ext cx="196505" cy="133308"/>
            </a:xfrm>
            <a:custGeom>
              <a:avLst/>
              <a:gdLst/>
              <a:ahLst/>
              <a:cxnLst/>
              <a:rect l="l" t="t" r="r" b="b"/>
              <a:pathLst>
                <a:path w="6194" h="4202" extrusionOk="0">
                  <a:moveTo>
                    <a:pt x="143" y="4201"/>
                  </a:moveTo>
                  <a:cubicBezTo>
                    <a:pt x="143" y="4201"/>
                    <a:pt x="4054" y="2071"/>
                    <a:pt x="6193" y="0"/>
                  </a:cubicBezTo>
                  <a:cubicBezTo>
                    <a:pt x="6193" y="0"/>
                    <a:pt x="1993" y="2079"/>
                    <a:pt x="1" y="4050"/>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1"/>
            <p:cNvSpPr/>
            <p:nvPr/>
          </p:nvSpPr>
          <p:spPr>
            <a:xfrm>
              <a:off x="5844907" y="2195866"/>
              <a:ext cx="54821" cy="149139"/>
            </a:xfrm>
            <a:custGeom>
              <a:avLst/>
              <a:gdLst/>
              <a:ahLst/>
              <a:cxnLst/>
              <a:rect l="l" t="t" r="r" b="b"/>
              <a:pathLst>
                <a:path w="1728" h="4701" extrusionOk="0">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1"/>
            <p:cNvSpPr/>
            <p:nvPr/>
          </p:nvSpPr>
          <p:spPr>
            <a:xfrm>
              <a:off x="5849031" y="2292879"/>
              <a:ext cx="47588" cy="42797"/>
            </a:xfrm>
            <a:custGeom>
              <a:avLst/>
              <a:gdLst/>
              <a:ahLst/>
              <a:cxnLst/>
              <a:rect l="l" t="t" r="r" b="b"/>
              <a:pathLst>
                <a:path w="1500" h="1349" extrusionOk="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1"/>
            <p:cNvSpPr/>
            <p:nvPr/>
          </p:nvSpPr>
          <p:spPr>
            <a:xfrm>
              <a:off x="5844938" y="2205098"/>
              <a:ext cx="54186" cy="71159"/>
            </a:xfrm>
            <a:custGeom>
              <a:avLst/>
              <a:gdLst/>
              <a:ahLst/>
              <a:cxnLst/>
              <a:rect l="l" t="t" r="r" b="b"/>
              <a:pathLst>
                <a:path w="1708" h="2243" extrusionOk="0">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1"/>
            <p:cNvSpPr/>
            <p:nvPr/>
          </p:nvSpPr>
          <p:spPr>
            <a:xfrm>
              <a:off x="5849063" y="2274796"/>
              <a:ext cx="30266" cy="12944"/>
            </a:xfrm>
            <a:custGeom>
              <a:avLst/>
              <a:gdLst/>
              <a:ahLst/>
              <a:cxnLst/>
              <a:rect l="l" t="t" r="r" b="b"/>
              <a:pathLst>
                <a:path w="954" h="408" extrusionOk="0">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1"/>
            <p:cNvSpPr/>
            <p:nvPr/>
          </p:nvSpPr>
          <p:spPr>
            <a:xfrm>
              <a:off x="5850427" y="2040449"/>
              <a:ext cx="306495" cy="335524"/>
            </a:xfrm>
            <a:custGeom>
              <a:avLst/>
              <a:gdLst/>
              <a:ahLst/>
              <a:cxnLst/>
              <a:rect l="l" t="t" r="r" b="b"/>
              <a:pathLst>
                <a:path w="9661" h="10576" extrusionOk="0">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1"/>
            <p:cNvSpPr/>
            <p:nvPr/>
          </p:nvSpPr>
          <p:spPr>
            <a:xfrm>
              <a:off x="5844875" y="2158717"/>
              <a:ext cx="76172" cy="191207"/>
            </a:xfrm>
            <a:custGeom>
              <a:avLst/>
              <a:gdLst/>
              <a:ahLst/>
              <a:cxnLst/>
              <a:rect l="l" t="t" r="r" b="b"/>
              <a:pathLst>
                <a:path w="2401" h="6027" extrusionOk="0">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1"/>
            <p:cNvSpPr/>
            <p:nvPr/>
          </p:nvSpPr>
          <p:spPr>
            <a:xfrm>
              <a:off x="5844907" y="1915709"/>
              <a:ext cx="209544" cy="375910"/>
            </a:xfrm>
            <a:custGeom>
              <a:avLst/>
              <a:gdLst/>
              <a:ahLst/>
              <a:cxnLst/>
              <a:rect l="l" t="t" r="r" b="b"/>
              <a:pathLst>
                <a:path w="6605" h="11849" extrusionOk="0">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1"/>
            <p:cNvSpPr/>
            <p:nvPr/>
          </p:nvSpPr>
          <p:spPr>
            <a:xfrm>
              <a:off x="5904041" y="1896642"/>
              <a:ext cx="62625" cy="207323"/>
            </a:xfrm>
            <a:custGeom>
              <a:avLst/>
              <a:gdLst/>
              <a:ahLst/>
              <a:cxnLst/>
              <a:rect l="l" t="t" r="r" b="b"/>
              <a:pathLst>
                <a:path w="1974" h="6535" extrusionOk="0">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1"/>
            <p:cNvSpPr/>
            <p:nvPr/>
          </p:nvSpPr>
          <p:spPr>
            <a:xfrm>
              <a:off x="5845985" y="2091715"/>
              <a:ext cx="50570" cy="199328"/>
            </a:xfrm>
            <a:custGeom>
              <a:avLst/>
              <a:gdLst/>
              <a:ahLst/>
              <a:cxnLst/>
              <a:rect l="l" t="t" r="r" b="b"/>
              <a:pathLst>
                <a:path w="1594" h="6283" extrusionOk="0">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1"/>
            <p:cNvSpPr/>
            <p:nvPr/>
          </p:nvSpPr>
          <p:spPr>
            <a:xfrm>
              <a:off x="5914732" y="2074235"/>
              <a:ext cx="128708" cy="216840"/>
            </a:xfrm>
            <a:custGeom>
              <a:avLst/>
              <a:gdLst/>
              <a:ahLst/>
              <a:cxnLst/>
              <a:rect l="l" t="t" r="r" b="b"/>
              <a:pathLst>
                <a:path w="4057" h="6835" extrusionOk="0">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1"/>
            <p:cNvSpPr/>
            <p:nvPr/>
          </p:nvSpPr>
          <p:spPr>
            <a:xfrm>
              <a:off x="5886592" y="2040322"/>
              <a:ext cx="36515" cy="232513"/>
            </a:xfrm>
            <a:custGeom>
              <a:avLst/>
              <a:gdLst/>
              <a:ahLst/>
              <a:cxnLst/>
              <a:rect l="l" t="t" r="r" b="b"/>
              <a:pathLst>
                <a:path w="1151" h="7329" extrusionOk="0">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1"/>
            <p:cNvSpPr/>
            <p:nvPr/>
          </p:nvSpPr>
          <p:spPr>
            <a:xfrm>
              <a:off x="5878947" y="2224767"/>
              <a:ext cx="381176" cy="372103"/>
            </a:xfrm>
            <a:custGeom>
              <a:avLst/>
              <a:gdLst/>
              <a:ahLst/>
              <a:cxnLst/>
              <a:rect l="l" t="t" r="r" b="b"/>
              <a:pathLst>
                <a:path w="12015" h="11729" extrusionOk="0">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1"/>
            <p:cNvSpPr/>
            <p:nvPr/>
          </p:nvSpPr>
          <p:spPr>
            <a:xfrm>
              <a:off x="6065644" y="2406991"/>
              <a:ext cx="151043" cy="157419"/>
            </a:xfrm>
            <a:custGeom>
              <a:avLst/>
              <a:gdLst/>
              <a:ahLst/>
              <a:cxnLst/>
              <a:rect l="l" t="t" r="r" b="b"/>
              <a:pathLst>
                <a:path w="4761" h="4962" extrusionOk="0">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1"/>
            <p:cNvSpPr/>
            <p:nvPr/>
          </p:nvSpPr>
          <p:spPr>
            <a:xfrm>
              <a:off x="5905119" y="2305125"/>
              <a:ext cx="150725" cy="200724"/>
            </a:xfrm>
            <a:custGeom>
              <a:avLst/>
              <a:gdLst/>
              <a:ahLst/>
              <a:cxnLst/>
              <a:rect l="l" t="t" r="r" b="b"/>
              <a:pathLst>
                <a:path w="4751" h="6327" extrusionOk="0">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1"/>
            <p:cNvSpPr/>
            <p:nvPr/>
          </p:nvSpPr>
          <p:spPr>
            <a:xfrm>
              <a:off x="5926311" y="2304617"/>
              <a:ext cx="189620" cy="142350"/>
            </a:xfrm>
            <a:custGeom>
              <a:avLst/>
              <a:gdLst/>
              <a:ahLst/>
              <a:cxnLst/>
              <a:rect l="l" t="t" r="r" b="b"/>
              <a:pathLst>
                <a:path w="5977" h="4487" extrusionOk="0">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1"/>
            <p:cNvSpPr/>
            <p:nvPr/>
          </p:nvSpPr>
          <p:spPr>
            <a:xfrm>
              <a:off x="5849380" y="2291578"/>
              <a:ext cx="85467" cy="285684"/>
            </a:xfrm>
            <a:custGeom>
              <a:avLst/>
              <a:gdLst/>
              <a:ahLst/>
              <a:cxnLst/>
              <a:rect l="l" t="t" r="r" b="b"/>
              <a:pathLst>
                <a:path w="2694" h="9005" extrusionOk="0">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5850014" y="2309725"/>
              <a:ext cx="72999" cy="208211"/>
            </a:xfrm>
            <a:custGeom>
              <a:avLst/>
              <a:gdLst/>
              <a:ahLst/>
              <a:cxnLst/>
              <a:rect l="l" t="t" r="r" b="b"/>
              <a:pathLst>
                <a:path w="2301" h="6563" extrusionOk="0">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1"/>
            <p:cNvSpPr/>
            <p:nvPr/>
          </p:nvSpPr>
          <p:spPr>
            <a:xfrm>
              <a:off x="5849285" y="2292847"/>
              <a:ext cx="35976" cy="42829"/>
            </a:xfrm>
            <a:custGeom>
              <a:avLst/>
              <a:gdLst/>
              <a:ahLst/>
              <a:cxnLst/>
              <a:rect l="l" t="t" r="r" b="b"/>
              <a:pathLst>
                <a:path w="1134" h="1350" extrusionOk="0">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1"/>
            <p:cNvSpPr/>
            <p:nvPr/>
          </p:nvSpPr>
          <p:spPr>
            <a:xfrm>
              <a:off x="5849729" y="2313468"/>
              <a:ext cx="35024" cy="54630"/>
            </a:xfrm>
            <a:custGeom>
              <a:avLst/>
              <a:gdLst/>
              <a:ahLst/>
              <a:cxnLst/>
              <a:rect l="l" t="t" r="r" b="b"/>
              <a:pathLst>
                <a:path w="1104" h="1722" extrusionOk="0">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5876504" y="2264454"/>
              <a:ext cx="55106" cy="54345"/>
            </a:xfrm>
            <a:custGeom>
              <a:avLst/>
              <a:gdLst/>
              <a:ahLst/>
              <a:cxnLst/>
              <a:rect l="l" t="t" r="r" b="b"/>
              <a:pathLst>
                <a:path w="1737" h="1713" extrusionOk="0">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6115896" y="2035309"/>
              <a:ext cx="100346" cy="102726"/>
            </a:xfrm>
            <a:custGeom>
              <a:avLst/>
              <a:gdLst/>
              <a:ahLst/>
              <a:cxnLst/>
              <a:rect l="l" t="t" r="r" b="b"/>
              <a:pathLst>
                <a:path w="3163" h="3238" extrusionOk="0">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6102540" y="2428500"/>
              <a:ext cx="141049" cy="78424"/>
            </a:xfrm>
            <a:custGeom>
              <a:avLst/>
              <a:gdLst/>
              <a:ahLst/>
              <a:cxnLst/>
              <a:rect l="l" t="t" r="r" b="b"/>
              <a:pathLst>
                <a:path w="4446" h="2472" extrusionOk="0">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5837071" y="989486"/>
              <a:ext cx="323754" cy="316964"/>
            </a:xfrm>
            <a:custGeom>
              <a:avLst/>
              <a:gdLst/>
              <a:ahLst/>
              <a:cxnLst/>
              <a:rect l="l" t="t" r="r" b="b"/>
              <a:pathLst>
                <a:path w="10205" h="9991" extrusionOk="0">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5975198" y="1059026"/>
              <a:ext cx="189176" cy="94001"/>
            </a:xfrm>
            <a:custGeom>
              <a:avLst/>
              <a:gdLst/>
              <a:ahLst/>
              <a:cxnLst/>
              <a:rect l="l" t="t" r="r" b="b"/>
              <a:pathLst>
                <a:path w="5963" h="2963" extrusionOk="0">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5837103" y="1052459"/>
              <a:ext cx="130961" cy="181562"/>
            </a:xfrm>
            <a:custGeom>
              <a:avLst/>
              <a:gdLst/>
              <a:ahLst/>
              <a:cxnLst/>
              <a:rect l="l" t="t" r="r" b="b"/>
              <a:pathLst>
                <a:path w="4128" h="5723" extrusionOk="0">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5838784" y="1169268"/>
              <a:ext cx="199677" cy="130644"/>
            </a:xfrm>
            <a:custGeom>
              <a:avLst/>
              <a:gdLst/>
              <a:ahLst/>
              <a:cxnLst/>
              <a:rect l="l" t="t" r="r" b="b"/>
              <a:pathLst>
                <a:path w="6294" h="4118" extrusionOk="0">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5838498" y="1119111"/>
              <a:ext cx="191111" cy="132674"/>
            </a:xfrm>
            <a:custGeom>
              <a:avLst/>
              <a:gdLst/>
              <a:ahLst/>
              <a:cxnLst/>
              <a:rect l="l" t="t" r="r" b="b"/>
              <a:pathLst>
                <a:path w="6024" h="4182" extrusionOk="0">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5835009" y="886826"/>
              <a:ext cx="125917" cy="353829"/>
            </a:xfrm>
            <a:custGeom>
              <a:avLst/>
              <a:gdLst/>
              <a:ahLst/>
              <a:cxnLst/>
              <a:rect l="l" t="t" r="r" b="b"/>
              <a:pathLst>
                <a:path w="3969" h="11153" extrusionOk="0">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5835009" y="886223"/>
              <a:ext cx="38419" cy="91241"/>
            </a:xfrm>
            <a:custGeom>
              <a:avLst/>
              <a:gdLst/>
              <a:ahLst/>
              <a:cxnLst/>
              <a:rect l="l" t="t" r="r" b="b"/>
              <a:pathLst>
                <a:path w="1211" h="2876" extrusionOk="0">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a:off x="5836817" y="1063467"/>
              <a:ext cx="113449" cy="168174"/>
            </a:xfrm>
            <a:custGeom>
              <a:avLst/>
              <a:gdLst/>
              <a:ahLst/>
              <a:cxnLst/>
              <a:rect l="l" t="t" r="r" b="b"/>
              <a:pathLst>
                <a:path w="3576" h="5301" extrusionOk="0">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a:off x="5838879" y="1198835"/>
              <a:ext cx="326165" cy="348340"/>
            </a:xfrm>
            <a:custGeom>
              <a:avLst/>
              <a:gdLst/>
              <a:ahLst/>
              <a:cxnLst/>
              <a:rect l="l" t="t" r="r" b="b"/>
              <a:pathLst>
                <a:path w="10281" h="10980" extrusionOk="0">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1"/>
            <p:cNvSpPr/>
            <p:nvPr/>
          </p:nvSpPr>
          <p:spPr>
            <a:xfrm>
              <a:off x="5972502" y="1378014"/>
              <a:ext cx="150948" cy="157388"/>
            </a:xfrm>
            <a:custGeom>
              <a:avLst/>
              <a:gdLst/>
              <a:ahLst/>
              <a:cxnLst/>
              <a:rect l="l" t="t" r="r" b="b"/>
              <a:pathLst>
                <a:path w="4758" h="4961" extrusionOk="0">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1"/>
            <p:cNvSpPr/>
            <p:nvPr/>
          </p:nvSpPr>
          <p:spPr>
            <a:xfrm>
              <a:off x="5838943" y="1294515"/>
              <a:ext cx="123728" cy="182324"/>
            </a:xfrm>
            <a:custGeom>
              <a:avLst/>
              <a:gdLst/>
              <a:ahLst/>
              <a:cxnLst/>
              <a:rect l="l" t="t" r="r" b="b"/>
              <a:pathLst>
                <a:path w="3900" h="5747" extrusionOk="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1"/>
            <p:cNvSpPr/>
            <p:nvPr/>
          </p:nvSpPr>
          <p:spPr>
            <a:xfrm>
              <a:off x="5838879" y="1277099"/>
              <a:ext cx="183751" cy="140891"/>
            </a:xfrm>
            <a:custGeom>
              <a:avLst/>
              <a:gdLst/>
              <a:ahLst/>
              <a:cxnLst/>
              <a:rect l="l" t="t" r="r" b="b"/>
              <a:pathLst>
                <a:path w="5792" h="4441" extrusionOk="0">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1"/>
            <p:cNvSpPr/>
            <p:nvPr/>
          </p:nvSpPr>
          <p:spPr>
            <a:xfrm>
              <a:off x="6022626" y="1006395"/>
              <a:ext cx="100473" cy="102694"/>
            </a:xfrm>
            <a:custGeom>
              <a:avLst/>
              <a:gdLst/>
              <a:ahLst/>
              <a:cxnLst/>
              <a:rect l="l" t="t" r="r" b="b"/>
              <a:pathLst>
                <a:path w="3167" h="3237" extrusionOk="0">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1"/>
            <p:cNvSpPr/>
            <p:nvPr/>
          </p:nvSpPr>
          <p:spPr>
            <a:xfrm>
              <a:off x="6009397" y="1399586"/>
              <a:ext cx="141049" cy="78329"/>
            </a:xfrm>
            <a:custGeom>
              <a:avLst/>
              <a:gdLst/>
              <a:ahLst/>
              <a:cxnLst/>
              <a:rect l="l" t="t" r="r" b="b"/>
              <a:pathLst>
                <a:path w="4446" h="2469" extrusionOk="0">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1"/>
            <p:cNvSpPr/>
            <p:nvPr/>
          </p:nvSpPr>
          <p:spPr>
            <a:xfrm>
              <a:off x="6664758" y="2016275"/>
              <a:ext cx="381620" cy="333144"/>
            </a:xfrm>
            <a:custGeom>
              <a:avLst/>
              <a:gdLst/>
              <a:ahLst/>
              <a:cxnLst/>
              <a:rect l="l" t="t" r="r" b="b"/>
              <a:pathLst>
                <a:path w="12029" h="10501" extrusionOk="0">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1"/>
            <p:cNvSpPr/>
            <p:nvPr/>
          </p:nvSpPr>
          <p:spPr>
            <a:xfrm>
              <a:off x="6855040" y="2182574"/>
              <a:ext cx="210051" cy="61832"/>
            </a:xfrm>
            <a:custGeom>
              <a:avLst/>
              <a:gdLst/>
              <a:ahLst/>
              <a:cxnLst/>
              <a:rect l="l" t="t" r="r" b="b"/>
              <a:pathLst>
                <a:path w="6621" h="1949" extrusionOk="0">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1"/>
            <p:cNvSpPr/>
            <p:nvPr/>
          </p:nvSpPr>
          <p:spPr>
            <a:xfrm>
              <a:off x="6665297" y="2048729"/>
              <a:ext cx="219600" cy="127408"/>
            </a:xfrm>
            <a:custGeom>
              <a:avLst/>
              <a:gdLst/>
              <a:ahLst/>
              <a:cxnLst/>
              <a:rect l="l" t="t" r="r" b="b"/>
              <a:pathLst>
                <a:path w="6922" h="4016" extrusionOk="0">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1"/>
            <p:cNvSpPr/>
            <p:nvPr/>
          </p:nvSpPr>
          <p:spPr>
            <a:xfrm>
              <a:off x="6665456" y="2194185"/>
              <a:ext cx="219854" cy="126551"/>
            </a:xfrm>
            <a:custGeom>
              <a:avLst/>
              <a:gdLst/>
              <a:ahLst/>
              <a:cxnLst/>
              <a:rect l="l" t="t" r="r" b="b"/>
              <a:pathLst>
                <a:path w="6930" h="3989" extrusionOk="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1"/>
            <p:cNvSpPr/>
            <p:nvPr/>
          </p:nvSpPr>
          <p:spPr>
            <a:xfrm>
              <a:off x="6683761" y="2165918"/>
              <a:ext cx="235748" cy="36040"/>
            </a:xfrm>
            <a:custGeom>
              <a:avLst/>
              <a:gdLst/>
              <a:ahLst/>
              <a:cxnLst/>
              <a:rect l="l" t="t" r="r" b="b"/>
              <a:pathLst>
                <a:path w="7431" h="1136" extrusionOk="0">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1"/>
            <p:cNvSpPr/>
            <p:nvPr/>
          </p:nvSpPr>
          <p:spPr>
            <a:xfrm>
              <a:off x="6315632" y="1868027"/>
              <a:ext cx="379050" cy="372071"/>
            </a:xfrm>
            <a:custGeom>
              <a:avLst/>
              <a:gdLst/>
              <a:ahLst/>
              <a:cxnLst/>
              <a:rect l="l" t="t" r="r" b="b"/>
              <a:pathLst>
                <a:path w="11948" h="11728" extrusionOk="0">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1"/>
            <p:cNvSpPr/>
            <p:nvPr/>
          </p:nvSpPr>
          <p:spPr>
            <a:xfrm>
              <a:off x="6363092" y="1894866"/>
              <a:ext cx="144412" cy="161861"/>
            </a:xfrm>
            <a:custGeom>
              <a:avLst/>
              <a:gdLst/>
              <a:ahLst/>
              <a:cxnLst/>
              <a:rect l="l" t="t" r="r" b="b"/>
              <a:pathLst>
                <a:path w="4552" h="5102" extrusionOk="0">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1"/>
            <p:cNvSpPr/>
            <p:nvPr/>
          </p:nvSpPr>
          <p:spPr>
            <a:xfrm>
              <a:off x="6435518" y="2068747"/>
              <a:ext cx="210940" cy="140922"/>
            </a:xfrm>
            <a:custGeom>
              <a:avLst/>
              <a:gdLst/>
              <a:ahLst/>
              <a:cxnLst/>
              <a:rect l="l" t="t" r="r" b="b"/>
              <a:pathLst>
                <a:path w="6649" h="4442" extrusionOk="0">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1"/>
            <p:cNvSpPr/>
            <p:nvPr/>
          </p:nvSpPr>
          <p:spPr>
            <a:xfrm>
              <a:off x="6518160" y="1962058"/>
              <a:ext cx="145364" cy="202977"/>
            </a:xfrm>
            <a:custGeom>
              <a:avLst/>
              <a:gdLst/>
              <a:ahLst/>
              <a:cxnLst/>
              <a:rect l="l" t="t" r="r" b="b"/>
              <a:pathLst>
                <a:path w="4582" h="6398" extrusionOk="0">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1"/>
            <p:cNvSpPr/>
            <p:nvPr/>
          </p:nvSpPr>
          <p:spPr>
            <a:xfrm>
              <a:off x="6459248" y="2014562"/>
              <a:ext cx="183466" cy="150091"/>
            </a:xfrm>
            <a:custGeom>
              <a:avLst/>
              <a:gdLst/>
              <a:ahLst/>
              <a:cxnLst/>
              <a:rect l="l" t="t" r="r" b="b"/>
              <a:pathLst>
                <a:path w="5783" h="4731" extrusionOk="0">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1"/>
            <p:cNvSpPr/>
            <p:nvPr/>
          </p:nvSpPr>
          <p:spPr>
            <a:xfrm>
              <a:off x="6580847" y="1832940"/>
              <a:ext cx="376005" cy="377401"/>
            </a:xfrm>
            <a:custGeom>
              <a:avLst/>
              <a:gdLst/>
              <a:ahLst/>
              <a:cxnLst/>
              <a:rect l="l" t="t" r="r" b="b"/>
              <a:pathLst>
                <a:path w="11852" h="11896" extrusionOk="0">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1"/>
            <p:cNvSpPr/>
            <p:nvPr/>
          </p:nvSpPr>
          <p:spPr>
            <a:xfrm>
              <a:off x="6763452" y="1871358"/>
              <a:ext cx="154057" cy="156055"/>
            </a:xfrm>
            <a:custGeom>
              <a:avLst/>
              <a:gdLst/>
              <a:ahLst/>
              <a:cxnLst/>
              <a:rect l="l" t="t" r="r" b="b"/>
              <a:pathLst>
                <a:path w="4856" h="4919" extrusionOk="0">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1"/>
            <p:cNvSpPr/>
            <p:nvPr/>
          </p:nvSpPr>
          <p:spPr>
            <a:xfrm>
              <a:off x="6608352" y="1965135"/>
              <a:ext cx="141398" cy="210622"/>
            </a:xfrm>
            <a:custGeom>
              <a:avLst/>
              <a:gdLst/>
              <a:ahLst/>
              <a:cxnLst/>
              <a:rect l="l" t="t" r="r" b="b"/>
              <a:pathLst>
                <a:path w="4457" h="6639" extrusionOk="0">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1"/>
            <p:cNvSpPr/>
            <p:nvPr/>
          </p:nvSpPr>
          <p:spPr>
            <a:xfrm>
              <a:off x="6667930" y="2036007"/>
              <a:ext cx="200470" cy="154628"/>
            </a:xfrm>
            <a:custGeom>
              <a:avLst/>
              <a:gdLst/>
              <a:ahLst/>
              <a:cxnLst/>
              <a:rect l="l" t="t" r="r" b="b"/>
              <a:pathLst>
                <a:path w="6319" h="4874" extrusionOk="0">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1"/>
            <p:cNvSpPr/>
            <p:nvPr/>
          </p:nvSpPr>
          <p:spPr>
            <a:xfrm>
              <a:off x="6666630" y="1975985"/>
              <a:ext cx="134926" cy="193618"/>
            </a:xfrm>
            <a:custGeom>
              <a:avLst/>
              <a:gdLst/>
              <a:ahLst/>
              <a:cxnLst/>
              <a:rect l="l" t="t" r="r" b="b"/>
              <a:pathLst>
                <a:path w="4253" h="6103" extrusionOk="0">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1"/>
            <p:cNvSpPr/>
            <p:nvPr/>
          </p:nvSpPr>
          <p:spPr>
            <a:xfrm>
              <a:off x="6559814" y="2185048"/>
              <a:ext cx="355796" cy="382477"/>
            </a:xfrm>
            <a:custGeom>
              <a:avLst/>
              <a:gdLst/>
              <a:ahLst/>
              <a:cxnLst/>
              <a:rect l="l" t="t" r="r" b="b"/>
              <a:pathLst>
                <a:path w="11215" h="12056" extrusionOk="0">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1"/>
            <p:cNvSpPr/>
            <p:nvPr/>
          </p:nvSpPr>
          <p:spPr>
            <a:xfrm>
              <a:off x="6724653" y="2367843"/>
              <a:ext cx="51204" cy="204912"/>
            </a:xfrm>
            <a:custGeom>
              <a:avLst/>
              <a:gdLst/>
              <a:ahLst/>
              <a:cxnLst/>
              <a:rect l="l" t="t" r="r" b="b"/>
              <a:pathLst>
                <a:path w="1614" h="6459" extrusionOk="0">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1"/>
            <p:cNvSpPr/>
            <p:nvPr/>
          </p:nvSpPr>
          <p:spPr>
            <a:xfrm>
              <a:off x="6573455" y="2195549"/>
              <a:ext cx="131215" cy="223122"/>
            </a:xfrm>
            <a:custGeom>
              <a:avLst/>
              <a:gdLst/>
              <a:ahLst/>
              <a:cxnLst/>
              <a:rect l="l" t="t" r="r" b="b"/>
              <a:pathLst>
                <a:path w="4136" h="7033" extrusionOk="0">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1"/>
            <p:cNvSpPr/>
            <p:nvPr/>
          </p:nvSpPr>
          <p:spPr>
            <a:xfrm>
              <a:off x="6664377" y="2207731"/>
              <a:ext cx="79313" cy="221028"/>
            </a:xfrm>
            <a:custGeom>
              <a:avLst/>
              <a:gdLst/>
              <a:ahLst/>
              <a:cxnLst/>
              <a:rect l="l" t="t" r="r" b="b"/>
              <a:pathLst>
                <a:path w="2500" h="6967" extrusionOk="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1"/>
            <p:cNvSpPr/>
            <p:nvPr/>
          </p:nvSpPr>
          <p:spPr>
            <a:xfrm>
              <a:off x="6260083" y="2080739"/>
              <a:ext cx="388949" cy="345200"/>
            </a:xfrm>
            <a:custGeom>
              <a:avLst/>
              <a:gdLst/>
              <a:ahLst/>
              <a:cxnLst/>
              <a:rect l="l" t="t" r="r" b="b"/>
              <a:pathLst>
                <a:path w="12260" h="10881" extrusionOk="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1"/>
            <p:cNvSpPr/>
            <p:nvPr/>
          </p:nvSpPr>
          <p:spPr>
            <a:xfrm>
              <a:off x="6252469" y="2230477"/>
              <a:ext cx="209385" cy="52505"/>
            </a:xfrm>
            <a:custGeom>
              <a:avLst/>
              <a:gdLst/>
              <a:ahLst/>
              <a:cxnLst/>
              <a:rect l="l" t="t" r="r" b="b"/>
              <a:pathLst>
                <a:path w="6600" h="1655" extrusionOk="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1"/>
            <p:cNvSpPr/>
            <p:nvPr/>
          </p:nvSpPr>
          <p:spPr>
            <a:xfrm>
              <a:off x="6452110" y="2195073"/>
              <a:ext cx="195109" cy="168269"/>
            </a:xfrm>
            <a:custGeom>
              <a:avLst/>
              <a:gdLst/>
              <a:ahLst/>
              <a:cxnLst/>
              <a:rect l="l" t="t" r="r" b="b"/>
              <a:pathLst>
                <a:path w="6150" h="5304" extrusionOk="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1"/>
            <p:cNvSpPr/>
            <p:nvPr/>
          </p:nvSpPr>
          <p:spPr>
            <a:xfrm>
              <a:off x="6413057" y="2092096"/>
              <a:ext cx="226707" cy="126773"/>
            </a:xfrm>
            <a:custGeom>
              <a:avLst/>
              <a:gdLst/>
              <a:ahLst/>
              <a:cxnLst/>
              <a:rect l="l" t="t" r="r" b="b"/>
              <a:pathLst>
                <a:path w="7146" h="3996" extrusionOk="0">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1"/>
            <p:cNvSpPr/>
            <p:nvPr/>
          </p:nvSpPr>
          <p:spPr>
            <a:xfrm>
              <a:off x="6399352" y="2186983"/>
              <a:ext cx="227151" cy="68145"/>
            </a:xfrm>
            <a:custGeom>
              <a:avLst/>
              <a:gdLst/>
              <a:ahLst/>
              <a:cxnLst/>
              <a:rect l="l" t="t" r="r" b="b"/>
              <a:pathLst>
                <a:path w="7160" h="2148" extrusionOk="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1"/>
            <p:cNvSpPr/>
            <p:nvPr/>
          </p:nvSpPr>
          <p:spPr>
            <a:xfrm>
              <a:off x="6629163" y="2155640"/>
              <a:ext cx="55075" cy="54281"/>
            </a:xfrm>
            <a:custGeom>
              <a:avLst/>
              <a:gdLst/>
              <a:ahLst/>
              <a:cxnLst/>
              <a:rect l="l" t="t" r="r" b="b"/>
              <a:pathLst>
                <a:path w="1736" h="1711" extrusionOk="0">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1"/>
            <p:cNvSpPr/>
            <p:nvPr/>
          </p:nvSpPr>
          <p:spPr>
            <a:xfrm>
              <a:off x="6919377" y="2131497"/>
              <a:ext cx="132959" cy="41433"/>
            </a:xfrm>
            <a:custGeom>
              <a:avLst/>
              <a:gdLst/>
              <a:ahLst/>
              <a:cxnLst/>
              <a:rect l="l" t="t" r="r" b="b"/>
              <a:pathLst>
                <a:path w="4191" h="1306" extrusionOk="0">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1"/>
            <p:cNvSpPr/>
            <p:nvPr/>
          </p:nvSpPr>
          <p:spPr>
            <a:xfrm>
              <a:off x="6743180" y="2405976"/>
              <a:ext cx="84166" cy="133340"/>
            </a:xfrm>
            <a:custGeom>
              <a:avLst/>
              <a:gdLst/>
              <a:ahLst/>
              <a:cxnLst/>
              <a:rect l="l" t="t" r="r" b="b"/>
              <a:pathLst>
                <a:path w="2653" h="4203" extrusionOk="0">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1"/>
            <p:cNvSpPr/>
            <p:nvPr/>
          </p:nvSpPr>
          <p:spPr>
            <a:xfrm>
              <a:off x="6856849" y="1390069"/>
              <a:ext cx="451605" cy="293076"/>
            </a:xfrm>
            <a:custGeom>
              <a:avLst/>
              <a:gdLst/>
              <a:ahLst/>
              <a:cxnLst/>
              <a:rect l="l" t="t" r="r" b="b"/>
              <a:pathLst>
                <a:path w="14235" h="9238" extrusionOk="0">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1"/>
            <p:cNvSpPr/>
            <p:nvPr/>
          </p:nvSpPr>
          <p:spPr>
            <a:xfrm>
              <a:off x="7257400" y="1228053"/>
              <a:ext cx="171378" cy="184195"/>
            </a:xfrm>
            <a:custGeom>
              <a:avLst/>
              <a:gdLst/>
              <a:ahLst/>
              <a:cxnLst/>
              <a:rect l="l" t="t" r="r" b="b"/>
              <a:pathLst>
                <a:path w="5402" h="5806" extrusionOk="0">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1"/>
            <p:cNvSpPr/>
            <p:nvPr/>
          </p:nvSpPr>
          <p:spPr>
            <a:xfrm>
              <a:off x="7316914" y="1234620"/>
              <a:ext cx="90797" cy="172045"/>
            </a:xfrm>
            <a:custGeom>
              <a:avLst/>
              <a:gdLst/>
              <a:ahLst/>
              <a:cxnLst/>
              <a:rect l="l" t="t" r="r" b="b"/>
              <a:pathLst>
                <a:path w="2862" h="5423" extrusionOk="0">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1"/>
            <p:cNvSpPr/>
            <p:nvPr/>
          </p:nvSpPr>
          <p:spPr>
            <a:xfrm>
              <a:off x="7316883" y="1234620"/>
              <a:ext cx="106279" cy="172045"/>
            </a:xfrm>
            <a:custGeom>
              <a:avLst/>
              <a:gdLst/>
              <a:ahLst/>
              <a:cxnLst/>
              <a:rect l="l" t="t" r="r" b="b"/>
              <a:pathLst>
                <a:path w="3350" h="5423" extrusionOk="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1"/>
            <p:cNvSpPr/>
            <p:nvPr/>
          </p:nvSpPr>
          <p:spPr>
            <a:xfrm>
              <a:off x="6448620" y="1796774"/>
              <a:ext cx="317789" cy="244600"/>
            </a:xfrm>
            <a:custGeom>
              <a:avLst/>
              <a:gdLst/>
              <a:ahLst/>
              <a:cxnLst/>
              <a:rect l="l" t="t" r="r" b="b"/>
              <a:pathLst>
                <a:path w="10017" h="7710" extrusionOk="0">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1"/>
            <p:cNvSpPr/>
            <p:nvPr/>
          </p:nvSpPr>
          <p:spPr>
            <a:xfrm>
              <a:off x="6502329" y="1740940"/>
              <a:ext cx="274136" cy="204372"/>
            </a:xfrm>
            <a:custGeom>
              <a:avLst/>
              <a:gdLst/>
              <a:ahLst/>
              <a:cxnLst/>
              <a:rect l="l" t="t" r="r" b="b"/>
              <a:pathLst>
                <a:path w="8641" h="6442" extrusionOk="0">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1"/>
            <p:cNvSpPr/>
            <p:nvPr/>
          </p:nvSpPr>
          <p:spPr>
            <a:xfrm>
              <a:off x="6763325" y="1796774"/>
              <a:ext cx="317758" cy="244600"/>
            </a:xfrm>
            <a:custGeom>
              <a:avLst/>
              <a:gdLst/>
              <a:ahLst/>
              <a:cxnLst/>
              <a:rect l="l" t="t" r="r" b="b"/>
              <a:pathLst>
                <a:path w="10016" h="7710" extrusionOk="0">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1"/>
            <p:cNvSpPr/>
            <p:nvPr/>
          </p:nvSpPr>
          <p:spPr>
            <a:xfrm>
              <a:off x="6447891" y="1262601"/>
              <a:ext cx="566894" cy="527174"/>
            </a:xfrm>
            <a:custGeom>
              <a:avLst/>
              <a:gdLst/>
              <a:ahLst/>
              <a:cxnLst/>
              <a:rect l="l" t="t" r="r" b="b"/>
              <a:pathLst>
                <a:path w="17869" h="16617" extrusionOk="0">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1"/>
            <p:cNvSpPr/>
            <p:nvPr/>
          </p:nvSpPr>
          <p:spPr>
            <a:xfrm>
              <a:off x="6628180" y="1602844"/>
              <a:ext cx="272835" cy="188732"/>
            </a:xfrm>
            <a:custGeom>
              <a:avLst/>
              <a:gdLst/>
              <a:ahLst/>
              <a:cxnLst/>
              <a:rect l="l" t="t" r="r" b="b"/>
              <a:pathLst>
                <a:path w="8600" h="5949" extrusionOk="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1"/>
            <p:cNvSpPr/>
            <p:nvPr/>
          </p:nvSpPr>
          <p:spPr>
            <a:xfrm>
              <a:off x="6285240" y="1551894"/>
              <a:ext cx="483933" cy="397229"/>
            </a:xfrm>
            <a:custGeom>
              <a:avLst/>
              <a:gdLst/>
              <a:ahLst/>
              <a:cxnLst/>
              <a:rect l="l" t="t" r="r" b="b"/>
              <a:pathLst>
                <a:path w="15254" h="12521" extrusionOk="0">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1"/>
            <p:cNvSpPr/>
            <p:nvPr/>
          </p:nvSpPr>
          <p:spPr>
            <a:xfrm>
              <a:off x="6294948" y="1610172"/>
              <a:ext cx="210813" cy="141747"/>
            </a:xfrm>
            <a:custGeom>
              <a:avLst/>
              <a:gdLst/>
              <a:ahLst/>
              <a:cxnLst/>
              <a:rect l="l" t="t" r="r" b="b"/>
              <a:pathLst>
                <a:path w="6645" h="4468" extrusionOk="0">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1"/>
            <p:cNvSpPr/>
            <p:nvPr/>
          </p:nvSpPr>
          <p:spPr>
            <a:xfrm>
              <a:off x="6300246" y="1757912"/>
              <a:ext cx="115225" cy="88196"/>
            </a:xfrm>
            <a:custGeom>
              <a:avLst/>
              <a:gdLst/>
              <a:ahLst/>
              <a:cxnLst/>
              <a:rect l="l" t="t" r="r" b="b"/>
              <a:pathLst>
                <a:path w="3632" h="2780" extrusionOk="0">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1"/>
            <p:cNvSpPr/>
            <p:nvPr/>
          </p:nvSpPr>
          <p:spPr>
            <a:xfrm>
              <a:off x="6497539" y="1846074"/>
              <a:ext cx="170871" cy="88925"/>
            </a:xfrm>
            <a:custGeom>
              <a:avLst/>
              <a:gdLst/>
              <a:ahLst/>
              <a:cxnLst/>
              <a:rect l="l" t="t" r="r" b="b"/>
              <a:pathLst>
                <a:path w="5386" h="2803" extrusionOk="0">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1"/>
            <p:cNvSpPr/>
            <p:nvPr/>
          </p:nvSpPr>
          <p:spPr>
            <a:xfrm>
              <a:off x="6762691" y="1740940"/>
              <a:ext cx="271756" cy="231180"/>
            </a:xfrm>
            <a:custGeom>
              <a:avLst/>
              <a:gdLst/>
              <a:ahLst/>
              <a:cxnLst/>
              <a:rect l="l" t="t" r="r" b="b"/>
              <a:pathLst>
                <a:path w="8566" h="7287" extrusionOk="0">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1"/>
            <p:cNvSpPr/>
            <p:nvPr/>
          </p:nvSpPr>
          <p:spPr>
            <a:xfrm>
              <a:off x="6444623" y="1710643"/>
              <a:ext cx="318107" cy="84833"/>
            </a:xfrm>
            <a:custGeom>
              <a:avLst/>
              <a:gdLst/>
              <a:ahLst/>
              <a:cxnLst/>
              <a:rect l="l" t="t" r="r" b="b"/>
              <a:pathLst>
                <a:path w="10027" h="2674" extrusionOk="0">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1"/>
            <p:cNvSpPr/>
            <p:nvPr/>
          </p:nvSpPr>
          <p:spPr>
            <a:xfrm>
              <a:off x="6349926" y="1556717"/>
              <a:ext cx="147648" cy="74141"/>
            </a:xfrm>
            <a:custGeom>
              <a:avLst/>
              <a:gdLst/>
              <a:ahLst/>
              <a:cxnLst/>
              <a:rect l="l" t="t" r="r" b="b"/>
              <a:pathLst>
                <a:path w="4654" h="2337" extrusionOk="0">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1"/>
            <p:cNvSpPr/>
            <p:nvPr/>
          </p:nvSpPr>
          <p:spPr>
            <a:xfrm>
              <a:off x="6769131" y="1520234"/>
              <a:ext cx="477556" cy="431333"/>
            </a:xfrm>
            <a:custGeom>
              <a:avLst/>
              <a:gdLst/>
              <a:ahLst/>
              <a:cxnLst/>
              <a:rect l="l" t="t" r="r" b="b"/>
              <a:pathLst>
                <a:path w="15053" h="13596" extrusionOk="0">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1"/>
            <p:cNvSpPr/>
            <p:nvPr/>
          </p:nvSpPr>
          <p:spPr>
            <a:xfrm>
              <a:off x="6642487" y="1740940"/>
              <a:ext cx="258305" cy="93145"/>
            </a:xfrm>
            <a:custGeom>
              <a:avLst/>
              <a:gdLst/>
              <a:ahLst/>
              <a:cxnLst/>
              <a:rect l="l" t="t" r="r" b="b"/>
              <a:pathLst>
                <a:path w="8142" h="2936" extrusionOk="0">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1"/>
            <p:cNvSpPr/>
            <p:nvPr/>
          </p:nvSpPr>
          <p:spPr>
            <a:xfrm>
              <a:off x="7026161" y="1593422"/>
              <a:ext cx="210844" cy="161004"/>
            </a:xfrm>
            <a:custGeom>
              <a:avLst/>
              <a:gdLst/>
              <a:ahLst/>
              <a:cxnLst/>
              <a:rect l="l" t="t" r="r" b="b"/>
              <a:pathLst>
                <a:path w="6646" h="5075" extrusionOk="0">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1"/>
            <p:cNvSpPr/>
            <p:nvPr/>
          </p:nvSpPr>
          <p:spPr>
            <a:xfrm>
              <a:off x="7116512" y="1760387"/>
              <a:ext cx="115162" cy="88164"/>
            </a:xfrm>
            <a:custGeom>
              <a:avLst/>
              <a:gdLst/>
              <a:ahLst/>
              <a:cxnLst/>
              <a:rect l="l" t="t" r="r" b="b"/>
              <a:pathLst>
                <a:path w="3630" h="2779" extrusionOk="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1"/>
            <p:cNvSpPr/>
            <p:nvPr/>
          </p:nvSpPr>
          <p:spPr>
            <a:xfrm>
              <a:off x="6863511" y="1848580"/>
              <a:ext cx="170934" cy="88925"/>
            </a:xfrm>
            <a:custGeom>
              <a:avLst/>
              <a:gdLst/>
              <a:ahLst/>
              <a:cxnLst/>
              <a:rect l="l" t="t" r="r" b="b"/>
              <a:pathLst>
                <a:path w="5388" h="2803" extrusionOk="0">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1"/>
            <p:cNvSpPr/>
            <p:nvPr/>
          </p:nvSpPr>
          <p:spPr>
            <a:xfrm>
              <a:off x="6769131" y="1713149"/>
              <a:ext cx="318138" cy="84769"/>
            </a:xfrm>
            <a:custGeom>
              <a:avLst/>
              <a:gdLst/>
              <a:ahLst/>
              <a:cxnLst/>
              <a:rect l="l" t="t" r="r" b="b"/>
              <a:pathLst>
                <a:path w="10028" h="2672" extrusionOk="0">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1"/>
            <p:cNvSpPr/>
            <p:nvPr/>
          </p:nvSpPr>
          <p:spPr>
            <a:xfrm>
              <a:off x="6874360" y="1562046"/>
              <a:ext cx="217856" cy="177819"/>
            </a:xfrm>
            <a:custGeom>
              <a:avLst/>
              <a:gdLst/>
              <a:ahLst/>
              <a:cxnLst/>
              <a:rect l="l" t="t" r="r" b="b"/>
              <a:pathLst>
                <a:path w="6867" h="5605" extrusionOk="0">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1"/>
            <p:cNvSpPr/>
            <p:nvPr/>
          </p:nvSpPr>
          <p:spPr>
            <a:xfrm>
              <a:off x="6753078" y="1276020"/>
              <a:ext cx="134990" cy="365218"/>
            </a:xfrm>
            <a:custGeom>
              <a:avLst/>
              <a:gdLst/>
              <a:ahLst/>
              <a:cxnLst/>
              <a:rect l="l" t="t" r="r" b="b"/>
              <a:pathLst>
                <a:path w="4255" h="11512" extrusionOk="0">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1"/>
            <p:cNvSpPr/>
            <p:nvPr/>
          </p:nvSpPr>
          <p:spPr>
            <a:xfrm>
              <a:off x="6522665" y="1409611"/>
              <a:ext cx="105708" cy="208782"/>
            </a:xfrm>
            <a:custGeom>
              <a:avLst/>
              <a:gdLst/>
              <a:ahLst/>
              <a:cxnLst/>
              <a:rect l="l" t="t" r="r" b="b"/>
              <a:pathLst>
                <a:path w="3332" h="6581" extrusionOk="0">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1"/>
            <p:cNvSpPr/>
            <p:nvPr/>
          </p:nvSpPr>
          <p:spPr>
            <a:xfrm>
              <a:off x="6701082" y="1281572"/>
              <a:ext cx="65861" cy="177057"/>
            </a:xfrm>
            <a:custGeom>
              <a:avLst/>
              <a:gdLst/>
              <a:ahLst/>
              <a:cxnLst/>
              <a:rect l="l" t="t" r="r" b="b"/>
              <a:pathLst>
                <a:path w="2076" h="5581" extrusionOk="0">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1"/>
            <p:cNvSpPr/>
            <p:nvPr/>
          </p:nvSpPr>
          <p:spPr>
            <a:xfrm>
              <a:off x="6769131" y="1657632"/>
              <a:ext cx="139939" cy="157134"/>
            </a:xfrm>
            <a:custGeom>
              <a:avLst/>
              <a:gdLst/>
              <a:ahLst/>
              <a:cxnLst/>
              <a:rect l="l" t="t" r="r" b="b"/>
              <a:pathLst>
                <a:path w="4411" h="4953" extrusionOk="0">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1"/>
            <p:cNvSpPr/>
            <p:nvPr/>
          </p:nvSpPr>
          <p:spPr>
            <a:xfrm>
              <a:off x="6629290" y="1657441"/>
              <a:ext cx="139876" cy="157261"/>
            </a:xfrm>
            <a:custGeom>
              <a:avLst/>
              <a:gdLst/>
              <a:ahLst/>
              <a:cxnLst/>
              <a:rect l="l" t="t" r="r" b="b"/>
              <a:pathLst>
                <a:path w="4409" h="4957" extrusionOk="0">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1"/>
            <p:cNvSpPr/>
            <p:nvPr/>
          </p:nvSpPr>
          <p:spPr>
            <a:xfrm>
              <a:off x="6712186" y="1796362"/>
              <a:ext cx="114527" cy="57835"/>
            </a:xfrm>
            <a:custGeom>
              <a:avLst/>
              <a:gdLst/>
              <a:ahLst/>
              <a:cxnLst/>
              <a:rect l="l" t="t" r="r" b="b"/>
              <a:pathLst>
                <a:path w="3610" h="1823" extrusionOk="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1"/>
            <p:cNvSpPr/>
            <p:nvPr/>
          </p:nvSpPr>
          <p:spPr>
            <a:xfrm>
              <a:off x="6769512" y="1663215"/>
              <a:ext cx="107706" cy="119127"/>
            </a:xfrm>
            <a:custGeom>
              <a:avLst/>
              <a:gdLst/>
              <a:ahLst/>
              <a:cxnLst/>
              <a:rect l="l" t="t" r="r" b="b"/>
              <a:pathLst>
                <a:path w="3395" h="3755" extrusionOk="0">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1"/>
            <p:cNvSpPr/>
            <p:nvPr/>
          </p:nvSpPr>
          <p:spPr>
            <a:xfrm>
              <a:off x="6675037" y="1663215"/>
              <a:ext cx="88069" cy="121634"/>
            </a:xfrm>
            <a:custGeom>
              <a:avLst/>
              <a:gdLst/>
              <a:ahLst/>
              <a:cxnLst/>
              <a:rect l="l" t="t" r="r" b="b"/>
              <a:pathLst>
                <a:path w="2776" h="3834" extrusionOk="0">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1"/>
            <p:cNvSpPr/>
            <p:nvPr/>
          </p:nvSpPr>
          <p:spPr>
            <a:xfrm>
              <a:off x="6688710" y="1698810"/>
              <a:ext cx="17480" cy="13959"/>
            </a:xfrm>
            <a:custGeom>
              <a:avLst/>
              <a:gdLst/>
              <a:ahLst/>
              <a:cxnLst/>
              <a:rect l="l" t="t" r="r" b="b"/>
              <a:pathLst>
                <a:path w="551" h="440" extrusionOk="0">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1"/>
            <p:cNvSpPr/>
            <p:nvPr/>
          </p:nvSpPr>
          <p:spPr>
            <a:xfrm>
              <a:off x="6719038" y="1695066"/>
              <a:ext cx="12722" cy="17131"/>
            </a:xfrm>
            <a:custGeom>
              <a:avLst/>
              <a:gdLst/>
              <a:ahLst/>
              <a:cxnLst/>
              <a:rect l="l" t="t" r="r" b="b"/>
              <a:pathLst>
                <a:path w="401" h="540" extrusionOk="0">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1"/>
            <p:cNvSpPr/>
            <p:nvPr/>
          </p:nvSpPr>
          <p:spPr>
            <a:xfrm>
              <a:off x="6718975" y="1685644"/>
              <a:ext cx="6694" cy="6186"/>
            </a:xfrm>
            <a:custGeom>
              <a:avLst/>
              <a:gdLst/>
              <a:ahLst/>
              <a:cxnLst/>
              <a:rect l="l" t="t" r="r" b="b"/>
              <a:pathLst>
                <a:path w="211" h="195" extrusionOk="0">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1"/>
            <p:cNvSpPr/>
            <p:nvPr/>
          </p:nvSpPr>
          <p:spPr>
            <a:xfrm>
              <a:off x="6787912" y="1674477"/>
              <a:ext cx="10818" cy="13451"/>
            </a:xfrm>
            <a:custGeom>
              <a:avLst/>
              <a:gdLst/>
              <a:ahLst/>
              <a:cxnLst/>
              <a:rect l="l" t="t" r="r" b="b"/>
              <a:pathLst>
                <a:path w="341" h="424" extrusionOk="0">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1"/>
            <p:cNvSpPr/>
            <p:nvPr/>
          </p:nvSpPr>
          <p:spPr>
            <a:xfrm>
              <a:off x="6800443" y="1693131"/>
              <a:ext cx="6916" cy="7773"/>
            </a:xfrm>
            <a:custGeom>
              <a:avLst/>
              <a:gdLst/>
              <a:ahLst/>
              <a:cxnLst/>
              <a:rect l="l" t="t" r="r" b="b"/>
              <a:pathLst>
                <a:path w="218" h="245" extrusionOk="0">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1"/>
            <p:cNvSpPr/>
            <p:nvPr/>
          </p:nvSpPr>
          <p:spPr>
            <a:xfrm>
              <a:off x="6813830" y="1718257"/>
              <a:ext cx="4378" cy="6916"/>
            </a:xfrm>
            <a:custGeom>
              <a:avLst/>
              <a:gdLst/>
              <a:ahLst/>
              <a:cxnLst/>
              <a:rect l="l" t="t" r="r" b="b"/>
              <a:pathLst>
                <a:path w="138" h="218" extrusionOk="0">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1"/>
            <p:cNvSpPr/>
            <p:nvPr/>
          </p:nvSpPr>
          <p:spPr>
            <a:xfrm>
              <a:off x="6844095" y="1788304"/>
              <a:ext cx="24428" cy="5869"/>
            </a:xfrm>
            <a:custGeom>
              <a:avLst/>
              <a:gdLst/>
              <a:ahLst/>
              <a:cxnLst/>
              <a:rect l="l" t="t" r="r" b="b"/>
              <a:pathLst>
                <a:path w="770" h="185" extrusionOk="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1"/>
            <p:cNvSpPr/>
            <p:nvPr/>
          </p:nvSpPr>
          <p:spPr>
            <a:xfrm>
              <a:off x="6873187" y="1784814"/>
              <a:ext cx="6694" cy="6472"/>
            </a:xfrm>
            <a:custGeom>
              <a:avLst/>
              <a:gdLst/>
              <a:ahLst/>
              <a:cxnLst/>
              <a:rect l="l" t="t" r="r" b="b"/>
              <a:pathLst>
                <a:path w="211" h="204" extrusionOk="0">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1"/>
            <p:cNvSpPr/>
            <p:nvPr/>
          </p:nvSpPr>
          <p:spPr>
            <a:xfrm>
              <a:off x="6662791" y="1784370"/>
              <a:ext cx="22810" cy="10564"/>
            </a:xfrm>
            <a:custGeom>
              <a:avLst/>
              <a:gdLst/>
              <a:ahLst/>
              <a:cxnLst/>
              <a:rect l="l" t="t" r="r" b="b"/>
              <a:pathLst>
                <a:path w="719" h="333" extrusionOk="0">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1"/>
            <p:cNvSpPr/>
            <p:nvPr/>
          </p:nvSpPr>
          <p:spPr>
            <a:xfrm>
              <a:off x="6689186" y="1785385"/>
              <a:ext cx="11040" cy="8375"/>
            </a:xfrm>
            <a:custGeom>
              <a:avLst/>
              <a:gdLst/>
              <a:ahLst/>
              <a:cxnLst/>
              <a:rect l="l" t="t" r="r" b="b"/>
              <a:pathLst>
                <a:path w="348" h="264" extrusionOk="0">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1"/>
            <p:cNvSpPr/>
            <p:nvPr/>
          </p:nvSpPr>
          <p:spPr>
            <a:xfrm>
              <a:off x="6729666" y="1791191"/>
              <a:ext cx="11135" cy="3648"/>
            </a:xfrm>
            <a:custGeom>
              <a:avLst/>
              <a:gdLst/>
              <a:ahLst/>
              <a:cxnLst/>
              <a:rect l="l" t="t" r="r" b="b"/>
              <a:pathLst>
                <a:path w="351" h="115" extrusionOk="0">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1"/>
            <p:cNvSpPr/>
            <p:nvPr/>
          </p:nvSpPr>
          <p:spPr>
            <a:xfrm>
              <a:off x="6674719" y="1836715"/>
              <a:ext cx="10755" cy="10215"/>
            </a:xfrm>
            <a:custGeom>
              <a:avLst/>
              <a:gdLst/>
              <a:ahLst/>
              <a:cxnLst/>
              <a:rect l="l" t="t" r="r" b="b"/>
              <a:pathLst>
                <a:path w="339" h="322" extrusionOk="0">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1"/>
            <p:cNvSpPr/>
            <p:nvPr/>
          </p:nvSpPr>
          <p:spPr>
            <a:xfrm>
              <a:off x="6644898" y="1678633"/>
              <a:ext cx="12182" cy="13959"/>
            </a:xfrm>
            <a:custGeom>
              <a:avLst/>
              <a:gdLst/>
              <a:ahLst/>
              <a:cxnLst/>
              <a:rect l="l" t="t" r="r" b="b"/>
              <a:pathLst>
                <a:path w="384" h="440" extrusionOk="0">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1"/>
            <p:cNvSpPr/>
            <p:nvPr/>
          </p:nvSpPr>
          <p:spPr>
            <a:xfrm>
              <a:off x="6816876" y="1815396"/>
              <a:ext cx="30456" cy="18559"/>
            </a:xfrm>
            <a:custGeom>
              <a:avLst/>
              <a:gdLst/>
              <a:ahLst/>
              <a:cxnLst/>
              <a:rect l="l" t="t" r="r" b="b"/>
              <a:pathLst>
                <a:path w="960" h="585" extrusionOk="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1"/>
            <p:cNvSpPr/>
            <p:nvPr/>
          </p:nvSpPr>
          <p:spPr>
            <a:xfrm>
              <a:off x="6852724" y="1826912"/>
              <a:ext cx="11009" cy="6948"/>
            </a:xfrm>
            <a:custGeom>
              <a:avLst/>
              <a:gdLst/>
              <a:ahLst/>
              <a:cxnLst/>
              <a:rect l="l" t="t" r="r" b="b"/>
              <a:pathLst>
                <a:path w="347" h="219" extrusionOk="0">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1"/>
            <p:cNvSpPr/>
            <p:nvPr/>
          </p:nvSpPr>
          <p:spPr>
            <a:xfrm>
              <a:off x="6895425" y="1804642"/>
              <a:ext cx="11992" cy="5679"/>
            </a:xfrm>
            <a:custGeom>
              <a:avLst/>
              <a:gdLst/>
              <a:ahLst/>
              <a:cxnLst/>
              <a:rect l="l" t="t" r="r" b="b"/>
              <a:pathLst>
                <a:path w="378" h="179" extrusionOk="0">
                  <a:moveTo>
                    <a:pt x="1" y="87"/>
                  </a:moveTo>
                  <a:cubicBezTo>
                    <a:pt x="107" y="119"/>
                    <a:pt x="238" y="179"/>
                    <a:pt x="351" y="142"/>
                  </a:cubicBezTo>
                  <a:cubicBezTo>
                    <a:pt x="378" y="1"/>
                    <a:pt x="173" y="9"/>
                    <a:pt x="78" y="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1"/>
            <p:cNvSpPr/>
            <p:nvPr/>
          </p:nvSpPr>
          <p:spPr>
            <a:xfrm>
              <a:off x="6807771" y="1913488"/>
              <a:ext cx="17354" cy="14784"/>
            </a:xfrm>
            <a:custGeom>
              <a:avLst/>
              <a:gdLst/>
              <a:ahLst/>
              <a:cxnLst/>
              <a:rect l="l" t="t" r="r" b="b"/>
              <a:pathLst>
                <a:path w="547" h="466" extrusionOk="0">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1"/>
            <p:cNvSpPr/>
            <p:nvPr/>
          </p:nvSpPr>
          <p:spPr>
            <a:xfrm>
              <a:off x="6813862" y="1618198"/>
              <a:ext cx="7551" cy="15260"/>
            </a:xfrm>
            <a:custGeom>
              <a:avLst/>
              <a:gdLst/>
              <a:ahLst/>
              <a:cxnLst/>
              <a:rect l="l" t="t" r="r" b="b"/>
              <a:pathLst>
                <a:path w="238" h="481" extrusionOk="0">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1"/>
            <p:cNvSpPr/>
            <p:nvPr/>
          </p:nvSpPr>
          <p:spPr>
            <a:xfrm>
              <a:off x="6772113" y="1546152"/>
              <a:ext cx="6028" cy="30900"/>
            </a:xfrm>
            <a:custGeom>
              <a:avLst/>
              <a:gdLst/>
              <a:ahLst/>
              <a:cxnLst/>
              <a:rect l="l" t="t" r="r" b="b"/>
              <a:pathLst>
                <a:path w="190" h="974" extrusionOk="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1"/>
            <p:cNvSpPr/>
            <p:nvPr/>
          </p:nvSpPr>
          <p:spPr>
            <a:xfrm>
              <a:off x="6681223" y="1645132"/>
              <a:ext cx="7328" cy="9993"/>
            </a:xfrm>
            <a:custGeom>
              <a:avLst/>
              <a:gdLst/>
              <a:ahLst/>
              <a:cxnLst/>
              <a:rect l="l" t="t" r="r" b="b"/>
              <a:pathLst>
                <a:path w="231" h="315" extrusionOk="0">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1"/>
            <p:cNvSpPr/>
            <p:nvPr/>
          </p:nvSpPr>
          <p:spPr>
            <a:xfrm>
              <a:off x="6640838" y="1838301"/>
              <a:ext cx="9962" cy="7424"/>
            </a:xfrm>
            <a:custGeom>
              <a:avLst/>
              <a:gdLst/>
              <a:ahLst/>
              <a:cxnLst/>
              <a:rect l="l" t="t" r="r" b="b"/>
              <a:pathLst>
                <a:path w="314" h="234" extrusionOk="0">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1"/>
            <p:cNvSpPr/>
            <p:nvPr/>
          </p:nvSpPr>
          <p:spPr>
            <a:xfrm>
              <a:off x="7684218" y="1981568"/>
              <a:ext cx="6250" cy="27442"/>
            </a:xfrm>
            <a:custGeom>
              <a:avLst/>
              <a:gdLst/>
              <a:ahLst/>
              <a:cxnLst/>
              <a:rect l="l" t="t" r="r" b="b"/>
              <a:pathLst>
                <a:path w="197" h="865" extrusionOk="0">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1"/>
            <p:cNvSpPr/>
            <p:nvPr/>
          </p:nvSpPr>
          <p:spPr>
            <a:xfrm>
              <a:off x="7503961" y="1546216"/>
              <a:ext cx="191143" cy="370611"/>
            </a:xfrm>
            <a:custGeom>
              <a:avLst/>
              <a:gdLst/>
              <a:ahLst/>
              <a:cxnLst/>
              <a:rect l="l" t="t" r="r" b="b"/>
              <a:pathLst>
                <a:path w="6025" h="11682" extrusionOk="0">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1"/>
            <p:cNvSpPr/>
            <p:nvPr/>
          </p:nvSpPr>
          <p:spPr>
            <a:xfrm>
              <a:off x="7513637" y="1590217"/>
              <a:ext cx="210844" cy="141716"/>
            </a:xfrm>
            <a:custGeom>
              <a:avLst/>
              <a:gdLst/>
              <a:ahLst/>
              <a:cxnLst/>
              <a:rect l="l" t="t" r="r" b="b"/>
              <a:pathLst>
                <a:path w="6646" h="4467" extrusionOk="0">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1"/>
            <p:cNvSpPr/>
            <p:nvPr/>
          </p:nvSpPr>
          <p:spPr>
            <a:xfrm>
              <a:off x="7518998" y="1737894"/>
              <a:ext cx="115225" cy="88227"/>
            </a:xfrm>
            <a:custGeom>
              <a:avLst/>
              <a:gdLst/>
              <a:ahLst/>
              <a:cxnLst/>
              <a:rect l="l" t="t" r="r" b="b"/>
              <a:pathLst>
                <a:path w="3632" h="2781" extrusionOk="0">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1"/>
            <p:cNvSpPr/>
            <p:nvPr/>
          </p:nvSpPr>
          <p:spPr>
            <a:xfrm>
              <a:off x="7663375" y="1716004"/>
              <a:ext cx="29948" cy="9676"/>
            </a:xfrm>
            <a:custGeom>
              <a:avLst/>
              <a:gdLst/>
              <a:ahLst/>
              <a:cxnLst/>
              <a:rect l="l" t="t" r="r" b="b"/>
              <a:pathLst>
                <a:path w="944" h="305" extrusionOk="0">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1"/>
            <p:cNvSpPr/>
            <p:nvPr/>
          </p:nvSpPr>
          <p:spPr>
            <a:xfrm>
              <a:off x="7568647" y="1544820"/>
              <a:ext cx="126519" cy="65734"/>
            </a:xfrm>
            <a:custGeom>
              <a:avLst/>
              <a:gdLst/>
              <a:ahLst/>
              <a:cxnLst/>
              <a:rect l="l" t="t" r="r" b="b"/>
              <a:pathLst>
                <a:path w="3988" h="2072" extrusionOk="0">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1"/>
            <p:cNvSpPr/>
            <p:nvPr/>
          </p:nvSpPr>
          <p:spPr>
            <a:xfrm>
              <a:off x="6933875" y="970896"/>
              <a:ext cx="209385" cy="342344"/>
            </a:xfrm>
            <a:custGeom>
              <a:avLst/>
              <a:gdLst/>
              <a:ahLst/>
              <a:cxnLst/>
              <a:rect l="l" t="t" r="r" b="b"/>
              <a:pathLst>
                <a:path w="6600" h="10791" extrusionOk="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1"/>
            <p:cNvSpPr/>
            <p:nvPr/>
          </p:nvSpPr>
          <p:spPr>
            <a:xfrm>
              <a:off x="6948944" y="958460"/>
              <a:ext cx="176899" cy="264111"/>
            </a:xfrm>
            <a:custGeom>
              <a:avLst/>
              <a:gdLst/>
              <a:ahLst/>
              <a:cxnLst/>
              <a:rect l="l" t="t" r="r" b="b"/>
              <a:pathLst>
                <a:path w="5576" h="8325" extrusionOk="0">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1"/>
            <p:cNvSpPr/>
            <p:nvPr/>
          </p:nvSpPr>
          <p:spPr>
            <a:xfrm>
              <a:off x="7111404" y="900246"/>
              <a:ext cx="383968" cy="226294"/>
            </a:xfrm>
            <a:custGeom>
              <a:avLst/>
              <a:gdLst/>
              <a:ahLst/>
              <a:cxnLst/>
              <a:rect l="l" t="t" r="r" b="b"/>
              <a:pathLst>
                <a:path w="12103" h="7133" extrusionOk="0">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1"/>
            <p:cNvSpPr/>
            <p:nvPr/>
          </p:nvSpPr>
          <p:spPr>
            <a:xfrm>
              <a:off x="6730015" y="669293"/>
              <a:ext cx="466389" cy="297517"/>
            </a:xfrm>
            <a:custGeom>
              <a:avLst/>
              <a:gdLst/>
              <a:ahLst/>
              <a:cxnLst/>
              <a:rect l="l" t="t" r="r" b="b"/>
              <a:pathLst>
                <a:path w="14701" h="9378" extrusionOk="0">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1"/>
            <p:cNvSpPr/>
            <p:nvPr/>
          </p:nvSpPr>
          <p:spPr>
            <a:xfrm>
              <a:off x="6904403" y="737563"/>
              <a:ext cx="264904" cy="254371"/>
            </a:xfrm>
            <a:custGeom>
              <a:avLst/>
              <a:gdLst/>
              <a:ahLst/>
              <a:cxnLst/>
              <a:rect l="l" t="t" r="r" b="b"/>
              <a:pathLst>
                <a:path w="8350" h="8018" extrusionOk="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1"/>
            <p:cNvSpPr/>
            <p:nvPr/>
          </p:nvSpPr>
          <p:spPr>
            <a:xfrm>
              <a:off x="6645501" y="850565"/>
              <a:ext cx="470577" cy="424354"/>
            </a:xfrm>
            <a:custGeom>
              <a:avLst/>
              <a:gdLst/>
              <a:ahLst/>
              <a:cxnLst/>
              <a:rect l="l" t="t" r="r" b="b"/>
              <a:pathLst>
                <a:path w="14833" h="13376" extrusionOk="0">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1"/>
            <p:cNvSpPr/>
            <p:nvPr/>
          </p:nvSpPr>
          <p:spPr>
            <a:xfrm>
              <a:off x="6635603" y="946055"/>
              <a:ext cx="171854" cy="190350"/>
            </a:xfrm>
            <a:custGeom>
              <a:avLst/>
              <a:gdLst/>
              <a:ahLst/>
              <a:cxnLst/>
              <a:rect l="l" t="t" r="r" b="b"/>
              <a:pathLst>
                <a:path w="5417" h="6000" extrusionOk="0">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1"/>
            <p:cNvSpPr/>
            <p:nvPr/>
          </p:nvSpPr>
          <p:spPr>
            <a:xfrm>
              <a:off x="6684808" y="1104042"/>
              <a:ext cx="125155" cy="104153"/>
            </a:xfrm>
            <a:custGeom>
              <a:avLst/>
              <a:gdLst/>
              <a:ahLst/>
              <a:cxnLst/>
              <a:rect l="l" t="t" r="r" b="b"/>
              <a:pathLst>
                <a:path w="3945" h="3283" extrusionOk="0">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1"/>
            <p:cNvSpPr/>
            <p:nvPr/>
          </p:nvSpPr>
          <p:spPr>
            <a:xfrm>
              <a:off x="6939903" y="1059089"/>
              <a:ext cx="121126" cy="156626"/>
            </a:xfrm>
            <a:custGeom>
              <a:avLst/>
              <a:gdLst/>
              <a:ahLst/>
              <a:cxnLst/>
              <a:rect l="l" t="t" r="r" b="b"/>
              <a:pathLst>
                <a:path w="3818" h="4937" extrusionOk="0">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1"/>
            <p:cNvSpPr/>
            <p:nvPr/>
          </p:nvSpPr>
          <p:spPr>
            <a:xfrm>
              <a:off x="7104552" y="877087"/>
              <a:ext cx="321660" cy="182514"/>
            </a:xfrm>
            <a:custGeom>
              <a:avLst/>
              <a:gdLst/>
              <a:ahLst/>
              <a:cxnLst/>
              <a:rect l="l" t="t" r="r" b="b"/>
              <a:pathLst>
                <a:path w="10139" h="5753" extrusionOk="0">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1"/>
            <p:cNvSpPr/>
            <p:nvPr/>
          </p:nvSpPr>
          <p:spPr>
            <a:xfrm>
              <a:off x="6802885" y="960553"/>
              <a:ext cx="301705" cy="107833"/>
            </a:xfrm>
            <a:custGeom>
              <a:avLst/>
              <a:gdLst/>
              <a:ahLst/>
              <a:cxnLst/>
              <a:rect l="l" t="t" r="r" b="b"/>
              <a:pathLst>
                <a:path w="9510" h="3399" extrusionOk="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1"/>
            <p:cNvSpPr/>
            <p:nvPr/>
          </p:nvSpPr>
          <p:spPr>
            <a:xfrm>
              <a:off x="6666852" y="879847"/>
              <a:ext cx="96634" cy="132388"/>
            </a:xfrm>
            <a:custGeom>
              <a:avLst/>
              <a:gdLst/>
              <a:ahLst/>
              <a:cxnLst/>
              <a:rect l="l" t="t" r="r" b="b"/>
              <a:pathLst>
                <a:path w="3046" h="4173" extrusionOk="0">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1"/>
            <p:cNvSpPr/>
            <p:nvPr/>
          </p:nvSpPr>
          <p:spPr>
            <a:xfrm>
              <a:off x="7100015" y="669197"/>
              <a:ext cx="447735" cy="334826"/>
            </a:xfrm>
            <a:custGeom>
              <a:avLst/>
              <a:gdLst/>
              <a:ahLst/>
              <a:cxnLst/>
              <a:rect l="l" t="t" r="r" b="b"/>
              <a:pathLst>
                <a:path w="14113" h="10554" extrusionOk="0">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1"/>
            <p:cNvSpPr/>
            <p:nvPr/>
          </p:nvSpPr>
          <p:spPr>
            <a:xfrm>
              <a:off x="7004620" y="877087"/>
              <a:ext cx="233559" cy="171474"/>
            </a:xfrm>
            <a:custGeom>
              <a:avLst/>
              <a:gdLst/>
              <a:ahLst/>
              <a:cxnLst/>
              <a:rect l="l" t="t" r="r" b="b"/>
              <a:pathLst>
                <a:path w="7362" h="5405" extrusionOk="0">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1"/>
            <p:cNvSpPr/>
            <p:nvPr/>
          </p:nvSpPr>
          <p:spPr>
            <a:xfrm>
              <a:off x="7309015" y="670847"/>
              <a:ext cx="198535" cy="88830"/>
            </a:xfrm>
            <a:custGeom>
              <a:avLst/>
              <a:gdLst/>
              <a:ahLst/>
              <a:cxnLst/>
              <a:rect l="l" t="t" r="r" b="b"/>
              <a:pathLst>
                <a:path w="6258" h="2800" extrusionOk="0">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1"/>
            <p:cNvSpPr/>
            <p:nvPr/>
          </p:nvSpPr>
          <p:spPr>
            <a:xfrm>
              <a:off x="7424238" y="732234"/>
              <a:ext cx="115574" cy="95841"/>
            </a:xfrm>
            <a:custGeom>
              <a:avLst/>
              <a:gdLst/>
              <a:ahLst/>
              <a:cxnLst/>
              <a:rect l="l" t="t" r="r" b="b"/>
              <a:pathLst>
                <a:path w="3643" h="3021" extrusionOk="0">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1"/>
            <p:cNvSpPr/>
            <p:nvPr/>
          </p:nvSpPr>
          <p:spPr>
            <a:xfrm>
              <a:off x="7224470" y="951322"/>
              <a:ext cx="193205" cy="80930"/>
            </a:xfrm>
            <a:custGeom>
              <a:avLst/>
              <a:gdLst/>
              <a:ahLst/>
              <a:cxnLst/>
              <a:rect l="l" t="t" r="r" b="b"/>
              <a:pathLst>
                <a:path w="6090" h="2551" extrusionOk="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1"/>
            <p:cNvSpPr/>
            <p:nvPr/>
          </p:nvSpPr>
          <p:spPr>
            <a:xfrm>
              <a:off x="7111531" y="778488"/>
              <a:ext cx="263127" cy="181277"/>
            </a:xfrm>
            <a:custGeom>
              <a:avLst/>
              <a:gdLst/>
              <a:ahLst/>
              <a:cxnLst/>
              <a:rect l="l" t="t" r="r" b="b"/>
              <a:pathLst>
                <a:path w="8294" h="5714" extrusionOk="0">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1"/>
            <p:cNvSpPr/>
            <p:nvPr/>
          </p:nvSpPr>
          <p:spPr>
            <a:xfrm>
              <a:off x="7197568" y="672751"/>
              <a:ext cx="82104" cy="165890"/>
            </a:xfrm>
            <a:custGeom>
              <a:avLst/>
              <a:gdLst/>
              <a:ahLst/>
              <a:cxnLst/>
              <a:rect l="l" t="t" r="r" b="b"/>
              <a:pathLst>
                <a:path w="2588" h="5229" extrusionOk="0">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1"/>
            <p:cNvSpPr/>
            <p:nvPr/>
          </p:nvSpPr>
          <p:spPr>
            <a:xfrm>
              <a:off x="6956812" y="675257"/>
              <a:ext cx="82580" cy="158815"/>
            </a:xfrm>
            <a:custGeom>
              <a:avLst/>
              <a:gdLst/>
              <a:ahLst/>
              <a:cxnLst/>
              <a:rect l="l" t="t" r="r" b="b"/>
              <a:pathLst>
                <a:path w="2603" h="5006" extrusionOk="0">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1"/>
            <p:cNvSpPr/>
            <p:nvPr/>
          </p:nvSpPr>
          <p:spPr>
            <a:xfrm>
              <a:off x="6736962" y="720559"/>
              <a:ext cx="171347" cy="154564"/>
            </a:xfrm>
            <a:custGeom>
              <a:avLst/>
              <a:gdLst/>
              <a:ahLst/>
              <a:cxnLst/>
              <a:rect l="l" t="t" r="r" b="b"/>
              <a:pathLst>
                <a:path w="5401" h="4872" extrusionOk="0">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1"/>
            <p:cNvSpPr/>
            <p:nvPr/>
          </p:nvSpPr>
          <p:spPr>
            <a:xfrm>
              <a:off x="7058647" y="842349"/>
              <a:ext cx="190477" cy="139336"/>
            </a:xfrm>
            <a:custGeom>
              <a:avLst/>
              <a:gdLst/>
              <a:ahLst/>
              <a:cxnLst/>
              <a:rect l="l" t="t" r="r" b="b"/>
              <a:pathLst>
                <a:path w="6004" h="4392" extrusionOk="0">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1"/>
            <p:cNvSpPr/>
            <p:nvPr/>
          </p:nvSpPr>
          <p:spPr>
            <a:xfrm>
              <a:off x="6981335" y="849518"/>
              <a:ext cx="141557" cy="199487"/>
            </a:xfrm>
            <a:custGeom>
              <a:avLst/>
              <a:gdLst/>
              <a:ahLst/>
              <a:cxnLst/>
              <a:rect l="l" t="t" r="r" b="b"/>
              <a:pathLst>
                <a:path w="4462" h="6288" extrusionOk="0">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1"/>
            <p:cNvSpPr/>
            <p:nvPr/>
          </p:nvSpPr>
          <p:spPr>
            <a:xfrm>
              <a:off x="7080283" y="957857"/>
              <a:ext cx="104344" cy="79503"/>
            </a:xfrm>
            <a:custGeom>
              <a:avLst/>
              <a:gdLst/>
              <a:ahLst/>
              <a:cxnLst/>
              <a:rect l="l" t="t" r="r" b="b"/>
              <a:pathLst>
                <a:path w="3289" h="2506" extrusionOk="0">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1"/>
            <p:cNvSpPr/>
            <p:nvPr/>
          </p:nvSpPr>
          <p:spPr>
            <a:xfrm>
              <a:off x="7061248" y="847361"/>
              <a:ext cx="123156" cy="97142"/>
            </a:xfrm>
            <a:custGeom>
              <a:avLst/>
              <a:gdLst/>
              <a:ahLst/>
              <a:cxnLst/>
              <a:rect l="l" t="t" r="r" b="b"/>
              <a:pathLst>
                <a:path w="3882" h="3062" extrusionOk="0">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1"/>
            <p:cNvSpPr/>
            <p:nvPr/>
          </p:nvSpPr>
          <p:spPr>
            <a:xfrm>
              <a:off x="6997958" y="854531"/>
              <a:ext cx="98221" cy="124013"/>
            </a:xfrm>
            <a:custGeom>
              <a:avLst/>
              <a:gdLst/>
              <a:ahLst/>
              <a:cxnLst/>
              <a:rect l="l" t="t" r="r" b="b"/>
              <a:pathLst>
                <a:path w="3096" h="3909" extrusionOk="0">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1"/>
            <p:cNvSpPr/>
            <p:nvPr/>
          </p:nvSpPr>
          <p:spPr>
            <a:xfrm>
              <a:off x="7005699" y="911127"/>
              <a:ext cx="10247" cy="19765"/>
            </a:xfrm>
            <a:custGeom>
              <a:avLst/>
              <a:gdLst/>
              <a:ahLst/>
              <a:cxnLst/>
              <a:rect l="l" t="t" r="r" b="b"/>
              <a:pathLst>
                <a:path w="323" h="623" extrusionOk="0">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1"/>
            <p:cNvSpPr/>
            <p:nvPr/>
          </p:nvSpPr>
          <p:spPr>
            <a:xfrm>
              <a:off x="7030603" y="897200"/>
              <a:ext cx="8344" cy="19987"/>
            </a:xfrm>
            <a:custGeom>
              <a:avLst/>
              <a:gdLst/>
              <a:ahLst/>
              <a:cxnLst/>
              <a:rect l="l" t="t" r="r" b="b"/>
              <a:pathLst>
                <a:path w="263" h="630" extrusionOk="0">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1"/>
            <p:cNvSpPr/>
            <p:nvPr/>
          </p:nvSpPr>
          <p:spPr>
            <a:xfrm>
              <a:off x="7022798" y="891109"/>
              <a:ext cx="3585" cy="7773"/>
            </a:xfrm>
            <a:custGeom>
              <a:avLst/>
              <a:gdLst/>
              <a:ahLst/>
              <a:cxnLst/>
              <a:rect l="l" t="t" r="r" b="b"/>
              <a:pathLst>
                <a:path w="113" h="245" extrusionOk="0">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1"/>
            <p:cNvSpPr/>
            <p:nvPr/>
          </p:nvSpPr>
          <p:spPr>
            <a:xfrm>
              <a:off x="7076761" y="851993"/>
              <a:ext cx="15291" cy="8312"/>
            </a:xfrm>
            <a:custGeom>
              <a:avLst/>
              <a:gdLst/>
              <a:ahLst/>
              <a:cxnLst/>
              <a:rect l="l" t="t" r="r" b="b"/>
              <a:pathLst>
                <a:path w="482" h="262" extrusionOk="0">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1"/>
            <p:cNvSpPr/>
            <p:nvPr/>
          </p:nvSpPr>
          <p:spPr>
            <a:xfrm>
              <a:off x="7097033" y="862049"/>
              <a:ext cx="8122" cy="5425"/>
            </a:xfrm>
            <a:custGeom>
              <a:avLst/>
              <a:gdLst/>
              <a:ahLst/>
              <a:cxnLst/>
              <a:rect l="l" t="t" r="r" b="b"/>
              <a:pathLst>
                <a:path w="256" h="171" extrusionOk="0">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1"/>
            <p:cNvSpPr/>
            <p:nvPr/>
          </p:nvSpPr>
          <p:spPr>
            <a:xfrm>
              <a:off x="7119938" y="878451"/>
              <a:ext cx="5552" cy="5901"/>
            </a:xfrm>
            <a:custGeom>
              <a:avLst/>
              <a:gdLst/>
              <a:ahLst/>
              <a:cxnLst/>
              <a:rect l="l" t="t" r="r" b="b"/>
              <a:pathLst>
                <a:path w="175" h="186" extrusionOk="0">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1"/>
            <p:cNvSpPr/>
            <p:nvPr/>
          </p:nvSpPr>
          <p:spPr>
            <a:xfrm>
              <a:off x="7180310" y="917408"/>
              <a:ext cx="20780" cy="13578"/>
            </a:xfrm>
            <a:custGeom>
              <a:avLst/>
              <a:gdLst/>
              <a:ahLst/>
              <a:cxnLst/>
              <a:rect l="l" t="t" r="r" b="b"/>
              <a:pathLst>
                <a:path w="655" h="428" extrusionOk="0">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1"/>
            <p:cNvSpPr/>
            <p:nvPr/>
          </p:nvSpPr>
          <p:spPr>
            <a:xfrm>
              <a:off x="7205403" y="909572"/>
              <a:ext cx="5171" cy="7011"/>
            </a:xfrm>
            <a:custGeom>
              <a:avLst/>
              <a:gdLst/>
              <a:ahLst/>
              <a:cxnLst/>
              <a:rect l="l" t="t" r="r" b="b"/>
              <a:pathLst>
                <a:path w="163" h="221" extrusionOk="0">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1"/>
            <p:cNvSpPr/>
            <p:nvPr/>
          </p:nvSpPr>
          <p:spPr>
            <a:xfrm>
              <a:off x="7018516" y="998559"/>
              <a:ext cx="20304" cy="15736"/>
            </a:xfrm>
            <a:custGeom>
              <a:avLst/>
              <a:gdLst/>
              <a:ahLst/>
              <a:cxnLst/>
              <a:rect l="l" t="t" r="r" b="b"/>
              <a:pathLst>
                <a:path w="640" h="496" extrusionOk="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1"/>
            <p:cNvSpPr/>
            <p:nvPr/>
          </p:nvSpPr>
          <p:spPr>
            <a:xfrm>
              <a:off x="7042594" y="991897"/>
              <a:ext cx="9232" cy="9835"/>
            </a:xfrm>
            <a:custGeom>
              <a:avLst/>
              <a:gdLst/>
              <a:ahLst/>
              <a:cxnLst/>
              <a:rect l="l" t="t" r="r" b="b"/>
              <a:pathLst>
                <a:path w="291" h="310" extrusionOk="0">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1"/>
            <p:cNvSpPr/>
            <p:nvPr/>
          </p:nvSpPr>
          <p:spPr>
            <a:xfrm>
              <a:off x="7079299" y="979144"/>
              <a:ext cx="10596" cy="4981"/>
            </a:xfrm>
            <a:custGeom>
              <a:avLst/>
              <a:gdLst/>
              <a:ahLst/>
              <a:cxnLst/>
              <a:rect l="l" t="t" r="r" b="b"/>
              <a:pathLst>
                <a:path w="334" h="157" extrusionOk="0">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1"/>
            <p:cNvSpPr/>
            <p:nvPr/>
          </p:nvSpPr>
          <p:spPr>
            <a:xfrm>
              <a:off x="7055887" y="1043386"/>
              <a:ext cx="6694" cy="13229"/>
            </a:xfrm>
            <a:custGeom>
              <a:avLst/>
              <a:gdLst/>
              <a:ahLst/>
              <a:cxnLst/>
              <a:rect l="l" t="t" r="r" b="b"/>
              <a:pathLst>
                <a:path w="211" h="417" extrusionOk="0">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1"/>
            <p:cNvSpPr/>
            <p:nvPr/>
          </p:nvSpPr>
          <p:spPr>
            <a:xfrm>
              <a:off x="6951768" y="920486"/>
              <a:ext cx="16402" cy="7677"/>
            </a:xfrm>
            <a:custGeom>
              <a:avLst/>
              <a:gdLst/>
              <a:ahLst/>
              <a:cxnLst/>
              <a:rect l="l" t="t" r="r" b="b"/>
              <a:pathLst>
                <a:path w="517" h="242" extrusionOk="0">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1"/>
            <p:cNvSpPr/>
            <p:nvPr/>
          </p:nvSpPr>
          <p:spPr>
            <a:xfrm>
              <a:off x="7168445" y="960775"/>
              <a:ext cx="33914" cy="8090"/>
            </a:xfrm>
            <a:custGeom>
              <a:avLst/>
              <a:gdLst/>
              <a:ahLst/>
              <a:cxnLst/>
              <a:rect l="l" t="t" r="r" b="b"/>
              <a:pathLst>
                <a:path w="1069" h="255" extrusionOk="0">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1"/>
            <p:cNvSpPr/>
            <p:nvPr/>
          </p:nvSpPr>
          <p:spPr>
            <a:xfrm>
              <a:off x="7205372" y="955668"/>
              <a:ext cx="12341" cy="5584"/>
            </a:xfrm>
            <a:custGeom>
              <a:avLst/>
              <a:gdLst/>
              <a:ahLst/>
              <a:cxnLst/>
              <a:rect l="l" t="t" r="r" b="b"/>
              <a:pathLst>
                <a:path w="389" h="176" extrusionOk="0">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1"/>
            <p:cNvSpPr/>
            <p:nvPr/>
          </p:nvSpPr>
          <p:spPr>
            <a:xfrm>
              <a:off x="7233606" y="913665"/>
              <a:ext cx="10723" cy="7963"/>
            </a:xfrm>
            <a:custGeom>
              <a:avLst/>
              <a:gdLst/>
              <a:ahLst/>
              <a:cxnLst/>
              <a:rect l="l" t="t" r="r" b="b"/>
              <a:pathLst>
                <a:path w="338" h="251" extrusionOk="0">
                  <a:moveTo>
                    <a:pt x="1" y="251"/>
                  </a:moveTo>
                  <a:cubicBezTo>
                    <a:pt x="108" y="231"/>
                    <a:pt x="252" y="224"/>
                    <a:pt x="338" y="139"/>
                  </a:cubicBezTo>
                  <a:cubicBezTo>
                    <a:pt x="296" y="1"/>
                    <a:pt x="119" y="103"/>
                    <a:pt x="36" y="14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1"/>
            <p:cNvSpPr/>
            <p:nvPr/>
          </p:nvSpPr>
          <p:spPr>
            <a:xfrm>
              <a:off x="7206577" y="1053252"/>
              <a:ext cx="19670" cy="9232"/>
            </a:xfrm>
            <a:custGeom>
              <a:avLst/>
              <a:gdLst/>
              <a:ahLst/>
              <a:cxnLst/>
              <a:rect l="l" t="t" r="r" b="b"/>
              <a:pathLst>
                <a:path w="620" h="291" extrusionOk="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1"/>
            <p:cNvSpPr/>
            <p:nvPr/>
          </p:nvSpPr>
          <p:spPr>
            <a:xfrm>
              <a:off x="7076888" y="787624"/>
              <a:ext cx="5710" cy="16053"/>
            </a:xfrm>
            <a:custGeom>
              <a:avLst/>
              <a:gdLst/>
              <a:ahLst/>
              <a:cxnLst/>
              <a:rect l="l" t="t" r="r" b="b"/>
              <a:pathLst>
                <a:path w="180" h="506" extrusionOk="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1"/>
            <p:cNvSpPr/>
            <p:nvPr/>
          </p:nvSpPr>
          <p:spPr>
            <a:xfrm>
              <a:off x="7003098" y="744860"/>
              <a:ext cx="15482" cy="27728"/>
            </a:xfrm>
            <a:custGeom>
              <a:avLst/>
              <a:gdLst/>
              <a:ahLst/>
              <a:cxnLst/>
              <a:rect l="l" t="t" r="r" b="b"/>
              <a:pathLst>
                <a:path w="488" h="874" extrusionOk="0">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1"/>
            <p:cNvSpPr/>
            <p:nvPr/>
          </p:nvSpPr>
          <p:spPr>
            <a:xfrm>
              <a:off x="6968106" y="874105"/>
              <a:ext cx="9898" cy="8090"/>
            </a:xfrm>
            <a:custGeom>
              <a:avLst/>
              <a:gdLst/>
              <a:ahLst/>
              <a:cxnLst/>
              <a:rect l="l" t="t" r="r" b="b"/>
              <a:pathLst>
                <a:path w="312" h="255" extrusionOk="0">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1"/>
            <p:cNvSpPr/>
            <p:nvPr/>
          </p:nvSpPr>
          <p:spPr>
            <a:xfrm>
              <a:off x="7024511" y="1061278"/>
              <a:ext cx="8122" cy="9866"/>
            </a:xfrm>
            <a:custGeom>
              <a:avLst/>
              <a:gdLst/>
              <a:ahLst/>
              <a:cxnLst/>
              <a:rect l="l" t="t" r="r" b="b"/>
              <a:pathLst>
                <a:path w="256" h="311" extrusionOk="0">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1"/>
            <p:cNvSpPr/>
            <p:nvPr/>
          </p:nvSpPr>
          <p:spPr>
            <a:xfrm>
              <a:off x="5844907" y="1927859"/>
              <a:ext cx="53901" cy="323912"/>
            </a:xfrm>
            <a:custGeom>
              <a:avLst/>
              <a:gdLst/>
              <a:ahLst/>
              <a:cxnLst/>
              <a:rect l="l" t="t" r="r" b="b"/>
              <a:pathLst>
                <a:path w="1699" h="10210" extrusionOk="0">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1"/>
            <p:cNvSpPr/>
            <p:nvPr/>
          </p:nvSpPr>
          <p:spPr>
            <a:xfrm>
              <a:off x="5841005" y="1448695"/>
              <a:ext cx="389202" cy="442437"/>
            </a:xfrm>
            <a:custGeom>
              <a:avLst/>
              <a:gdLst/>
              <a:ahLst/>
              <a:cxnLst/>
              <a:rect l="l" t="t" r="r" b="b"/>
              <a:pathLst>
                <a:path w="12268" h="13946" extrusionOk="0">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1"/>
            <p:cNvSpPr/>
            <p:nvPr/>
          </p:nvSpPr>
          <p:spPr>
            <a:xfrm>
              <a:off x="5844875" y="1831481"/>
              <a:ext cx="187558" cy="92383"/>
            </a:xfrm>
            <a:custGeom>
              <a:avLst/>
              <a:gdLst/>
              <a:ahLst/>
              <a:cxnLst/>
              <a:rect l="l" t="t" r="r" b="b"/>
              <a:pathLst>
                <a:path w="5912" h="2912" extrusionOk="0">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1"/>
            <p:cNvSpPr/>
            <p:nvPr/>
          </p:nvSpPr>
          <p:spPr>
            <a:xfrm>
              <a:off x="5845224" y="1886395"/>
              <a:ext cx="64846" cy="295011"/>
            </a:xfrm>
            <a:custGeom>
              <a:avLst/>
              <a:gdLst/>
              <a:ahLst/>
              <a:cxnLst/>
              <a:rect l="l" t="t" r="r" b="b"/>
              <a:pathLst>
                <a:path w="2044" h="9299" extrusionOk="0">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1"/>
            <p:cNvSpPr/>
            <p:nvPr/>
          </p:nvSpPr>
          <p:spPr>
            <a:xfrm>
              <a:off x="5845002" y="1832528"/>
              <a:ext cx="389710" cy="389234"/>
            </a:xfrm>
            <a:custGeom>
              <a:avLst/>
              <a:gdLst/>
              <a:ahLst/>
              <a:cxnLst/>
              <a:rect l="l" t="t" r="r" b="b"/>
              <a:pathLst>
                <a:path w="12284" h="12269" extrusionOk="0">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1"/>
            <p:cNvSpPr/>
            <p:nvPr/>
          </p:nvSpPr>
          <p:spPr>
            <a:xfrm>
              <a:off x="5845097" y="1893121"/>
              <a:ext cx="64973" cy="86165"/>
            </a:xfrm>
            <a:custGeom>
              <a:avLst/>
              <a:gdLst/>
              <a:ahLst/>
              <a:cxnLst/>
              <a:rect l="l" t="t" r="r" b="b"/>
              <a:pathLst>
                <a:path w="2048" h="2716" extrusionOk="0">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1"/>
            <p:cNvSpPr/>
            <p:nvPr/>
          </p:nvSpPr>
          <p:spPr>
            <a:xfrm>
              <a:off x="6100319" y="1942357"/>
              <a:ext cx="135434" cy="219347"/>
            </a:xfrm>
            <a:custGeom>
              <a:avLst/>
              <a:gdLst/>
              <a:ahLst/>
              <a:cxnLst/>
              <a:rect l="l" t="t" r="r" b="b"/>
              <a:pathLst>
                <a:path w="4269" h="6914" extrusionOk="0">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1"/>
            <p:cNvSpPr/>
            <p:nvPr/>
          </p:nvSpPr>
          <p:spPr>
            <a:xfrm>
              <a:off x="6045024" y="2105008"/>
              <a:ext cx="118398" cy="111450"/>
            </a:xfrm>
            <a:custGeom>
              <a:avLst/>
              <a:gdLst/>
              <a:ahLst/>
              <a:cxnLst/>
              <a:rect l="l" t="t" r="r" b="b"/>
              <a:pathLst>
                <a:path w="3732" h="3513" extrusionOk="0">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1"/>
            <p:cNvSpPr/>
            <p:nvPr/>
          </p:nvSpPr>
          <p:spPr>
            <a:xfrm>
              <a:off x="5846176" y="2001808"/>
              <a:ext cx="54535" cy="166207"/>
            </a:xfrm>
            <a:custGeom>
              <a:avLst/>
              <a:gdLst/>
              <a:ahLst/>
              <a:cxnLst/>
              <a:rect l="l" t="t" r="r" b="b"/>
              <a:pathLst>
                <a:path w="1719" h="5239" extrusionOk="0">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1"/>
            <p:cNvSpPr/>
            <p:nvPr/>
          </p:nvSpPr>
          <p:spPr>
            <a:xfrm>
              <a:off x="5845256" y="1908571"/>
              <a:ext cx="226897" cy="152915"/>
            </a:xfrm>
            <a:custGeom>
              <a:avLst/>
              <a:gdLst/>
              <a:ahLst/>
              <a:cxnLst/>
              <a:rect l="l" t="t" r="r" b="b"/>
              <a:pathLst>
                <a:path w="7152" h="4820" extrusionOk="0">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1"/>
            <p:cNvSpPr/>
            <p:nvPr/>
          </p:nvSpPr>
          <p:spPr>
            <a:xfrm>
              <a:off x="5918824" y="1867107"/>
              <a:ext cx="273216" cy="73412"/>
            </a:xfrm>
            <a:custGeom>
              <a:avLst/>
              <a:gdLst/>
              <a:ahLst/>
              <a:cxnLst/>
              <a:rect l="l" t="t" r="r" b="b"/>
              <a:pathLst>
                <a:path w="8612" h="2314" extrusionOk="0">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1"/>
            <p:cNvSpPr/>
            <p:nvPr/>
          </p:nvSpPr>
          <p:spPr>
            <a:xfrm>
              <a:off x="5904929" y="1519250"/>
              <a:ext cx="312967" cy="249676"/>
            </a:xfrm>
            <a:custGeom>
              <a:avLst/>
              <a:gdLst/>
              <a:ahLst/>
              <a:cxnLst/>
              <a:rect l="l" t="t" r="r" b="b"/>
              <a:pathLst>
                <a:path w="9865" h="7870" extrusionOk="0">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1"/>
            <p:cNvSpPr/>
            <p:nvPr/>
          </p:nvSpPr>
          <p:spPr>
            <a:xfrm>
              <a:off x="5840973" y="1462844"/>
              <a:ext cx="73951" cy="134387"/>
            </a:xfrm>
            <a:custGeom>
              <a:avLst/>
              <a:gdLst/>
              <a:ahLst/>
              <a:cxnLst/>
              <a:rect l="l" t="t" r="r" b="b"/>
              <a:pathLst>
                <a:path w="2331" h="4236" extrusionOk="0">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1"/>
            <p:cNvSpPr/>
            <p:nvPr/>
          </p:nvSpPr>
          <p:spPr>
            <a:xfrm>
              <a:off x="6019898" y="1479468"/>
              <a:ext cx="131532" cy="152185"/>
            </a:xfrm>
            <a:custGeom>
              <a:avLst/>
              <a:gdLst/>
              <a:ahLst/>
              <a:cxnLst/>
              <a:rect l="l" t="t" r="r" b="b"/>
              <a:pathLst>
                <a:path w="4146" h="4797" extrusionOk="0">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1"/>
            <p:cNvSpPr/>
            <p:nvPr/>
          </p:nvSpPr>
          <p:spPr>
            <a:xfrm>
              <a:off x="5845002" y="1792555"/>
              <a:ext cx="79186" cy="176930"/>
            </a:xfrm>
            <a:custGeom>
              <a:avLst/>
              <a:gdLst/>
              <a:ahLst/>
              <a:cxnLst/>
              <a:rect l="l" t="t" r="r" b="b"/>
              <a:pathLst>
                <a:path w="2496" h="5577" extrusionOk="0">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1"/>
            <p:cNvSpPr/>
            <p:nvPr/>
          </p:nvSpPr>
          <p:spPr>
            <a:xfrm>
              <a:off x="5843892" y="1772854"/>
              <a:ext cx="46096" cy="23128"/>
            </a:xfrm>
            <a:custGeom>
              <a:avLst/>
              <a:gdLst/>
              <a:ahLst/>
              <a:cxnLst/>
              <a:rect l="l" t="t" r="r" b="b"/>
              <a:pathLst>
                <a:path w="1453" h="729" extrusionOk="0">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1"/>
            <p:cNvSpPr/>
            <p:nvPr/>
          </p:nvSpPr>
          <p:spPr>
            <a:xfrm>
              <a:off x="5845002" y="1794395"/>
              <a:ext cx="61166" cy="112275"/>
            </a:xfrm>
            <a:custGeom>
              <a:avLst/>
              <a:gdLst/>
              <a:ahLst/>
              <a:cxnLst/>
              <a:rect l="l" t="t" r="r" b="b"/>
              <a:pathLst>
                <a:path w="1928" h="3539" extrusionOk="0">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1"/>
            <p:cNvSpPr/>
            <p:nvPr/>
          </p:nvSpPr>
          <p:spPr>
            <a:xfrm>
              <a:off x="5843955" y="1780785"/>
              <a:ext cx="44415" cy="15196"/>
            </a:xfrm>
            <a:custGeom>
              <a:avLst/>
              <a:gdLst/>
              <a:ahLst/>
              <a:cxnLst/>
              <a:rect l="l" t="t" r="r" b="b"/>
              <a:pathLst>
                <a:path w="1400" h="479" extrusionOk="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1"/>
            <p:cNvSpPr/>
            <p:nvPr/>
          </p:nvSpPr>
          <p:spPr>
            <a:xfrm>
              <a:off x="5843955" y="1774758"/>
              <a:ext cx="2316" cy="2665"/>
            </a:xfrm>
            <a:custGeom>
              <a:avLst/>
              <a:gdLst/>
              <a:ahLst/>
              <a:cxnLst/>
              <a:rect l="l" t="t" r="r" b="b"/>
              <a:pathLst>
                <a:path w="73" h="84" extrusionOk="0">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1"/>
            <p:cNvSpPr/>
            <p:nvPr/>
          </p:nvSpPr>
          <p:spPr>
            <a:xfrm>
              <a:off x="5896839" y="1810416"/>
              <a:ext cx="4695" cy="16465"/>
            </a:xfrm>
            <a:custGeom>
              <a:avLst/>
              <a:gdLst/>
              <a:ahLst/>
              <a:cxnLst/>
              <a:rect l="l" t="t" r="r" b="b"/>
              <a:pathLst>
                <a:path w="148" h="519" extrusionOk="0">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1"/>
            <p:cNvSpPr/>
            <p:nvPr/>
          </p:nvSpPr>
          <p:spPr>
            <a:xfrm>
              <a:off x="5894968" y="1833511"/>
              <a:ext cx="3617" cy="8058"/>
            </a:xfrm>
            <a:custGeom>
              <a:avLst/>
              <a:gdLst/>
              <a:ahLst/>
              <a:cxnLst/>
              <a:rect l="l" t="t" r="r" b="b"/>
              <a:pathLst>
                <a:path w="114" h="254" extrusionOk="0">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1"/>
            <p:cNvSpPr/>
            <p:nvPr/>
          </p:nvSpPr>
          <p:spPr>
            <a:xfrm>
              <a:off x="5886307" y="1859684"/>
              <a:ext cx="4759" cy="6726"/>
            </a:xfrm>
            <a:custGeom>
              <a:avLst/>
              <a:gdLst/>
              <a:ahLst/>
              <a:cxnLst/>
              <a:rect l="l" t="t" r="r" b="b"/>
              <a:pathLst>
                <a:path w="150" h="212" extrusionOk="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1"/>
            <p:cNvSpPr/>
            <p:nvPr/>
          </p:nvSpPr>
          <p:spPr>
            <a:xfrm>
              <a:off x="5861435" y="1932903"/>
              <a:ext cx="19352" cy="15609"/>
            </a:xfrm>
            <a:custGeom>
              <a:avLst/>
              <a:gdLst/>
              <a:ahLst/>
              <a:cxnLst/>
              <a:rect l="l" t="t" r="r" b="b"/>
              <a:pathLst>
                <a:path w="610" h="492" extrusionOk="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1"/>
            <p:cNvSpPr/>
            <p:nvPr/>
          </p:nvSpPr>
          <p:spPr>
            <a:xfrm>
              <a:off x="5883230" y="1950098"/>
              <a:ext cx="7328" cy="5393"/>
            </a:xfrm>
            <a:custGeom>
              <a:avLst/>
              <a:gdLst/>
              <a:ahLst/>
              <a:cxnLst/>
              <a:rect l="l" t="t" r="r" b="b"/>
              <a:pathLst>
                <a:path w="231" h="170" extrusionOk="0">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1"/>
            <p:cNvSpPr/>
            <p:nvPr/>
          </p:nvSpPr>
          <p:spPr>
            <a:xfrm>
              <a:off x="5845922" y="1968498"/>
              <a:ext cx="2189" cy="8597"/>
            </a:xfrm>
            <a:custGeom>
              <a:avLst/>
              <a:gdLst/>
              <a:ahLst/>
              <a:cxnLst/>
              <a:rect l="l" t="t" r="r" b="b"/>
              <a:pathLst>
                <a:path w="69" h="271" extrusionOk="0">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1"/>
            <p:cNvSpPr/>
            <p:nvPr/>
          </p:nvSpPr>
          <p:spPr>
            <a:xfrm>
              <a:off x="5887893" y="1979284"/>
              <a:ext cx="10723" cy="8915"/>
            </a:xfrm>
            <a:custGeom>
              <a:avLst/>
              <a:gdLst/>
              <a:ahLst/>
              <a:cxnLst/>
              <a:rect l="l" t="t" r="r" b="b"/>
              <a:pathLst>
                <a:path w="338" h="281" extrusionOk="0">
                  <a:moveTo>
                    <a:pt x="0" y="6"/>
                  </a:moveTo>
                  <a:cubicBezTo>
                    <a:pt x="55" y="99"/>
                    <a:pt x="110" y="232"/>
                    <a:pt x="220" y="280"/>
                  </a:cubicBezTo>
                  <a:cubicBezTo>
                    <a:pt x="338" y="193"/>
                    <a:pt x="182" y="64"/>
                    <a:pt x="112" y="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1"/>
            <p:cNvSpPr/>
            <p:nvPr/>
          </p:nvSpPr>
          <p:spPr>
            <a:xfrm>
              <a:off x="5948265" y="1789414"/>
              <a:ext cx="14625" cy="9327"/>
            </a:xfrm>
            <a:custGeom>
              <a:avLst/>
              <a:gdLst/>
              <a:ahLst/>
              <a:cxnLst/>
              <a:rect l="l" t="t" r="r" b="b"/>
              <a:pathLst>
                <a:path w="461" h="294" extrusionOk="0">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1"/>
            <p:cNvSpPr/>
            <p:nvPr/>
          </p:nvSpPr>
          <p:spPr>
            <a:xfrm>
              <a:off x="5956323" y="1705440"/>
              <a:ext cx="22874" cy="22969"/>
            </a:xfrm>
            <a:custGeom>
              <a:avLst/>
              <a:gdLst/>
              <a:ahLst/>
              <a:cxnLst/>
              <a:rect l="l" t="t" r="r" b="b"/>
              <a:pathLst>
                <a:path w="721" h="724" extrusionOk="0">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5928310" y="918106"/>
              <a:ext cx="231180" cy="249517"/>
            </a:xfrm>
            <a:custGeom>
              <a:avLst/>
              <a:gdLst/>
              <a:ahLst/>
              <a:cxnLst/>
              <a:rect l="l" t="t" r="r" b="b"/>
              <a:pathLst>
                <a:path w="7287" h="7865" extrusionOk="0">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5933354" y="946880"/>
              <a:ext cx="211130" cy="203167"/>
            </a:xfrm>
            <a:custGeom>
              <a:avLst/>
              <a:gdLst/>
              <a:ahLst/>
              <a:cxnLst/>
              <a:rect l="l" t="t" r="r" b="b"/>
              <a:pathLst>
                <a:path w="6655" h="6404" extrusionOk="0">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5976341" y="682553"/>
              <a:ext cx="205388" cy="187463"/>
            </a:xfrm>
            <a:custGeom>
              <a:avLst/>
              <a:gdLst/>
              <a:ahLst/>
              <a:cxnLst/>
              <a:rect l="l" t="t" r="r" b="b"/>
              <a:pathLst>
                <a:path w="6474" h="5909" extrusionOk="0">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5987222" y="685853"/>
              <a:ext cx="41655" cy="37404"/>
            </a:xfrm>
            <a:custGeom>
              <a:avLst/>
              <a:gdLst/>
              <a:ahLst/>
              <a:cxnLst/>
              <a:rect l="l" t="t" r="r" b="b"/>
              <a:pathLst>
                <a:path w="1313" h="1179" extrusionOk="0">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1"/>
            <p:cNvSpPr/>
            <p:nvPr/>
          </p:nvSpPr>
          <p:spPr>
            <a:xfrm>
              <a:off x="5953372" y="949418"/>
              <a:ext cx="110942" cy="69732"/>
            </a:xfrm>
            <a:custGeom>
              <a:avLst/>
              <a:gdLst/>
              <a:ahLst/>
              <a:cxnLst/>
              <a:rect l="l" t="t" r="r" b="b"/>
              <a:pathLst>
                <a:path w="3497" h="2198" extrusionOk="0">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1"/>
            <p:cNvSpPr/>
            <p:nvPr/>
          </p:nvSpPr>
          <p:spPr>
            <a:xfrm>
              <a:off x="6130901" y="684838"/>
              <a:ext cx="241808" cy="229023"/>
            </a:xfrm>
            <a:custGeom>
              <a:avLst/>
              <a:gdLst/>
              <a:ahLst/>
              <a:cxnLst/>
              <a:rect l="l" t="t" r="r" b="b"/>
              <a:pathLst>
                <a:path w="7622" h="7219" extrusionOk="0">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1"/>
            <p:cNvSpPr/>
            <p:nvPr/>
          </p:nvSpPr>
          <p:spPr>
            <a:xfrm>
              <a:off x="5856328" y="787973"/>
              <a:ext cx="255799" cy="222297"/>
            </a:xfrm>
            <a:custGeom>
              <a:avLst/>
              <a:gdLst/>
              <a:ahLst/>
              <a:cxnLst/>
              <a:rect l="l" t="t" r="r" b="b"/>
              <a:pathLst>
                <a:path w="8063" h="7007" extrusionOk="0">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6135597" y="888444"/>
              <a:ext cx="233274" cy="227563"/>
            </a:xfrm>
            <a:custGeom>
              <a:avLst/>
              <a:gdLst/>
              <a:ahLst/>
              <a:cxnLst/>
              <a:rect l="l" t="t" r="r" b="b"/>
              <a:pathLst>
                <a:path w="7353" h="7173" extrusionOk="0">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6070974" y="838098"/>
              <a:ext cx="110720" cy="109293"/>
            </a:xfrm>
            <a:custGeom>
              <a:avLst/>
              <a:gdLst/>
              <a:ahLst/>
              <a:cxnLst/>
              <a:rect l="l" t="t" r="r" b="b"/>
              <a:pathLst>
                <a:path w="3490" h="3445" extrusionOk="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6196951" y="745272"/>
              <a:ext cx="169507" cy="160306"/>
            </a:xfrm>
            <a:custGeom>
              <a:avLst/>
              <a:gdLst/>
              <a:ahLst/>
              <a:cxnLst/>
              <a:rect l="l" t="t" r="r" b="b"/>
              <a:pathLst>
                <a:path w="5343" h="5053" extrusionOk="0">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6164117" y="894599"/>
              <a:ext cx="164811" cy="107167"/>
            </a:xfrm>
            <a:custGeom>
              <a:avLst/>
              <a:gdLst/>
              <a:ahLst/>
              <a:cxnLst/>
              <a:rect l="l" t="t" r="r" b="b"/>
              <a:pathLst>
                <a:path w="5195" h="3378" extrusionOk="0">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6184611" y="1034725"/>
              <a:ext cx="141493" cy="101615"/>
            </a:xfrm>
            <a:custGeom>
              <a:avLst/>
              <a:gdLst/>
              <a:ahLst/>
              <a:cxnLst/>
              <a:rect l="l" t="t" r="r" b="b"/>
              <a:pathLst>
                <a:path w="4460" h="3203" extrusionOk="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5878439" y="794635"/>
              <a:ext cx="177089" cy="83627"/>
            </a:xfrm>
            <a:custGeom>
              <a:avLst/>
              <a:gdLst/>
              <a:ahLst/>
              <a:cxnLst/>
              <a:rect l="l" t="t" r="r" b="b"/>
              <a:pathLst>
                <a:path w="5582" h="2636" extrusionOk="0">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5958607" y="915029"/>
              <a:ext cx="105613" cy="71603"/>
            </a:xfrm>
            <a:custGeom>
              <a:avLst/>
              <a:gdLst/>
              <a:ahLst/>
              <a:cxnLst/>
              <a:rect l="l" t="t" r="r" b="b"/>
              <a:pathLst>
                <a:path w="3329" h="2257" extrusionOk="0">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p:nvPr/>
          </p:nvSpPr>
          <p:spPr>
            <a:xfrm>
              <a:off x="6202789" y="780550"/>
              <a:ext cx="34485" cy="32613"/>
            </a:xfrm>
            <a:custGeom>
              <a:avLst/>
              <a:gdLst/>
              <a:ahLst/>
              <a:cxnLst/>
              <a:rect l="l" t="t" r="r" b="b"/>
              <a:pathLst>
                <a:path w="1087" h="1028" extrusionOk="0">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1"/>
            <p:cNvSpPr/>
            <p:nvPr/>
          </p:nvSpPr>
          <p:spPr>
            <a:xfrm>
              <a:off x="5981258" y="845997"/>
              <a:ext cx="28521" cy="35659"/>
            </a:xfrm>
            <a:custGeom>
              <a:avLst/>
              <a:gdLst/>
              <a:ahLst/>
              <a:cxnLst/>
              <a:rect l="l" t="t" r="r" b="b"/>
              <a:pathLst>
                <a:path w="899" h="1124" extrusionOk="0">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p:nvPr/>
          </p:nvSpPr>
          <p:spPr>
            <a:xfrm>
              <a:off x="5985382" y="953574"/>
              <a:ext cx="32169" cy="35691"/>
            </a:xfrm>
            <a:custGeom>
              <a:avLst/>
              <a:gdLst/>
              <a:ahLst/>
              <a:cxnLst/>
              <a:rect l="l" t="t" r="r" b="b"/>
              <a:pathLst>
                <a:path w="1014" h="1125" extrusionOk="0">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1"/>
            <p:cNvSpPr/>
            <p:nvPr/>
          </p:nvSpPr>
          <p:spPr>
            <a:xfrm>
              <a:off x="6208023" y="971689"/>
              <a:ext cx="33121" cy="33311"/>
            </a:xfrm>
            <a:custGeom>
              <a:avLst/>
              <a:gdLst/>
              <a:ahLst/>
              <a:cxnLst/>
              <a:rect l="l" t="t" r="r" b="b"/>
              <a:pathLst>
                <a:path w="1044" h="1050" extrusionOk="0">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1"/>
            <p:cNvSpPr/>
            <p:nvPr/>
          </p:nvSpPr>
          <p:spPr>
            <a:xfrm>
              <a:off x="6078556" y="755678"/>
              <a:ext cx="38927" cy="31376"/>
            </a:xfrm>
            <a:custGeom>
              <a:avLst/>
              <a:gdLst/>
              <a:ahLst/>
              <a:cxnLst/>
              <a:rect l="l" t="t" r="r" b="b"/>
              <a:pathLst>
                <a:path w="1227" h="989" extrusionOk="0">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1"/>
            <p:cNvSpPr/>
            <p:nvPr/>
          </p:nvSpPr>
          <p:spPr>
            <a:xfrm>
              <a:off x="6034396" y="989391"/>
              <a:ext cx="34295" cy="32613"/>
            </a:xfrm>
            <a:custGeom>
              <a:avLst/>
              <a:gdLst/>
              <a:ahLst/>
              <a:cxnLst/>
              <a:rect l="l" t="t" r="r" b="b"/>
              <a:pathLst>
                <a:path w="1081" h="1028" extrusionOk="0">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1"/>
            <p:cNvSpPr/>
            <p:nvPr/>
          </p:nvSpPr>
          <p:spPr>
            <a:xfrm>
              <a:off x="6004607" y="879530"/>
              <a:ext cx="20843" cy="26712"/>
            </a:xfrm>
            <a:custGeom>
              <a:avLst/>
              <a:gdLst/>
              <a:ahLst/>
              <a:cxnLst/>
              <a:rect l="l" t="t" r="r" b="b"/>
              <a:pathLst>
                <a:path w="657" h="842" extrusionOk="0">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1"/>
            <p:cNvSpPr/>
            <p:nvPr/>
          </p:nvSpPr>
          <p:spPr>
            <a:xfrm>
              <a:off x="6044580" y="794953"/>
              <a:ext cx="25507" cy="22779"/>
            </a:xfrm>
            <a:custGeom>
              <a:avLst/>
              <a:gdLst/>
              <a:ahLst/>
              <a:cxnLst/>
              <a:rect l="l" t="t" r="r" b="b"/>
              <a:pathLst>
                <a:path w="804" h="718" extrusionOk="0">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6089152" y="991263"/>
              <a:ext cx="24968" cy="20590"/>
            </a:xfrm>
            <a:custGeom>
              <a:avLst/>
              <a:gdLst/>
              <a:ahLst/>
              <a:cxnLst/>
              <a:rect l="l" t="t" r="r" b="b"/>
              <a:pathLst>
                <a:path w="787" h="649" extrusionOk="0">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6223568" y="917155"/>
              <a:ext cx="21097" cy="24174"/>
            </a:xfrm>
            <a:custGeom>
              <a:avLst/>
              <a:gdLst/>
              <a:ahLst/>
              <a:cxnLst/>
              <a:rect l="l" t="t" r="r" b="b"/>
              <a:pathLst>
                <a:path w="665" h="762" extrusionOk="0">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6211164" y="822680"/>
              <a:ext cx="23032" cy="25570"/>
            </a:xfrm>
            <a:custGeom>
              <a:avLst/>
              <a:gdLst/>
              <a:ahLst/>
              <a:cxnLst/>
              <a:rect l="l" t="t" r="r" b="b"/>
              <a:pathLst>
                <a:path w="726" h="806" extrusionOk="0">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6122431" y="871376"/>
              <a:ext cx="21034" cy="21573"/>
            </a:xfrm>
            <a:custGeom>
              <a:avLst/>
              <a:gdLst/>
              <a:ahLst/>
              <a:cxnLst/>
              <a:rect l="l" t="t" r="r" b="b"/>
              <a:pathLst>
                <a:path w="663" h="680" extrusionOk="0">
                  <a:moveTo>
                    <a:pt x="123" y="673"/>
                  </a:moveTo>
                  <a:cubicBezTo>
                    <a:pt x="123" y="673"/>
                    <a:pt x="0" y="19"/>
                    <a:pt x="401" y="2"/>
                  </a:cubicBezTo>
                  <a:cubicBezTo>
                    <a:pt x="401" y="0"/>
                    <a:pt x="662" y="679"/>
                    <a:pt x="123" y="673"/>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6112184" y="905607"/>
              <a:ext cx="22017" cy="19289"/>
            </a:xfrm>
            <a:custGeom>
              <a:avLst/>
              <a:gdLst/>
              <a:ahLst/>
              <a:cxnLst/>
              <a:rect l="l" t="t" r="r" b="b"/>
              <a:pathLst>
                <a:path w="694" h="608" extrusionOk="0">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6102445" y="866078"/>
              <a:ext cx="14720" cy="13927"/>
            </a:xfrm>
            <a:custGeom>
              <a:avLst/>
              <a:gdLst/>
              <a:ahLst/>
              <a:cxnLst/>
              <a:rect l="l" t="t" r="r" b="b"/>
              <a:pathLst>
                <a:path w="464" h="439" extrusionOk="0">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6166623" y="916488"/>
              <a:ext cx="12024" cy="11865"/>
            </a:xfrm>
            <a:custGeom>
              <a:avLst/>
              <a:gdLst/>
              <a:ahLst/>
              <a:cxnLst/>
              <a:rect l="l" t="t" r="r" b="b"/>
              <a:pathLst>
                <a:path w="379" h="374" extrusionOk="0">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6113326" y="830674"/>
              <a:ext cx="12056" cy="11802"/>
            </a:xfrm>
            <a:custGeom>
              <a:avLst/>
              <a:gdLst/>
              <a:ahLst/>
              <a:cxnLst/>
              <a:rect l="l" t="t" r="r" b="b"/>
              <a:pathLst>
                <a:path w="380" h="372" extrusionOk="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6129664" y="834132"/>
              <a:ext cx="12056" cy="11833"/>
            </a:xfrm>
            <a:custGeom>
              <a:avLst/>
              <a:gdLst/>
              <a:ahLst/>
              <a:cxnLst/>
              <a:rect l="l" t="t" r="r" b="b"/>
              <a:pathLst>
                <a:path w="380" h="373" extrusionOk="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6069515" y="897073"/>
              <a:ext cx="12024" cy="11929"/>
            </a:xfrm>
            <a:custGeom>
              <a:avLst/>
              <a:gdLst/>
              <a:ahLst/>
              <a:cxnLst/>
              <a:rect l="l" t="t" r="r" b="b"/>
              <a:pathLst>
                <a:path w="379" h="376" extrusionOk="0">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6178202" y="886668"/>
              <a:ext cx="12024" cy="11960"/>
            </a:xfrm>
            <a:custGeom>
              <a:avLst/>
              <a:gdLst/>
              <a:ahLst/>
              <a:cxnLst/>
              <a:rect l="l" t="t" r="r" b="b"/>
              <a:pathLst>
                <a:path w="379" h="377" extrusionOk="0">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6067167" y="869536"/>
              <a:ext cx="12056" cy="11897"/>
            </a:xfrm>
            <a:custGeom>
              <a:avLst/>
              <a:gdLst/>
              <a:ahLst/>
              <a:cxnLst/>
              <a:rect l="l" t="t" r="r" b="b"/>
              <a:pathLst>
                <a:path w="380" h="375" extrusionOk="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6072275" y="858718"/>
              <a:ext cx="11992" cy="11865"/>
            </a:xfrm>
            <a:custGeom>
              <a:avLst/>
              <a:gdLst/>
              <a:ahLst/>
              <a:cxnLst/>
              <a:rect l="l" t="t" r="r" b="b"/>
              <a:pathLst>
                <a:path w="378" h="374" extrusionOk="0">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1"/>
            <p:cNvSpPr/>
            <p:nvPr/>
          </p:nvSpPr>
          <p:spPr>
            <a:xfrm>
              <a:off x="6150348" y="936253"/>
              <a:ext cx="5964" cy="5837"/>
            </a:xfrm>
            <a:custGeom>
              <a:avLst/>
              <a:gdLst/>
              <a:ahLst/>
              <a:cxnLst/>
              <a:rect l="l" t="t" r="r" b="b"/>
              <a:pathLst>
                <a:path w="188" h="184" extrusionOk="0">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1"/>
            <p:cNvSpPr/>
            <p:nvPr/>
          </p:nvSpPr>
          <p:spPr>
            <a:xfrm>
              <a:off x="6149777" y="840572"/>
              <a:ext cx="5996" cy="5933"/>
            </a:xfrm>
            <a:custGeom>
              <a:avLst/>
              <a:gdLst/>
              <a:ahLst/>
              <a:cxnLst/>
              <a:rect l="l" t="t" r="r" b="b"/>
              <a:pathLst>
                <a:path w="189" h="187" extrusionOk="0">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6125350" y="944437"/>
              <a:ext cx="5933" cy="5901"/>
            </a:xfrm>
            <a:custGeom>
              <a:avLst/>
              <a:gdLst/>
              <a:ahLst/>
              <a:cxnLst/>
              <a:rect l="l" t="t" r="r" b="b"/>
              <a:pathLst>
                <a:path w="187" h="186" extrusionOk="0">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6095211" y="940282"/>
              <a:ext cx="5996" cy="5933"/>
            </a:xfrm>
            <a:custGeom>
              <a:avLst/>
              <a:gdLst/>
              <a:ahLst/>
              <a:cxnLst/>
              <a:rect l="l" t="t" r="r" b="b"/>
              <a:pathLst>
                <a:path w="189" h="187" extrusionOk="0">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6080111" y="854943"/>
              <a:ext cx="5964" cy="5901"/>
            </a:xfrm>
            <a:custGeom>
              <a:avLst/>
              <a:gdLst/>
              <a:ahLst/>
              <a:cxnLst/>
              <a:rect l="l" t="t" r="r" b="b"/>
              <a:pathLst>
                <a:path w="188" h="186" extrusionOk="0">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7486766" y="1075142"/>
              <a:ext cx="214429" cy="198027"/>
            </a:xfrm>
            <a:custGeom>
              <a:avLst/>
              <a:gdLst/>
              <a:ahLst/>
              <a:cxnLst/>
              <a:rect l="l" t="t" r="r" b="b"/>
              <a:pathLst>
                <a:path w="6759" h="6242" extrusionOk="0">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7479121" y="1061595"/>
              <a:ext cx="209861" cy="208433"/>
            </a:xfrm>
            <a:custGeom>
              <a:avLst/>
              <a:gdLst/>
              <a:ahLst/>
              <a:cxnLst/>
              <a:rect l="l" t="t" r="r" b="b"/>
              <a:pathLst>
                <a:path w="6615" h="6570" extrusionOk="0">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7669118" y="829437"/>
              <a:ext cx="33755" cy="143587"/>
            </a:xfrm>
            <a:custGeom>
              <a:avLst/>
              <a:gdLst/>
              <a:ahLst/>
              <a:cxnLst/>
              <a:rect l="l" t="t" r="r" b="b"/>
              <a:pathLst>
                <a:path w="1064" h="4526" extrusionOk="0">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7688850" y="838066"/>
              <a:ext cx="13959" cy="16148"/>
            </a:xfrm>
            <a:custGeom>
              <a:avLst/>
              <a:gdLst/>
              <a:ahLst/>
              <a:cxnLst/>
              <a:rect l="l" t="t" r="r" b="b"/>
              <a:pathLst>
                <a:path w="440" h="509" extrusionOk="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7518840" y="1048937"/>
              <a:ext cx="130199" cy="96666"/>
            </a:xfrm>
            <a:custGeom>
              <a:avLst/>
              <a:gdLst/>
              <a:ahLst/>
              <a:cxnLst/>
              <a:rect l="l" t="t" r="r" b="b"/>
              <a:pathLst>
                <a:path w="4104" h="3047" extrusionOk="0">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7483594" y="892600"/>
              <a:ext cx="216936" cy="209099"/>
            </a:xfrm>
            <a:custGeom>
              <a:avLst/>
              <a:gdLst/>
              <a:ahLst/>
              <a:cxnLst/>
              <a:rect l="l" t="t" r="r" b="b"/>
              <a:pathLst>
                <a:path w="6838" h="6591" extrusionOk="0">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1"/>
            <p:cNvSpPr/>
            <p:nvPr/>
          </p:nvSpPr>
          <p:spPr>
            <a:xfrm>
              <a:off x="7691769" y="1196075"/>
              <a:ext cx="7138" cy="61642"/>
            </a:xfrm>
            <a:custGeom>
              <a:avLst/>
              <a:gdLst/>
              <a:ahLst/>
              <a:cxnLst/>
              <a:rect l="l" t="t" r="r" b="b"/>
              <a:pathLst>
                <a:path w="225" h="1943" extrusionOk="0">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1"/>
            <p:cNvSpPr/>
            <p:nvPr/>
          </p:nvSpPr>
          <p:spPr>
            <a:xfrm>
              <a:off x="7676287" y="1022860"/>
              <a:ext cx="24555" cy="89972"/>
            </a:xfrm>
            <a:custGeom>
              <a:avLst/>
              <a:gdLst/>
              <a:ahLst/>
              <a:cxnLst/>
              <a:rect l="l" t="t" r="r" b="b"/>
              <a:pathLst>
                <a:path w="774" h="2836" extrusionOk="0">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7519157" y="894377"/>
              <a:ext cx="165763" cy="128423"/>
            </a:xfrm>
            <a:custGeom>
              <a:avLst/>
              <a:gdLst/>
              <a:ahLst/>
              <a:cxnLst/>
              <a:rect l="l" t="t" r="r" b="b"/>
              <a:pathLst>
                <a:path w="5225" h="4048" extrusionOk="0">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7544695" y="1059343"/>
              <a:ext cx="121380" cy="31249"/>
            </a:xfrm>
            <a:custGeom>
              <a:avLst/>
              <a:gdLst/>
              <a:ahLst/>
              <a:cxnLst/>
              <a:rect l="l" t="t" r="r" b="b"/>
              <a:pathLst>
                <a:path w="3826" h="985" extrusionOk="0">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7608556" y="966867"/>
              <a:ext cx="33057" cy="34009"/>
            </a:xfrm>
            <a:custGeom>
              <a:avLst/>
              <a:gdLst/>
              <a:ahLst/>
              <a:cxnLst/>
              <a:rect l="l" t="t" r="r" b="b"/>
              <a:pathLst>
                <a:path w="1042" h="1072" extrusionOk="0">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7569820" y="1057439"/>
              <a:ext cx="30742" cy="38165"/>
            </a:xfrm>
            <a:custGeom>
              <a:avLst/>
              <a:gdLst/>
              <a:ahLst/>
              <a:cxnLst/>
              <a:rect l="l" t="t" r="r" b="b"/>
              <a:pathLst>
                <a:path w="969" h="1203" extrusionOk="0">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7599514" y="1113116"/>
              <a:ext cx="32486" cy="38007"/>
            </a:xfrm>
            <a:custGeom>
              <a:avLst/>
              <a:gdLst/>
              <a:ahLst/>
              <a:cxnLst/>
              <a:rect l="l" t="t" r="r" b="b"/>
              <a:pathLst>
                <a:path w="1024" h="1198" extrusionOk="0">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1"/>
            <p:cNvSpPr/>
            <p:nvPr/>
          </p:nvSpPr>
          <p:spPr>
            <a:xfrm>
              <a:off x="7618676" y="1004016"/>
              <a:ext cx="23001" cy="24206"/>
            </a:xfrm>
            <a:custGeom>
              <a:avLst/>
              <a:gdLst/>
              <a:ahLst/>
              <a:cxnLst/>
              <a:rect l="l" t="t" r="r" b="b"/>
              <a:pathLst>
                <a:path w="725" h="763" extrusionOk="0">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1"/>
            <p:cNvSpPr/>
            <p:nvPr/>
          </p:nvSpPr>
          <p:spPr>
            <a:xfrm>
              <a:off x="7648180" y="1144586"/>
              <a:ext cx="24365" cy="23350"/>
            </a:xfrm>
            <a:custGeom>
              <a:avLst/>
              <a:gdLst/>
              <a:ahLst/>
              <a:cxnLst/>
              <a:rect l="l" t="t" r="r" b="b"/>
              <a:pathLst>
                <a:path w="768" h="736" extrusionOk="0">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1"/>
            <p:cNvSpPr/>
            <p:nvPr/>
          </p:nvSpPr>
          <p:spPr>
            <a:xfrm>
              <a:off x="7675653" y="1048017"/>
              <a:ext cx="12151" cy="12024"/>
            </a:xfrm>
            <a:custGeom>
              <a:avLst/>
              <a:gdLst/>
              <a:ahLst/>
              <a:cxnLst/>
              <a:rect l="l" t="t" r="r" b="b"/>
              <a:pathLst>
                <a:path w="383" h="379" extrusionOk="0">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1"/>
            <p:cNvSpPr/>
            <p:nvPr/>
          </p:nvSpPr>
          <p:spPr>
            <a:xfrm>
              <a:off x="7686629" y="1022511"/>
              <a:ext cx="12151" cy="12024"/>
            </a:xfrm>
            <a:custGeom>
              <a:avLst/>
              <a:gdLst/>
              <a:ahLst/>
              <a:cxnLst/>
              <a:rect l="l" t="t" r="r" b="b"/>
              <a:pathLst>
                <a:path w="383" h="379" extrusionOk="0">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1"/>
            <p:cNvSpPr/>
            <p:nvPr/>
          </p:nvSpPr>
          <p:spPr>
            <a:xfrm>
              <a:off x="7696686" y="1016293"/>
              <a:ext cx="4124" cy="10152"/>
            </a:xfrm>
            <a:custGeom>
              <a:avLst/>
              <a:gdLst/>
              <a:ahLst/>
              <a:cxnLst/>
              <a:rect l="l" t="t" r="r" b="b"/>
              <a:pathLst>
                <a:path w="130" h="320" extrusionOk="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1"/>
            <p:cNvSpPr/>
            <p:nvPr/>
          </p:nvSpPr>
          <p:spPr>
            <a:xfrm>
              <a:off x="7679777" y="1097063"/>
              <a:ext cx="6059" cy="5933"/>
            </a:xfrm>
            <a:custGeom>
              <a:avLst/>
              <a:gdLst/>
              <a:ahLst/>
              <a:cxnLst/>
              <a:rect l="l" t="t" r="r" b="b"/>
              <a:pathLst>
                <a:path w="191" h="187" extrusionOk="0">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1"/>
            <p:cNvSpPr/>
            <p:nvPr/>
          </p:nvSpPr>
          <p:spPr>
            <a:xfrm>
              <a:off x="7114133" y="2116206"/>
              <a:ext cx="225945" cy="255259"/>
            </a:xfrm>
            <a:custGeom>
              <a:avLst/>
              <a:gdLst/>
              <a:ahLst/>
              <a:cxnLst/>
              <a:rect l="l" t="t" r="r" b="b"/>
              <a:pathLst>
                <a:path w="7122" h="8046" extrusionOk="0">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1"/>
            <p:cNvSpPr/>
            <p:nvPr/>
          </p:nvSpPr>
          <p:spPr>
            <a:xfrm>
              <a:off x="7122413" y="2150246"/>
              <a:ext cx="202564" cy="207957"/>
            </a:xfrm>
            <a:custGeom>
              <a:avLst/>
              <a:gdLst/>
              <a:ahLst/>
              <a:cxnLst/>
              <a:rect l="l" t="t" r="r" b="b"/>
              <a:pathLst>
                <a:path w="6385" h="6555" extrusionOk="0">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1"/>
            <p:cNvSpPr/>
            <p:nvPr/>
          </p:nvSpPr>
          <p:spPr>
            <a:xfrm>
              <a:off x="7102204" y="1815365"/>
              <a:ext cx="229213" cy="252817"/>
            </a:xfrm>
            <a:custGeom>
              <a:avLst/>
              <a:gdLst/>
              <a:ahLst/>
              <a:cxnLst/>
              <a:rect l="l" t="t" r="r" b="b"/>
              <a:pathLst>
                <a:path w="7225" h="7969" extrusionOk="0">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1"/>
            <p:cNvSpPr/>
            <p:nvPr/>
          </p:nvSpPr>
          <p:spPr>
            <a:xfrm>
              <a:off x="7127108" y="1817712"/>
              <a:ext cx="151741" cy="121316"/>
            </a:xfrm>
            <a:custGeom>
              <a:avLst/>
              <a:gdLst/>
              <a:ahLst/>
              <a:cxnLst/>
              <a:rect l="l" t="t" r="r" b="b"/>
              <a:pathLst>
                <a:path w="4783" h="3824" extrusionOk="0">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1"/>
            <p:cNvSpPr/>
            <p:nvPr/>
          </p:nvSpPr>
          <p:spPr>
            <a:xfrm>
              <a:off x="7135800" y="2154878"/>
              <a:ext cx="102091" cy="81819"/>
            </a:xfrm>
            <a:custGeom>
              <a:avLst/>
              <a:gdLst/>
              <a:ahLst/>
              <a:cxnLst/>
              <a:rect l="l" t="t" r="r" b="b"/>
              <a:pathLst>
                <a:path w="3218" h="2579" extrusionOk="0">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1"/>
            <p:cNvSpPr/>
            <p:nvPr/>
          </p:nvSpPr>
          <p:spPr>
            <a:xfrm>
              <a:off x="7291725" y="1868630"/>
              <a:ext cx="227373" cy="225787"/>
            </a:xfrm>
            <a:custGeom>
              <a:avLst/>
              <a:gdLst/>
              <a:ahLst/>
              <a:cxnLst/>
              <a:rect l="l" t="t" r="r" b="b"/>
              <a:pathLst>
                <a:path w="7167" h="7117" extrusionOk="0">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1"/>
            <p:cNvSpPr/>
            <p:nvPr/>
          </p:nvSpPr>
          <p:spPr>
            <a:xfrm>
              <a:off x="7020102" y="2011294"/>
              <a:ext cx="257988" cy="221282"/>
            </a:xfrm>
            <a:custGeom>
              <a:avLst/>
              <a:gdLst/>
              <a:ahLst/>
              <a:cxnLst/>
              <a:rect l="l" t="t" r="r" b="b"/>
              <a:pathLst>
                <a:path w="8132" h="6975" extrusionOk="0">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1"/>
            <p:cNvSpPr/>
            <p:nvPr/>
          </p:nvSpPr>
          <p:spPr>
            <a:xfrm>
              <a:off x="7302512" y="2068303"/>
              <a:ext cx="246472" cy="229150"/>
            </a:xfrm>
            <a:custGeom>
              <a:avLst/>
              <a:gdLst/>
              <a:ahLst/>
              <a:cxnLst/>
              <a:rect l="l" t="t" r="r" b="b"/>
              <a:pathLst>
                <a:path w="7769" h="7223" extrusionOk="0">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1"/>
            <p:cNvSpPr/>
            <p:nvPr/>
          </p:nvSpPr>
          <p:spPr>
            <a:xfrm>
              <a:off x="7227357" y="2026522"/>
              <a:ext cx="125377" cy="123854"/>
            </a:xfrm>
            <a:custGeom>
              <a:avLst/>
              <a:gdLst/>
              <a:ahLst/>
              <a:cxnLst/>
              <a:rect l="l" t="t" r="r" b="b"/>
              <a:pathLst>
                <a:path w="3952" h="3904" extrusionOk="0">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7356221" y="1913837"/>
              <a:ext cx="166398" cy="172965"/>
            </a:xfrm>
            <a:custGeom>
              <a:avLst/>
              <a:gdLst/>
              <a:ahLst/>
              <a:cxnLst/>
              <a:rect l="l" t="t" r="r" b="b"/>
              <a:pathLst>
                <a:path w="5245" h="5452" extrusionOk="0">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1"/>
            <p:cNvSpPr/>
            <p:nvPr/>
          </p:nvSpPr>
          <p:spPr>
            <a:xfrm>
              <a:off x="7338646" y="2068874"/>
              <a:ext cx="159577" cy="119064"/>
            </a:xfrm>
            <a:custGeom>
              <a:avLst/>
              <a:gdLst/>
              <a:ahLst/>
              <a:cxnLst/>
              <a:rect l="l" t="t" r="r" b="b"/>
              <a:pathLst>
                <a:path w="5030" h="3753" extrusionOk="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1"/>
            <p:cNvSpPr/>
            <p:nvPr/>
          </p:nvSpPr>
          <p:spPr>
            <a:xfrm>
              <a:off x="7369926" y="2204368"/>
              <a:ext cx="141906" cy="112243"/>
            </a:xfrm>
            <a:custGeom>
              <a:avLst/>
              <a:gdLst/>
              <a:ahLst/>
              <a:cxnLst/>
              <a:rect l="l" t="t" r="r" b="b"/>
              <a:pathLst>
                <a:path w="4473" h="3538" extrusionOk="0">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7042404" y="2005203"/>
              <a:ext cx="175471" cy="101837"/>
            </a:xfrm>
            <a:custGeom>
              <a:avLst/>
              <a:gdLst/>
              <a:ahLst/>
              <a:cxnLst/>
              <a:rect l="l" t="t" r="r" b="b"/>
              <a:pathLst>
                <a:path w="5531" h="3210" extrusionOk="0">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7134912" y="2118839"/>
              <a:ext cx="96539" cy="81851"/>
            </a:xfrm>
            <a:custGeom>
              <a:avLst/>
              <a:gdLst/>
              <a:ahLst/>
              <a:cxnLst/>
              <a:rect l="l" t="t" r="r" b="b"/>
              <a:pathLst>
                <a:path w="3043" h="2580" extrusionOk="0">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1"/>
            <p:cNvSpPr/>
            <p:nvPr/>
          </p:nvSpPr>
          <p:spPr>
            <a:xfrm>
              <a:off x="7354159" y="1965801"/>
              <a:ext cx="34517" cy="32042"/>
            </a:xfrm>
            <a:custGeom>
              <a:avLst/>
              <a:gdLst/>
              <a:ahLst/>
              <a:cxnLst/>
              <a:rect l="l" t="t" r="r" b="b"/>
              <a:pathLst>
                <a:path w="1088" h="1010" extrusionOk="0">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1"/>
            <p:cNvSpPr/>
            <p:nvPr/>
          </p:nvSpPr>
          <p:spPr>
            <a:xfrm>
              <a:off x="7143414" y="2059483"/>
              <a:ext cx="29028" cy="37277"/>
            </a:xfrm>
            <a:custGeom>
              <a:avLst/>
              <a:gdLst/>
              <a:ahLst/>
              <a:cxnLst/>
              <a:rect l="l" t="t" r="r" b="b"/>
              <a:pathLst>
                <a:path w="915" h="1175" extrusionOk="0">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7159023" y="2167314"/>
              <a:ext cx="33343" cy="33565"/>
            </a:xfrm>
            <a:custGeom>
              <a:avLst/>
              <a:gdLst/>
              <a:ahLst/>
              <a:cxnLst/>
              <a:rect l="l" t="t" r="r" b="b"/>
              <a:pathLst>
                <a:path w="1051" h="1058" extrusionOk="0">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7383282" y="2154910"/>
              <a:ext cx="33026" cy="33914"/>
            </a:xfrm>
            <a:custGeom>
              <a:avLst/>
              <a:gdLst/>
              <a:ahLst/>
              <a:cxnLst/>
              <a:rect l="l" t="t" r="r" b="b"/>
              <a:pathLst>
                <a:path w="1041" h="1069" extrusionOk="0">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7224882" y="1956062"/>
              <a:ext cx="38673" cy="32042"/>
            </a:xfrm>
            <a:custGeom>
              <a:avLst/>
              <a:gdLst/>
              <a:ahLst/>
              <a:cxnLst/>
              <a:rect l="l" t="t" r="r" b="b"/>
              <a:pathLst>
                <a:path w="1219" h="1010" extrusionOk="0">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7212288" y="2193423"/>
              <a:ext cx="34549" cy="32296"/>
            </a:xfrm>
            <a:custGeom>
              <a:avLst/>
              <a:gdLst/>
              <a:ahLst/>
              <a:cxnLst/>
              <a:rect l="l" t="t" r="r" b="b"/>
              <a:pathLst>
                <a:path w="1089" h="1018" extrusionOk="0">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1"/>
            <p:cNvSpPr/>
            <p:nvPr/>
          </p:nvSpPr>
          <p:spPr>
            <a:xfrm>
              <a:off x="7168952" y="2090510"/>
              <a:ext cx="22081" cy="27315"/>
            </a:xfrm>
            <a:custGeom>
              <a:avLst/>
              <a:gdLst/>
              <a:ahLst/>
              <a:cxnLst/>
              <a:rect l="l" t="t" r="r" b="b"/>
              <a:pathLst>
                <a:path w="696" h="861" extrusionOk="0">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1"/>
            <p:cNvSpPr/>
            <p:nvPr/>
          </p:nvSpPr>
          <p:spPr>
            <a:xfrm>
              <a:off x="7197187" y="1999048"/>
              <a:ext cx="23730" cy="23667"/>
            </a:xfrm>
            <a:custGeom>
              <a:avLst/>
              <a:gdLst/>
              <a:ahLst/>
              <a:cxnLst/>
              <a:rect l="l" t="t" r="r" b="b"/>
              <a:pathLst>
                <a:path w="748" h="746" extrusionOk="0">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7267678" y="2188220"/>
              <a:ext cx="26395" cy="19923"/>
            </a:xfrm>
            <a:custGeom>
              <a:avLst/>
              <a:gdLst/>
              <a:ahLst/>
              <a:cxnLst/>
              <a:rect l="l" t="t" r="r" b="b"/>
              <a:pathLst>
                <a:path w="832" h="628" extrusionOk="0">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7390451" y="2096981"/>
              <a:ext cx="20241" cy="25824"/>
            </a:xfrm>
            <a:custGeom>
              <a:avLst/>
              <a:gdLst/>
              <a:ahLst/>
              <a:cxnLst/>
              <a:rect l="l" t="t" r="r" b="b"/>
              <a:pathLst>
                <a:path w="638" h="814" extrusionOk="0">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7366753" y="2006091"/>
              <a:ext cx="23699" cy="24079"/>
            </a:xfrm>
            <a:custGeom>
              <a:avLst/>
              <a:gdLst/>
              <a:ahLst/>
              <a:cxnLst/>
              <a:rect l="l" t="t" r="r" b="b"/>
              <a:pathLst>
                <a:path w="747" h="759" extrusionOk="0">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7283255" y="2066082"/>
              <a:ext cx="23730" cy="22398"/>
            </a:xfrm>
            <a:custGeom>
              <a:avLst/>
              <a:gdLst/>
              <a:ahLst/>
              <a:cxnLst/>
              <a:rect l="l" t="t" r="r" b="b"/>
              <a:pathLst>
                <a:path w="748" h="706" extrusionOk="0">
                  <a:moveTo>
                    <a:pt x="212" y="705"/>
                  </a:moveTo>
                  <a:cubicBezTo>
                    <a:pt x="212" y="705"/>
                    <a:pt x="1" y="73"/>
                    <a:pt x="397" y="1"/>
                  </a:cubicBezTo>
                  <a:cubicBezTo>
                    <a:pt x="397" y="1"/>
                    <a:pt x="747" y="639"/>
                    <a:pt x="212" y="705"/>
                  </a:cubicBez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7279670" y="2101232"/>
              <a:ext cx="21700" cy="18654"/>
            </a:xfrm>
            <a:custGeom>
              <a:avLst/>
              <a:gdLst/>
              <a:ahLst/>
              <a:cxnLst/>
              <a:rect l="l" t="t" r="r" b="b"/>
              <a:pathLst>
                <a:path w="684" h="588" extrusionOk="0">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7263871" y="2064496"/>
              <a:ext cx="15228" cy="12785"/>
            </a:xfrm>
            <a:custGeom>
              <a:avLst/>
              <a:gdLst/>
              <a:ahLst/>
              <a:cxnLst/>
              <a:rect l="l" t="t" r="r" b="b"/>
              <a:pathLst>
                <a:path w="480" h="403" extrusionOk="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7333728" y="2105579"/>
              <a:ext cx="12468" cy="12341"/>
            </a:xfrm>
            <a:custGeom>
              <a:avLst/>
              <a:gdLst/>
              <a:ahLst/>
              <a:cxnLst/>
              <a:rect l="l" t="t" r="r" b="b"/>
              <a:pathLst>
                <a:path w="393" h="389" extrusionOk="0">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7269169" y="2027695"/>
              <a:ext cx="12436" cy="12278"/>
            </a:xfrm>
            <a:custGeom>
              <a:avLst/>
              <a:gdLst/>
              <a:ahLst/>
              <a:cxnLst/>
              <a:rect l="l" t="t" r="r" b="b"/>
              <a:pathLst>
                <a:path w="392" h="387" extrusionOk="0">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1"/>
            <p:cNvSpPr/>
            <p:nvPr/>
          </p:nvSpPr>
          <p:spPr>
            <a:xfrm>
              <a:off x="7285825" y="2028901"/>
              <a:ext cx="12468" cy="12341"/>
            </a:xfrm>
            <a:custGeom>
              <a:avLst/>
              <a:gdLst/>
              <a:ahLst/>
              <a:cxnLst/>
              <a:rect l="l" t="t" r="r" b="b"/>
              <a:pathLst>
                <a:path w="393" h="389" extrusionOk="0">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1"/>
            <p:cNvSpPr/>
            <p:nvPr/>
          </p:nvSpPr>
          <p:spPr>
            <a:xfrm>
              <a:off x="7234875" y="2099329"/>
              <a:ext cx="12436" cy="12341"/>
            </a:xfrm>
            <a:custGeom>
              <a:avLst/>
              <a:gdLst/>
              <a:ahLst/>
              <a:cxnLst/>
              <a:rect l="l" t="t" r="r" b="b"/>
              <a:pathLst>
                <a:path w="392" h="389" extrusionOk="0">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1"/>
            <p:cNvSpPr/>
            <p:nvPr/>
          </p:nvSpPr>
          <p:spPr>
            <a:xfrm>
              <a:off x="7341183" y="2074647"/>
              <a:ext cx="12436" cy="12309"/>
            </a:xfrm>
            <a:custGeom>
              <a:avLst/>
              <a:gdLst/>
              <a:ahLst/>
              <a:cxnLst/>
              <a:rect l="l" t="t" r="r" b="b"/>
              <a:pathLst>
                <a:path w="392" h="388" extrusionOk="0">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1"/>
            <p:cNvSpPr/>
            <p:nvPr/>
          </p:nvSpPr>
          <p:spPr>
            <a:xfrm>
              <a:off x="7228689" y="2072332"/>
              <a:ext cx="12468" cy="12341"/>
            </a:xfrm>
            <a:custGeom>
              <a:avLst/>
              <a:gdLst/>
              <a:ahLst/>
              <a:cxnLst/>
              <a:rect l="l" t="t" r="r" b="b"/>
              <a:pathLst>
                <a:path w="393" h="389" extrusionOk="0">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7232306" y="2060943"/>
              <a:ext cx="12500" cy="12341"/>
            </a:xfrm>
            <a:custGeom>
              <a:avLst/>
              <a:gdLst/>
              <a:ahLst/>
              <a:cxnLst/>
              <a:rect l="l" t="t" r="r" b="b"/>
              <a:pathLst>
                <a:path w="394" h="389" extrusionOk="0">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7319960" y="2127786"/>
              <a:ext cx="6250" cy="6218"/>
            </a:xfrm>
            <a:custGeom>
              <a:avLst/>
              <a:gdLst/>
              <a:ahLst/>
              <a:cxnLst/>
              <a:rect l="l" t="t" r="r" b="b"/>
              <a:pathLst>
                <a:path w="197" h="196" extrusionOk="0">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7306318" y="2033152"/>
              <a:ext cx="6250" cy="6155"/>
            </a:xfrm>
            <a:custGeom>
              <a:avLst/>
              <a:gdLst/>
              <a:ahLst/>
              <a:cxnLst/>
              <a:rect l="l" t="t" r="r" b="b"/>
              <a:pathLst>
                <a:path w="197" h="194" extrusionOk="0">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7296230" y="2139333"/>
              <a:ext cx="6282" cy="6123"/>
            </a:xfrm>
            <a:custGeom>
              <a:avLst/>
              <a:gdLst/>
              <a:ahLst/>
              <a:cxnLst/>
              <a:rect l="l" t="t" r="r" b="b"/>
              <a:pathLst>
                <a:path w="198" h="193" extrusionOk="0">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7265838" y="2139143"/>
              <a:ext cx="6250" cy="6218"/>
            </a:xfrm>
            <a:custGeom>
              <a:avLst/>
              <a:gdLst/>
              <a:ahLst/>
              <a:cxnLst/>
              <a:rect l="l" t="t" r="r" b="b"/>
              <a:pathLst>
                <a:path w="197" h="196" extrusionOk="0">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7239348" y="2056692"/>
              <a:ext cx="6218" cy="6123"/>
            </a:xfrm>
            <a:custGeom>
              <a:avLst/>
              <a:gdLst/>
              <a:ahLst/>
              <a:cxnLst/>
              <a:rect l="l" t="t" r="r" b="b"/>
              <a:pathLst>
                <a:path w="196" h="193" extrusionOk="0">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6230040" y="1258762"/>
              <a:ext cx="116970" cy="136798"/>
            </a:xfrm>
            <a:custGeom>
              <a:avLst/>
              <a:gdLst/>
              <a:ahLst/>
              <a:cxnLst/>
              <a:rect l="l" t="t" r="r" b="b"/>
              <a:pathLst>
                <a:path w="3687" h="4312" extrusionOk="0">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6292283" y="1295594"/>
              <a:ext cx="139527" cy="120967"/>
            </a:xfrm>
            <a:custGeom>
              <a:avLst/>
              <a:gdLst/>
              <a:ahLst/>
              <a:cxnLst/>
              <a:rect l="l" t="t" r="r" b="b"/>
              <a:pathLst>
                <a:path w="4398" h="3813" extrusionOk="0">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6290126" y="1395462"/>
              <a:ext cx="125123" cy="134165"/>
            </a:xfrm>
            <a:custGeom>
              <a:avLst/>
              <a:gdLst/>
              <a:ahLst/>
              <a:cxnLst/>
              <a:rect l="l" t="t" r="r" b="b"/>
              <a:pathLst>
                <a:path w="3944" h="4229" extrusionOk="0">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6168590" y="1397587"/>
              <a:ext cx="125155" cy="134895"/>
            </a:xfrm>
            <a:custGeom>
              <a:avLst/>
              <a:gdLst/>
              <a:ahLst/>
              <a:cxnLst/>
              <a:rect l="l" t="t" r="r" b="b"/>
              <a:pathLst>
                <a:path w="3945" h="4252" extrusionOk="0">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6151173" y="1308950"/>
              <a:ext cx="137433" cy="116177"/>
            </a:xfrm>
            <a:custGeom>
              <a:avLst/>
              <a:gdLst/>
              <a:ahLst/>
              <a:cxnLst/>
              <a:rect l="l" t="t" r="r" b="b"/>
              <a:pathLst>
                <a:path w="4332" h="3662" extrusionOk="0">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6269981" y="1377379"/>
              <a:ext cx="40196" cy="35215"/>
            </a:xfrm>
            <a:custGeom>
              <a:avLst/>
              <a:gdLst/>
              <a:ahLst/>
              <a:cxnLst/>
              <a:rect l="l" t="t" r="r" b="b"/>
              <a:pathLst>
                <a:path w="1267" h="1110" extrusionOk="0">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6279530" y="1386103"/>
              <a:ext cx="18020" cy="17829"/>
            </a:xfrm>
            <a:custGeom>
              <a:avLst/>
              <a:gdLst/>
              <a:ahLst/>
              <a:cxnLst/>
              <a:rect l="l" t="t" r="r" b="b"/>
              <a:pathLst>
                <a:path w="568" h="562" extrusionOk="0">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7348004" y="1430041"/>
              <a:ext cx="125155" cy="134228"/>
            </a:xfrm>
            <a:custGeom>
              <a:avLst/>
              <a:gdLst/>
              <a:ahLst/>
              <a:cxnLst/>
              <a:rect l="l" t="t" r="r" b="b"/>
              <a:pathLst>
                <a:path w="3945" h="4231" extrusionOk="0">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7350891" y="1539585"/>
              <a:ext cx="137433" cy="116336"/>
            </a:xfrm>
            <a:custGeom>
              <a:avLst/>
              <a:gdLst/>
              <a:ahLst/>
              <a:cxnLst/>
              <a:rect l="l" t="t" r="r" b="b"/>
              <a:pathLst>
                <a:path w="4332" h="3667" extrusionOk="0">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7292899" y="1565917"/>
              <a:ext cx="116970" cy="136735"/>
            </a:xfrm>
            <a:custGeom>
              <a:avLst/>
              <a:gdLst/>
              <a:ahLst/>
              <a:cxnLst/>
              <a:rect l="l" t="t" r="r" b="b"/>
              <a:pathLst>
                <a:path w="3687" h="4310" extrusionOk="0">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7211812" y="1539712"/>
              <a:ext cx="137909" cy="117002"/>
            </a:xfrm>
            <a:custGeom>
              <a:avLst/>
              <a:gdLst/>
              <a:ahLst/>
              <a:cxnLst/>
              <a:rect l="l" t="t" r="r" b="b"/>
              <a:pathLst>
                <a:path w="4347" h="3688" extrusionOk="0">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7225168" y="1430644"/>
              <a:ext cx="125092" cy="134546"/>
            </a:xfrm>
            <a:custGeom>
              <a:avLst/>
              <a:gdLst/>
              <a:ahLst/>
              <a:cxnLst/>
              <a:rect l="l" t="t" r="r" b="b"/>
              <a:pathLst>
                <a:path w="3943" h="4241" extrusionOk="0">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7330492" y="1548627"/>
              <a:ext cx="41211" cy="39561"/>
            </a:xfrm>
            <a:custGeom>
              <a:avLst/>
              <a:gdLst/>
              <a:ahLst/>
              <a:cxnLst/>
              <a:rect l="l" t="t" r="r" b="b"/>
              <a:pathLst>
                <a:path w="1299" h="1247" extrusionOk="0">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7339280" y="1553639"/>
              <a:ext cx="20431" cy="20272"/>
            </a:xfrm>
            <a:custGeom>
              <a:avLst/>
              <a:gdLst/>
              <a:ahLst/>
              <a:cxnLst/>
              <a:rect l="l" t="t" r="r" b="b"/>
              <a:pathLst>
                <a:path w="644" h="639" extrusionOk="0">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6369087" y="2011040"/>
              <a:ext cx="125123" cy="134197"/>
            </a:xfrm>
            <a:custGeom>
              <a:avLst/>
              <a:gdLst/>
              <a:ahLst/>
              <a:cxnLst/>
              <a:rect l="l" t="t" r="r" b="b"/>
              <a:pathLst>
                <a:path w="3944" h="4230" extrusionOk="0">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6372038" y="2120584"/>
              <a:ext cx="137433" cy="116336"/>
            </a:xfrm>
            <a:custGeom>
              <a:avLst/>
              <a:gdLst/>
              <a:ahLst/>
              <a:cxnLst/>
              <a:rect l="l" t="t" r="r" b="b"/>
              <a:pathLst>
                <a:path w="4332" h="3667" extrusionOk="0">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6314046" y="2146915"/>
              <a:ext cx="116907" cy="136735"/>
            </a:xfrm>
            <a:custGeom>
              <a:avLst/>
              <a:gdLst/>
              <a:ahLst/>
              <a:cxnLst/>
              <a:rect l="l" t="t" r="r" b="b"/>
              <a:pathLst>
                <a:path w="3685" h="4310" extrusionOk="0">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6232863" y="2120711"/>
              <a:ext cx="137877" cy="116970"/>
            </a:xfrm>
            <a:custGeom>
              <a:avLst/>
              <a:gdLst/>
              <a:ahLst/>
              <a:cxnLst/>
              <a:rect l="l" t="t" r="r" b="b"/>
              <a:pathLst>
                <a:path w="4346" h="3687" extrusionOk="0">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6246219" y="2011643"/>
              <a:ext cx="125092" cy="134482"/>
            </a:xfrm>
            <a:custGeom>
              <a:avLst/>
              <a:gdLst/>
              <a:ahLst/>
              <a:cxnLst/>
              <a:rect l="l" t="t" r="r" b="b"/>
              <a:pathLst>
                <a:path w="3943" h="4239" extrusionOk="0">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6351544" y="2129626"/>
              <a:ext cx="41306" cy="39561"/>
            </a:xfrm>
            <a:custGeom>
              <a:avLst/>
              <a:gdLst/>
              <a:ahLst/>
              <a:cxnLst/>
              <a:rect l="l" t="t" r="r" b="b"/>
              <a:pathLst>
                <a:path w="1302" h="1247" extrusionOk="0">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6360268" y="2134638"/>
              <a:ext cx="20558" cy="20304"/>
            </a:xfrm>
            <a:custGeom>
              <a:avLst/>
              <a:gdLst/>
              <a:ahLst/>
              <a:cxnLst/>
              <a:rect l="l" t="t" r="r" b="b"/>
              <a:pathLst>
                <a:path w="648" h="640" extrusionOk="0">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6503440" y="679762"/>
              <a:ext cx="104534" cy="77441"/>
            </a:xfrm>
            <a:custGeom>
              <a:avLst/>
              <a:gdLst/>
              <a:ahLst/>
              <a:cxnLst/>
              <a:rect l="l" t="t" r="r" b="b"/>
              <a:pathLst>
                <a:path w="3295" h="2441" extrusionOk="0">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6506358" y="732678"/>
              <a:ext cx="137433" cy="116240"/>
            </a:xfrm>
            <a:custGeom>
              <a:avLst/>
              <a:gdLst/>
              <a:ahLst/>
              <a:cxnLst/>
              <a:rect l="l" t="t" r="r" b="b"/>
              <a:pathLst>
                <a:path w="4332" h="3664" extrusionOk="0">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6448335" y="758945"/>
              <a:ext cx="116970" cy="136766"/>
            </a:xfrm>
            <a:custGeom>
              <a:avLst/>
              <a:gdLst/>
              <a:ahLst/>
              <a:cxnLst/>
              <a:rect l="l" t="t" r="r" b="b"/>
              <a:pathLst>
                <a:path w="3687" h="4311" extrusionOk="0">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6367216" y="732868"/>
              <a:ext cx="137909" cy="116970"/>
            </a:xfrm>
            <a:custGeom>
              <a:avLst/>
              <a:gdLst/>
              <a:ahLst/>
              <a:cxnLst/>
              <a:rect l="l" t="t" r="r" b="b"/>
              <a:pathLst>
                <a:path w="4347" h="3687" extrusionOk="0">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6400494" y="680967"/>
              <a:ext cx="104819" cy="77123"/>
            </a:xfrm>
            <a:custGeom>
              <a:avLst/>
              <a:gdLst/>
              <a:ahLst/>
              <a:cxnLst/>
              <a:rect l="l" t="t" r="r" b="b"/>
              <a:pathLst>
                <a:path w="3304" h="2431" extrusionOk="0">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6485896" y="741719"/>
              <a:ext cx="41274" cy="39561"/>
            </a:xfrm>
            <a:custGeom>
              <a:avLst/>
              <a:gdLst/>
              <a:ahLst/>
              <a:cxnLst/>
              <a:rect l="l" t="t" r="r" b="b"/>
              <a:pathLst>
                <a:path w="1301" h="1247" extrusionOk="0">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6494589" y="746732"/>
              <a:ext cx="20526" cy="20272"/>
            </a:xfrm>
            <a:custGeom>
              <a:avLst/>
              <a:gdLst/>
              <a:ahLst/>
              <a:cxnLst/>
              <a:rect l="l" t="t" r="r" b="b"/>
              <a:pathLst>
                <a:path w="647" h="639" extrusionOk="0">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7631366" y="2526814"/>
              <a:ext cx="53108" cy="131627"/>
            </a:xfrm>
            <a:custGeom>
              <a:avLst/>
              <a:gdLst/>
              <a:ahLst/>
              <a:cxnLst/>
              <a:rect l="l" t="t" r="r" b="b"/>
              <a:pathLst>
                <a:path w="1674" h="4149" extrusionOk="0">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7548502" y="2497437"/>
              <a:ext cx="136005" cy="106342"/>
            </a:xfrm>
            <a:custGeom>
              <a:avLst/>
              <a:gdLst/>
              <a:ahLst/>
              <a:cxnLst/>
              <a:rect l="l" t="t" r="r" b="b"/>
              <a:pathLst>
                <a:path w="4287" h="3352" extrusionOk="0">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7570265" y="2387893"/>
              <a:ext cx="114591" cy="134197"/>
            </a:xfrm>
            <a:custGeom>
              <a:avLst/>
              <a:gdLst/>
              <a:ahLst/>
              <a:cxnLst/>
              <a:rect l="l" t="t" r="r" b="b"/>
              <a:pathLst>
                <a:path w="3612" h="4230" extrusionOk="0">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7667151" y="2505749"/>
              <a:ext cx="17480" cy="30995"/>
            </a:xfrm>
            <a:custGeom>
              <a:avLst/>
              <a:gdLst/>
              <a:ahLst/>
              <a:cxnLst/>
              <a:rect l="l" t="t" r="r" b="b"/>
              <a:pathLst>
                <a:path w="551" h="977" extrusionOk="0">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7677207" y="2512062"/>
              <a:ext cx="7392" cy="17449"/>
            </a:xfrm>
            <a:custGeom>
              <a:avLst/>
              <a:gdLst/>
              <a:ahLst/>
              <a:cxnLst/>
              <a:rect l="l" t="t" r="r" b="b"/>
              <a:pathLst>
                <a:path w="233" h="550" extrusionOk="0">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5819178" y="593408"/>
              <a:ext cx="1919680" cy="99902"/>
            </a:xfrm>
            <a:custGeom>
              <a:avLst/>
              <a:gdLst/>
              <a:ahLst/>
              <a:cxnLst/>
              <a:rect l="l" t="t" r="r" b="b"/>
              <a:pathLst>
                <a:path w="60510" h="3149" extrusionOk="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6" name="Google Shape;2566;p31"/>
          <p:cNvGrpSpPr/>
          <p:nvPr/>
        </p:nvGrpSpPr>
        <p:grpSpPr>
          <a:xfrm>
            <a:off x="4981625" y="2459215"/>
            <a:ext cx="3594775" cy="1946750"/>
            <a:chOff x="4981625" y="2459215"/>
            <a:chExt cx="3594775" cy="1946750"/>
          </a:xfrm>
        </p:grpSpPr>
        <p:sp>
          <p:nvSpPr>
            <p:cNvPr id="2567" name="Google Shape;2567;p31"/>
            <p:cNvSpPr/>
            <p:nvPr/>
          </p:nvSpPr>
          <p:spPr>
            <a:xfrm>
              <a:off x="5630450" y="2532040"/>
              <a:ext cx="2284200" cy="1559700"/>
            </a:xfrm>
            <a:custGeom>
              <a:avLst/>
              <a:gdLst/>
              <a:ahLst/>
              <a:cxnLst/>
              <a:rect l="l" t="t" r="r" b="b"/>
              <a:pathLst>
                <a:path w="91368" h="62388" extrusionOk="0">
                  <a:moveTo>
                    <a:pt x="5682" y="62387"/>
                  </a:moveTo>
                  <a:lnTo>
                    <a:pt x="0" y="1"/>
                  </a:lnTo>
                  <a:lnTo>
                    <a:pt x="91368" y="1"/>
                  </a:lnTo>
                  <a:lnTo>
                    <a:pt x="85955" y="6238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5731625" y="2713815"/>
              <a:ext cx="2161675" cy="355000"/>
            </a:xfrm>
            <a:custGeom>
              <a:avLst/>
              <a:gdLst/>
              <a:ahLst/>
              <a:cxnLst/>
              <a:rect l="l" t="t" r="r" b="b"/>
              <a:pathLst>
                <a:path w="86467" h="14200" extrusionOk="0">
                  <a:moveTo>
                    <a:pt x="86467" y="2550"/>
                  </a:moveTo>
                  <a:lnTo>
                    <a:pt x="669" y="1"/>
                  </a:lnTo>
                  <a:lnTo>
                    <a:pt x="0" y="14199"/>
                  </a:lnTo>
                  <a:lnTo>
                    <a:pt x="85620" y="12326"/>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5654425" y="2549615"/>
              <a:ext cx="1335475" cy="388675"/>
            </a:xfrm>
            <a:custGeom>
              <a:avLst/>
              <a:gdLst/>
              <a:ahLst/>
              <a:cxnLst/>
              <a:rect l="l" t="t" r="r" b="b"/>
              <a:pathLst>
                <a:path w="53419" h="15547" extrusionOk="0">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5627725" y="2539940"/>
              <a:ext cx="994725" cy="315775"/>
            </a:xfrm>
            <a:custGeom>
              <a:avLst/>
              <a:gdLst/>
              <a:ahLst/>
              <a:cxnLst/>
              <a:rect l="l" t="t" r="r" b="b"/>
              <a:pathLst>
                <a:path w="39789" h="12631" extrusionOk="0">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6109200" y="2629690"/>
              <a:ext cx="353625" cy="130100"/>
            </a:xfrm>
            <a:custGeom>
              <a:avLst/>
              <a:gdLst/>
              <a:ahLst/>
              <a:cxnLst/>
              <a:rect l="l" t="t" r="r" b="b"/>
              <a:pathLst>
                <a:path w="14145" h="5204" extrusionOk="0">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5665650" y="2641640"/>
              <a:ext cx="2217975" cy="363425"/>
            </a:xfrm>
            <a:custGeom>
              <a:avLst/>
              <a:gdLst/>
              <a:ahLst/>
              <a:cxnLst/>
              <a:rect l="l" t="t" r="r" b="b"/>
              <a:pathLst>
                <a:path w="88719" h="14537" extrusionOk="0">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7004325" y="2548390"/>
              <a:ext cx="444375" cy="202775"/>
            </a:xfrm>
            <a:custGeom>
              <a:avLst/>
              <a:gdLst/>
              <a:ahLst/>
              <a:cxnLst/>
              <a:rect l="l" t="t" r="r" b="b"/>
              <a:pathLst>
                <a:path w="17775" h="8111" extrusionOk="0">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7096700" y="2708540"/>
              <a:ext cx="761150" cy="501250"/>
            </a:xfrm>
            <a:custGeom>
              <a:avLst/>
              <a:gdLst/>
              <a:ahLst/>
              <a:cxnLst/>
              <a:rect l="l" t="t" r="r" b="b"/>
              <a:pathLst>
                <a:path w="30446" h="20050" extrusionOk="0">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7494750" y="2550140"/>
              <a:ext cx="410500" cy="149300"/>
            </a:xfrm>
            <a:custGeom>
              <a:avLst/>
              <a:gdLst/>
              <a:ahLst/>
              <a:cxnLst/>
              <a:rect l="l" t="t" r="r" b="b"/>
              <a:pathLst>
                <a:path w="16420" h="5972" extrusionOk="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5676625" y="2994590"/>
              <a:ext cx="2195700" cy="326450"/>
            </a:xfrm>
            <a:custGeom>
              <a:avLst/>
              <a:gdLst/>
              <a:ahLst/>
              <a:cxnLst/>
              <a:rect l="l" t="t" r="r" b="b"/>
              <a:pathLst>
                <a:path w="87828" h="13058" extrusionOk="0">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5694575" y="3236340"/>
              <a:ext cx="535425" cy="188300"/>
            </a:xfrm>
            <a:custGeom>
              <a:avLst/>
              <a:gdLst/>
              <a:ahLst/>
              <a:cxnLst/>
              <a:rect l="l" t="t" r="r" b="b"/>
              <a:pathLst>
                <a:path w="21417" h="7532" extrusionOk="0">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5172950" y="3811065"/>
              <a:ext cx="3219875" cy="561225"/>
            </a:xfrm>
            <a:custGeom>
              <a:avLst/>
              <a:gdLst/>
              <a:ahLst/>
              <a:cxnLst/>
              <a:rect l="l" t="t" r="r" b="b"/>
              <a:pathLst>
                <a:path w="128795" h="22449" extrusionOk="0">
                  <a:moveTo>
                    <a:pt x="2463" y="22449"/>
                  </a:moveTo>
                  <a:lnTo>
                    <a:pt x="1" y="1"/>
                  </a:lnTo>
                  <a:lnTo>
                    <a:pt x="128795" y="1"/>
                  </a:lnTo>
                  <a:lnTo>
                    <a:pt x="126608" y="2244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5172950" y="3527215"/>
              <a:ext cx="3219875" cy="283875"/>
            </a:xfrm>
            <a:custGeom>
              <a:avLst/>
              <a:gdLst/>
              <a:ahLst/>
              <a:cxnLst/>
              <a:rect l="l" t="t" r="r" b="b"/>
              <a:pathLst>
                <a:path w="128795" h="11355" extrusionOk="0">
                  <a:moveTo>
                    <a:pt x="128795" y="11355"/>
                  </a:moveTo>
                  <a:lnTo>
                    <a:pt x="93334" y="669"/>
                  </a:lnTo>
                  <a:lnTo>
                    <a:pt x="33583" y="0"/>
                  </a:lnTo>
                  <a:lnTo>
                    <a:pt x="1" y="11355"/>
                  </a:lnTo>
                  <a:close/>
                </a:path>
              </a:pathLst>
            </a:custGeom>
            <a:solidFill>
              <a:srgbClr val="F57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5197000" y="3479140"/>
              <a:ext cx="3195575" cy="310350"/>
            </a:xfrm>
            <a:custGeom>
              <a:avLst/>
              <a:gdLst/>
              <a:ahLst/>
              <a:cxnLst/>
              <a:rect l="l" t="t" r="r" b="b"/>
              <a:pathLst>
                <a:path w="127823" h="12414" extrusionOk="0">
                  <a:moveTo>
                    <a:pt x="2650" y="12058"/>
                  </a:moveTo>
                  <a:lnTo>
                    <a:pt x="1" y="1838"/>
                  </a:lnTo>
                  <a:lnTo>
                    <a:pt x="127823" y="1"/>
                  </a:lnTo>
                  <a:lnTo>
                    <a:pt x="124959" y="12414"/>
                  </a:lnTo>
                  <a:close/>
                </a:path>
              </a:pathLst>
            </a:custGeom>
            <a:solidFill>
              <a:srgbClr val="FFC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5669100" y="2780115"/>
              <a:ext cx="1051025" cy="665275"/>
            </a:xfrm>
            <a:custGeom>
              <a:avLst/>
              <a:gdLst/>
              <a:ahLst/>
              <a:cxnLst/>
              <a:rect l="l" t="t" r="r" b="b"/>
              <a:pathLst>
                <a:path w="42041" h="26611" extrusionOk="0">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5733525" y="2780115"/>
              <a:ext cx="145025" cy="203000"/>
            </a:xfrm>
            <a:custGeom>
              <a:avLst/>
              <a:gdLst/>
              <a:ahLst/>
              <a:cxnLst/>
              <a:rect l="l" t="t" r="r" b="b"/>
              <a:pathLst>
                <a:path w="5801" h="8120" extrusionOk="0">
                  <a:moveTo>
                    <a:pt x="1" y="1"/>
                  </a:moveTo>
                  <a:cubicBezTo>
                    <a:pt x="1" y="1"/>
                    <a:pt x="108" y="5926"/>
                    <a:pt x="5800" y="81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6512075" y="2821240"/>
              <a:ext cx="179875" cy="167350"/>
            </a:xfrm>
            <a:custGeom>
              <a:avLst/>
              <a:gdLst/>
              <a:ahLst/>
              <a:cxnLst/>
              <a:rect l="l" t="t" r="r" b="b"/>
              <a:pathLst>
                <a:path w="7195" h="6694" extrusionOk="0">
                  <a:moveTo>
                    <a:pt x="7194" y="1"/>
                  </a:moveTo>
                  <a:cubicBezTo>
                    <a:pt x="7194" y="1"/>
                    <a:pt x="4617" y="6693"/>
                    <a:pt x="0" y="64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5770025" y="3364390"/>
              <a:ext cx="170925" cy="81000"/>
            </a:xfrm>
            <a:custGeom>
              <a:avLst/>
              <a:gdLst/>
              <a:ahLst/>
              <a:cxnLst/>
              <a:rect l="l" t="t" r="r" b="b"/>
              <a:pathLst>
                <a:path w="6837" h="3240" extrusionOk="0">
                  <a:moveTo>
                    <a:pt x="1" y="3239"/>
                  </a:moveTo>
                  <a:cubicBezTo>
                    <a:pt x="1" y="3239"/>
                    <a:pt x="2809" y="1"/>
                    <a:pt x="6836" y="65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6462950" y="3299140"/>
              <a:ext cx="229000" cy="146250"/>
            </a:xfrm>
            <a:custGeom>
              <a:avLst/>
              <a:gdLst/>
              <a:ahLst/>
              <a:cxnLst/>
              <a:rect l="l" t="t" r="r" b="b"/>
              <a:pathLst>
                <a:path w="9160" h="5850" extrusionOk="0">
                  <a:moveTo>
                    <a:pt x="9159" y="5849"/>
                  </a:moveTo>
                  <a:cubicBezTo>
                    <a:pt x="9159" y="5849"/>
                    <a:pt x="5499" y="1"/>
                    <a:pt x="0" y="451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5667775" y="2780115"/>
              <a:ext cx="102275" cy="665275"/>
            </a:xfrm>
            <a:custGeom>
              <a:avLst/>
              <a:gdLst/>
              <a:ahLst/>
              <a:cxnLst/>
              <a:rect l="l" t="t" r="r" b="b"/>
              <a:pathLst>
                <a:path w="4091" h="26611" extrusionOk="0">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6804525" y="2780115"/>
              <a:ext cx="1051050" cy="665275"/>
            </a:xfrm>
            <a:custGeom>
              <a:avLst/>
              <a:gdLst/>
              <a:ahLst/>
              <a:cxnLst/>
              <a:rect l="l" t="t" r="r" b="b"/>
              <a:pathLst>
                <a:path w="42042" h="26611" extrusionOk="0">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7646175" y="2780115"/>
              <a:ext cx="145025" cy="203000"/>
            </a:xfrm>
            <a:custGeom>
              <a:avLst/>
              <a:gdLst/>
              <a:ahLst/>
              <a:cxnLst/>
              <a:rect l="l" t="t" r="r" b="b"/>
              <a:pathLst>
                <a:path w="5801" h="8120" extrusionOk="0">
                  <a:moveTo>
                    <a:pt x="5800" y="1"/>
                  </a:moveTo>
                  <a:cubicBezTo>
                    <a:pt x="5800" y="1"/>
                    <a:pt x="5693" y="5926"/>
                    <a:pt x="1" y="812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6810600" y="2788040"/>
              <a:ext cx="179925" cy="167325"/>
            </a:xfrm>
            <a:custGeom>
              <a:avLst/>
              <a:gdLst/>
              <a:ahLst/>
              <a:cxnLst/>
              <a:rect l="l" t="t" r="r" b="b"/>
              <a:pathLst>
                <a:path w="7197" h="6693" extrusionOk="0">
                  <a:moveTo>
                    <a:pt x="1" y="1"/>
                  </a:moveTo>
                  <a:cubicBezTo>
                    <a:pt x="1" y="1"/>
                    <a:pt x="2579" y="6693"/>
                    <a:pt x="7196" y="647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7583750" y="3364390"/>
              <a:ext cx="170900" cy="81000"/>
            </a:xfrm>
            <a:custGeom>
              <a:avLst/>
              <a:gdLst/>
              <a:ahLst/>
              <a:cxnLst/>
              <a:rect l="l" t="t" r="r" b="b"/>
              <a:pathLst>
                <a:path w="6836" h="3240" extrusionOk="0">
                  <a:moveTo>
                    <a:pt x="6836" y="3239"/>
                  </a:moveTo>
                  <a:cubicBezTo>
                    <a:pt x="6836" y="3239"/>
                    <a:pt x="4026" y="1"/>
                    <a:pt x="0" y="65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6832700" y="3299140"/>
              <a:ext cx="229025" cy="146250"/>
            </a:xfrm>
            <a:custGeom>
              <a:avLst/>
              <a:gdLst/>
              <a:ahLst/>
              <a:cxnLst/>
              <a:rect l="l" t="t" r="r" b="b"/>
              <a:pathLst>
                <a:path w="9161" h="5850" extrusionOk="0">
                  <a:moveTo>
                    <a:pt x="1" y="5849"/>
                  </a:moveTo>
                  <a:cubicBezTo>
                    <a:pt x="1" y="5849"/>
                    <a:pt x="3662" y="1"/>
                    <a:pt x="9160" y="451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7754625" y="2780115"/>
              <a:ext cx="100275" cy="665275"/>
            </a:xfrm>
            <a:custGeom>
              <a:avLst/>
              <a:gdLst/>
              <a:ahLst/>
              <a:cxnLst/>
              <a:rect l="l" t="t" r="r" b="b"/>
              <a:pathLst>
                <a:path w="4011" h="26611" extrusionOk="0">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5197000" y="3404265"/>
              <a:ext cx="3195575" cy="120850"/>
            </a:xfrm>
            <a:custGeom>
              <a:avLst/>
              <a:gdLst/>
              <a:ahLst/>
              <a:cxnLst/>
              <a:rect l="l" t="t" r="r" b="b"/>
              <a:pathLst>
                <a:path w="127823" h="4834" extrusionOk="0">
                  <a:moveTo>
                    <a:pt x="1" y="4833"/>
                  </a:moveTo>
                  <a:lnTo>
                    <a:pt x="28736" y="0"/>
                  </a:lnTo>
                  <a:lnTo>
                    <a:pt x="92128" y="0"/>
                  </a:lnTo>
                  <a:lnTo>
                    <a:pt x="127823" y="2996"/>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5722875" y="3068740"/>
              <a:ext cx="1051550" cy="345450"/>
            </a:xfrm>
            <a:custGeom>
              <a:avLst/>
              <a:gdLst/>
              <a:ahLst/>
              <a:cxnLst/>
              <a:rect l="l" t="t" r="r" b="b"/>
              <a:pathLst>
                <a:path w="42062" h="13818" extrusionOk="0">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5787325" y="3068790"/>
              <a:ext cx="145075" cy="105425"/>
            </a:xfrm>
            <a:custGeom>
              <a:avLst/>
              <a:gdLst/>
              <a:ahLst/>
              <a:cxnLst/>
              <a:rect l="l" t="t" r="r" b="b"/>
              <a:pathLst>
                <a:path w="5803" h="4217" extrusionOk="0">
                  <a:moveTo>
                    <a:pt x="1" y="0"/>
                  </a:moveTo>
                  <a:cubicBezTo>
                    <a:pt x="1" y="0"/>
                    <a:pt x="106" y="3078"/>
                    <a:pt x="5803" y="42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6566250" y="3090140"/>
              <a:ext cx="180000" cy="86900"/>
            </a:xfrm>
            <a:custGeom>
              <a:avLst/>
              <a:gdLst/>
              <a:ahLst/>
              <a:cxnLst/>
              <a:rect l="l" t="t" r="r" b="b"/>
              <a:pathLst>
                <a:path w="7200" h="3476" extrusionOk="0">
                  <a:moveTo>
                    <a:pt x="7199" y="0"/>
                  </a:moveTo>
                  <a:cubicBezTo>
                    <a:pt x="7199" y="0"/>
                    <a:pt x="4621" y="3476"/>
                    <a:pt x="1" y="33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5823875" y="3372090"/>
              <a:ext cx="170975" cy="42100"/>
            </a:xfrm>
            <a:custGeom>
              <a:avLst/>
              <a:gdLst/>
              <a:ahLst/>
              <a:cxnLst/>
              <a:rect l="l" t="t" r="r" b="b"/>
              <a:pathLst>
                <a:path w="6839" h="1684" extrusionOk="0">
                  <a:moveTo>
                    <a:pt x="0" y="1684"/>
                  </a:moveTo>
                  <a:cubicBezTo>
                    <a:pt x="0" y="1684"/>
                    <a:pt x="2810" y="1"/>
                    <a:pt x="6838" y="34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6517175" y="3338240"/>
              <a:ext cx="229075" cy="75950"/>
            </a:xfrm>
            <a:custGeom>
              <a:avLst/>
              <a:gdLst/>
              <a:ahLst/>
              <a:cxnLst/>
              <a:rect l="l" t="t" r="r" b="b"/>
              <a:pathLst>
                <a:path w="9163" h="3038" extrusionOk="0">
                  <a:moveTo>
                    <a:pt x="9162" y="3038"/>
                  </a:moveTo>
                  <a:cubicBezTo>
                    <a:pt x="9162" y="3038"/>
                    <a:pt x="5500" y="1"/>
                    <a:pt x="0" y="234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5721525" y="3068790"/>
              <a:ext cx="102375" cy="345450"/>
            </a:xfrm>
            <a:custGeom>
              <a:avLst/>
              <a:gdLst/>
              <a:ahLst/>
              <a:cxnLst/>
              <a:rect l="l" t="t" r="r" b="b"/>
              <a:pathLst>
                <a:path w="4095" h="13818" extrusionOk="0">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5192825" y="3899990"/>
              <a:ext cx="3180875" cy="274825"/>
            </a:xfrm>
            <a:custGeom>
              <a:avLst/>
              <a:gdLst/>
              <a:ahLst/>
              <a:cxnLst/>
              <a:rect l="l" t="t" r="r" b="b"/>
              <a:pathLst>
                <a:path w="127235" h="10993" extrusionOk="0">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6756750" y="3068740"/>
              <a:ext cx="1051550" cy="345450"/>
            </a:xfrm>
            <a:custGeom>
              <a:avLst/>
              <a:gdLst/>
              <a:ahLst/>
              <a:cxnLst/>
              <a:rect l="l" t="t" r="r" b="b"/>
              <a:pathLst>
                <a:path w="42062" h="13818" extrusionOk="0">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7598800" y="3068790"/>
              <a:ext cx="145075" cy="105425"/>
            </a:xfrm>
            <a:custGeom>
              <a:avLst/>
              <a:gdLst/>
              <a:ahLst/>
              <a:cxnLst/>
              <a:rect l="l" t="t" r="r" b="b"/>
              <a:pathLst>
                <a:path w="5803" h="4217" extrusionOk="0">
                  <a:moveTo>
                    <a:pt x="5803" y="0"/>
                  </a:moveTo>
                  <a:cubicBezTo>
                    <a:pt x="5803" y="0"/>
                    <a:pt x="5695" y="3078"/>
                    <a:pt x="0" y="421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6784925" y="3090140"/>
              <a:ext cx="180000" cy="86900"/>
            </a:xfrm>
            <a:custGeom>
              <a:avLst/>
              <a:gdLst/>
              <a:ahLst/>
              <a:cxnLst/>
              <a:rect l="l" t="t" r="r" b="b"/>
              <a:pathLst>
                <a:path w="7200" h="3476" extrusionOk="0">
                  <a:moveTo>
                    <a:pt x="0" y="0"/>
                  </a:moveTo>
                  <a:cubicBezTo>
                    <a:pt x="0" y="0"/>
                    <a:pt x="2580" y="3476"/>
                    <a:pt x="7199" y="336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7536350" y="3372090"/>
              <a:ext cx="171000" cy="42100"/>
            </a:xfrm>
            <a:custGeom>
              <a:avLst/>
              <a:gdLst/>
              <a:ahLst/>
              <a:cxnLst/>
              <a:rect l="l" t="t" r="r" b="b"/>
              <a:pathLst>
                <a:path w="6840" h="1684" extrusionOk="0">
                  <a:moveTo>
                    <a:pt x="6839" y="1684"/>
                  </a:moveTo>
                  <a:cubicBezTo>
                    <a:pt x="6839" y="1684"/>
                    <a:pt x="4029" y="1"/>
                    <a:pt x="1" y="344"/>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6784925" y="3338240"/>
              <a:ext cx="229100" cy="75950"/>
            </a:xfrm>
            <a:custGeom>
              <a:avLst/>
              <a:gdLst/>
              <a:ahLst/>
              <a:cxnLst/>
              <a:rect l="l" t="t" r="r" b="b"/>
              <a:pathLst>
                <a:path w="9164" h="3038" extrusionOk="0">
                  <a:moveTo>
                    <a:pt x="0" y="3038"/>
                  </a:moveTo>
                  <a:cubicBezTo>
                    <a:pt x="0" y="3038"/>
                    <a:pt x="3664" y="1"/>
                    <a:pt x="9164" y="2345"/>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7707325" y="3068790"/>
              <a:ext cx="100325" cy="345450"/>
            </a:xfrm>
            <a:custGeom>
              <a:avLst/>
              <a:gdLst/>
              <a:ahLst/>
              <a:cxnLst/>
              <a:rect l="l" t="t" r="r" b="b"/>
              <a:pathLst>
                <a:path w="4013" h="13818" extrusionOk="0">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6794800" y="3196665"/>
              <a:ext cx="880025" cy="239375"/>
            </a:xfrm>
            <a:custGeom>
              <a:avLst/>
              <a:gdLst/>
              <a:ahLst/>
              <a:cxnLst/>
              <a:rect l="l" t="t" r="r" b="b"/>
              <a:pathLst>
                <a:path w="35201" h="9575" extrusionOk="0">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6824675" y="3067890"/>
              <a:ext cx="850150" cy="442975"/>
            </a:xfrm>
            <a:custGeom>
              <a:avLst/>
              <a:gdLst/>
              <a:ahLst/>
              <a:cxnLst/>
              <a:rect l="l" t="t" r="r" b="b"/>
              <a:pathLst>
                <a:path w="34006" h="17719" extrusionOk="0">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6824675" y="3379090"/>
              <a:ext cx="63075" cy="56950"/>
            </a:xfrm>
            <a:custGeom>
              <a:avLst/>
              <a:gdLst/>
              <a:ahLst/>
              <a:cxnLst/>
              <a:rect l="l" t="t" r="r" b="b"/>
              <a:pathLst>
                <a:path w="2523" h="2278" extrusionOk="0">
                  <a:moveTo>
                    <a:pt x="1" y="2278"/>
                  </a:moveTo>
                  <a:cubicBezTo>
                    <a:pt x="1" y="2278"/>
                    <a:pt x="637" y="698"/>
                    <a:pt x="2520" y="0"/>
                  </a:cubicBezTo>
                  <a:cubicBezTo>
                    <a:pt x="2523" y="0"/>
                    <a:pt x="1034" y="1518"/>
                    <a:pt x="1" y="2278"/>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6794800" y="3374990"/>
              <a:ext cx="49150" cy="46850"/>
            </a:xfrm>
            <a:custGeom>
              <a:avLst/>
              <a:gdLst/>
              <a:ahLst/>
              <a:cxnLst/>
              <a:rect l="l" t="t" r="r" b="b"/>
              <a:pathLst>
                <a:path w="1966" h="1874" extrusionOk="0">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5878750" y="3196665"/>
              <a:ext cx="880050" cy="239375"/>
            </a:xfrm>
            <a:custGeom>
              <a:avLst/>
              <a:gdLst/>
              <a:ahLst/>
              <a:cxnLst/>
              <a:rect l="l" t="t" r="r" b="b"/>
              <a:pathLst>
                <a:path w="35202" h="9575" extrusionOk="0">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5878750" y="3067890"/>
              <a:ext cx="850100" cy="427525"/>
            </a:xfrm>
            <a:custGeom>
              <a:avLst/>
              <a:gdLst/>
              <a:ahLst/>
              <a:cxnLst/>
              <a:rect l="l" t="t" r="r" b="b"/>
              <a:pathLst>
                <a:path w="34004" h="17101" extrusionOk="0">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6665850" y="3379090"/>
              <a:ext cx="63000" cy="56950"/>
            </a:xfrm>
            <a:custGeom>
              <a:avLst/>
              <a:gdLst/>
              <a:ahLst/>
              <a:cxnLst/>
              <a:rect l="l" t="t" r="r" b="b"/>
              <a:pathLst>
                <a:path w="2520" h="2278" extrusionOk="0">
                  <a:moveTo>
                    <a:pt x="2519" y="2278"/>
                  </a:moveTo>
                  <a:cubicBezTo>
                    <a:pt x="2519" y="2278"/>
                    <a:pt x="1881" y="698"/>
                    <a:pt x="0" y="0"/>
                  </a:cubicBezTo>
                  <a:cubicBezTo>
                    <a:pt x="0" y="0"/>
                    <a:pt x="1486" y="1518"/>
                    <a:pt x="2519" y="2278"/>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6709600" y="3374990"/>
              <a:ext cx="49200" cy="46850"/>
            </a:xfrm>
            <a:custGeom>
              <a:avLst/>
              <a:gdLst/>
              <a:ahLst/>
              <a:cxnLst/>
              <a:rect l="l" t="t" r="r" b="b"/>
              <a:pathLst>
                <a:path w="1968" h="1874" extrusionOk="0">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5277575" y="3394465"/>
              <a:ext cx="2997375" cy="120800"/>
            </a:xfrm>
            <a:custGeom>
              <a:avLst/>
              <a:gdLst/>
              <a:ahLst/>
              <a:cxnLst/>
              <a:rect l="l" t="t" r="r" b="b"/>
              <a:pathLst>
                <a:path w="119895" h="4832" extrusionOk="0">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5334750" y="3358977"/>
              <a:ext cx="2940175" cy="197625"/>
            </a:xfrm>
            <a:custGeom>
              <a:avLst/>
              <a:gdLst/>
              <a:ahLst/>
              <a:cxnLst/>
              <a:rect l="l" t="t" r="r" b="b"/>
              <a:pathLst>
                <a:path w="117607" h="6324" extrusionOk="0">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5515550" y="3808690"/>
              <a:ext cx="2356350" cy="567750"/>
            </a:xfrm>
            <a:custGeom>
              <a:avLst/>
              <a:gdLst/>
              <a:ahLst/>
              <a:cxnLst/>
              <a:rect l="l" t="t" r="r" b="b"/>
              <a:pathLst>
                <a:path w="94254" h="22710" extrusionOk="0">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5664625" y="4029790"/>
              <a:ext cx="1841400" cy="347175"/>
            </a:xfrm>
            <a:custGeom>
              <a:avLst/>
              <a:gdLst/>
              <a:ahLst/>
              <a:cxnLst/>
              <a:rect l="l" t="t" r="r" b="b"/>
              <a:pathLst>
                <a:path w="73656" h="13887" extrusionOk="0">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6377525" y="4167990"/>
              <a:ext cx="896025" cy="207800"/>
            </a:xfrm>
            <a:custGeom>
              <a:avLst/>
              <a:gdLst/>
              <a:ahLst/>
              <a:cxnLst/>
              <a:rect l="l" t="t" r="r" b="b"/>
              <a:pathLst>
                <a:path w="35841" h="8312" extrusionOk="0">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6715350" y="4213990"/>
              <a:ext cx="342850" cy="91275"/>
            </a:xfrm>
            <a:custGeom>
              <a:avLst/>
              <a:gdLst/>
              <a:ahLst/>
              <a:cxnLst/>
              <a:rect l="l" t="t" r="r" b="b"/>
              <a:pathLst>
                <a:path w="13714" h="3651" extrusionOk="0">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7567825" y="3809690"/>
              <a:ext cx="407125" cy="566875"/>
            </a:xfrm>
            <a:custGeom>
              <a:avLst/>
              <a:gdLst/>
              <a:ahLst/>
              <a:cxnLst/>
              <a:rect l="l" t="t" r="r" b="b"/>
              <a:pathLst>
                <a:path w="16285" h="22675" extrusionOk="0">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7644375" y="3809765"/>
              <a:ext cx="395150" cy="567150"/>
            </a:xfrm>
            <a:custGeom>
              <a:avLst/>
              <a:gdLst/>
              <a:ahLst/>
              <a:cxnLst/>
              <a:rect l="l" t="t" r="r" b="b"/>
              <a:pathLst>
                <a:path w="15806" h="22686" extrusionOk="0">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7761025" y="3899390"/>
              <a:ext cx="617725" cy="476200"/>
            </a:xfrm>
            <a:custGeom>
              <a:avLst/>
              <a:gdLst/>
              <a:ahLst/>
              <a:cxnLst/>
              <a:rect l="l" t="t" r="r" b="b"/>
              <a:pathLst>
                <a:path w="24709" h="19048" extrusionOk="0">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7813875" y="4096665"/>
              <a:ext cx="547525" cy="279025"/>
            </a:xfrm>
            <a:custGeom>
              <a:avLst/>
              <a:gdLst/>
              <a:ahLst/>
              <a:cxnLst/>
              <a:rect l="l" t="t" r="r" b="b"/>
              <a:pathLst>
                <a:path w="21901" h="11161" extrusionOk="0">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6608950" y="3801865"/>
              <a:ext cx="1070825" cy="250800"/>
            </a:xfrm>
            <a:custGeom>
              <a:avLst/>
              <a:gdLst/>
              <a:ahLst/>
              <a:cxnLst/>
              <a:rect l="l" t="t" r="r" b="b"/>
              <a:pathLst>
                <a:path w="42833" h="10032" extrusionOk="0">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5226125" y="3806015"/>
              <a:ext cx="825725" cy="527175"/>
            </a:xfrm>
            <a:custGeom>
              <a:avLst/>
              <a:gdLst/>
              <a:ahLst/>
              <a:cxnLst/>
              <a:rect l="l" t="t" r="r" b="b"/>
              <a:pathLst>
                <a:path w="33029" h="21087" extrusionOk="0">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5208125" y="3806140"/>
              <a:ext cx="365525" cy="369575"/>
            </a:xfrm>
            <a:custGeom>
              <a:avLst/>
              <a:gdLst/>
              <a:ahLst/>
              <a:cxnLst/>
              <a:rect l="l" t="t" r="r" b="b"/>
              <a:pathLst>
                <a:path w="14621" h="14783" extrusionOk="0">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5218075" y="3808615"/>
              <a:ext cx="178825" cy="152300"/>
            </a:xfrm>
            <a:custGeom>
              <a:avLst/>
              <a:gdLst/>
              <a:ahLst/>
              <a:cxnLst/>
              <a:rect l="l" t="t" r="r" b="b"/>
              <a:pathLst>
                <a:path w="7153" h="6092" extrusionOk="0">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6215450" y="3789465"/>
              <a:ext cx="1520750" cy="21625"/>
            </a:xfrm>
            <a:custGeom>
              <a:avLst/>
              <a:gdLst/>
              <a:ahLst/>
              <a:cxnLst/>
              <a:rect l="l" t="t" r="r" b="b"/>
              <a:pathLst>
                <a:path w="60830" h="865" extrusionOk="0">
                  <a:moveTo>
                    <a:pt x="1318" y="1"/>
                  </a:moveTo>
                  <a:lnTo>
                    <a:pt x="0" y="865"/>
                  </a:lnTo>
                  <a:lnTo>
                    <a:pt x="60830" y="708"/>
                  </a:lnTo>
                  <a:lnTo>
                    <a:pt x="594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5687200" y="3782240"/>
              <a:ext cx="299000" cy="28850"/>
            </a:xfrm>
            <a:custGeom>
              <a:avLst/>
              <a:gdLst/>
              <a:ahLst/>
              <a:cxnLst/>
              <a:rect l="l" t="t" r="r" b="b"/>
              <a:pathLst>
                <a:path w="11960" h="1154" extrusionOk="0">
                  <a:moveTo>
                    <a:pt x="6082" y="0"/>
                  </a:moveTo>
                  <a:lnTo>
                    <a:pt x="0" y="1154"/>
                  </a:lnTo>
                  <a:lnTo>
                    <a:pt x="9477" y="1154"/>
                  </a:lnTo>
                  <a:lnTo>
                    <a:pt x="11959" y="18"/>
                  </a:lnTo>
                  <a:lnTo>
                    <a:pt x="60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5263250" y="3726965"/>
              <a:ext cx="3057750" cy="62500"/>
            </a:xfrm>
            <a:custGeom>
              <a:avLst/>
              <a:gdLst/>
              <a:ahLst/>
              <a:cxnLst/>
              <a:rect l="l" t="t" r="r" b="b"/>
              <a:pathLst>
                <a:path w="122310" h="2500" extrusionOk="0">
                  <a:moveTo>
                    <a:pt x="0" y="2145"/>
                  </a:moveTo>
                  <a:cubicBezTo>
                    <a:pt x="0" y="2145"/>
                    <a:pt x="98199" y="1"/>
                    <a:pt x="122309" y="2499"/>
                  </a:cubicBezTo>
                  <a:close/>
                </a:path>
              </a:pathLst>
            </a:custGeom>
            <a:solidFill>
              <a:srgbClr val="EA9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4981625" y="3479140"/>
              <a:ext cx="3594775" cy="820775"/>
            </a:xfrm>
            <a:custGeom>
              <a:avLst/>
              <a:gdLst/>
              <a:ahLst/>
              <a:cxnLst/>
              <a:rect l="l" t="t" r="r" b="b"/>
              <a:pathLst>
                <a:path w="143791" h="32831" extrusionOk="0">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5214550" y="3540315"/>
              <a:ext cx="120200" cy="530025"/>
            </a:xfrm>
            <a:custGeom>
              <a:avLst/>
              <a:gdLst/>
              <a:ahLst/>
              <a:cxnLst/>
              <a:rect l="l" t="t" r="r" b="b"/>
              <a:pathLst>
                <a:path w="4808" h="21201" extrusionOk="0">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5836700" y="3544840"/>
              <a:ext cx="541850" cy="493525"/>
            </a:xfrm>
            <a:custGeom>
              <a:avLst/>
              <a:gdLst/>
              <a:ahLst/>
              <a:cxnLst/>
              <a:rect l="l" t="t" r="r" b="b"/>
              <a:pathLst>
                <a:path w="21674" h="19741" extrusionOk="0">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6970575" y="3632115"/>
              <a:ext cx="358975" cy="372000"/>
            </a:xfrm>
            <a:custGeom>
              <a:avLst/>
              <a:gdLst/>
              <a:ahLst/>
              <a:cxnLst/>
              <a:rect l="l" t="t" r="r" b="b"/>
              <a:pathLst>
                <a:path w="14359" h="14880" extrusionOk="0">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7784575" y="3632115"/>
              <a:ext cx="56100" cy="392175"/>
            </a:xfrm>
            <a:custGeom>
              <a:avLst/>
              <a:gdLst/>
              <a:ahLst/>
              <a:cxnLst/>
              <a:rect l="l" t="t" r="r" b="b"/>
              <a:pathLst>
                <a:path w="2244" h="15687" extrusionOk="0">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5197000" y="3469265"/>
              <a:ext cx="3195575" cy="133100"/>
            </a:xfrm>
            <a:custGeom>
              <a:avLst/>
              <a:gdLst/>
              <a:ahLst/>
              <a:cxnLst/>
              <a:rect l="l" t="t" r="r" b="b"/>
              <a:pathLst>
                <a:path w="127823" h="5324" extrusionOk="0">
                  <a:moveTo>
                    <a:pt x="127823" y="396"/>
                  </a:moveTo>
                  <a:cubicBezTo>
                    <a:pt x="127823" y="396"/>
                    <a:pt x="30605" y="5324"/>
                    <a:pt x="1" y="2233"/>
                  </a:cubicBezTo>
                  <a:lnTo>
                    <a:pt x="6053" y="1214"/>
                  </a:lnTo>
                  <a:lnTo>
                    <a:pt x="123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8175075" y="3520015"/>
              <a:ext cx="178625" cy="514950"/>
            </a:xfrm>
            <a:custGeom>
              <a:avLst/>
              <a:gdLst/>
              <a:ahLst/>
              <a:cxnLst/>
              <a:rect l="l" t="t" r="r" b="b"/>
              <a:pathLst>
                <a:path w="7145" h="20598" extrusionOk="0">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1"/>
            <p:cNvSpPr/>
            <p:nvPr/>
          </p:nvSpPr>
          <p:spPr>
            <a:xfrm>
              <a:off x="5630450" y="2532040"/>
              <a:ext cx="2284175" cy="46175"/>
            </a:xfrm>
            <a:custGeom>
              <a:avLst/>
              <a:gdLst/>
              <a:ahLst/>
              <a:cxnLst/>
              <a:rect l="l" t="t" r="r" b="b"/>
              <a:pathLst>
                <a:path w="91367" h="1847" extrusionOk="0">
                  <a:moveTo>
                    <a:pt x="0" y="1"/>
                  </a:moveTo>
                  <a:cubicBezTo>
                    <a:pt x="0" y="1"/>
                    <a:pt x="53296" y="1847"/>
                    <a:pt x="913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1"/>
            <p:cNvSpPr/>
            <p:nvPr/>
          </p:nvSpPr>
          <p:spPr>
            <a:xfrm>
              <a:off x="5310800" y="4372265"/>
              <a:ext cx="684050" cy="33700"/>
            </a:xfrm>
            <a:custGeom>
              <a:avLst/>
              <a:gdLst/>
              <a:ahLst/>
              <a:cxnLst/>
              <a:rect l="l" t="t" r="r" b="b"/>
              <a:pathLst>
                <a:path w="27362" h="1348" extrusionOk="0">
                  <a:moveTo>
                    <a:pt x="1" y="1"/>
                  </a:moveTo>
                  <a:lnTo>
                    <a:pt x="632" y="1348"/>
                  </a:lnTo>
                  <a:lnTo>
                    <a:pt x="26969" y="1348"/>
                  </a:lnTo>
                  <a:lnTo>
                    <a:pt x="27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1"/>
            <p:cNvSpPr/>
            <p:nvPr/>
          </p:nvSpPr>
          <p:spPr>
            <a:xfrm>
              <a:off x="7536350" y="4372265"/>
              <a:ext cx="684050" cy="33700"/>
            </a:xfrm>
            <a:custGeom>
              <a:avLst/>
              <a:gdLst/>
              <a:ahLst/>
              <a:cxnLst/>
              <a:rect l="l" t="t" r="r" b="b"/>
              <a:pathLst>
                <a:path w="27362" h="1348" extrusionOk="0">
                  <a:moveTo>
                    <a:pt x="1" y="1"/>
                  </a:moveTo>
                  <a:lnTo>
                    <a:pt x="632" y="1348"/>
                  </a:lnTo>
                  <a:lnTo>
                    <a:pt x="26968" y="1348"/>
                  </a:lnTo>
                  <a:lnTo>
                    <a:pt x="27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1"/>
            <p:cNvSpPr/>
            <p:nvPr/>
          </p:nvSpPr>
          <p:spPr>
            <a:xfrm>
              <a:off x="7953650" y="3511540"/>
              <a:ext cx="367350" cy="512800"/>
            </a:xfrm>
            <a:custGeom>
              <a:avLst/>
              <a:gdLst/>
              <a:ahLst/>
              <a:cxnLst/>
              <a:rect l="l" t="t" r="r" b="b"/>
              <a:pathLst>
                <a:path w="14694" h="20512" extrusionOk="0">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1"/>
            <p:cNvSpPr/>
            <p:nvPr/>
          </p:nvSpPr>
          <p:spPr>
            <a:xfrm>
              <a:off x="5357225" y="3537740"/>
              <a:ext cx="146350" cy="518975"/>
            </a:xfrm>
            <a:custGeom>
              <a:avLst/>
              <a:gdLst/>
              <a:ahLst/>
              <a:cxnLst/>
              <a:rect l="l" t="t" r="r" b="b"/>
              <a:pathLst>
                <a:path w="5854" h="20759" extrusionOk="0">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1"/>
            <p:cNvSpPr/>
            <p:nvPr/>
          </p:nvSpPr>
          <p:spPr>
            <a:xfrm>
              <a:off x="5630450" y="2532040"/>
              <a:ext cx="2283050" cy="245550"/>
            </a:xfrm>
            <a:custGeom>
              <a:avLst/>
              <a:gdLst/>
              <a:ahLst/>
              <a:cxnLst/>
              <a:rect l="l" t="t" r="r" b="b"/>
              <a:pathLst>
                <a:path w="91322" h="9822" extrusionOk="0">
                  <a:moveTo>
                    <a:pt x="663" y="7272"/>
                  </a:moveTo>
                  <a:lnTo>
                    <a:pt x="90514" y="9821"/>
                  </a:lnTo>
                  <a:lnTo>
                    <a:pt x="91321" y="529"/>
                  </a:lnTo>
                  <a:lnTo>
                    <a:pt x="0" y="1"/>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1"/>
            <p:cNvSpPr/>
            <p:nvPr/>
          </p:nvSpPr>
          <p:spPr>
            <a:xfrm>
              <a:off x="7588475" y="2479115"/>
              <a:ext cx="246375" cy="490100"/>
            </a:xfrm>
            <a:custGeom>
              <a:avLst/>
              <a:gdLst/>
              <a:ahLst/>
              <a:cxnLst/>
              <a:rect l="l" t="t" r="r" b="b"/>
              <a:pathLst>
                <a:path w="9855" h="19604" extrusionOk="0">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1"/>
            <p:cNvSpPr/>
            <p:nvPr/>
          </p:nvSpPr>
          <p:spPr>
            <a:xfrm>
              <a:off x="7634200" y="2570015"/>
              <a:ext cx="154925" cy="308300"/>
            </a:xfrm>
            <a:custGeom>
              <a:avLst/>
              <a:gdLst/>
              <a:ahLst/>
              <a:cxnLst/>
              <a:rect l="l" t="t" r="r" b="b"/>
              <a:pathLst>
                <a:path w="6197" h="12332" extrusionOk="0">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1"/>
            <p:cNvSpPr/>
            <p:nvPr/>
          </p:nvSpPr>
          <p:spPr>
            <a:xfrm>
              <a:off x="7493375" y="2459215"/>
              <a:ext cx="154975" cy="308350"/>
            </a:xfrm>
            <a:custGeom>
              <a:avLst/>
              <a:gdLst/>
              <a:ahLst/>
              <a:cxnLst/>
              <a:rect l="l" t="t" r="r" b="b"/>
              <a:pathLst>
                <a:path w="6199" h="12334" extrusionOk="0">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1"/>
            <p:cNvSpPr/>
            <p:nvPr/>
          </p:nvSpPr>
          <p:spPr>
            <a:xfrm>
              <a:off x="7522150" y="2516415"/>
              <a:ext cx="97425" cy="193925"/>
            </a:xfrm>
            <a:custGeom>
              <a:avLst/>
              <a:gdLst/>
              <a:ahLst/>
              <a:cxnLst/>
              <a:rect l="l" t="t" r="r" b="b"/>
              <a:pathLst>
                <a:path w="3897" h="7757" extrusionOk="0">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1"/>
            <p:cNvSpPr/>
            <p:nvPr/>
          </p:nvSpPr>
          <p:spPr>
            <a:xfrm>
              <a:off x="6347900" y="3485365"/>
              <a:ext cx="957375" cy="39750"/>
            </a:xfrm>
            <a:custGeom>
              <a:avLst/>
              <a:gdLst/>
              <a:ahLst/>
              <a:cxnLst/>
              <a:rect l="l" t="t" r="r" b="b"/>
              <a:pathLst>
                <a:path w="38295" h="1590" extrusionOk="0">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1"/>
            <p:cNvSpPr/>
            <p:nvPr/>
          </p:nvSpPr>
          <p:spPr>
            <a:xfrm>
              <a:off x="6353450" y="3293715"/>
              <a:ext cx="846600" cy="214400"/>
            </a:xfrm>
            <a:custGeom>
              <a:avLst/>
              <a:gdLst/>
              <a:ahLst/>
              <a:cxnLst/>
              <a:rect l="l" t="t" r="r" b="b"/>
              <a:pathLst>
                <a:path w="33864" h="8576" extrusionOk="0">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1"/>
            <p:cNvSpPr/>
            <p:nvPr/>
          </p:nvSpPr>
          <p:spPr>
            <a:xfrm>
              <a:off x="6422200" y="3327215"/>
              <a:ext cx="727925" cy="138375"/>
            </a:xfrm>
            <a:custGeom>
              <a:avLst/>
              <a:gdLst/>
              <a:ahLst/>
              <a:cxnLst/>
              <a:rect l="l" t="t" r="r" b="b"/>
              <a:pathLst>
                <a:path w="29117" h="5535" extrusionOk="0">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1"/>
            <p:cNvSpPr/>
            <p:nvPr/>
          </p:nvSpPr>
          <p:spPr>
            <a:xfrm>
              <a:off x="6431975" y="3431715"/>
              <a:ext cx="768025" cy="68575"/>
            </a:xfrm>
            <a:custGeom>
              <a:avLst/>
              <a:gdLst/>
              <a:ahLst/>
              <a:cxnLst/>
              <a:rect l="l" t="t" r="r" b="b"/>
              <a:pathLst>
                <a:path w="30721" h="2743" extrusionOk="0">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1"/>
            <p:cNvSpPr/>
            <p:nvPr/>
          </p:nvSpPr>
          <p:spPr>
            <a:xfrm>
              <a:off x="6428325" y="3353615"/>
              <a:ext cx="669600" cy="44025"/>
            </a:xfrm>
            <a:custGeom>
              <a:avLst/>
              <a:gdLst/>
              <a:ahLst/>
              <a:cxnLst/>
              <a:rect l="l" t="t" r="r" b="b"/>
              <a:pathLst>
                <a:path w="26784" h="1761" extrusionOk="0">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1"/>
            <p:cNvSpPr/>
            <p:nvPr/>
          </p:nvSpPr>
          <p:spPr>
            <a:xfrm>
              <a:off x="6400900" y="3293715"/>
              <a:ext cx="745325" cy="57175"/>
            </a:xfrm>
            <a:custGeom>
              <a:avLst/>
              <a:gdLst/>
              <a:ahLst/>
              <a:cxnLst/>
              <a:rect l="l" t="t" r="r" b="b"/>
              <a:pathLst>
                <a:path w="29813" h="2287" extrusionOk="0">
                  <a:moveTo>
                    <a:pt x="1" y="763"/>
                  </a:moveTo>
                  <a:lnTo>
                    <a:pt x="29812" y="0"/>
                  </a:lnTo>
                  <a:cubicBezTo>
                    <a:pt x="29812" y="0"/>
                    <a:pt x="12863" y="2287"/>
                    <a:pt x="1" y="7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5" name="Google Shape;2655;p31"/>
          <p:cNvGrpSpPr/>
          <p:nvPr/>
        </p:nvGrpSpPr>
        <p:grpSpPr>
          <a:xfrm>
            <a:off x="3954663" y="4314590"/>
            <a:ext cx="5343900" cy="366775"/>
            <a:chOff x="3954663" y="4314590"/>
            <a:chExt cx="5343900" cy="366775"/>
          </a:xfrm>
        </p:grpSpPr>
        <p:sp>
          <p:nvSpPr>
            <p:cNvPr id="2656" name="Google Shape;2656;p31"/>
            <p:cNvSpPr/>
            <p:nvPr/>
          </p:nvSpPr>
          <p:spPr>
            <a:xfrm>
              <a:off x="3954663" y="4314590"/>
              <a:ext cx="5337275" cy="366775"/>
            </a:xfrm>
            <a:custGeom>
              <a:avLst/>
              <a:gdLst/>
              <a:ahLst/>
              <a:cxnLst/>
              <a:rect l="l" t="t" r="r" b="b"/>
              <a:pathLst>
                <a:path w="213491" h="14671" extrusionOk="0">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1"/>
            <p:cNvSpPr/>
            <p:nvPr/>
          </p:nvSpPr>
          <p:spPr>
            <a:xfrm>
              <a:off x="3954663" y="4476615"/>
              <a:ext cx="5343900" cy="146450"/>
            </a:xfrm>
            <a:custGeom>
              <a:avLst/>
              <a:gdLst/>
              <a:ahLst/>
              <a:cxnLst/>
              <a:rect l="l" t="t" r="r" b="b"/>
              <a:pathLst>
                <a:path w="213756" h="5858" extrusionOk="0">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1"/>
            <p:cNvSpPr/>
            <p:nvPr/>
          </p:nvSpPr>
          <p:spPr>
            <a:xfrm>
              <a:off x="5250988" y="4324765"/>
              <a:ext cx="2945900" cy="238775"/>
            </a:xfrm>
            <a:custGeom>
              <a:avLst/>
              <a:gdLst/>
              <a:ahLst/>
              <a:cxnLst/>
              <a:rect l="l" t="t" r="r" b="b"/>
              <a:pathLst>
                <a:path w="117836" h="9551" extrusionOk="0">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1"/>
            <p:cNvSpPr/>
            <p:nvPr/>
          </p:nvSpPr>
          <p:spPr>
            <a:xfrm>
              <a:off x="7497663" y="4364190"/>
              <a:ext cx="1049425" cy="112425"/>
            </a:xfrm>
            <a:custGeom>
              <a:avLst/>
              <a:gdLst/>
              <a:ahLst/>
              <a:cxnLst/>
              <a:rect l="l" t="t" r="r" b="b"/>
              <a:pathLst>
                <a:path w="41977" h="4497" extrusionOk="0">
                  <a:moveTo>
                    <a:pt x="0" y="2319"/>
                  </a:moveTo>
                  <a:lnTo>
                    <a:pt x="17161" y="1"/>
                  </a:lnTo>
                  <a:lnTo>
                    <a:pt x="41976" y="1387"/>
                  </a:lnTo>
                  <a:lnTo>
                    <a:pt x="25118" y="449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1"/>
            <p:cNvSpPr/>
            <p:nvPr/>
          </p:nvSpPr>
          <p:spPr>
            <a:xfrm>
              <a:off x="5027613" y="4349615"/>
              <a:ext cx="1096625" cy="110150"/>
            </a:xfrm>
            <a:custGeom>
              <a:avLst/>
              <a:gdLst/>
              <a:ahLst/>
              <a:cxnLst/>
              <a:rect l="l" t="t" r="r" b="b"/>
              <a:pathLst>
                <a:path w="43865" h="4406" extrusionOk="0">
                  <a:moveTo>
                    <a:pt x="1" y="2201"/>
                  </a:moveTo>
                  <a:lnTo>
                    <a:pt x="23988" y="1"/>
                  </a:lnTo>
                  <a:lnTo>
                    <a:pt x="43865" y="2643"/>
                  </a:lnTo>
                  <a:lnTo>
                    <a:pt x="18387" y="440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1"/>
            <p:cNvSpPr/>
            <p:nvPr/>
          </p:nvSpPr>
          <p:spPr>
            <a:xfrm>
              <a:off x="5250988" y="4554290"/>
              <a:ext cx="607450" cy="62350"/>
            </a:xfrm>
            <a:custGeom>
              <a:avLst/>
              <a:gdLst/>
              <a:ahLst/>
              <a:cxnLst/>
              <a:rect l="l" t="t" r="r" b="b"/>
              <a:pathLst>
                <a:path w="24298" h="2494" extrusionOk="0">
                  <a:moveTo>
                    <a:pt x="1" y="0"/>
                  </a:moveTo>
                  <a:lnTo>
                    <a:pt x="22" y="2166"/>
                  </a:lnTo>
                  <a:lnTo>
                    <a:pt x="23784" y="2493"/>
                  </a:lnTo>
                  <a:lnTo>
                    <a:pt x="24298" y="369"/>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1"/>
            <p:cNvSpPr/>
            <p:nvPr/>
          </p:nvSpPr>
          <p:spPr>
            <a:xfrm>
              <a:off x="7740388" y="4545815"/>
              <a:ext cx="456500" cy="70825"/>
            </a:xfrm>
            <a:custGeom>
              <a:avLst/>
              <a:gdLst/>
              <a:ahLst/>
              <a:cxnLst/>
              <a:rect l="l" t="t" r="r" b="b"/>
              <a:pathLst>
                <a:path w="18260" h="2833" extrusionOk="0">
                  <a:moveTo>
                    <a:pt x="0" y="436"/>
                  </a:moveTo>
                  <a:lnTo>
                    <a:pt x="0" y="2832"/>
                  </a:lnTo>
                  <a:lnTo>
                    <a:pt x="18257" y="2500"/>
                  </a:lnTo>
                  <a:lnTo>
                    <a:pt x="18259" y="1"/>
                  </a:ln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1"/>
            <p:cNvSpPr/>
            <p:nvPr/>
          </p:nvSpPr>
          <p:spPr>
            <a:xfrm>
              <a:off x="3954663" y="4413490"/>
              <a:ext cx="5246450" cy="217975"/>
            </a:xfrm>
            <a:custGeom>
              <a:avLst/>
              <a:gdLst/>
              <a:ahLst/>
              <a:cxnLst/>
              <a:rect l="l" t="t" r="r" b="b"/>
              <a:pathLst>
                <a:path w="209858" h="8719" extrusionOk="0">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31"/>
          <p:cNvGrpSpPr/>
          <p:nvPr/>
        </p:nvGrpSpPr>
        <p:grpSpPr>
          <a:xfrm>
            <a:off x="7167950" y="3561300"/>
            <a:ext cx="1796625" cy="871150"/>
            <a:chOff x="7167950" y="3561300"/>
            <a:chExt cx="1796625" cy="871150"/>
          </a:xfrm>
        </p:grpSpPr>
        <p:sp>
          <p:nvSpPr>
            <p:cNvPr id="2665" name="Google Shape;2665;p31"/>
            <p:cNvSpPr/>
            <p:nvPr/>
          </p:nvSpPr>
          <p:spPr>
            <a:xfrm>
              <a:off x="8438525" y="3727775"/>
              <a:ext cx="110025" cy="704025"/>
            </a:xfrm>
            <a:custGeom>
              <a:avLst/>
              <a:gdLst/>
              <a:ahLst/>
              <a:cxnLst/>
              <a:rect l="l" t="t" r="r" b="b"/>
              <a:pathLst>
                <a:path w="4401" h="28161" extrusionOk="0">
                  <a:moveTo>
                    <a:pt x="4401" y="0"/>
                  </a:moveTo>
                  <a:lnTo>
                    <a:pt x="3069" y="28161"/>
                  </a:lnTo>
                  <a:lnTo>
                    <a:pt x="0" y="28161"/>
                  </a:lnTo>
                  <a:lnTo>
                    <a:pt x="0" y="80"/>
                  </a:lnTo>
                  <a:close/>
                </a:path>
              </a:pathLst>
            </a:custGeom>
            <a:solidFill>
              <a:srgbClr val="C43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1"/>
            <p:cNvSpPr/>
            <p:nvPr/>
          </p:nvSpPr>
          <p:spPr>
            <a:xfrm>
              <a:off x="8375025" y="3729775"/>
              <a:ext cx="63525" cy="702025"/>
            </a:xfrm>
            <a:custGeom>
              <a:avLst/>
              <a:gdLst/>
              <a:ahLst/>
              <a:cxnLst/>
              <a:rect l="l" t="t" r="r" b="b"/>
              <a:pathLst>
                <a:path w="2541" h="28081" extrusionOk="0">
                  <a:moveTo>
                    <a:pt x="2540" y="0"/>
                  </a:moveTo>
                  <a:lnTo>
                    <a:pt x="1" y="20"/>
                  </a:lnTo>
                  <a:lnTo>
                    <a:pt x="933" y="28081"/>
                  </a:lnTo>
                  <a:lnTo>
                    <a:pt x="2540" y="28081"/>
                  </a:lnTo>
                  <a:lnTo>
                    <a:pt x="2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1"/>
            <p:cNvSpPr/>
            <p:nvPr/>
          </p:nvSpPr>
          <p:spPr>
            <a:xfrm>
              <a:off x="7548250" y="3727775"/>
              <a:ext cx="111250" cy="704025"/>
            </a:xfrm>
            <a:custGeom>
              <a:avLst/>
              <a:gdLst/>
              <a:ahLst/>
              <a:cxnLst/>
              <a:rect l="l" t="t" r="r" b="b"/>
              <a:pathLst>
                <a:path w="4450" h="28161" extrusionOk="0">
                  <a:moveTo>
                    <a:pt x="1" y="0"/>
                  </a:moveTo>
                  <a:lnTo>
                    <a:pt x="1346" y="28161"/>
                  </a:lnTo>
                  <a:lnTo>
                    <a:pt x="4450" y="28161"/>
                  </a:lnTo>
                  <a:lnTo>
                    <a:pt x="4450" y="80"/>
                  </a:lnTo>
                  <a:close/>
                </a:path>
              </a:pathLst>
            </a:custGeom>
            <a:solidFill>
              <a:srgbClr val="C43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1"/>
            <p:cNvSpPr/>
            <p:nvPr/>
          </p:nvSpPr>
          <p:spPr>
            <a:xfrm>
              <a:off x="7659475" y="3729775"/>
              <a:ext cx="62300" cy="702025"/>
            </a:xfrm>
            <a:custGeom>
              <a:avLst/>
              <a:gdLst/>
              <a:ahLst/>
              <a:cxnLst/>
              <a:rect l="l" t="t" r="r" b="b"/>
              <a:pathLst>
                <a:path w="2492" h="28081" extrusionOk="0">
                  <a:moveTo>
                    <a:pt x="1" y="0"/>
                  </a:moveTo>
                  <a:lnTo>
                    <a:pt x="1" y="28081"/>
                  </a:lnTo>
                  <a:lnTo>
                    <a:pt x="1559" y="28081"/>
                  </a:lnTo>
                  <a:lnTo>
                    <a:pt x="2491"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1"/>
            <p:cNvSpPr/>
            <p:nvPr/>
          </p:nvSpPr>
          <p:spPr>
            <a:xfrm>
              <a:off x="7167950" y="3561300"/>
              <a:ext cx="1794400" cy="132650"/>
            </a:xfrm>
            <a:custGeom>
              <a:avLst/>
              <a:gdLst/>
              <a:ahLst/>
              <a:cxnLst/>
              <a:rect l="l" t="t" r="r" b="b"/>
              <a:pathLst>
                <a:path w="71776" h="5306" extrusionOk="0">
                  <a:moveTo>
                    <a:pt x="1" y="1746"/>
                  </a:moveTo>
                  <a:lnTo>
                    <a:pt x="1" y="5305"/>
                  </a:lnTo>
                  <a:lnTo>
                    <a:pt x="71775" y="5305"/>
                  </a:lnTo>
                  <a:lnTo>
                    <a:pt x="71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1"/>
            <p:cNvSpPr/>
            <p:nvPr/>
          </p:nvSpPr>
          <p:spPr>
            <a:xfrm>
              <a:off x="7295300" y="3693925"/>
              <a:ext cx="1548975" cy="55650"/>
            </a:xfrm>
            <a:custGeom>
              <a:avLst/>
              <a:gdLst/>
              <a:ahLst/>
              <a:cxnLst/>
              <a:rect l="l" t="t" r="r" b="b"/>
              <a:pathLst>
                <a:path w="61959" h="2226" extrusionOk="0">
                  <a:moveTo>
                    <a:pt x="0" y="0"/>
                  </a:moveTo>
                  <a:lnTo>
                    <a:pt x="232" y="2226"/>
                  </a:lnTo>
                  <a:lnTo>
                    <a:pt x="61958" y="1346"/>
                  </a:lnTo>
                  <a:lnTo>
                    <a:pt x="61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1"/>
            <p:cNvSpPr/>
            <p:nvPr/>
          </p:nvSpPr>
          <p:spPr>
            <a:xfrm>
              <a:off x="7301075" y="3747200"/>
              <a:ext cx="165925" cy="684600"/>
            </a:xfrm>
            <a:custGeom>
              <a:avLst/>
              <a:gdLst/>
              <a:ahLst/>
              <a:cxnLst/>
              <a:rect l="l" t="t" r="r" b="b"/>
              <a:pathLst>
                <a:path w="6637" h="27384" extrusionOk="0">
                  <a:moveTo>
                    <a:pt x="1" y="95"/>
                  </a:moveTo>
                  <a:lnTo>
                    <a:pt x="3256" y="27384"/>
                  </a:lnTo>
                  <a:lnTo>
                    <a:pt x="6636" y="27384"/>
                  </a:lnTo>
                  <a:lnTo>
                    <a:pt x="5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1"/>
            <p:cNvSpPr/>
            <p:nvPr/>
          </p:nvSpPr>
          <p:spPr>
            <a:xfrm>
              <a:off x="8668550" y="3727550"/>
              <a:ext cx="175725" cy="704250"/>
            </a:xfrm>
            <a:custGeom>
              <a:avLst/>
              <a:gdLst/>
              <a:ahLst/>
              <a:cxnLst/>
              <a:rect l="l" t="t" r="r" b="b"/>
              <a:pathLst>
                <a:path w="7029" h="28170" extrusionOk="0">
                  <a:moveTo>
                    <a:pt x="7028" y="1"/>
                  </a:moveTo>
                  <a:lnTo>
                    <a:pt x="4555" y="28170"/>
                  </a:lnTo>
                  <a:lnTo>
                    <a:pt x="1" y="28170"/>
                  </a:lnTo>
                  <a:lnTo>
                    <a:pt x="804" y="8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1"/>
            <p:cNvSpPr/>
            <p:nvPr/>
          </p:nvSpPr>
          <p:spPr>
            <a:xfrm>
              <a:off x="8653225" y="3729775"/>
              <a:ext cx="66525" cy="702025"/>
            </a:xfrm>
            <a:custGeom>
              <a:avLst/>
              <a:gdLst/>
              <a:ahLst/>
              <a:cxnLst/>
              <a:rect l="l" t="t" r="r" b="b"/>
              <a:pathLst>
                <a:path w="2661" h="28081" extrusionOk="0">
                  <a:moveTo>
                    <a:pt x="2661" y="0"/>
                  </a:moveTo>
                  <a:lnTo>
                    <a:pt x="0" y="20"/>
                  </a:lnTo>
                  <a:lnTo>
                    <a:pt x="130" y="28081"/>
                  </a:lnTo>
                  <a:lnTo>
                    <a:pt x="1858" y="28081"/>
                  </a:lnTo>
                  <a:lnTo>
                    <a:pt x="2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1"/>
            <p:cNvSpPr/>
            <p:nvPr/>
          </p:nvSpPr>
          <p:spPr>
            <a:xfrm>
              <a:off x="7419125" y="3747200"/>
              <a:ext cx="69350" cy="684600"/>
            </a:xfrm>
            <a:custGeom>
              <a:avLst/>
              <a:gdLst/>
              <a:ahLst/>
              <a:cxnLst/>
              <a:rect l="l" t="t" r="r" b="b"/>
              <a:pathLst>
                <a:path w="2774" h="27384" extrusionOk="0">
                  <a:moveTo>
                    <a:pt x="0" y="0"/>
                  </a:moveTo>
                  <a:lnTo>
                    <a:pt x="1386" y="27384"/>
                  </a:lnTo>
                  <a:lnTo>
                    <a:pt x="2774" y="27384"/>
                  </a:lnTo>
                  <a:lnTo>
                    <a:pt x="2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1"/>
            <p:cNvSpPr/>
            <p:nvPr/>
          </p:nvSpPr>
          <p:spPr>
            <a:xfrm>
              <a:off x="8375025" y="3727775"/>
              <a:ext cx="173525" cy="348675"/>
            </a:xfrm>
            <a:custGeom>
              <a:avLst/>
              <a:gdLst/>
              <a:ahLst/>
              <a:cxnLst/>
              <a:rect l="l" t="t" r="r" b="b"/>
              <a:pathLst>
                <a:path w="6941" h="13947" extrusionOk="0">
                  <a:moveTo>
                    <a:pt x="6941" y="0"/>
                  </a:moveTo>
                  <a:lnTo>
                    <a:pt x="1" y="100"/>
                  </a:lnTo>
                  <a:lnTo>
                    <a:pt x="460" y="13946"/>
                  </a:lnTo>
                  <a:lnTo>
                    <a:pt x="6145" y="11716"/>
                  </a:lnTo>
                  <a:lnTo>
                    <a:pt x="694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1"/>
            <p:cNvSpPr/>
            <p:nvPr/>
          </p:nvSpPr>
          <p:spPr>
            <a:xfrm>
              <a:off x="7549350" y="3743575"/>
              <a:ext cx="172025" cy="358800"/>
            </a:xfrm>
            <a:custGeom>
              <a:avLst/>
              <a:gdLst/>
              <a:ahLst/>
              <a:cxnLst/>
              <a:rect l="l" t="t" r="r" b="b"/>
              <a:pathLst>
                <a:path w="6881" h="14352" extrusionOk="0">
                  <a:moveTo>
                    <a:pt x="6880" y="1"/>
                  </a:moveTo>
                  <a:lnTo>
                    <a:pt x="0" y="98"/>
                  </a:lnTo>
                  <a:lnTo>
                    <a:pt x="793" y="13488"/>
                  </a:lnTo>
                  <a:lnTo>
                    <a:pt x="6403" y="14352"/>
                  </a:lnTo>
                  <a:lnTo>
                    <a:pt x="6880"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1"/>
            <p:cNvSpPr/>
            <p:nvPr/>
          </p:nvSpPr>
          <p:spPr>
            <a:xfrm>
              <a:off x="7310050" y="3824600"/>
              <a:ext cx="143750" cy="607200"/>
            </a:xfrm>
            <a:custGeom>
              <a:avLst/>
              <a:gdLst/>
              <a:ahLst/>
              <a:cxnLst/>
              <a:rect l="l" t="t" r="r" b="b"/>
              <a:pathLst>
                <a:path w="5750" h="24288" extrusionOk="0">
                  <a:moveTo>
                    <a:pt x="0" y="1"/>
                  </a:moveTo>
                  <a:lnTo>
                    <a:pt x="2897" y="24288"/>
                  </a:lnTo>
                  <a:lnTo>
                    <a:pt x="5749" y="24288"/>
                  </a:lnTo>
                  <a:lnTo>
                    <a:pt x="4519"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1"/>
            <p:cNvSpPr/>
            <p:nvPr/>
          </p:nvSpPr>
          <p:spPr>
            <a:xfrm>
              <a:off x="8699650" y="3796575"/>
              <a:ext cx="138800" cy="635225"/>
            </a:xfrm>
            <a:custGeom>
              <a:avLst/>
              <a:gdLst/>
              <a:ahLst/>
              <a:cxnLst/>
              <a:rect l="l" t="t" r="r" b="b"/>
              <a:pathLst>
                <a:path w="5552" h="25409" extrusionOk="0">
                  <a:moveTo>
                    <a:pt x="5551" y="1"/>
                  </a:moveTo>
                  <a:lnTo>
                    <a:pt x="804" y="427"/>
                  </a:lnTo>
                  <a:lnTo>
                    <a:pt x="1" y="25409"/>
                  </a:lnTo>
                  <a:lnTo>
                    <a:pt x="3311" y="25409"/>
                  </a:lnTo>
                  <a:lnTo>
                    <a:pt x="555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1"/>
            <p:cNvSpPr/>
            <p:nvPr/>
          </p:nvSpPr>
          <p:spPr>
            <a:xfrm>
              <a:off x="8711500" y="3879525"/>
              <a:ext cx="81150" cy="447950"/>
            </a:xfrm>
            <a:custGeom>
              <a:avLst/>
              <a:gdLst/>
              <a:ahLst/>
              <a:cxnLst/>
              <a:rect l="l" t="t" r="r" b="b"/>
              <a:pathLst>
                <a:path w="3246" h="17918" extrusionOk="0">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1"/>
            <p:cNvSpPr/>
            <p:nvPr/>
          </p:nvSpPr>
          <p:spPr>
            <a:xfrm>
              <a:off x="8652850" y="4053300"/>
              <a:ext cx="127075" cy="378700"/>
            </a:xfrm>
            <a:custGeom>
              <a:avLst/>
              <a:gdLst/>
              <a:ahLst/>
              <a:cxnLst/>
              <a:rect l="l" t="t" r="r" b="b"/>
              <a:pathLst>
                <a:path w="5083" h="15148" extrusionOk="0">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1"/>
            <p:cNvSpPr/>
            <p:nvPr/>
          </p:nvSpPr>
          <p:spPr>
            <a:xfrm>
              <a:off x="8652825" y="4153175"/>
              <a:ext cx="119325" cy="278825"/>
            </a:xfrm>
            <a:custGeom>
              <a:avLst/>
              <a:gdLst/>
              <a:ahLst/>
              <a:cxnLst/>
              <a:rect l="l" t="t" r="r" b="b"/>
              <a:pathLst>
                <a:path w="4773" h="11153" extrusionOk="0">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1"/>
            <p:cNvSpPr/>
            <p:nvPr/>
          </p:nvSpPr>
          <p:spPr>
            <a:xfrm>
              <a:off x="8754575" y="3779800"/>
              <a:ext cx="87125" cy="369525"/>
            </a:xfrm>
            <a:custGeom>
              <a:avLst/>
              <a:gdLst/>
              <a:ahLst/>
              <a:cxnLst/>
              <a:rect l="l" t="t" r="r" b="b"/>
              <a:pathLst>
                <a:path w="3485" h="14781" extrusionOk="0">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1"/>
            <p:cNvSpPr/>
            <p:nvPr/>
          </p:nvSpPr>
          <p:spPr>
            <a:xfrm>
              <a:off x="8467650" y="3912400"/>
              <a:ext cx="74500" cy="520050"/>
            </a:xfrm>
            <a:custGeom>
              <a:avLst/>
              <a:gdLst/>
              <a:ahLst/>
              <a:cxnLst/>
              <a:rect l="l" t="t" r="r" b="b"/>
              <a:pathLst>
                <a:path w="2980" h="20802" extrusionOk="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1"/>
            <p:cNvSpPr/>
            <p:nvPr/>
          </p:nvSpPr>
          <p:spPr>
            <a:xfrm>
              <a:off x="8381050" y="3841400"/>
              <a:ext cx="117325" cy="299750"/>
            </a:xfrm>
            <a:custGeom>
              <a:avLst/>
              <a:gdLst/>
              <a:ahLst/>
              <a:cxnLst/>
              <a:rect l="l" t="t" r="r" b="b"/>
              <a:pathLst>
                <a:path w="4693" h="11990" extrusionOk="0">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1"/>
            <p:cNvSpPr/>
            <p:nvPr/>
          </p:nvSpPr>
          <p:spPr>
            <a:xfrm>
              <a:off x="8384575" y="4080400"/>
              <a:ext cx="104400" cy="351475"/>
            </a:xfrm>
            <a:custGeom>
              <a:avLst/>
              <a:gdLst/>
              <a:ahLst/>
              <a:cxnLst/>
              <a:rect l="l" t="t" r="r" b="b"/>
              <a:pathLst>
                <a:path w="4176" h="14059" extrusionOk="0">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1"/>
            <p:cNvSpPr/>
            <p:nvPr/>
          </p:nvSpPr>
          <p:spPr>
            <a:xfrm>
              <a:off x="7559000" y="4000625"/>
              <a:ext cx="103075" cy="431300"/>
            </a:xfrm>
            <a:custGeom>
              <a:avLst/>
              <a:gdLst/>
              <a:ahLst/>
              <a:cxnLst/>
              <a:rect l="l" t="t" r="r" b="b"/>
              <a:pathLst>
                <a:path w="4123" h="17252" extrusionOk="0">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1"/>
            <p:cNvSpPr/>
            <p:nvPr/>
          </p:nvSpPr>
          <p:spPr>
            <a:xfrm>
              <a:off x="7561625" y="4057825"/>
              <a:ext cx="83200" cy="374250"/>
            </a:xfrm>
            <a:custGeom>
              <a:avLst/>
              <a:gdLst/>
              <a:ahLst/>
              <a:cxnLst/>
              <a:rect l="l" t="t" r="r" b="b"/>
              <a:pathLst>
                <a:path w="3328" h="14970" extrusionOk="0">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1"/>
            <p:cNvSpPr/>
            <p:nvPr/>
          </p:nvSpPr>
          <p:spPr>
            <a:xfrm>
              <a:off x="7557075" y="3892750"/>
              <a:ext cx="144300" cy="531150"/>
            </a:xfrm>
            <a:custGeom>
              <a:avLst/>
              <a:gdLst/>
              <a:ahLst/>
              <a:cxnLst/>
              <a:rect l="l" t="t" r="r" b="b"/>
              <a:pathLst>
                <a:path w="5772" h="21246" extrusionOk="0">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1"/>
            <p:cNvSpPr/>
            <p:nvPr/>
          </p:nvSpPr>
          <p:spPr>
            <a:xfrm>
              <a:off x="7666350" y="3878575"/>
              <a:ext cx="52475" cy="358250"/>
            </a:xfrm>
            <a:custGeom>
              <a:avLst/>
              <a:gdLst/>
              <a:ahLst/>
              <a:cxnLst/>
              <a:rect l="l" t="t" r="r" b="b"/>
              <a:pathLst>
                <a:path w="2099" h="14330" extrusionOk="0">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1"/>
            <p:cNvSpPr/>
            <p:nvPr/>
          </p:nvSpPr>
          <p:spPr>
            <a:xfrm>
              <a:off x="7371550" y="4030125"/>
              <a:ext cx="117875" cy="401750"/>
            </a:xfrm>
            <a:custGeom>
              <a:avLst/>
              <a:gdLst/>
              <a:ahLst/>
              <a:cxnLst/>
              <a:rect l="l" t="t" r="r" b="b"/>
              <a:pathLst>
                <a:path w="4715" h="16070" extrusionOk="0">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1"/>
            <p:cNvSpPr/>
            <p:nvPr/>
          </p:nvSpPr>
          <p:spPr>
            <a:xfrm>
              <a:off x="7394400" y="4140050"/>
              <a:ext cx="104900" cy="291875"/>
            </a:xfrm>
            <a:custGeom>
              <a:avLst/>
              <a:gdLst/>
              <a:ahLst/>
              <a:cxnLst/>
              <a:rect l="l" t="t" r="r" b="b"/>
              <a:pathLst>
                <a:path w="4196" h="11675" extrusionOk="0">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1"/>
            <p:cNvSpPr/>
            <p:nvPr/>
          </p:nvSpPr>
          <p:spPr>
            <a:xfrm>
              <a:off x="7344800" y="3868375"/>
              <a:ext cx="140100" cy="287975"/>
            </a:xfrm>
            <a:custGeom>
              <a:avLst/>
              <a:gdLst/>
              <a:ahLst/>
              <a:cxnLst/>
              <a:rect l="l" t="t" r="r" b="b"/>
              <a:pathLst>
                <a:path w="5604" h="11519" extrusionOk="0">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1"/>
            <p:cNvSpPr/>
            <p:nvPr/>
          </p:nvSpPr>
          <p:spPr>
            <a:xfrm>
              <a:off x="7379150" y="3927450"/>
              <a:ext cx="47400" cy="134550"/>
            </a:xfrm>
            <a:custGeom>
              <a:avLst/>
              <a:gdLst/>
              <a:ahLst/>
              <a:cxnLst/>
              <a:rect l="l" t="t" r="r" b="b"/>
              <a:pathLst>
                <a:path w="1896" h="5382" extrusionOk="0">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1"/>
            <p:cNvSpPr/>
            <p:nvPr/>
          </p:nvSpPr>
          <p:spPr>
            <a:xfrm>
              <a:off x="7321525" y="3743500"/>
              <a:ext cx="161900" cy="199175"/>
            </a:xfrm>
            <a:custGeom>
              <a:avLst/>
              <a:gdLst/>
              <a:ahLst/>
              <a:cxnLst/>
              <a:rect l="l" t="t" r="r" b="b"/>
              <a:pathLst>
                <a:path w="6476" h="7967" extrusionOk="0">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1"/>
            <p:cNvSpPr/>
            <p:nvPr/>
          </p:nvSpPr>
          <p:spPr>
            <a:xfrm>
              <a:off x="7232775" y="3596275"/>
              <a:ext cx="235525" cy="100225"/>
            </a:xfrm>
            <a:custGeom>
              <a:avLst/>
              <a:gdLst/>
              <a:ahLst/>
              <a:cxnLst/>
              <a:rect l="l" t="t" r="r" b="b"/>
              <a:pathLst>
                <a:path w="9421" h="4009" extrusionOk="0">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1"/>
            <p:cNvSpPr/>
            <p:nvPr/>
          </p:nvSpPr>
          <p:spPr>
            <a:xfrm>
              <a:off x="7323000" y="3590275"/>
              <a:ext cx="843025" cy="106050"/>
            </a:xfrm>
            <a:custGeom>
              <a:avLst/>
              <a:gdLst/>
              <a:ahLst/>
              <a:cxnLst/>
              <a:rect l="l" t="t" r="r" b="b"/>
              <a:pathLst>
                <a:path w="33721" h="4242" extrusionOk="0">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1"/>
            <p:cNvSpPr/>
            <p:nvPr/>
          </p:nvSpPr>
          <p:spPr>
            <a:xfrm>
              <a:off x="7634425" y="3665225"/>
              <a:ext cx="367175" cy="31200"/>
            </a:xfrm>
            <a:custGeom>
              <a:avLst/>
              <a:gdLst/>
              <a:ahLst/>
              <a:cxnLst/>
              <a:rect l="l" t="t" r="r" b="b"/>
              <a:pathLst>
                <a:path w="14687" h="1248" extrusionOk="0">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1"/>
            <p:cNvSpPr/>
            <p:nvPr/>
          </p:nvSpPr>
          <p:spPr>
            <a:xfrm>
              <a:off x="8068550" y="3569250"/>
              <a:ext cx="537275" cy="101175"/>
            </a:xfrm>
            <a:custGeom>
              <a:avLst/>
              <a:gdLst/>
              <a:ahLst/>
              <a:cxnLst/>
              <a:rect l="l" t="t" r="r" b="b"/>
              <a:pathLst>
                <a:path w="21491" h="4047" extrusionOk="0">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1"/>
            <p:cNvSpPr/>
            <p:nvPr/>
          </p:nvSpPr>
          <p:spPr>
            <a:xfrm>
              <a:off x="8185300" y="3571800"/>
              <a:ext cx="278450" cy="69000"/>
            </a:xfrm>
            <a:custGeom>
              <a:avLst/>
              <a:gdLst/>
              <a:ahLst/>
              <a:cxnLst/>
              <a:rect l="l" t="t" r="r" b="b"/>
              <a:pathLst>
                <a:path w="11138" h="2760" extrusionOk="0">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1"/>
            <p:cNvSpPr/>
            <p:nvPr/>
          </p:nvSpPr>
          <p:spPr>
            <a:xfrm>
              <a:off x="8228750" y="3571650"/>
              <a:ext cx="206225" cy="54575"/>
            </a:xfrm>
            <a:custGeom>
              <a:avLst/>
              <a:gdLst/>
              <a:ahLst/>
              <a:cxnLst/>
              <a:rect l="l" t="t" r="r" b="b"/>
              <a:pathLst>
                <a:path w="8249" h="2183" extrusionOk="0">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1"/>
            <p:cNvSpPr/>
            <p:nvPr/>
          </p:nvSpPr>
          <p:spPr>
            <a:xfrm>
              <a:off x="8516725" y="3595000"/>
              <a:ext cx="445750" cy="101400"/>
            </a:xfrm>
            <a:custGeom>
              <a:avLst/>
              <a:gdLst/>
              <a:ahLst/>
              <a:cxnLst/>
              <a:rect l="l" t="t" r="r" b="b"/>
              <a:pathLst>
                <a:path w="17830" h="4056" extrusionOk="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1"/>
            <p:cNvSpPr/>
            <p:nvPr/>
          </p:nvSpPr>
          <p:spPr>
            <a:xfrm>
              <a:off x="8594425" y="3628250"/>
              <a:ext cx="370150" cy="68000"/>
            </a:xfrm>
            <a:custGeom>
              <a:avLst/>
              <a:gdLst/>
              <a:ahLst/>
              <a:cxnLst/>
              <a:rect l="l" t="t" r="r" b="b"/>
              <a:pathLst>
                <a:path w="14806" h="2720" extrusionOk="0">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31"/>
          <p:cNvGrpSpPr/>
          <p:nvPr/>
        </p:nvGrpSpPr>
        <p:grpSpPr>
          <a:xfrm>
            <a:off x="8090475" y="2828825"/>
            <a:ext cx="667050" cy="768425"/>
            <a:chOff x="8090475" y="2828825"/>
            <a:chExt cx="667050" cy="768425"/>
          </a:xfrm>
        </p:grpSpPr>
        <p:sp>
          <p:nvSpPr>
            <p:cNvPr id="2704" name="Google Shape;2704;p31"/>
            <p:cNvSpPr/>
            <p:nvPr/>
          </p:nvSpPr>
          <p:spPr>
            <a:xfrm>
              <a:off x="8210875" y="3146725"/>
              <a:ext cx="480325" cy="450525"/>
            </a:xfrm>
            <a:custGeom>
              <a:avLst/>
              <a:gdLst/>
              <a:ahLst/>
              <a:cxnLst/>
              <a:rect l="l" t="t" r="r" b="b"/>
              <a:pathLst>
                <a:path w="19213" h="18021" extrusionOk="0">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1"/>
            <p:cNvSpPr/>
            <p:nvPr/>
          </p:nvSpPr>
          <p:spPr>
            <a:xfrm>
              <a:off x="8498450" y="3192675"/>
              <a:ext cx="96150" cy="199800"/>
            </a:xfrm>
            <a:custGeom>
              <a:avLst/>
              <a:gdLst/>
              <a:ahLst/>
              <a:cxnLst/>
              <a:rect l="l" t="t" r="r" b="b"/>
              <a:pathLst>
                <a:path w="3846" h="7992" extrusionOk="0">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1"/>
            <p:cNvSpPr/>
            <p:nvPr/>
          </p:nvSpPr>
          <p:spPr>
            <a:xfrm>
              <a:off x="8516275" y="3229775"/>
              <a:ext cx="60450" cy="125625"/>
            </a:xfrm>
            <a:custGeom>
              <a:avLst/>
              <a:gdLst/>
              <a:ahLst/>
              <a:cxnLst/>
              <a:rect l="l" t="t" r="r" b="b"/>
              <a:pathLst>
                <a:path w="2418" h="5025" extrusionOk="0">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1"/>
            <p:cNvSpPr/>
            <p:nvPr/>
          </p:nvSpPr>
          <p:spPr>
            <a:xfrm>
              <a:off x="8451325" y="3297800"/>
              <a:ext cx="70375" cy="146225"/>
            </a:xfrm>
            <a:custGeom>
              <a:avLst/>
              <a:gdLst/>
              <a:ahLst/>
              <a:cxnLst/>
              <a:rect l="l" t="t" r="r" b="b"/>
              <a:pathLst>
                <a:path w="2815" h="5849" extrusionOk="0">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1"/>
            <p:cNvSpPr/>
            <p:nvPr/>
          </p:nvSpPr>
          <p:spPr>
            <a:xfrm>
              <a:off x="8464450" y="3324925"/>
              <a:ext cx="44225" cy="91975"/>
            </a:xfrm>
            <a:custGeom>
              <a:avLst/>
              <a:gdLst/>
              <a:ahLst/>
              <a:cxnLst/>
              <a:rect l="l" t="t" r="r" b="b"/>
              <a:pathLst>
                <a:path w="1769" h="3679" extrusionOk="0">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1"/>
            <p:cNvSpPr/>
            <p:nvPr/>
          </p:nvSpPr>
          <p:spPr>
            <a:xfrm>
              <a:off x="8210875" y="3325500"/>
              <a:ext cx="480325" cy="271750"/>
            </a:xfrm>
            <a:custGeom>
              <a:avLst/>
              <a:gdLst/>
              <a:ahLst/>
              <a:cxnLst/>
              <a:rect l="l" t="t" r="r" b="b"/>
              <a:pathLst>
                <a:path w="19213" h="10870" extrusionOk="0">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1"/>
            <p:cNvSpPr/>
            <p:nvPr/>
          </p:nvSpPr>
          <p:spPr>
            <a:xfrm>
              <a:off x="8451850" y="2828825"/>
              <a:ext cx="113975" cy="111525"/>
            </a:xfrm>
            <a:custGeom>
              <a:avLst/>
              <a:gdLst/>
              <a:ahLst/>
              <a:cxnLst/>
              <a:rect l="l" t="t" r="r" b="b"/>
              <a:pathLst>
                <a:path w="4559" h="4461" extrusionOk="0">
                  <a:moveTo>
                    <a:pt x="700" y="1"/>
                  </a:moveTo>
                  <a:cubicBezTo>
                    <a:pt x="700" y="1"/>
                    <a:pt x="1" y="4460"/>
                    <a:pt x="3568" y="3867"/>
                  </a:cubicBezTo>
                  <a:cubicBezTo>
                    <a:pt x="3569" y="3867"/>
                    <a:pt x="4559" y="1099"/>
                    <a:pt x="7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1"/>
            <p:cNvSpPr/>
            <p:nvPr/>
          </p:nvSpPr>
          <p:spPr>
            <a:xfrm>
              <a:off x="8130925" y="2878475"/>
              <a:ext cx="113900" cy="111550"/>
            </a:xfrm>
            <a:custGeom>
              <a:avLst/>
              <a:gdLst/>
              <a:ahLst/>
              <a:cxnLst/>
              <a:rect l="l" t="t" r="r" b="b"/>
              <a:pathLst>
                <a:path w="4556" h="4462" extrusionOk="0">
                  <a:moveTo>
                    <a:pt x="698" y="0"/>
                  </a:moveTo>
                  <a:cubicBezTo>
                    <a:pt x="698" y="0"/>
                    <a:pt x="1" y="4461"/>
                    <a:pt x="3567" y="3868"/>
                  </a:cubicBezTo>
                  <a:cubicBezTo>
                    <a:pt x="3567" y="3868"/>
                    <a:pt x="4556" y="1098"/>
                    <a:pt x="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1"/>
            <p:cNvSpPr/>
            <p:nvPr/>
          </p:nvSpPr>
          <p:spPr>
            <a:xfrm>
              <a:off x="8358925" y="2982100"/>
              <a:ext cx="117850" cy="110600"/>
            </a:xfrm>
            <a:custGeom>
              <a:avLst/>
              <a:gdLst/>
              <a:ahLst/>
              <a:cxnLst/>
              <a:rect l="l" t="t" r="r" b="b"/>
              <a:pathLst>
                <a:path w="4714" h="4424" extrusionOk="0">
                  <a:moveTo>
                    <a:pt x="911" y="1"/>
                  </a:moveTo>
                  <a:cubicBezTo>
                    <a:pt x="911" y="1"/>
                    <a:pt x="1" y="4424"/>
                    <a:pt x="3593" y="4000"/>
                  </a:cubicBezTo>
                  <a:cubicBezTo>
                    <a:pt x="3593" y="4000"/>
                    <a:pt x="4713" y="1280"/>
                    <a:pt x="9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1"/>
            <p:cNvSpPr/>
            <p:nvPr/>
          </p:nvSpPr>
          <p:spPr>
            <a:xfrm>
              <a:off x="8475700" y="3056225"/>
              <a:ext cx="116400" cy="137050"/>
            </a:xfrm>
            <a:custGeom>
              <a:avLst/>
              <a:gdLst/>
              <a:ahLst/>
              <a:cxnLst/>
              <a:rect l="l" t="t" r="r" b="b"/>
              <a:pathLst>
                <a:path w="4656" h="5482" extrusionOk="0">
                  <a:moveTo>
                    <a:pt x="0" y="3178"/>
                  </a:moveTo>
                  <a:cubicBezTo>
                    <a:pt x="0" y="3178"/>
                    <a:pt x="3884" y="5481"/>
                    <a:pt x="4655" y="1948"/>
                  </a:cubicBezTo>
                  <a:cubicBezTo>
                    <a:pt x="4655" y="1948"/>
                    <a:pt x="2452" y="0"/>
                    <a:pt x="0" y="3178"/>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1"/>
            <p:cNvSpPr/>
            <p:nvPr/>
          </p:nvSpPr>
          <p:spPr>
            <a:xfrm>
              <a:off x="8207675" y="3021500"/>
              <a:ext cx="101425" cy="112875"/>
            </a:xfrm>
            <a:custGeom>
              <a:avLst/>
              <a:gdLst/>
              <a:ahLst/>
              <a:cxnLst/>
              <a:rect l="l" t="t" r="r" b="b"/>
              <a:pathLst>
                <a:path w="4057" h="4515" extrusionOk="0">
                  <a:moveTo>
                    <a:pt x="85" y="0"/>
                  </a:moveTo>
                  <a:cubicBezTo>
                    <a:pt x="85" y="0"/>
                    <a:pt x="1" y="4515"/>
                    <a:pt x="3453" y="3441"/>
                  </a:cubicBezTo>
                  <a:cubicBezTo>
                    <a:pt x="3453" y="3441"/>
                    <a:pt x="4057" y="559"/>
                    <a:pt x="85" y="0"/>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1"/>
            <p:cNvSpPr/>
            <p:nvPr/>
          </p:nvSpPr>
          <p:spPr>
            <a:xfrm>
              <a:off x="8251775" y="3029675"/>
              <a:ext cx="116400" cy="137050"/>
            </a:xfrm>
            <a:custGeom>
              <a:avLst/>
              <a:gdLst/>
              <a:ahLst/>
              <a:cxnLst/>
              <a:rect l="l" t="t" r="r" b="b"/>
              <a:pathLst>
                <a:path w="4656" h="5482" extrusionOk="0">
                  <a:moveTo>
                    <a:pt x="1" y="3179"/>
                  </a:moveTo>
                  <a:cubicBezTo>
                    <a:pt x="1" y="3179"/>
                    <a:pt x="3884" y="5481"/>
                    <a:pt x="4656" y="1949"/>
                  </a:cubicBezTo>
                  <a:cubicBezTo>
                    <a:pt x="4656" y="1949"/>
                    <a:pt x="2452" y="0"/>
                    <a:pt x="1" y="3179"/>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1"/>
            <p:cNvSpPr/>
            <p:nvPr/>
          </p:nvSpPr>
          <p:spPr>
            <a:xfrm>
              <a:off x="8414050" y="2849525"/>
              <a:ext cx="116450" cy="136975"/>
            </a:xfrm>
            <a:custGeom>
              <a:avLst/>
              <a:gdLst/>
              <a:ahLst/>
              <a:cxnLst/>
              <a:rect l="l" t="t" r="r" b="b"/>
              <a:pathLst>
                <a:path w="4658" h="5479" extrusionOk="0">
                  <a:moveTo>
                    <a:pt x="1" y="3177"/>
                  </a:moveTo>
                  <a:cubicBezTo>
                    <a:pt x="1" y="3177"/>
                    <a:pt x="3884" y="5479"/>
                    <a:pt x="4657" y="1947"/>
                  </a:cubicBezTo>
                  <a:cubicBezTo>
                    <a:pt x="4657" y="1950"/>
                    <a:pt x="2450" y="1"/>
                    <a:pt x="1" y="3177"/>
                  </a:cubicBezTo>
                  <a:close/>
                </a:path>
              </a:pathLst>
            </a:custGeom>
            <a:solidFill>
              <a:srgbClr val="5E5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1"/>
            <p:cNvSpPr/>
            <p:nvPr/>
          </p:nvSpPr>
          <p:spPr>
            <a:xfrm>
              <a:off x="8428525" y="2892950"/>
              <a:ext cx="101675" cy="76450"/>
            </a:xfrm>
            <a:custGeom>
              <a:avLst/>
              <a:gdLst/>
              <a:ahLst/>
              <a:cxnLst/>
              <a:rect l="l" t="t" r="r" b="b"/>
              <a:pathLst>
                <a:path w="4067" h="3058" extrusionOk="0">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1"/>
            <p:cNvSpPr/>
            <p:nvPr/>
          </p:nvSpPr>
          <p:spPr>
            <a:xfrm>
              <a:off x="8284625" y="2926900"/>
              <a:ext cx="139050" cy="118275"/>
            </a:xfrm>
            <a:custGeom>
              <a:avLst/>
              <a:gdLst/>
              <a:ahLst/>
              <a:cxnLst/>
              <a:rect l="l" t="t" r="r" b="b"/>
              <a:pathLst>
                <a:path w="5562" h="4731" extrusionOk="0">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1"/>
            <p:cNvSpPr/>
            <p:nvPr/>
          </p:nvSpPr>
          <p:spPr>
            <a:xfrm>
              <a:off x="8538250" y="2937025"/>
              <a:ext cx="139100" cy="118275"/>
            </a:xfrm>
            <a:custGeom>
              <a:avLst/>
              <a:gdLst/>
              <a:ahLst/>
              <a:cxnLst/>
              <a:rect l="l" t="t" r="r" b="b"/>
              <a:pathLst>
                <a:path w="5564" h="4731" extrusionOk="0">
                  <a:moveTo>
                    <a:pt x="2709" y="1"/>
                  </a:moveTo>
                  <a:cubicBezTo>
                    <a:pt x="2709" y="1"/>
                    <a:pt x="0" y="1150"/>
                    <a:pt x="1810" y="4731"/>
                  </a:cubicBezTo>
                  <a:cubicBezTo>
                    <a:pt x="1810" y="4731"/>
                    <a:pt x="5564" y="2220"/>
                    <a:pt x="2709" y="1"/>
                  </a:cubicBezTo>
                  <a:close/>
                </a:path>
              </a:pathLst>
            </a:custGeom>
            <a:solidFill>
              <a:srgbClr val="6A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1"/>
            <p:cNvSpPr/>
            <p:nvPr/>
          </p:nvSpPr>
          <p:spPr>
            <a:xfrm>
              <a:off x="8417275" y="3003875"/>
              <a:ext cx="139125" cy="118250"/>
            </a:xfrm>
            <a:custGeom>
              <a:avLst/>
              <a:gdLst/>
              <a:ahLst/>
              <a:cxnLst/>
              <a:rect l="l" t="t" r="r" b="b"/>
              <a:pathLst>
                <a:path w="5565" h="4730" extrusionOk="0">
                  <a:moveTo>
                    <a:pt x="2709" y="1"/>
                  </a:moveTo>
                  <a:cubicBezTo>
                    <a:pt x="2708" y="1"/>
                    <a:pt x="1" y="1151"/>
                    <a:pt x="1811" y="4729"/>
                  </a:cubicBezTo>
                  <a:cubicBezTo>
                    <a:pt x="1811" y="4729"/>
                    <a:pt x="5564" y="2219"/>
                    <a:pt x="2709" y="1"/>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1"/>
            <p:cNvSpPr/>
            <p:nvPr/>
          </p:nvSpPr>
          <p:spPr>
            <a:xfrm>
              <a:off x="8487350" y="3041025"/>
              <a:ext cx="109225" cy="81375"/>
            </a:xfrm>
            <a:custGeom>
              <a:avLst/>
              <a:gdLst/>
              <a:ahLst/>
              <a:cxnLst/>
              <a:rect l="l" t="t" r="r" b="b"/>
              <a:pathLst>
                <a:path w="4369" h="3255" extrusionOk="0">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1"/>
            <p:cNvSpPr/>
            <p:nvPr/>
          </p:nvSpPr>
          <p:spPr>
            <a:xfrm>
              <a:off x="8325975" y="3031000"/>
              <a:ext cx="119450" cy="103050"/>
            </a:xfrm>
            <a:custGeom>
              <a:avLst/>
              <a:gdLst/>
              <a:ahLst/>
              <a:cxnLst/>
              <a:rect l="l" t="t" r="r" b="b"/>
              <a:pathLst>
                <a:path w="4778" h="4122" extrusionOk="0">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1"/>
            <p:cNvSpPr/>
            <p:nvPr/>
          </p:nvSpPr>
          <p:spPr>
            <a:xfrm>
              <a:off x="8304650" y="3020700"/>
              <a:ext cx="128450" cy="109350"/>
            </a:xfrm>
            <a:custGeom>
              <a:avLst/>
              <a:gdLst/>
              <a:ahLst/>
              <a:cxnLst/>
              <a:rect l="l" t="t" r="r" b="b"/>
              <a:pathLst>
                <a:path w="5138" h="4374" extrusionOk="0">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1"/>
            <p:cNvSpPr/>
            <p:nvPr/>
          </p:nvSpPr>
          <p:spPr>
            <a:xfrm>
              <a:off x="8509700" y="2949050"/>
              <a:ext cx="112275" cy="94200"/>
            </a:xfrm>
            <a:custGeom>
              <a:avLst/>
              <a:gdLst/>
              <a:ahLst/>
              <a:cxnLst/>
              <a:rect l="l" t="t" r="r" b="b"/>
              <a:pathLst>
                <a:path w="4491" h="3768" extrusionOk="0">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1"/>
            <p:cNvSpPr/>
            <p:nvPr/>
          </p:nvSpPr>
          <p:spPr>
            <a:xfrm>
              <a:off x="8375125" y="2912825"/>
              <a:ext cx="112325" cy="94225"/>
            </a:xfrm>
            <a:custGeom>
              <a:avLst/>
              <a:gdLst/>
              <a:ahLst/>
              <a:cxnLst/>
              <a:rect l="l" t="t" r="r" b="b"/>
              <a:pathLst>
                <a:path w="4493" h="3769" extrusionOk="0">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1"/>
            <p:cNvSpPr/>
            <p:nvPr/>
          </p:nvSpPr>
          <p:spPr>
            <a:xfrm>
              <a:off x="8589350" y="2996350"/>
              <a:ext cx="119475" cy="103050"/>
            </a:xfrm>
            <a:custGeom>
              <a:avLst/>
              <a:gdLst/>
              <a:ahLst/>
              <a:cxnLst/>
              <a:rect l="l" t="t" r="r" b="b"/>
              <a:pathLst>
                <a:path w="4779" h="4122" extrusionOk="0">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1"/>
            <p:cNvSpPr/>
            <p:nvPr/>
          </p:nvSpPr>
          <p:spPr>
            <a:xfrm>
              <a:off x="8334500" y="3027800"/>
              <a:ext cx="83700" cy="102650"/>
            </a:xfrm>
            <a:custGeom>
              <a:avLst/>
              <a:gdLst/>
              <a:ahLst/>
              <a:cxnLst/>
              <a:rect l="l" t="t" r="r" b="b"/>
              <a:pathLst>
                <a:path w="3348" h="4106" extrusionOk="0">
                  <a:moveTo>
                    <a:pt x="832" y="0"/>
                  </a:moveTo>
                  <a:lnTo>
                    <a:pt x="832" y="0"/>
                  </a:lnTo>
                  <a:cubicBezTo>
                    <a:pt x="1" y="4021"/>
                    <a:pt x="3348" y="4105"/>
                    <a:pt x="3348" y="4105"/>
                  </a:cubicBezTo>
                  <a:lnTo>
                    <a:pt x="832" y="0"/>
                  </a:ln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1"/>
            <p:cNvSpPr/>
            <p:nvPr/>
          </p:nvSpPr>
          <p:spPr>
            <a:xfrm>
              <a:off x="8377100" y="2913125"/>
              <a:ext cx="101650" cy="93600"/>
            </a:xfrm>
            <a:custGeom>
              <a:avLst/>
              <a:gdLst/>
              <a:ahLst/>
              <a:cxnLst/>
              <a:rect l="l" t="t" r="r" b="b"/>
              <a:pathLst>
                <a:path w="4066" h="3744" extrusionOk="0">
                  <a:moveTo>
                    <a:pt x="3027" y="0"/>
                  </a:moveTo>
                  <a:lnTo>
                    <a:pt x="0" y="3744"/>
                  </a:lnTo>
                  <a:cubicBezTo>
                    <a:pt x="4066" y="3184"/>
                    <a:pt x="3027" y="1"/>
                    <a:pt x="3027"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1"/>
            <p:cNvSpPr/>
            <p:nvPr/>
          </p:nvSpPr>
          <p:spPr>
            <a:xfrm>
              <a:off x="8456375" y="2926875"/>
              <a:ext cx="120425" cy="62900"/>
            </a:xfrm>
            <a:custGeom>
              <a:avLst/>
              <a:gdLst/>
              <a:ahLst/>
              <a:cxnLst/>
              <a:rect l="l" t="t" r="r" b="b"/>
              <a:pathLst>
                <a:path w="4817" h="2516" extrusionOk="0">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1"/>
            <p:cNvSpPr/>
            <p:nvPr/>
          </p:nvSpPr>
          <p:spPr>
            <a:xfrm>
              <a:off x="8609500" y="2885150"/>
              <a:ext cx="107425" cy="76200"/>
            </a:xfrm>
            <a:custGeom>
              <a:avLst/>
              <a:gdLst/>
              <a:ahLst/>
              <a:cxnLst/>
              <a:rect l="l" t="t" r="r" b="b"/>
              <a:pathLst>
                <a:path w="4297" h="3048" extrusionOk="0">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1"/>
            <p:cNvSpPr/>
            <p:nvPr/>
          </p:nvSpPr>
          <p:spPr>
            <a:xfrm>
              <a:off x="8481925" y="2837150"/>
              <a:ext cx="136375" cy="116000"/>
            </a:xfrm>
            <a:custGeom>
              <a:avLst/>
              <a:gdLst/>
              <a:ahLst/>
              <a:cxnLst/>
              <a:rect l="l" t="t" r="r" b="b"/>
              <a:pathLst>
                <a:path w="5455" h="4640" extrusionOk="0">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1"/>
            <p:cNvSpPr/>
            <p:nvPr/>
          </p:nvSpPr>
          <p:spPr>
            <a:xfrm>
              <a:off x="8314425" y="2944125"/>
              <a:ext cx="107475" cy="72175"/>
            </a:xfrm>
            <a:custGeom>
              <a:avLst/>
              <a:gdLst/>
              <a:ahLst/>
              <a:cxnLst/>
              <a:rect l="l" t="t" r="r" b="b"/>
              <a:pathLst>
                <a:path w="4299" h="2887" extrusionOk="0">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1"/>
            <p:cNvSpPr/>
            <p:nvPr/>
          </p:nvSpPr>
          <p:spPr>
            <a:xfrm>
              <a:off x="8441200" y="2958150"/>
              <a:ext cx="107450" cy="72175"/>
            </a:xfrm>
            <a:custGeom>
              <a:avLst/>
              <a:gdLst/>
              <a:ahLst/>
              <a:cxnLst/>
              <a:rect l="l" t="t" r="r" b="b"/>
              <a:pathLst>
                <a:path w="4298" h="2887" extrusionOk="0">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1"/>
            <p:cNvSpPr/>
            <p:nvPr/>
          </p:nvSpPr>
          <p:spPr>
            <a:xfrm>
              <a:off x="8470175" y="2906150"/>
              <a:ext cx="78050" cy="84600"/>
            </a:xfrm>
            <a:custGeom>
              <a:avLst/>
              <a:gdLst/>
              <a:ahLst/>
              <a:cxnLst/>
              <a:rect l="l" t="t" r="r" b="b"/>
              <a:pathLst>
                <a:path w="3122" h="3384" extrusionOk="0">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1"/>
            <p:cNvSpPr/>
            <p:nvPr/>
          </p:nvSpPr>
          <p:spPr>
            <a:xfrm>
              <a:off x="8256200" y="2956425"/>
              <a:ext cx="101225" cy="41250"/>
            </a:xfrm>
            <a:custGeom>
              <a:avLst/>
              <a:gdLst/>
              <a:ahLst/>
              <a:cxnLst/>
              <a:rect l="l" t="t" r="r" b="b"/>
              <a:pathLst>
                <a:path w="4049" h="1650" extrusionOk="0">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1"/>
            <p:cNvSpPr/>
            <p:nvPr/>
          </p:nvSpPr>
          <p:spPr>
            <a:xfrm>
              <a:off x="8314500" y="2832950"/>
              <a:ext cx="133950" cy="57775"/>
            </a:xfrm>
            <a:custGeom>
              <a:avLst/>
              <a:gdLst/>
              <a:ahLst/>
              <a:cxnLst/>
              <a:rect l="l" t="t" r="r" b="b"/>
              <a:pathLst>
                <a:path w="5358" h="2311" extrusionOk="0">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1"/>
            <p:cNvSpPr/>
            <p:nvPr/>
          </p:nvSpPr>
          <p:spPr>
            <a:xfrm>
              <a:off x="8307125" y="2869050"/>
              <a:ext cx="97525" cy="47125"/>
            </a:xfrm>
            <a:custGeom>
              <a:avLst/>
              <a:gdLst/>
              <a:ahLst/>
              <a:cxnLst/>
              <a:rect l="l" t="t" r="r" b="b"/>
              <a:pathLst>
                <a:path w="3901" h="1885" extrusionOk="0">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1"/>
            <p:cNvSpPr/>
            <p:nvPr/>
          </p:nvSpPr>
          <p:spPr>
            <a:xfrm>
              <a:off x="8327750" y="2886075"/>
              <a:ext cx="178925" cy="119000"/>
            </a:xfrm>
            <a:custGeom>
              <a:avLst/>
              <a:gdLst/>
              <a:ahLst/>
              <a:cxnLst/>
              <a:rect l="l" t="t" r="r" b="b"/>
              <a:pathLst>
                <a:path w="7157" h="4760" extrusionOk="0">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1"/>
            <p:cNvSpPr/>
            <p:nvPr/>
          </p:nvSpPr>
          <p:spPr>
            <a:xfrm>
              <a:off x="8327750" y="2837075"/>
              <a:ext cx="178925" cy="89525"/>
            </a:xfrm>
            <a:custGeom>
              <a:avLst/>
              <a:gdLst/>
              <a:ahLst/>
              <a:cxnLst/>
              <a:rect l="l" t="t" r="r" b="b"/>
              <a:pathLst>
                <a:path w="7157" h="3581" extrusionOk="0">
                  <a:moveTo>
                    <a:pt x="0" y="1960"/>
                  </a:moveTo>
                  <a:cubicBezTo>
                    <a:pt x="0" y="1960"/>
                    <a:pt x="3829" y="1"/>
                    <a:pt x="7157" y="1960"/>
                  </a:cubicBezTo>
                  <a:cubicBezTo>
                    <a:pt x="7157" y="1960"/>
                    <a:pt x="4182" y="3581"/>
                    <a:pt x="0" y="1960"/>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1"/>
            <p:cNvSpPr/>
            <p:nvPr/>
          </p:nvSpPr>
          <p:spPr>
            <a:xfrm>
              <a:off x="8375200" y="2840925"/>
              <a:ext cx="149175" cy="99350"/>
            </a:xfrm>
            <a:custGeom>
              <a:avLst/>
              <a:gdLst/>
              <a:ahLst/>
              <a:cxnLst/>
              <a:rect l="l" t="t" r="r" b="b"/>
              <a:pathLst>
                <a:path w="5967" h="3974" extrusionOk="0">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1"/>
            <p:cNvSpPr/>
            <p:nvPr/>
          </p:nvSpPr>
          <p:spPr>
            <a:xfrm>
              <a:off x="8307850" y="2858900"/>
              <a:ext cx="96600" cy="39825"/>
            </a:xfrm>
            <a:custGeom>
              <a:avLst/>
              <a:gdLst/>
              <a:ahLst/>
              <a:cxnLst/>
              <a:rect l="l" t="t" r="r" b="b"/>
              <a:pathLst>
                <a:path w="3864" h="1593" extrusionOk="0">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1"/>
            <p:cNvSpPr/>
            <p:nvPr/>
          </p:nvSpPr>
          <p:spPr>
            <a:xfrm>
              <a:off x="8362500" y="2855400"/>
              <a:ext cx="106700" cy="39900"/>
            </a:xfrm>
            <a:custGeom>
              <a:avLst/>
              <a:gdLst/>
              <a:ahLst/>
              <a:cxnLst/>
              <a:rect l="l" t="t" r="r" b="b"/>
              <a:pathLst>
                <a:path w="4268" h="1596" extrusionOk="0">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1"/>
            <p:cNvSpPr/>
            <p:nvPr/>
          </p:nvSpPr>
          <p:spPr>
            <a:xfrm>
              <a:off x="8380750" y="2878100"/>
              <a:ext cx="55800" cy="8275"/>
            </a:xfrm>
            <a:custGeom>
              <a:avLst/>
              <a:gdLst/>
              <a:ahLst/>
              <a:cxnLst/>
              <a:rect l="l" t="t" r="r" b="b"/>
              <a:pathLst>
                <a:path w="2232" h="331" extrusionOk="0">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1"/>
            <p:cNvSpPr/>
            <p:nvPr/>
          </p:nvSpPr>
          <p:spPr>
            <a:xfrm>
              <a:off x="8382050" y="2884175"/>
              <a:ext cx="82650" cy="15625"/>
            </a:xfrm>
            <a:custGeom>
              <a:avLst/>
              <a:gdLst/>
              <a:ahLst/>
              <a:cxnLst/>
              <a:rect l="l" t="t" r="r" b="b"/>
              <a:pathLst>
                <a:path w="3306" h="625" extrusionOk="0">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1"/>
            <p:cNvSpPr/>
            <p:nvPr/>
          </p:nvSpPr>
          <p:spPr>
            <a:xfrm>
              <a:off x="8381900" y="2879625"/>
              <a:ext cx="54650" cy="13325"/>
            </a:xfrm>
            <a:custGeom>
              <a:avLst/>
              <a:gdLst/>
              <a:ahLst/>
              <a:cxnLst/>
              <a:rect l="l" t="t" r="r" b="b"/>
              <a:pathLst>
                <a:path w="2186" h="533" extrusionOk="0">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1"/>
            <p:cNvSpPr/>
            <p:nvPr/>
          </p:nvSpPr>
          <p:spPr>
            <a:xfrm>
              <a:off x="8384950" y="2877925"/>
              <a:ext cx="200525" cy="95675"/>
            </a:xfrm>
            <a:custGeom>
              <a:avLst/>
              <a:gdLst/>
              <a:ahLst/>
              <a:cxnLst/>
              <a:rect l="l" t="t" r="r" b="b"/>
              <a:pathLst>
                <a:path w="8021" h="3827" extrusionOk="0">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1"/>
            <p:cNvSpPr/>
            <p:nvPr/>
          </p:nvSpPr>
          <p:spPr>
            <a:xfrm>
              <a:off x="8328900" y="2916150"/>
              <a:ext cx="61850" cy="57475"/>
            </a:xfrm>
            <a:custGeom>
              <a:avLst/>
              <a:gdLst/>
              <a:ahLst/>
              <a:cxnLst/>
              <a:rect l="l" t="t" r="r" b="b"/>
              <a:pathLst>
                <a:path w="2474" h="2299" extrusionOk="0">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1"/>
            <p:cNvSpPr/>
            <p:nvPr/>
          </p:nvSpPr>
          <p:spPr>
            <a:xfrm>
              <a:off x="8390725" y="2893950"/>
              <a:ext cx="115375" cy="78550"/>
            </a:xfrm>
            <a:custGeom>
              <a:avLst/>
              <a:gdLst/>
              <a:ahLst/>
              <a:cxnLst/>
              <a:rect l="l" t="t" r="r" b="b"/>
              <a:pathLst>
                <a:path w="4615" h="3142" extrusionOk="0">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1"/>
            <p:cNvSpPr/>
            <p:nvPr/>
          </p:nvSpPr>
          <p:spPr>
            <a:xfrm>
              <a:off x="8367425" y="2902800"/>
              <a:ext cx="70325" cy="70825"/>
            </a:xfrm>
            <a:custGeom>
              <a:avLst/>
              <a:gdLst/>
              <a:ahLst/>
              <a:cxnLst/>
              <a:rect l="l" t="t" r="r" b="b"/>
              <a:pathLst>
                <a:path w="2813" h="2833" extrusionOk="0">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1"/>
            <p:cNvSpPr/>
            <p:nvPr/>
          </p:nvSpPr>
          <p:spPr>
            <a:xfrm>
              <a:off x="8359475" y="2865725"/>
              <a:ext cx="39600" cy="12525"/>
            </a:xfrm>
            <a:custGeom>
              <a:avLst/>
              <a:gdLst/>
              <a:ahLst/>
              <a:cxnLst/>
              <a:rect l="l" t="t" r="r" b="b"/>
              <a:pathLst>
                <a:path w="1584" h="501" extrusionOk="0">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1"/>
            <p:cNvSpPr/>
            <p:nvPr/>
          </p:nvSpPr>
          <p:spPr>
            <a:xfrm>
              <a:off x="8295925" y="2973675"/>
              <a:ext cx="198825" cy="56525"/>
            </a:xfrm>
            <a:custGeom>
              <a:avLst/>
              <a:gdLst/>
              <a:ahLst/>
              <a:cxnLst/>
              <a:rect l="l" t="t" r="r" b="b"/>
              <a:pathLst>
                <a:path w="7953" h="2261" extrusionOk="0">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8256150" y="2889575"/>
              <a:ext cx="187275" cy="102000"/>
            </a:xfrm>
            <a:custGeom>
              <a:avLst/>
              <a:gdLst/>
              <a:ahLst/>
              <a:cxnLst/>
              <a:rect l="l" t="t" r="r" b="b"/>
              <a:pathLst>
                <a:path w="7491" h="4080" extrusionOk="0">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p:nvPr/>
          </p:nvSpPr>
          <p:spPr>
            <a:xfrm>
              <a:off x="8415900" y="2883000"/>
              <a:ext cx="122575" cy="80975"/>
            </a:xfrm>
            <a:custGeom>
              <a:avLst/>
              <a:gdLst/>
              <a:ahLst/>
              <a:cxnLst/>
              <a:rect l="l" t="t" r="r" b="b"/>
              <a:pathLst>
                <a:path w="4903" h="3239" extrusionOk="0">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1"/>
            <p:cNvSpPr/>
            <p:nvPr/>
          </p:nvSpPr>
          <p:spPr>
            <a:xfrm>
              <a:off x="8289250" y="2898500"/>
              <a:ext cx="95725" cy="75100"/>
            </a:xfrm>
            <a:custGeom>
              <a:avLst/>
              <a:gdLst/>
              <a:ahLst/>
              <a:cxnLst/>
              <a:rect l="l" t="t" r="r" b="b"/>
              <a:pathLst>
                <a:path w="3829" h="3004" extrusionOk="0">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1"/>
            <p:cNvSpPr/>
            <p:nvPr/>
          </p:nvSpPr>
          <p:spPr>
            <a:xfrm>
              <a:off x="8331150" y="2977300"/>
              <a:ext cx="142575" cy="28875"/>
            </a:xfrm>
            <a:custGeom>
              <a:avLst/>
              <a:gdLst/>
              <a:ahLst/>
              <a:cxnLst/>
              <a:rect l="l" t="t" r="r" b="b"/>
              <a:pathLst>
                <a:path w="5703" h="1155" extrusionOk="0">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1"/>
            <p:cNvSpPr/>
            <p:nvPr/>
          </p:nvSpPr>
          <p:spPr>
            <a:xfrm>
              <a:off x="8406425" y="2952875"/>
              <a:ext cx="133650" cy="26400"/>
            </a:xfrm>
            <a:custGeom>
              <a:avLst/>
              <a:gdLst/>
              <a:ahLst/>
              <a:cxnLst/>
              <a:rect l="l" t="t" r="r" b="b"/>
              <a:pathLst>
                <a:path w="5346" h="1056" extrusionOk="0">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1"/>
            <p:cNvSpPr/>
            <p:nvPr/>
          </p:nvSpPr>
          <p:spPr>
            <a:xfrm>
              <a:off x="8421500" y="2844475"/>
              <a:ext cx="85175" cy="37350"/>
            </a:xfrm>
            <a:custGeom>
              <a:avLst/>
              <a:gdLst/>
              <a:ahLst/>
              <a:cxnLst/>
              <a:rect l="l" t="t" r="r" b="b"/>
              <a:pathLst>
                <a:path w="3407" h="1494" extrusionOk="0">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1"/>
            <p:cNvSpPr/>
            <p:nvPr/>
          </p:nvSpPr>
          <p:spPr>
            <a:xfrm>
              <a:off x="8330250" y="2861900"/>
              <a:ext cx="68825" cy="34850"/>
            </a:xfrm>
            <a:custGeom>
              <a:avLst/>
              <a:gdLst/>
              <a:ahLst/>
              <a:cxnLst/>
              <a:rect l="l" t="t" r="r" b="b"/>
              <a:pathLst>
                <a:path w="2753" h="1394" extrusionOk="0">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1"/>
            <p:cNvSpPr/>
            <p:nvPr/>
          </p:nvSpPr>
          <p:spPr>
            <a:xfrm>
              <a:off x="8443400" y="2878025"/>
              <a:ext cx="114150" cy="86350"/>
            </a:xfrm>
            <a:custGeom>
              <a:avLst/>
              <a:gdLst/>
              <a:ahLst/>
              <a:cxnLst/>
              <a:rect l="l" t="t" r="r" b="b"/>
              <a:pathLst>
                <a:path w="4566" h="3454" extrusionOk="0">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1"/>
            <p:cNvSpPr/>
            <p:nvPr/>
          </p:nvSpPr>
          <p:spPr>
            <a:xfrm>
              <a:off x="8283475" y="2895175"/>
              <a:ext cx="139875" cy="91300"/>
            </a:xfrm>
            <a:custGeom>
              <a:avLst/>
              <a:gdLst/>
              <a:ahLst/>
              <a:cxnLst/>
              <a:rect l="l" t="t" r="r" b="b"/>
              <a:pathLst>
                <a:path w="5595" h="3652" extrusionOk="0">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1"/>
            <p:cNvSpPr/>
            <p:nvPr/>
          </p:nvSpPr>
          <p:spPr>
            <a:xfrm>
              <a:off x="8307900" y="2981175"/>
              <a:ext cx="81900" cy="31525"/>
            </a:xfrm>
            <a:custGeom>
              <a:avLst/>
              <a:gdLst/>
              <a:ahLst/>
              <a:cxnLst/>
              <a:rect l="l" t="t" r="r" b="b"/>
              <a:pathLst>
                <a:path w="3276" h="1261" extrusionOk="0">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1"/>
            <p:cNvSpPr/>
            <p:nvPr/>
          </p:nvSpPr>
          <p:spPr>
            <a:xfrm>
              <a:off x="8390725" y="2980850"/>
              <a:ext cx="94450" cy="36700"/>
            </a:xfrm>
            <a:custGeom>
              <a:avLst/>
              <a:gdLst/>
              <a:ahLst/>
              <a:cxnLst/>
              <a:rect l="l" t="t" r="r" b="b"/>
              <a:pathLst>
                <a:path w="3778" h="1468" extrusionOk="0">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1"/>
            <p:cNvSpPr/>
            <p:nvPr/>
          </p:nvSpPr>
          <p:spPr>
            <a:xfrm>
              <a:off x="8380750" y="2855200"/>
              <a:ext cx="140150" cy="80550"/>
            </a:xfrm>
            <a:custGeom>
              <a:avLst/>
              <a:gdLst/>
              <a:ahLst/>
              <a:cxnLst/>
              <a:rect l="l" t="t" r="r" b="b"/>
              <a:pathLst>
                <a:path w="5606" h="3222" extrusionOk="0">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1"/>
            <p:cNvSpPr/>
            <p:nvPr/>
          </p:nvSpPr>
          <p:spPr>
            <a:xfrm>
              <a:off x="8316125" y="2839175"/>
              <a:ext cx="122225" cy="26625"/>
            </a:xfrm>
            <a:custGeom>
              <a:avLst/>
              <a:gdLst/>
              <a:ahLst/>
              <a:cxnLst/>
              <a:rect l="l" t="t" r="r" b="b"/>
              <a:pathLst>
                <a:path w="4889" h="1065" extrusionOk="0">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1"/>
            <p:cNvSpPr/>
            <p:nvPr/>
          </p:nvSpPr>
          <p:spPr>
            <a:xfrm>
              <a:off x="8374050" y="2837600"/>
              <a:ext cx="9875" cy="26025"/>
            </a:xfrm>
            <a:custGeom>
              <a:avLst/>
              <a:gdLst/>
              <a:ahLst/>
              <a:cxnLst/>
              <a:rect l="l" t="t" r="r" b="b"/>
              <a:pathLst>
                <a:path w="395" h="1041" extrusionOk="0">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1"/>
            <p:cNvSpPr/>
            <p:nvPr/>
          </p:nvSpPr>
          <p:spPr>
            <a:xfrm>
              <a:off x="8546925" y="2891450"/>
              <a:ext cx="38550" cy="59200"/>
            </a:xfrm>
            <a:custGeom>
              <a:avLst/>
              <a:gdLst/>
              <a:ahLst/>
              <a:cxnLst/>
              <a:rect l="l" t="t" r="r" b="b"/>
              <a:pathLst>
                <a:path w="1542" h="2368" extrusionOk="0">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1"/>
            <p:cNvSpPr/>
            <p:nvPr/>
          </p:nvSpPr>
          <p:spPr>
            <a:xfrm>
              <a:off x="8278975" y="2960050"/>
              <a:ext cx="54800" cy="37600"/>
            </a:xfrm>
            <a:custGeom>
              <a:avLst/>
              <a:gdLst/>
              <a:ahLst/>
              <a:cxnLst/>
              <a:rect l="l" t="t" r="r" b="b"/>
              <a:pathLst>
                <a:path w="2192" h="1504" extrusionOk="0">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1"/>
            <p:cNvSpPr/>
            <p:nvPr/>
          </p:nvSpPr>
          <p:spPr>
            <a:xfrm>
              <a:off x="8271675" y="2932500"/>
              <a:ext cx="39700" cy="12925"/>
            </a:xfrm>
            <a:custGeom>
              <a:avLst/>
              <a:gdLst/>
              <a:ahLst/>
              <a:cxnLst/>
              <a:rect l="l" t="t" r="r" b="b"/>
              <a:pathLst>
                <a:path w="1588" h="517" extrusionOk="0">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1"/>
            <p:cNvSpPr/>
            <p:nvPr/>
          </p:nvSpPr>
          <p:spPr>
            <a:xfrm>
              <a:off x="8485175" y="2851975"/>
              <a:ext cx="28325" cy="29000"/>
            </a:xfrm>
            <a:custGeom>
              <a:avLst/>
              <a:gdLst/>
              <a:ahLst/>
              <a:cxnLst/>
              <a:rect l="l" t="t" r="r" b="b"/>
              <a:pathLst>
                <a:path w="1133" h="1160" extrusionOk="0">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1"/>
            <p:cNvSpPr/>
            <p:nvPr/>
          </p:nvSpPr>
          <p:spPr>
            <a:xfrm>
              <a:off x="8265975" y="2941125"/>
              <a:ext cx="86650" cy="80025"/>
            </a:xfrm>
            <a:custGeom>
              <a:avLst/>
              <a:gdLst/>
              <a:ahLst/>
              <a:cxnLst/>
              <a:rect l="l" t="t" r="r" b="b"/>
              <a:pathLst>
                <a:path w="3466" h="3201" extrusionOk="0">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1"/>
            <p:cNvSpPr/>
            <p:nvPr/>
          </p:nvSpPr>
          <p:spPr>
            <a:xfrm>
              <a:off x="8146000" y="3091700"/>
              <a:ext cx="66825" cy="90100"/>
            </a:xfrm>
            <a:custGeom>
              <a:avLst/>
              <a:gdLst/>
              <a:ahLst/>
              <a:cxnLst/>
              <a:rect l="l" t="t" r="r" b="b"/>
              <a:pathLst>
                <a:path w="2673" h="3604" extrusionOk="0">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1"/>
            <p:cNvSpPr/>
            <p:nvPr/>
          </p:nvSpPr>
          <p:spPr>
            <a:xfrm>
              <a:off x="8101325" y="2955525"/>
              <a:ext cx="116125" cy="99450"/>
            </a:xfrm>
            <a:custGeom>
              <a:avLst/>
              <a:gdLst/>
              <a:ahLst/>
              <a:cxnLst/>
              <a:rect l="l" t="t" r="r" b="b"/>
              <a:pathLst>
                <a:path w="4645" h="3978" extrusionOk="0">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1"/>
            <p:cNvSpPr/>
            <p:nvPr/>
          </p:nvSpPr>
          <p:spPr>
            <a:xfrm>
              <a:off x="8113025" y="3002625"/>
              <a:ext cx="69000" cy="76550"/>
            </a:xfrm>
            <a:custGeom>
              <a:avLst/>
              <a:gdLst/>
              <a:ahLst/>
              <a:cxnLst/>
              <a:rect l="l" t="t" r="r" b="b"/>
              <a:pathLst>
                <a:path w="2760" h="3062" extrusionOk="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1"/>
            <p:cNvSpPr/>
            <p:nvPr/>
          </p:nvSpPr>
          <p:spPr>
            <a:xfrm>
              <a:off x="8130750" y="2930600"/>
              <a:ext cx="206975" cy="209925"/>
            </a:xfrm>
            <a:custGeom>
              <a:avLst/>
              <a:gdLst/>
              <a:ahLst/>
              <a:cxnLst/>
              <a:rect l="l" t="t" r="r" b="b"/>
              <a:pathLst>
                <a:path w="8279" h="8397" extrusionOk="0">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1"/>
            <p:cNvSpPr/>
            <p:nvPr/>
          </p:nvSpPr>
          <p:spPr>
            <a:xfrm>
              <a:off x="8130750" y="2930625"/>
              <a:ext cx="123650" cy="129375"/>
            </a:xfrm>
            <a:custGeom>
              <a:avLst/>
              <a:gdLst/>
              <a:ahLst/>
              <a:cxnLst/>
              <a:rect l="l" t="t" r="r" b="b"/>
              <a:pathLst>
                <a:path w="4946" h="5175" extrusionOk="0">
                  <a:moveTo>
                    <a:pt x="0" y="5175"/>
                  </a:moveTo>
                  <a:cubicBezTo>
                    <a:pt x="0" y="5175"/>
                    <a:pt x="1230" y="1053"/>
                    <a:pt x="4945" y="2"/>
                  </a:cubicBezTo>
                  <a:cubicBezTo>
                    <a:pt x="4946" y="1"/>
                    <a:pt x="4062" y="3271"/>
                    <a:pt x="0" y="5175"/>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1"/>
            <p:cNvSpPr/>
            <p:nvPr/>
          </p:nvSpPr>
          <p:spPr>
            <a:xfrm>
              <a:off x="8179825" y="2898300"/>
              <a:ext cx="85800" cy="159950"/>
            </a:xfrm>
            <a:custGeom>
              <a:avLst/>
              <a:gdLst/>
              <a:ahLst/>
              <a:cxnLst/>
              <a:rect l="l" t="t" r="r" b="b"/>
              <a:pathLst>
                <a:path w="3432" h="6398" extrusionOk="0">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1"/>
            <p:cNvSpPr/>
            <p:nvPr/>
          </p:nvSpPr>
          <p:spPr>
            <a:xfrm>
              <a:off x="8105900" y="2994400"/>
              <a:ext cx="86975" cy="71725"/>
            </a:xfrm>
            <a:custGeom>
              <a:avLst/>
              <a:gdLst/>
              <a:ahLst/>
              <a:cxnLst/>
              <a:rect l="l" t="t" r="r" b="b"/>
              <a:pathLst>
                <a:path w="3479" h="2869" extrusionOk="0">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1"/>
            <p:cNvSpPr/>
            <p:nvPr/>
          </p:nvSpPr>
          <p:spPr>
            <a:xfrm>
              <a:off x="8149125" y="2953775"/>
              <a:ext cx="77800" cy="75675"/>
            </a:xfrm>
            <a:custGeom>
              <a:avLst/>
              <a:gdLst/>
              <a:ahLst/>
              <a:cxnLst/>
              <a:rect l="l" t="t" r="r" b="b"/>
              <a:pathLst>
                <a:path w="3112" h="3027" extrusionOk="0">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1"/>
            <p:cNvSpPr/>
            <p:nvPr/>
          </p:nvSpPr>
          <p:spPr>
            <a:xfrm>
              <a:off x="8167575" y="2979425"/>
              <a:ext cx="36375" cy="42450"/>
            </a:xfrm>
            <a:custGeom>
              <a:avLst/>
              <a:gdLst/>
              <a:ahLst/>
              <a:cxnLst/>
              <a:rect l="l" t="t" r="r" b="b"/>
              <a:pathLst>
                <a:path w="1455" h="1698" extrusionOk="0">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1"/>
            <p:cNvSpPr/>
            <p:nvPr/>
          </p:nvSpPr>
          <p:spPr>
            <a:xfrm>
              <a:off x="8168825" y="2959675"/>
              <a:ext cx="58275" cy="64550"/>
            </a:xfrm>
            <a:custGeom>
              <a:avLst/>
              <a:gdLst/>
              <a:ahLst/>
              <a:cxnLst/>
              <a:rect l="l" t="t" r="r" b="b"/>
              <a:pathLst>
                <a:path w="2331" h="2582" extrusionOk="0">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1"/>
            <p:cNvSpPr/>
            <p:nvPr/>
          </p:nvSpPr>
          <p:spPr>
            <a:xfrm>
              <a:off x="8168175" y="2979475"/>
              <a:ext cx="38775" cy="41350"/>
            </a:xfrm>
            <a:custGeom>
              <a:avLst/>
              <a:gdLst/>
              <a:ahLst/>
              <a:cxnLst/>
              <a:rect l="l" t="t" r="r" b="b"/>
              <a:pathLst>
                <a:path w="1551" h="1654" extrusionOk="0">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1"/>
            <p:cNvSpPr/>
            <p:nvPr/>
          </p:nvSpPr>
          <p:spPr>
            <a:xfrm>
              <a:off x="8233525" y="2879150"/>
              <a:ext cx="95375" cy="199925"/>
            </a:xfrm>
            <a:custGeom>
              <a:avLst/>
              <a:gdLst/>
              <a:ahLst/>
              <a:cxnLst/>
              <a:rect l="l" t="t" r="r" b="b"/>
              <a:pathLst>
                <a:path w="3815" h="7997" extrusionOk="0">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1"/>
            <p:cNvSpPr/>
            <p:nvPr/>
          </p:nvSpPr>
          <p:spPr>
            <a:xfrm>
              <a:off x="8154900" y="3074175"/>
              <a:ext cx="81850" cy="24725"/>
            </a:xfrm>
            <a:custGeom>
              <a:avLst/>
              <a:gdLst/>
              <a:ahLst/>
              <a:cxnLst/>
              <a:rect l="l" t="t" r="r" b="b"/>
              <a:pathLst>
                <a:path w="3274" h="989" extrusionOk="0">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1"/>
            <p:cNvSpPr/>
            <p:nvPr/>
          </p:nvSpPr>
          <p:spPr>
            <a:xfrm>
              <a:off x="8236775" y="2936500"/>
              <a:ext cx="33375" cy="137650"/>
            </a:xfrm>
            <a:custGeom>
              <a:avLst/>
              <a:gdLst/>
              <a:ahLst/>
              <a:cxnLst/>
              <a:rect l="l" t="t" r="r" b="b"/>
              <a:pathLst>
                <a:path w="1335" h="5506" extrusionOk="0">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1"/>
            <p:cNvSpPr/>
            <p:nvPr/>
          </p:nvSpPr>
          <p:spPr>
            <a:xfrm>
              <a:off x="8195025" y="2992050"/>
              <a:ext cx="38400" cy="93075"/>
            </a:xfrm>
            <a:custGeom>
              <a:avLst/>
              <a:gdLst/>
              <a:ahLst/>
              <a:cxnLst/>
              <a:rect l="l" t="t" r="r" b="b"/>
              <a:pathLst>
                <a:path w="1536" h="3723" extrusionOk="0">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1"/>
            <p:cNvSpPr/>
            <p:nvPr/>
          </p:nvSpPr>
          <p:spPr>
            <a:xfrm>
              <a:off x="8144300" y="2994400"/>
              <a:ext cx="21050" cy="35050"/>
            </a:xfrm>
            <a:custGeom>
              <a:avLst/>
              <a:gdLst/>
              <a:ahLst/>
              <a:cxnLst/>
              <a:rect l="l" t="t" r="r" b="b"/>
              <a:pathLst>
                <a:path w="842" h="1402" extrusionOk="0">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1"/>
            <p:cNvSpPr/>
            <p:nvPr/>
          </p:nvSpPr>
          <p:spPr>
            <a:xfrm>
              <a:off x="8187600" y="3008650"/>
              <a:ext cx="143100" cy="149900"/>
            </a:xfrm>
            <a:custGeom>
              <a:avLst/>
              <a:gdLst/>
              <a:ahLst/>
              <a:cxnLst/>
              <a:rect l="l" t="t" r="r" b="b"/>
              <a:pathLst>
                <a:path w="5724" h="5996" extrusionOk="0">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1"/>
            <p:cNvSpPr/>
            <p:nvPr/>
          </p:nvSpPr>
          <p:spPr>
            <a:xfrm>
              <a:off x="8090475" y="3043775"/>
              <a:ext cx="190600" cy="97800"/>
            </a:xfrm>
            <a:custGeom>
              <a:avLst/>
              <a:gdLst/>
              <a:ahLst/>
              <a:cxnLst/>
              <a:rect l="l" t="t" r="r" b="b"/>
              <a:pathLst>
                <a:path w="7624" h="3912" extrusionOk="0">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1"/>
            <p:cNvSpPr/>
            <p:nvPr/>
          </p:nvSpPr>
          <p:spPr>
            <a:xfrm>
              <a:off x="8247975" y="2908950"/>
              <a:ext cx="49550" cy="141125"/>
            </a:xfrm>
            <a:custGeom>
              <a:avLst/>
              <a:gdLst/>
              <a:ahLst/>
              <a:cxnLst/>
              <a:rect l="l" t="t" r="r" b="b"/>
              <a:pathLst>
                <a:path w="1982" h="5645" extrusionOk="0">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1"/>
            <p:cNvSpPr/>
            <p:nvPr/>
          </p:nvSpPr>
          <p:spPr>
            <a:xfrm>
              <a:off x="8119250" y="3078175"/>
              <a:ext cx="114300" cy="35525"/>
            </a:xfrm>
            <a:custGeom>
              <a:avLst/>
              <a:gdLst/>
              <a:ahLst/>
              <a:cxnLst/>
              <a:rect l="l" t="t" r="r" b="b"/>
              <a:pathLst>
                <a:path w="4572" h="1421" extrusionOk="0">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1"/>
            <p:cNvSpPr/>
            <p:nvPr/>
          </p:nvSpPr>
          <p:spPr>
            <a:xfrm>
              <a:off x="8200450" y="3018900"/>
              <a:ext cx="106475" cy="103050"/>
            </a:xfrm>
            <a:custGeom>
              <a:avLst/>
              <a:gdLst/>
              <a:ahLst/>
              <a:cxnLst/>
              <a:rect l="l" t="t" r="r" b="b"/>
              <a:pathLst>
                <a:path w="4259" h="4122" extrusionOk="0">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1"/>
            <p:cNvSpPr/>
            <p:nvPr/>
          </p:nvSpPr>
          <p:spPr>
            <a:xfrm>
              <a:off x="8245625" y="2953275"/>
              <a:ext cx="83225" cy="107675"/>
            </a:xfrm>
            <a:custGeom>
              <a:avLst/>
              <a:gdLst/>
              <a:ahLst/>
              <a:cxnLst/>
              <a:rect l="l" t="t" r="r" b="b"/>
              <a:pathLst>
                <a:path w="3329" h="4307" extrusionOk="0">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1"/>
            <p:cNvSpPr/>
            <p:nvPr/>
          </p:nvSpPr>
          <p:spPr>
            <a:xfrm>
              <a:off x="8179825" y="2911300"/>
              <a:ext cx="59550" cy="65875"/>
            </a:xfrm>
            <a:custGeom>
              <a:avLst/>
              <a:gdLst/>
              <a:ahLst/>
              <a:cxnLst/>
              <a:rect l="l" t="t" r="r" b="b"/>
              <a:pathLst>
                <a:path w="2382" h="2635" extrusionOk="0">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1"/>
            <p:cNvSpPr/>
            <p:nvPr/>
          </p:nvSpPr>
          <p:spPr>
            <a:xfrm>
              <a:off x="8115000" y="2994400"/>
              <a:ext cx="69750" cy="53700"/>
            </a:xfrm>
            <a:custGeom>
              <a:avLst/>
              <a:gdLst/>
              <a:ahLst/>
              <a:cxnLst/>
              <a:rect l="l" t="t" r="r" b="b"/>
              <a:pathLst>
                <a:path w="2790" h="2148" extrusionOk="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1"/>
            <p:cNvSpPr/>
            <p:nvPr/>
          </p:nvSpPr>
          <p:spPr>
            <a:xfrm>
              <a:off x="8267225" y="2888700"/>
              <a:ext cx="36200" cy="141800"/>
            </a:xfrm>
            <a:custGeom>
              <a:avLst/>
              <a:gdLst/>
              <a:ahLst/>
              <a:cxnLst/>
              <a:rect l="l" t="t" r="r" b="b"/>
              <a:pathLst>
                <a:path w="1448" h="5672" extrusionOk="0">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1"/>
            <p:cNvSpPr/>
            <p:nvPr/>
          </p:nvSpPr>
          <p:spPr>
            <a:xfrm>
              <a:off x="8115275" y="3059800"/>
              <a:ext cx="153650" cy="67175"/>
            </a:xfrm>
            <a:custGeom>
              <a:avLst/>
              <a:gdLst/>
              <a:ahLst/>
              <a:cxnLst/>
              <a:rect l="l" t="t" r="r" b="b"/>
              <a:pathLst>
                <a:path w="6146" h="2687" extrusionOk="0">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8190300" y="3098550"/>
              <a:ext cx="72900" cy="45925"/>
            </a:xfrm>
            <a:custGeom>
              <a:avLst/>
              <a:gdLst/>
              <a:ahLst/>
              <a:cxnLst/>
              <a:rect l="l" t="t" r="r" b="b"/>
              <a:pathLst>
                <a:path w="2916" h="1837" extrusionOk="0">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8261625" y="3013325"/>
              <a:ext cx="48125" cy="89225"/>
            </a:xfrm>
            <a:custGeom>
              <a:avLst/>
              <a:gdLst/>
              <a:ahLst/>
              <a:cxnLst/>
              <a:rect l="l" t="t" r="r" b="b"/>
              <a:pathLst>
                <a:path w="1925" h="3569" extrusionOk="0">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8201875" y="2900050"/>
              <a:ext cx="45075" cy="154575"/>
            </a:xfrm>
            <a:custGeom>
              <a:avLst/>
              <a:gdLst/>
              <a:ahLst/>
              <a:cxnLst/>
              <a:rect l="l" t="t" r="r" b="b"/>
              <a:pathLst>
                <a:path w="1803" h="6183" extrusionOk="0">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8105525" y="2958125"/>
              <a:ext cx="80125" cy="94800"/>
            </a:xfrm>
            <a:custGeom>
              <a:avLst/>
              <a:gdLst/>
              <a:ahLst/>
              <a:cxnLst/>
              <a:rect l="l" t="t" r="r" b="b"/>
              <a:pathLst>
                <a:path w="3205" h="3792" extrusionOk="0">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8127750" y="2992775"/>
              <a:ext cx="24250" cy="12575"/>
            </a:xfrm>
            <a:custGeom>
              <a:avLst/>
              <a:gdLst/>
              <a:ahLst/>
              <a:cxnLst/>
              <a:rect l="l" t="t" r="r" b="b"/>
              <a:pathLst>
                <a:path w="970" h="503" extrusionOk="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8290350" y="2879150"/>
              <a:ext cx="38550" cy="67050"/>
            </a:xfrm>
            <a:custGeom>
              <a:avLst/>
              <a:gdLst/>
              <a:ahLst/>
              <a:cxnLst/>
              <a:rect l="l" t="t" r="r" b="b"/>
              <a:pathLst>
                <a:path w="1542" h="2682" extrusionOk="0">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8157775" y="3117325"/>
              <a:ext cx="41575" cy="55075"/>
            </a:xfrm>
            <a:custGeom>
              <a:avLst/>
              <a:gdLst/>
              <a:ahLst/>
              <a:cxnLst/>
              <a:rect l="l" t="t" r="r" b="b"/>
              <a:pathLst>
                <a:path w="1663" h="2203" extrusionOk="0">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8132625" y="3107800"/>
              <a:ext cx="24600" cy="33750"/>
            </a:xfrm>
            <a:custGeom>
              <a:avLst/>
              <a:gdLst/>
              <a:ahLst/>
              <a:cxnLst/>
              <a:rect l="l" t="t" r="r" b="b"/>
              <a:pathLst>
                <a:path w="984" h="1350" extrusionOk="0">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8216225" y="2904825"/>
              <a:ext cx="29750" cy="31375"/>
            </a:xfrm>
            <a:custGeom>
              <a:avLst/>
              <a:gdLst/>
              <a:ahLst/>
              <a:cxnLst/>
              <a:rect l="l" t="t" r="r" b="b"/>
              <a:pathLst>
                <a:path w="1190" h="1255" extrusionOk="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8625275" y="3126725"/>
              <a:ext cx="79325" cy="74750"/>
            </a:xfrm>
            <a:custGeom>
              <a:avLst/>
              <a:gdLst/>
              <a:ahLst/>
              <a:cxnLst/>
              <a:rect l="l" t="t" r="r" b="b"/>
              <a:pathLst>
                <a:path w="3173" h="2990" extrusionOk="0">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8542500" y="2925250"/>
              <a:ext cx="60600" cy="90875"/>
            </a:xfrm>
            <a:custGeom>
              <a:avLst/>
              <a:gdLst/>
              <a:ahLst/>
              <a:cxnLst/>
              <a:rect l="l" t="t" r="r" b="b"/>
              <a:pathLst>
                <a:path w="2424" h="3635" extrusionOk="0">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8669400" y="2939925"/>
              <a:ext cx="74200" cy="137225"/>
            </a:xfrm>
            <a:custGeom>
              <a:avLst/>
              <a:gdLst/>
              <a:ahLst/>
              <a:cxnLst/>
              <a:rect l="l" t="t" r="r" b="b"/>
              <a:pathLst>
                <a:path w="2968" h="5489" extrusionOk="0">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8638725" y="2941525"/>
              <a:ext cx="55025" cy="91900"/>
            </a:xfrm>
            <a:custGeom>
              <a:avLst/>
              <a:gdLst/>
              <a:ahLst/>
              <a:cxnLst/>
              <a:rect l="l" t="t" r="r" b="b"/>
              <a:pathLst>
                <a:path w="2201" h="3676" extrusionOk="0">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8554725" y="2961675"/>
              <a:ext cx="170275" cy="204575"/>
            </a:xfrm>
            <a:custGeom>
              <a:avLst/>
              <a:gdLst/>
              <a:ahLst/>
              <a:cxnLst/>
              <a:rect l="l" t="t" r="r" b="b"/>
              <a:pathLst>
                <a:path w="6811" h="8183" extrusionOk="0">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1"/>
            <p:cNvSpPr/>
            <p:nvPr/>
          </p:nvSpPr>
          <p:spPr>
            <a:xfrm>
              <a:off x="8662175" y="2961675"/>
              <a:ext cx="81625" cy="168950"/>
            </a:xfrm>
            <a:custGeom>
              <a:avLst/>
              <a:gdLst/>
              <a:ahLst/>
              <a:cxnLst/>
              <a:rect l="l" t="t" r="r" b="b"/>
              <a:pathLst>
                <a:path w="3265" h="6758" extrusionOk="0">
                  <a:moveTo>
                    <a:pt x="152" y="0"/>
                  </a:moveTo>
                  <a:cubicBezTo>
                    <a:pt x="152" y="0"/>
                    <a:pt x="3265" y="2971"/>
                    <a:pt x="2512" y="6757"/>
                  </a:cubicBezTo>
                  <a:cubicBezTo>
                    <a:pt x="2511" y="6756"/>
                    <a:pt x="0" y="4483"/>
                    <a:pt x="152" y="0"/>
                  </a:cubicBezTo>
                  <a:close/>
                </a:path>
              </a:pathLst>
            </a:custGeom>
            <a:solidFill>
              <a:srgbClr val="BE0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a:off x="8637075" y="3022000"/>
              <a:ext cx="120450" cy="115925"/>
            </a:xfrm>
            <a:custGeom>
              <a:avLst/>
              <a:gdLst/>
              <a:ahLst/>
              <a:cxnLst/>
              <a:rect l="l" t="t" r="r" b="b"/>
              <a:pathLst>
                <a:path w="4818" h="4637" extrusionOk="0">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1"/>
            <p:cNvSpPr/>
            <p:nvPr/>
          </p:nvSpPr>
          <p:spPr>
            <a:xfrm>
              <a:off x="8657725" y="2937875"/>
              <a:ext cx="50950" cy="100400"/>
            </a:xfrm>
            <a:custGeom>
              <a:avLst/>
              <a:gdLst/>
              <a:ahLst/>
              <a:cxnLst/>
              <a:rect l="l" t="t" r="r" b="b"/>
              <a:pathLst>
                <a:path w="2038" h="4016" extrusionOk="0">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1"/>
            <p:cNvSpPr/>
            <p:nvPr/>
          </p:nvSpPr>
          <p:spPr>
            <a:xfrm>
              <a:off x="8681300" y="2991875"/>
              <a:ext cx="40650" cy="101450"/>
            </a:xfrm>
            <a:custGeom>
              <a:avLst/>
              <a:gdLst/>
              <a:ahLst/>
              <a:cxnLst/>
              <a:rect l="l" t="t" r="r" b="b"/>
              <a:pathLst>
                <a:path w="1626" h="4058" extrusionOk="0">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8683150" y="3011775"/>
              <a:ext cx="22050" cy="51675"/>
            </a:xfrm>
            <a:custGeom>
              <a:avLst/>
              <a:gdLst/>
              <a:ahLst/>
              <a:cxnLst/>
              <a:rect l="l" t="t" r="r" b="b"/>
              <a:pathLst>
                <a:path w="882" h="2067" extrusionOk="0">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8676125" y="3013150"/>
              <a:ext cx="36750" cy="78550"/>
            </a:xfrm>
            <a:custGeom>
              <a:avLst/>
              <a:gdLst/>
              <a:ahLst/>
              <a:cxnLst/>
              <a:rect l="l" t="t" r="r" b="b"/>
              <a:pathLst>
                <a:path w="1470" h="3142" extrusionOk="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8683850" y="3012775"/>
              <a:ext cx="20550" cy="52075"/>
            </a:xfrm>
            <a:custGeom>
              <a:avLst/>
              <a:gdLst/>
              <a:ahLst/>
              <a:cxnLst/>
              <a:rect l="l" t="t" r="r" b="b"/>
              <a:pathLst>
                <a:path w="822" h="2083" extrusionOk="0">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8602200" y="3044500"/>
              <a:ext cx="146625" cy="163025"/>
            </a:xfrm>
            <a:custGeom>
              <a:avLst/>
              <a:gdLst/>
              <a:ahLst/>
              <a:cxnLst/>
              <a:rect l="l" t="t" r="r" b="b"/>
              <a:pathLst>
                <a:path w="5865" h="6521" extrusionOk="0">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8600650" y="2974950"/>
              <a:ext cx="38100" cy="74725"/>
            </a:xfrm>
            <a:custGeom>
              <a:avLst/>
              <a:gdLst/>
              <a:ahLst/>
              <a:cxnLst/>
              <a:rect l="l" t="t" r="r" b="b"/>
              <a:pathLst>
                <a:path w="1524" h="2989" extrusionOk="0">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8605175" y="3049650"/>
              <a:ext cx="112175" cy="84850"/>
            </a:xfrm>
            <a:custGeom>
              <a:avLst/>
              <a:gdLst/>
              <a:ahLst/>
              <a:cxnLst/>
              <a:rect l="l" t="t" r="r" b="b"/>
              <a:pathLst>
                <a:path w="4487" h="3394" extrusionOk="0">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8602100" y="3019325"/>
              <a:ext cx="84325" cy="51675"/>
            </a:xfrm>
            <a:custGeom>
              <a:avLst/>
              <a:gdLst/>
              <a:ahLst/>
              <a:cxnLst/>
              <a:rect l="l" t="t" r="r" b="b"/>
              <a:pathLst>
                <a:path w="3373" h="2067" extrusionOk="0">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1"/>
            <p:cNvSpPr/>
            <p:nvPr/>
          </p:nvSpPr>
          <p:spPr>
            <a:xfrm>
              <a:off x="8684825" y="2988025"/>
              <a:ext cx="23850" cy="34325"/>
            </a:xfrm>
            <a:custGeom>
              <a:avLst/>
              <a:gdLst/>
              <a:ahLst/>
              <a:cxnLst/>
              <a:rect l="l" t="t" r="r" b="b"/>
              <a:pathLst>
                <a:path w="954" h="1373" extrusionOk="0">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1"/>
            <p:cNvSpPr/>
            <p:nvPr/>
          </p:nvSpPr>
          <p:spPr>
            <a:xfrm>
              <a:off x="8552200" y="2967500"/>
              <a:ext cx="74000" cy="186200"/>
            </a:xfrm>
            <a:custGeom>
              <a:avLst/>
              <a:gdLst/>
              <a:ahLst/>
              <a:cxnLst/>
              <a:rect l="l" t="t" r="r" b="b"/>
              <a:pathLst>
                <a:path w="2960" h="7448" extrusionOk="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1"/>
            <p:cNvSpPr/>
            <p:nvPr/>
          </p:nvSpPr>
          <p:spPr>
            <a:xfrm>
              <a:off x="8580450" y="2898300"/>
              <a:ext cx="71125" cy="204725"/>
            </a:xfrm>
            <a:custGeom>
              <a:avLst/>
              <a:gdLst/>
              <a:ahLst/>
              <a:cxnLst/>
              <a:rect l="l" t="t" r="r" b="b"/>
              <a:pathLst>
                <a:path w="2845" h="8189" extrusionOk="0">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1"/>
            <p:cNvSpPr/>
            <p:nvPr/>
          </p:nvSpPr>
          <p:spPr>
            <a:xfrm>
              <a:off x="8621475" y="3070625"/>
              <a:ext cx="114925" cy="99600"/>
            </a:xfrm>
            <a:custGeom>
              <a:avLst/>
              <a:gdLst/>
              <a:ahLst/>
              <a:cxnLst/>
              <a:rect l="l" t="t" r="r" b="b"/>
              <a:pathLst>
                <a:path w="4597" h="3984" extrusionOk="0">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1"/>
            <p:cNvSpPr/>
            <p:nvPr/>
          </p:nvSpPr>
          <p:spPr>
            <a:xfrm>
              <a:off x="8595400" y="2936775"/>
              <a:ext cx="51750" cy="107750"/>
            </a:xfrm>
            <a:custGeom>
              <a:avLst/>
              <a:gdLst/>
              <a:ahLst/>
              <a:cxnLst/>
              <a:rect l="l" t="t" r="r" b="b"/>
              <a:pathLst>
                <a:path w="2070" h="4310" extrusionOk="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1"/>
            <p:cNvSpPr/>
            <p:nvPr/>
          </p:nvSpPr>
          <p:spPr>
            <a:xfrm>
              <a:off x="8570100" y="2995600"/>
              <a:ext cx="55950" cy="134575"/>
            </a:xfrm>
            <a:custGeom>
              <a:avLst/>
              <a:gdLst/>
              <a:ahLst/>
              <a:cxnLst/>
              <a:rect l="l" t="t" r="r" b="b"/>
              <a:pathLst>
                <a:path w="2238" h="5383" extrusionOk="0">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1"/>
            <p:cNvSpPr/>
            <p:nvPr/>
          </p:nvSpPr>
          <p:spPr>
            <a:xfrm>
              <a:off x="8612875" y="3063500"/>
              <a:ext cx="59775" cy="122075"/>
            </a:xfrm>
            <a:custGeom>
              <a:avLst/>
              <a:gdLst/>
              <a:ahLst/>
              <a:cxnLst/>
              <a:rect l="l" t="t" r="r" b="b"/>
              <a:pathLst>
                <a:path w="2391" h="4883" extrusionOk="0">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1"/>
            <p:cNvSpPr/>
            <p:nvPr/>
          </p:nvSpPr>
          <p:spPr>
            <a:xfrm>
              <a:off x="8717400" y="3043025"/>
              <a:ext cx="36175" cy="78375"/>
            </a:xfrm>
            <a:custGeom>
              <a:avLst/>
              <a:gdLst/>
              <a:ahLst/>
              <a:cxnLst/>
              <a:rect l="l" t="t" r="r" b="b"/>
              <a:pathLst>
                <a:path w="1447" h="3135" extrusionOk="0">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1"/>
            <p:cNvSpPr/>
            <p:nvPr/>
          </p:nvSpPr>
          <p:spPr>
            <a:xfrm>
              <a:off x="8673200" y="2956025"/>
              <a:ext cx="35450" cy="72300"/>
            </a:xfrm>
            <a:custGeom>
              <a:avLst/>
              <a:gdLst/>
              <a:ahLst/>
              <a:cxnLst/>
              <a:rect l="l" t="t" r="r" b="b"/>
              <a:pathLst>
                <a:path w="1418" h="2892" extrusionOk="0">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1"/>
            <p:cNvSpPr/>
            <p:nvPr/>
          </p:nvSpPr>
          <p:spPr>
            <a:xfrm>
              <a:off x="8630150" y="3096675"/>
              <a:ext cx="118650" cy="79450"/>
            </a:xfrm>
            <a:custGeom>
              <a:avLst/>
              <a:gdLst/>
              <a:ahLst/>
              <a:cxnLst/>
              <a:rect l="l" t="t" r="r" b="b"/>
              <a:pathLst>
                <a:path w="4746" h="3178" extrusionOk="0">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1"/>
            <p:cNvSpPr/>
            <p:nvPr/>
          </p:nvSpPr>
          <p:spPr>
            <a:xfrm>
              <a:off x="8595425" y="2926725"/>
              <a:ext cx="53000" cy="158075"/>
            </a:xfrm>
            <a:custGeom>
              <a:avLst/>
              <a:gdLst/>
              <a:ahLst/>
              <a:cxnLst/>
              <a:rect l="l" t="t" r="r" b="b"/>
              <a:pathLst>
                <a:path w="2120" h="6323" extrusionOk="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1"/>
            <p:cNvSpPr/>
            <p:nvPr/>
          </p:nvSpPr>
          <p:spPr>
            <a:xfrm>
              <a:off x="8563675" y="2976400"/>
              <a:ext cx="11025" cy="83650"/>
            </a:xfrm>
            <a:custGeom>
              <a:avLst/>
              <a:gdLst/>
              <a:ahLst/>
              <a:cxnLst/>
              <a:rect l="l" t="t" r="r" b="b"/>
              <a:pathLst>
                <a:path w="441" h="3346" extrusionOk="0">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1"/>
            <p:cNvSpPr/>
            <p:nvPr/>
          </p:nvSpPr>
          <p:spPr>
            <a:xfrm>
              <a:off x="8566350" y="3061025"/>
              <a:ext cx="59825" cy="81325"/>
            </a:xfrm>
            <a:custGeom>
              <a:avLst/>
              <a:gdLst/>
              <a:ahLst/>
              <a:cxnLst/>
              <a:rect l="l" t="t" r="r" b="b"/>
              <a:pathLst>
                <a:path w="2393" h="3253" extrusionOk="0">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1"/>
            <p:cNvSpPr/>
            <p:nvPr/>
          </p:nvSpPr>
          <p:spPr>
            <a:xfrm>
              <a:off x="8638375" y="3027425"/>
              <a:ext cx="119025" cy="106925"/>
            </a:xfrm>
            <a:custGeom>
              <a:avLst/>
              <a:gdLst/>
              <a:ahLst/>
              <a:cxnLst/>
              <a:rect l="l" t="t" r="r" b="b"/>
              <a:pathLst>
                <a:path w="4761" h="4277" extrusionOk="0">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1"/>
            <p:cNvSpPr/>
            <p:nvPr/>
          </p:nvSpPr>
          <p:spPr>
            <a:xfrm>
              <a:off x="8681900" y="2942825"/>
              <a:ext cx="58325" cy="113425"/>
            </a:xfrm>
            <a:custGeom>
              <a:avLst/>
              <a:gdLst/>
              <a:ahLst/>
              <a:cxnLst/>
              <a:rect l="l" t="t" r="r" b="b"/>
              <a:pathLst>
                <a:path w="2333" h="4537" extrusionOk="0">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1"/>
            <p:cNvSpPr/>
            <p:nvPr/>
          </p:nvSpPr>
          <p:spPr>
            <a:xfrm>
              <a:off x="8705000" y="2989400"/>
              <a:ext cx="21975" cy="16000"/>
            </a:xfrm>
            <a:custGeom>
              <a:avLst/>
              <a:gdLst/>
              <a:ahLst/>
              <a:cxnLst/>
              <a:rect l="l" t="t" r="r" b="b"/>
              <a:pathLst>
                <a:path w="879" h="640" extrusionOk="0">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1"/>
            <p:cNvSpPr/>
            <p:nvPr/>
          </p:nvSpPr>
          <p:spPr>
            <a:xfrm>
              <a:off x="8677225" y="3176150"/>
              <a:ext cx="66250" cy="31375"/>
            </a:xfrm>
            <a:custGeom>
              <a:avLst/>
              <a:gdLst/>
              <a:ahLst/>
              <a:cxnLst/>
              <a:rect l="l" t="t" r="r" b="b"/>
              <a:pathLst>
                <a:path w="2650" h="1255" extrusionOk="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1"/>
            <p:cNvSpPr/>
            <p:nvPr/>
          </p:nvSpPr>
          <p:spPr>
            <a:xfrm>
              <a:off x="8544500" y="2949475"/>
              <a:ext cx="41225" cy="47275"/>
            </a:xfrm>
            <a:custGeom>
              <a:avLst/>
              <a:gdLst/>
              <a:ahLst/>
              <a:cxnLst/>
              <a:rect l="l" t="t" r="r" b="b"/>
              <a:pathLst>
                <a:path w="1649" h="1891" extrusionOk="0">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1"/>
            <p:cNvSpPr/>
            <p:nvPr/>
          </p:nvSpPr>
          <p:spPr>
            <a:xfrm>
              <a:off x="8591450" y="2928325"/>
              <a:ext cx="19925" cy="35100"/>
            </a:xfrm>
            <a:custGeom>
              <a:avLst/>
              <a:gdLst/>
              <a:ahLst/>
              <a:cxnLst/>
              <a:rect l="l" t="t" r="r" b="b"/>
              <a:pathLst>
                <a:path w="797" h="1404" extrusionOk="0">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1"/>
            <p:cNvSpPr/>
            <p:nvPr/>
          </p:nvSpPr>
          <p:spPr>
            <a:xfrm>
              <a:off x="8725625" y="3099675"/>
              <a:ext cx="31175" cy="27400"/>
            </a:xfrm>
            <a:custGeom>
              <a:avLst/>
              <a:gdLst/>
              <a:ahLst/>
              <a:cxnLst/>
              <a:rect l="l" t="t" r="r" b="b"/>
              <a:pathLst>
                <a:path w="1247" h="1096" extrusionOk="0">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1"/>
            <p:cNvSpPr/>
            <p:nvPr/>
          </p:nvSpPr>
          <p:spPr>
            <a:xfrm>
              <a:off x="8250725" y="3117000"/>
              <a:ext cx="387625" cy="172125"/>
            </a:xfrm>
            <a:custGeom>
              <a:avLst/>
              <a:gdLst/>
              <a:ahLst/>
              <a:cxnLst/>
              <a:rect l="l" t="t" r="r" b="b"/>
              <a:pathLst>
                <a:path w="15505" h="6885" extrusionOk="0">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1"/>
            <p:cNvSpPr/>
            <p:nvPr/>
          </p:nvSpPr>
          <p:spPr>
            <a:xfrm>
              <a:off x="8525050" y="3117275"/>
              <a:ext cx="118225" cy="107350"/>
            </a:xfrm>
            <a:custGeom>
              <a:avLst/>
              <a:gdLst/>
              <a:ahLst/>
              <a:cxnLst/>
              <a:rect l="l" t="t" r="r" b="b"/>
              <a:pathLst>
                <a:path w="4729" h="4294" extrusionOk="0">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1"/>
            <p:cNvSpPr/>
            <p:nvPr/>
          </p:nvSpPr>
          <p:spPr>
            <a:xfrm>
              <a:off x="8581875" y="3038825"/>
              <a:ext cx="128625" cy="144900"/>
            </a:xfrm>
            <a:custGeom>
              <a:avLst/>
              <a:gdLst/>
              <a:ahLst/>
              <a:cxnLst/>
              <a:rect l="l" t="t" r="r" b="b"/>
              <a:pathLst>
                <a:path w="5145" h="5796" extrusionOk="0">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1"/>
            <p:cNvSpPr/>
            <p:nvPr/>
          </p:nvSpPr>
          <p:spPr>
            <a:xfrm>
              <a:off x="8447725" y="2948500"/>
              <a:ext cx="166075" cy="127400"/>
            </a:xfrm>
            <a:custGeom>
              <a:avLst/>
              <a:gdLst/>
              <a:ahLst/>
              <a:cxnLst/>
              <a:rect l="l" t="t" r="r" b="b"/>
              <a:pathLst>
                <a:path w="6643" h="5096" extrusionOk="0">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1"/>
            <p:cNvSpPr/>
            <p:nvPr/>
          </p:nvSpPr>
          <p:spPr>
            <a:xfrm>
              <a:off x="8549500" y="2980500"/>
              <a:ext cx="134300" cy="157525"/>
            </a:xfrm>
            <a:custGeom>
              <a:avLst/>
              <a:gdLst/>
              <a:ahLst/>
              <a:cxnLst/>
              <a:rect l="l" t="t" r="r" b="b"/>
              <a:pathLst>
                <a:path w="5372" h="6301" extrusionOk="0">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1"/>
            <p:cNvSpPr/>
            <p:nvPr/>
          </p:nvSpPr>
          <p:spPr>
            <a:xfrm>
              <a:off x="8442200" y="2984950"/>
              <a:ext cx="225275" cy="188175"/>
            </a:xfrm>
            <a:custGeom>
              <a:avLst/>
              <a:gdLst/>
              <a:ahLst/>
              <a:cxnLst/>
              <a:rect l="l" t="t" r="r" b="b"/>
              <a:pathLst>
                <a:path w="9011" h="7527" extrusionOk="0">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1"/>
            <p:cNvSpPr/>
            <p:nvPr/>
          </p:nvSpPr>
          <p:spPr>
            <a:xfrm>
              <a:off x="8561750" y="3060300"/>
              <a:ext cx="114550" cy="136300"/>
            </a:xfrm>
            <a:custGeom>
              <a:avLst/>
              <a:gdLst/>
              <a:ahLst/>
              <a:cxnLst/>
              <a:rect l="l" t="t" r="r" b="b"/>
              <a:pathLst>
                <a:path w="4582" h="5452" extrusionOk="0">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1"/>
            <p:cNvSpPr/>
            <p:nvPr/>
          </p:nvSpPr>
          <p:spPr>
            <a:xfrm>
              <a:off x="8571600" y="3093625"/>
              <a:ext cx="85925" cy="72150"/>
            </a:xfrm>
            <a:custGeom>
              <a:avLst/>
              <a:gdLst/>
              <a:ahLst/>
              <a:cxnLst/>
              <a:rect l="l" t="t" r="r" b="b"/>
              <a:pathLst>
                <a:path w="3437" h="2886" extrusionOk="0">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1"/>
            <p:cNvSpPr/>
            <p:nvPr/>
          </p:nvSpPr>
          <p:spPr>
            <a:xfrm>
              <a:off x="8561875" y="3003725"/>
              <a:ext cx="105975" cy="102800"/>
            </a:xfrm>
            <a:custGeom>
              <a:avLst/>
              <a:gdLst/>
              <a:ahLst/>
              <a:cxnLst/>
              <a:rect l="l" t="t" r="r" b="b"/>
              <a:pathLst>
                <a:path w="4239" h="4112" extrusionOk="0">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1"/>
            <p:cNvSpPr/>
            <p:nvPr/>
          </p:nvSpPr>
          <p:spPr>
            <a:xfrm>
              <a:off x="8501450" y="3024925"/>
              <a:ext cx="108800" cy="92175"/>
            </a:xfrm>
            <a:custGeom>
              <a:avLst/>
              <a:gdLst/>
              <a:ahLst/>
              <a:cxnLst/>
              <a:rect l="l" t="t" r="r" b="b"/>
              <a:pathLst>
                <a:path w="4352" h="3687" extrusionOk="0">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1"/>
            <p:cNvSpPr/>
            <p:nvPr/>
          </p:nvSpPr>
          <p:spPr>
            <a:xfrm>
              <a:off x="8519550" y="3050650"/>
              <a:ext cx="88725" cy="67950"/>
            </a:xfrm>
            <a:custGeom>
              <a:avLst/>
              <a:gdLst/>
              <a:ahLst/>
              <a:cxnLst/>
              <a:rect l="l" t="t" r="r" b="b"/>
              <a:pathLst>
                <a:path w="3549" h="2718" extrusionOk="0">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1"/>
            <p:cNvSpPr/>
            <p:nvPr/>
          </p:nvSpPr>
          <p:spPr>
            <a:xfrm>
              <a:off x="8528825" y="3048400"/>
              <a:ext cx="45325" cy="49375"/>
            </a:xfrm>
            <a:custGeom>
              <a:avLst/>
              <a:gdLst/>
              <a:ahLst/>
              <a:cxnLst/>
              <a:rect l="l" t="t" r="r" b="b"/>
              <a:pathLst>
                <a:path w="1813" h="1975" extrusionOk="0">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1"/>
            <p:cNvSpPr/>
            <p:nvPr/>
          </p:nvSpPr>
          <p:spPr>
            <a:xfrm>
              <a:off x="8590150" y="3046500"/>
              <a:ext cx="44400" cy="65925"/>
            </a:xfrm>
            <a:custGeom>
              <a:avLst/>
              <a:gdLst/>
              <a:ahLst/>
              <a:cxnLst/>
              <a:rect l="l" t="t" r="r" b="b"/>
              <a:pathLst>
                <a:path w="1776" h="2637" extrusionOk="0">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1"/>
            <p:cNvSpPr/>
            <p:nvPr/>
          </p:nvSpPr>
          <p:spPr>
            <a:xfrm>
              <a:off x="8486800" y="3090800"/>
              <a:ext cx="141975" cy="64750"/>
            </a:xfrm>
            <a:custGeom>
              <a:avLst/>
              <a:gdLst/>
              <a:ahLst/>
              <a:cxnLst/>
              <a:rect l="l" t="t" r="r" b="b"/>
              <a:pathLst>
                <a:path w="5679" h="2590" extrusionOk="0">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1"/>
            <p:cNvSpPr/>
            <p:nvPr/>
          </p:nvSpPr>
          <p:spPr>
            <a:xfrm>
              <a:off x="8446725" y="3100575"/>
              <a:ext cx="132225" cy="110600"/>
            </a:xfrm>
            <a:custGeom>
              <a:avLst/>
              <a:gdLst/>
              <a:ahLst/>
              <a:cxnLst/>
              <a:rect l="l" t="t" r="r" b="b"/>
              <a:pathLst>
                <a:path w="5289" h="4424" extrusionOk="0">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1"/>
            <p:cNvSpPr/>
            <p:nvPr/>
          </p:nvSpPr>
          <p:spPr>
            <a:xfrm>
              <a:off x="8400050" y="2984825"/>
              <a:ext cx="142950" cy="119575"/>
            </a:xfrm>
            <a:custGeom>
              <a:avLst/>
              <a:gdLst/>
              <a:ahLst/>
              <a:cxnLst/>
              <a:rect l="l" t="t" r="r" b="b"/>
              <a:pathLst>
                <a:path w="5718" h="4783" extrusionOk="0">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1"/>
            <p:cNvSpPr/>
            <p:nvPr/>
          </p:nvSpPr>
          <p:spPr>
            <a:xfrm>
              <a:off x="8460150" y="2998125"/>
              <a:ext cx="105500" cy="104250"/>
            </a:xfrm>
            <a:custGeom>
              <a:avLst/>
              <a:gdLst/>
              <a:ahLst/>
              <a:cxnLst/>
              <a:rect l="l" t="t" r="r" b="b"/>
              <a:pathLst>
                <a:path w="4220" h="4170" extrusionOk="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1"/>
            <p:cNvSpPr/>
            <p:nvPr/>
          </p:nvSpPr>
          <p:spPr>
            <a:xfrm>
              <a:off x="8525300" y="3098225"/>
              <a:ext cx="85250" cy="44300"/>
            </a:xfrm>
            <a:custGeom>
              <a:avLst/>
              <a:gdLst/>
              <a:ahLst/>
              <a:cxnLst/>
              <a:rect l="l" t="t" r="r" b="b"/>
              <a:pathLst>
                <a:path w="3410" h="1772" extrusionOk="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1"/>
            <p:cNvSpPr/>
            <p:nvPr/>
          </p:nvSpPr>
          <p:spPr>
            <a:xfrm>
              <a:off x="8483000" y="3100525"/>
              <a:ext cx="92175" cy="82500"/>
            </a:xfrm>
            <a:custGeom>
              <a:avLst/>
              <a:gdLst/>
              <a:ahLst/>
              <a:cxnLst/>
              <a:rect l="l" t="t" r="r" b="b"/>
              <a:pathLst>
                <a:path w="3687" h="3300" extrusionOk="0">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1"/>
            <p:cNvSpPr/>
            <p:nvPr/>
          </p:nvSpPr>
          <p:spPr>
            <a:xfrm>
              <a:off x="8683600" y="3092425"/>
              <a:ext cx="26925" cy="9575"/>
            </a:xfrm>
            <a:custGeom>
              <a:avLst/>
              <a:gdLst/>
              <a:ahLst/>
              <a:cxnLst/>
              <a:rect l="l" t="t" r="r" b="b"/>
              <a:pathLst>
                <a:path w="1077" h="383" extrusionOk="0">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1"/>
            <p:cNvSpPr/>
            <p:nvPr/>
          </p:nvSpPr>
          <p:spPr>
            <a:xfrm>
              <a:off x="8608600" y="3167275"/>
              <a:ext cx="28850" cy="26100"/>
            </a:xfrm>
            <a:custGeom>
              <a:avLst/>
              <a:gdLst/>
              <a:ahLst/>
              <a:cxnLst/>
              <a:rect l="l" t="t" r="r" b="b"/>
              <a:pathLst>
                <a:path w="1154" h="1044" extrusionOk="0">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1"/>
            <p:cNvSpPr/>
            <p:nvPr/>
          </p:nvSpPr>
          <p:spPr>
            <a:xfrm>
              <a:off x="8448100" y="3022050"/>
              <a:ext cx="18100" cy="12700"/>
            </a:xfrm>
            <a:custGeom>
              <a:avLst/>
              <a:gdLst/>
              <a:ahLst/>
              <a:cxnLst/>
              <a:rect l="l" t="t" r="r" b="b"/>
              <a:pathLst>
                <a:path w="724" h="508" extrusionOk="0">
                  <a:moveTo>
                    <a:pt x="0" y="0"/>
                  </a:moveTo>
                  <a:cubicBezTo>
                    <a:pt x="0" y="0"/>
                    <a:pt x="316" y="508"/>
                    <a:pt x="724" y="122"/>
                  </a:cubicBezTo>
                  <a:lnTo>
                    <a:pt x="430" y="5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1"/>
            <p:cNvSpPr/>
            <p:nvPr/>
          </p:nvSpPr>
          <p:spPr>
            <a:xfrm>
              <a:off x="8470050" y="3002150"/>
              <a:ext cx="70325" cy="94400"/>
            </a:xfrm>
            <a:custGeom>
              <a:avLst/>
              <a:gdLst/>
              <a:ahLst/>
              <a:cxnLst/>
              <a:rect l="l" t="t" r="r" b="b"/>
              <a:pathLst>
                <a:path w="2813" h="3776" extrusionOk="0">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1"/>
            <p:cNvSpPr/>
            <p:nvPr/>
          </p:nvSpPr>
          <p:spPr>
            <a:xfrm>
              <a:off x="8455450" y="3103800"/>
              <a:ext cx="36975" cy="55350"/>
            </a:xfrm>
            <a:custGeom>
              <a:avLst/>
              <a:gdLst/>
              <a:ahLst/>
              <a:cxnLst/>
              <a:rect l="l" t="t" r="r" b="b"/>
              <a:pathLst>
                <a:path w="1479" h="2214" extrusionOk="0">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1"/>
            <p:cNvSpPr/>
            <p:nvPr/>
          </p:nvSpPr>
          <p:spPr>
            <a:xfrm>
              <a:off x="8490200" y="3156100"/>
              <a:ext cx="84825" cy="34725"/>
            </a:xfrm>
            <a:custGeom>
              <a:avLst/>
              <a:gdLst/>
              <a:ahLst/>
              <a:cxnLst/>
              <a:rect l="l" t="t" r="r" b="b"/>
              <a:pathLst>
                <a:path w="3393" h="1389" extrusionOk="0">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1"/>
            <p:cNvSpPr/>
            <p:nvPr/>
          </p:nvSpPr>
          <p:spPr>
            <a:xfrm>
              <a:off x="8482800" y="3146575"/>
              <a:ext cx="16075" cy="29150"/>
            </a:xfrm>
            <a:custGeom>
              <a:avLst/>
              <a:gdLst/>
              <a:ahLst/>
              <a:cxnLst/>
              <a:rect l="l" t="t" r="r" b="b"/>
              <a:pathLst>
                <a:path w="643" h="1166" extrusionOk="0">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1"/>
            <p:cNvSpPr/>
            <p:nvPr/>
          </p:nvSpPr>
          <p:spPr>
            <a:xfrm>
              <a:off x="8619550" y="3081550"/>
              <a:ext cx="47975" cy="94825"/>
            </a:xfrm>
            <a:custGeom>
              <a:avLst/>
              <a:gdLst/>
              <a:ahLst/>
              <a:cxnLst/>
              <a:rect l="l" t="t" r="r" b="b"/>
              <a:pathLst>
                <a:path w="1919" h="3793" extrusionOk="0">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1"/>
            <p:cNvSpPr/>
            <p:nvPr/>
          </p:nvSpPr>
          <p:spPr>
            <a:xfrm>
              <a:off x="8649175" y="3049100"/>
              <a:ext cx="47000" cy="134600"/>
            </a:xfrm>
            <a:custGeom>
              <a:avLst/>
              <a:gdLst/>
              <a:ahLst/>
              <a:cxnLst/>
              <a:rect l="l" t="t" r="r" b="b"/>
              <a:pathLst>
                <a:path w="1880" h="5384" extrusionOk="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1"/>
            <p:cNvSpPr/>
            <p:nvPr/>
          </p:nvSpPr>
          <p:spPr>
            <a:xfrm>
              <a:off x="8479000" y="2964875"/>
              <a:ext cx="120975" cy="22925"/>
            </a:xfrm>
            <a:custGeom>
              <a:avLst/>
              <a:gdLst/>
              <a:ahLst/>
              <a:cxnLst/>
              <a:rect l="l" t="t" r="r" b="b"/>
              <a:pathLst>
                <a:path w="4839" h="917" extrusionOk="0">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1"/>
            <p:cNvSpPr/>
            <p:nvPr/>
          </p:nvSpPr>
          <p:spPr>
            <a:xfrm>
              <a:off x="8568025" y="2986775"/>
              <a:ext cx="112450" cy="112475"/>
            </a:xfrm>
            <a:custGeom>
              <a:avLst/>
              <a:gdLst/>
              <a:ahLst/>
              <a:cxnLst/>
              <a:rect l="l" t="t" r="r" b="b"/>
              <a:pathLst>
                <a:path w="4498" h="4499" extrusionOk="0">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1"/>
            <p:cNvSpPr/>
            <p:nvPr/>
          </p:nvSpPr>
          <p:spPr>
            <a:xfrm>
              <a:off x="8529600" y="3059450"/>
              <a:ext cx="67475" cy="56800"/>
            </a:xfrm>
            <a:custGeom>
              <a:avLst/>
              <a:gdLst/>
              <a:ahLst/>
              <a:cxnLst/>
              <a:rect l="l" t="t" r="r" b="b"/>
              <a:pathLst>
                <a:path w="2699" h="2272" extrusionOk="0">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1"/>
            <p:cNvSpPr/>
            <p:nvPr/>
          </p:nvSpPr>
          <p:spPr>
            <a:xfrm>
              <a:off x="8169350" y="3056250"/>
              <a:ext cx="100400" cy="129275"/>
            </a:xfrm>
            <a:custGeom>
              <a:avLst/>
              <a:gdLst/>
              <a:ahLst/>
              <a:cxnLst/>
              <a:rect l="l" t="t" r="r" b="b"/>
              <a:pathLst>
                <a:path w="4016" h="5171" extrusionOk="0">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1"/>
            <p:cNvSpPr/>
            <p:nvPr/>
          </p:nvSpPr>
          <p:spPr>
            <a:xfrm>
              <a:off x="8184925" y="3140300"/>
              <a:ext cx="133700" cy="131350"/>
            </a:xfrm>
            <a:custGeom>
              <a:avLst/>
              <a:gdLst/>
              <a:ahLst/>
              <a:cxnLst/>
              <a:rect l="l" t="t" r="r" b="b"/>
              <a:pathLst>
                <a:path w="5348" h="5254" extrusionOk="0">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1"/>
            <p:cNvSpPr/>
            <p:nvPr/>
          </p:nvSpPr>
          <p:spPr>
            <a:xfrm>
              <a:off x="8346700" y="3028775"/>
              <a:ext cx="110350" cy="176250"/>
            </a:xfrm>
            <a:custGeom>
              <a:avLst/>
              <a:gdLst/>
              <a:ahLst/>
              <a:cxnLst/>
              <a:rect l="l" t="t" r="r" b="b"/>
              <a:pathLst>
                <a:path w="4414" h="7050" extrusionOk="0">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1"/>
            <p:cNvSpPr/>
            <p:nvPr/>
          </p:nvSpPr>
          <p:spPr>
            <a:xfrm>
              <a:off x="8225200" y="3148250"/>
              <a:ext cx="176000" cy="107900"/>
            </a:xfrm>
            <a:custGeom>
              <a:avLst/>
              <a:gdLst/>
              <a:ahLst/>
              <a:cxnLst/>
              <a:rect l="l" t="t" r="r" b="b"/>
              <a:pathLst>
                <a:path w="7040" h="4316" extrusionOk="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1"/>
            <p:cNvSpPr/>
            <p:nvPr/>
          </p:nvSpPr>
          <p:spPr>
            <a:xfrm>
              <a:off x="8212525" y="3023475"/>
              <a:ext cx="199500" cy="197625"/>
            </a:xfrm>
            <a:custGeom>
              <a:avLst/>
              <a:gdLst/>
              <a:ahLst/>
              <a:cxnLst/>
              <a:rect l="l" t="t" r="r" b="b"/>
              <a:pathLst>
                <a:path w="7980" h="7905" extrusionOk="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1"/>
            <p:cNvSpPr/>
            <p:nvPr/>
          </p:nvSpPr>
          <p:spPr>
            <a:xfrm>
              <a:off x="8181025" y="3096375"/>
              <a:ext cx="120150" cy="138250"/>
            </a:xfrm>
            <a:custGeom>
              <a:avLst/>
              <a:gdLst/>
              <a:ahLst/>
              <a:cxnLst/>
              <a:rect l="l" t="t" r="r" b="b"/>
              <a:pathLst>
                <a:path w="4806" h="5530" extrusionOk="0">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1"/>
            <p:cNvSpPr/>
            <p:nvPr/>
          </p:nvSpPr>
          <p:spPr>
            <a:xfrm>
              <a:off x="8215600" y="3115225"/>
              <a:ext cx="57550" cy="85175"/>
            </a:xfrm>
            <a:custGeom>
              <a:avLst/>
              <a:gdLst/>
              <a:ahLst/>
              <a:cxnLst/>
              <a:rect l="l" t="t" r="r" b="b"/>
              <a:pathLst>
                <a:path w="2302" h="3407" extrusionOk="0">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1"/>
            <p:cNvSpPr/>
            <p:nvPr/>
          </p:nvSpPr>
          <p:spPr>
            <a:xfrm>
              <a:off x="8266500" y="3150375"/>
              <a:ext cx="118650" cy="92925"/>
            </a:xfrm>
            <a:custGeom>
              <a:avLst/>
              <a:gdLst/>
              <a:ahLst/>
              <a:cxnLst/>
              <a:rect l="l" t="t" r="r" b="b"/>
              <a:pathLst>
                <a:path w="4746" h="3717" extrusionOk="0">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1"/>
            <p:cNvSpPr/>
            <p:nvPr/>
          </p:nvSpPr>
          <p:spPr>
            <a:xfrm>
              <a:off x="8289000" y="3073450"/>
              <a:ext cx="89600" cy="107225"/>
            </a:xfrm>
            <a:custGeom>
              <a:avLst/>
              <a:gdLst/>
              <a:ahLst/>
              <a:cxnLst/>
              <a:rect l="l" t="t" r="r" b="b"/>
              <a:pathLst>
                <a:path w="3584" h="4289" extrusionOk="0">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1"/>
            <p:cNvSpPr/>
            <p:nvPr/>
          </p:nvSpPr>
          <p:spPr>
            <a:xfrm>
              <a:off x="8268100" y="3087125"/>
              <a:ext cx="69875" cy="82450"/>
            </a:xfrm>
            <a:custGeom>
              <a:avLst/>
              <a:gdLst/>
              <a:ahLst/>
              <a:cxnLst/>
              <a:rect l="l" t="t" r="r" b="b"/>
              <a:pathLst>
                <a:path w="2795" h="3298" extrusionOk="0">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1"/>
            <p:cNvSpPr/>
            <p:nvPr/>
          </p:nvSpPr>
          <p:spPr>
            <a:xfrm>
              <a:off x="8295600" y="3104375"/>
              <a:ext cx="46250" cy="39925"/>
            </a:xfrm>
            <a:custGeom>
              <a:avLst/>
              <a:gdLst/>
              <a:ahLst/>
              <a:cxnLst/>
              <a:rect l="l" t="t" r="r" b="b"/>
              <a:pathLst>
                <a:path w="1850" h="1597" extrusionOk="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1"/>
            <p:cNvSpPr/>
            <p:nvPr/>
          </p:nvSpPr>
          <p:spPr>
            <a:xfrm>
              <a:off x="8264400" y="3145525"/>
              <a:ext cx="68225" cy="58900"/>
            </a:xfrm>
            <a:custGeom>
              <a:avLst/>
              <a:gdLst/>
              <a:ahLst/>
              <a:cxnLst/>
              <a:rect l="l" t="t" r="r" b="b"/>
              <a:pathLst>
                <a:path w="2729" h="2356" extrusionOk="0">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1"/>
            <p:cNvSpPr/>
            <p:nvPr/>
          </p:nvSpPr>
          <p:spPr>
            <a:xfrm>
              <a:off x="8237575" y="3047175"/>
              <a:ext cx="88075" cy="137175"/>
            </a:xfrm>
            <a:custGeom>
              <a:avLst/>
              <a:gdLst/>
              <a:ahLst/>
              <a:cxnLst/>
              <a:rect l="l" t="t" r="r" b="b"/>
              <a:pathLst>
                <a:path w="3523" h="5487" extrusionOk="0">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1"/>
            <p:cNvSpPr/>
            <p:nvPr/>
          </p:nvSpPr>
          <p:spPr>
            <a:xfrm>
              <a:off x="8195600" y="3005400"/>
              <a:ext cx="132450" cy="112850"/>
            </a:xfrm>
            <a:custGeom>
              <a:avLst/>
              <a:gdLst/>
              <a:ahLst/>
              <a:cxnLst/>
              <a:rect l="l" t="t" r="r" b="b"/>
              <a:pathLst>
                <a:path w="5298" h="4514" extrusionOk="0">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1"/>
            <p:cNvSpPr/>
            <p:nvPr/>
          </p:nvSpPr>
          <p:spPr>
            <a:xfrm>
              <a:off x="8323000" y="2984950"/>
              <a:ext cx="98125" cy="156925"/>
            </a:xfrm>
            <a:custGeom>
              <a:avLst/>
              <a:gdLst/>
              <a:ahLst/>
              <a:cxnLst/>
              <a:rect l="l" t="t" r="r" b="b"/>
              <a:pathLst>
                <a:path w="3925" h="6277" extrusionOk="0">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1"/>
            <p:cNvSpPr/>
            <p:nvPr/>
          </p:nvSpPr>
          <p:spPr>
            <a:xfrm>
              <a:off x="8316725" y="3041250"/>
              <a:ext cx="94400" cy="109075"/>
            </a:xfrm>
            <a:custGeom>
              <a:avLst/>
              <a:gdLst/>
              <a:ahLst/>
              <a:cxnLst/>
              <a:rect l="l" t="t" r="r" b="b"/>
              <a:pathLst>
                <a:path w="3776" h="4363" extrusionOk="0">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1"/>
            <p:cNvSpPr/>
            <p:nvPr/>
          </p:nvSpPr>
          <p:spPr>
            <a:xfrm>
              <a:off x="8246500" y="3088575"/>
              <a:ext cx="62425" cy="77575"/>
            </a:xfrm>
            <a:custGeom>
              <a:avLst/>
              <a:gdLst/>
              <a:ahLst/>
              <a:cxnLst/>
              <a:rect l="l" t="t" r="r" b="b"/>
              <a:pathLst>
                <a:path w="2497" h="3103" extrusionOk="0">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1"/>
            <p:cNvSpPr/>
            <p:nvPr/>
          </p:nvSpPr>
          <p:spPr>
            <a:xfrm>
              <a:off x="8224325" y="3037375"/>
              <a:ext cx="95350" cy="76900"/>
            </a:xfrm>
            <a:custGeom>
              <a:avLst/>
              <a:gdLst/>
              <a:ahLst/>
              <a:cxnLst/>
              <a:rect l="l" t="t" r="r" b="b"/>
              <a:pathLst>
                <a:path w="3814" h="3076" extrusionOk="0">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1"/>
            <p:cNvSpPr/>
            <p:nvPr/>
          </p:nvSpPr>
          <p:spPr>
            <a:xfrm>
              <a:off x="8244150" y="3236575"/>
              <a:ext cx="11950" cy="26200"/>
            </a:xfrm>
            <a:custGeom>
              <a:avLst/>
              <a:gdLst/>
              <a:ahLst/>
              <a:cxnLst/>
              <a:rect l="l" t="t" r="r" b="b"/>
              <a:pathLst>
                <a:path w="478" h="1048" extrusionOk="0">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1"/>
            <p:cNvSpPr/>
            <p:nvPr/>
          </p:nvSpPr>
          <p:spPr>
            <a:xfrm>
              <a:off x="8181075" y="3143650"/>
              <a:ext cx="34375" cy="18225"/>
            </a:xfrm>
            <a:custGeom>
              <a:avLst/>
              <a:gdLst/>
              <a:ahLst/>
              <a:cxnLst/>
              <a:rect l="l" t="t" r="r" b="b"/>
              <a:pathLst>
                <a:path w="1375" h="729" extrusionOk="0">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1"/>
            <p:cNvSpPr/>
            <p:nvPr/>
          </p:nvSpPr>
          <p:spPr>
            <a:xfrm>
              <a:off x="8392350" y="3042875"/>
              <a:ext cx="14650" cy="15950"/>
            </a:xfrm>
            <a:custGeom>
              <a:avLst/>
              <a:gdLst/>
              <a:ahLst/>
              <a:cxnLst/>
              <a:rect l="l" t="t" r="r" b="b"/>
              <a:pathLst>
                <a:path w="586" h="638" extrusionOk="0">
                  <a:moveTo>
                    <a:pt x="585" y="1"/>
                  </a:moveTo>
                  <a:cubicBezTo>
                    <a:pt x="585" y="1"/>
                    <a:pt x="1" y="121"/>
                    <a:pt x="223" y="637"/>
                  </a:cubicBezTo>
                  <a:lnTo>
                    <a:pt x="386" y="383"/>
                  </a:lnTo>
                  <a:close/>
                </a:path>
              </a:pathLst>
            </a:custGeom>
            <a:solidFill>
              <a:srgbClr val="E27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1"/>
            <p:cNvSpPr/>
            <p:nvPr/>
          </p:nvSpPr>
          <p:spPr>
            <a:xfrm>
              <a:off x="8326200" y="3046275"/>
              <a:ext cx="75450" cy="88950"/>
            </a:xfrm>
            <a:custGeom>
              <a:avLst/>
              <a:gdLst/>
              <a:ahLst/>
              <a:cxnLst/>
              <a:rect l="l" t="t" r="r" b="b"/>
              <a:pathLst>
                <a:path w="3018" h="3558" extrusionOk="0">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1"/>
            <p:cNvSpPr/>
            <p:nvPr/>
          </p:nvSpPr>
          <p:spPr>
            <a:xfrm>
              <a:off x="8264150" y="3021200"/>
              <a:ext cx="62425" cy="17275"/>
            </a:xfrm>
            <a:custGeom>
              <a:avLst/>
              <a:gdLst/>
              <a:ahLst/>
              <a:cxnLst/>
              <a:rect l="l" t="t" r="r" b="b"/>
              <a:pathLst>
                <a:path w="2497" h="691" extrusionOk="0">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1"/>
            <p:cNvSpPr/>
            <p:nvPr/>
          </p:nvSpPr>
          <p:spPr>
            <a:xfrm>
              <a:off x="8205525" y="3034850"/>
              <a:ext cx="60275" cy="71250"/>
            </a:xfrm>
            <a:custGeom>
              <a:avLst/>
              <a:gdLst/>
              <a:ahLst/>
              <a:cxnLst/>
              <a:rect l="l" t="t" r="r" b="b"/>
              <a:pathLst>
                <a:path w="2411" h="2850" extrusionOk="0">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1"/>
            <p:cNvSpPr/>
            <p:nvPr/>
          </p:nvSpPr>
          <p:spPr>
            <a:xfrm>
              <a:off x="8250725" y="3022700"/>
              <a:ext cx="22425" cy="23575"/>
            </a:xfrm>
            <a:custGeom>
              <a:avLst/>
              <a:gdLst/>
              <a:ahLst/>
              <a:cxnLst/>
              <a:rect l="l" t="t" r="r" b="b"/>
              <a:pathLst>
                <a:path w="897" h="943" extrusionOk="0">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1"/>
            <p:cNvSpPr/>
            <p:nvPr/>
          </p:nvSpPr>
          <p:spPr>
            <a:xfrm>
              <a:off x="8201025" y="3152000"/>
              <a:ext cx="75750" cy="74075"/>
            </a:xfrm>
            <a:custGeom>
              <a:avLst/>
              <a:gdLst/>
              <a:ahLst/>
              <a:cxnLst/>
              <a:rect l="l" t="t" r="r" b="b"/>
              <a:pathLst>
                <a:path w="3030" h="2963" extrusionOk="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1"/>
            <p:cNvSpPr/>
            <p:nvPr/>
          </p:nvSpPr>
          <p:spPr>
            <a:xfrm>
              <a:off x="8185000" y="3177025"/>
              <a:ext cx="116175" cy="83750"/>
            </a:xfrm>
            <a:custGeom>
              <a:avLst/>
              <a:gdLst/>
              <a:ahLst/>
              <a:cxnLst/>
              <a:rect l="l" t="t" r="r" b="b"/>
              <a:pathLst>
                <a:path w="4647" h="3350" extrusionOk="0">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1"/>
            <p:cNvSpPr/>
            <p:nvPr/>
          </p:nvSpPr>
          <p:spPr>
            <a:xfrm>
              <a:off x="8387075" y="3085375"/>
              <a:ext cx="53550" cy="111925"/>
            </a:xfrm>
            <a:custGeom>
              <a:avLst/>
              <a:gdLst/>
              <a:ahLst/>
              <a:cxnLst/>
              <a:rect l="l" t="t" r="r" b="b"/>
              <a:pathLst>
                <a:path w="2142" h="4477" extrusionOk="0">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1"/>
            <p:cNvSpPr/>
            <p:nvPr/>
          </p:nvSpPr>
          <p:spPr>
            <a:xfrm>
              <a:off x="8255550" y="3167275"/>
              <a:ext cx="142375" cy="77075"/>
            </a:xfrm>
            <a:custGeom>
              <a:avLst/>
              <a:gdLst/>
              <a:ahLst/>
              <a:cxnLst/>
              <a:rect l="l" t="t" r="r" b="b"/>
              <a:pathLst>
                <a:path w="5695" h="3083" extrusionOk="0">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1"/>
            <p:cNvSpPr/>
            <p:nvPr/>
          </p:nvSpPr>
          <p:spPr>
            <a:xfrm>
              <a:off x="8282250" y="3091500"/>
              <a:ext cx="40375" cy="75125"/>
            </a:xfrm>
            <a:custGeom>
              <a:avLst/>
              <a:gdLst/>
              <a:ahLst/>
              <a:cxnLst/>
              <a:rect l="l" t="t" r="r" b="b"/>
              <a:pathLst>
                <a:path w="1615" h="3005" extrusionOk="0">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31"/>
          <p:cNvGrpSpPr/>
          <p:nvPr/>
        </p:nvGrpSpPr>
        <p:grpSpPr>
          <a:xfrm>
            <a:off x="4867025" y="317375"/>
            <a:ext cx="511125" cy="559850"/>
            <a:chOff x="4867025" y="317375"/>
            <a:chExt cx="511125" cy="559850"/>
          </a:xfrm>
        </p:grpSpPr>
        <p:sp>
          <p:nvSpPr>
            <p:cNvPr id="2904" name="Google Shape;2904;p31"/>
            <p:cNvSpPr/>
            <p:nvPr/>
          </p:nvSpPr>
          <p:spPr>
            <a:xfrm>
              <a:off x="4867025" y="366200"/>
              <a:ext cx="511025" cy="511025"/>
            </a:xfrm>
            <a:custGeom>
              <a:avLst/>
              <a:gdLst/>
              <a:ahLst/>
              <a:cxnLst/>
              <a:rect l="l" t="t" r="r" b="b"/>
              <a:pathLst>
                <a:path w="20441" h="20441" extrusionOk="0">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1"/>
            <p:cNvSpPr/>
            <p:nvPr/>
          </p:nvSpPr>
          <p:spPr>
            <a:xfrm>
              <a:off x="4867150" y="317375"/>
              <a:ext cx="511000" cy="511025"/>
            </a:xfrm>
            <a:custGeom>
              <a:avLst/>
              <a:gdLst/>
              <a:ahLst/>
              <a:cxnLst/>
              <a:rect l="l" t="t" r="r" b="b"/>
              <a:pathLst>
                <a:path w="20440" h="20441" extrusionOk="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1"/>
            <p:cNvSpPr/>
            <p:nvPr/>
          </p:nvSpPr>
          <p:spPr>
            <a:xfrm>
              <a:off x="4942125" y="352850"/>
              <a:ext cx="405300" cy="430225"/>
            </a:xfrm>
            <a:custGeom>
              <a:avLst/>
              <a:gdLst/>
              <a:ahLst/>
              <a:cxnLst/>
              <a:rect l="l" t="t" r="r" b="b"/>
              <a:pathLst>
                <a:path w="16212" h="17209" extrusionOk="0">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1"/>
            <p:cNvSpPr/>
            <p:nvPr/>
          </p:nvSpPr>
          <p:spPr>
            <a:xfrm>
              <a:off x="4924450" y="374675"/>
              <a:ext cx="396375" cy="396375"/>
            </a:xfrm>
            <a:custGeom>
              <a:avLst/>
              <a:gdLst/>
              <a:ahLst/>
              <a:cxnLst/>
              <a:rect l="l" t="t" r="r" b="b"/>
              <a:pathLst>
                <a:path w="15855" h="15855" extrusionOk="0">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1"/>
            <p:cNvSpPr/>
            <p:nvPr/>
          </p:nvSpPr>
          <p:spPr>
            <a:xfrm>
              <a:off x="4924450" y="386675"/>
              <a:ext cx="396375" cy="396375"/>
            </a:xfrm>
            <a:custGeom>
              <a:avLst/>
              <a:gdLst/>
              <a:ahLst/>
              <a:cxnLst/>
              <a:rect l="l" t="t" r="r" b="b"/>
              <a:pathLst>
                <a:path w="15855" h="15855" extrusionOk="0">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1"/>
            <p:cNvSpPr/>
            <p:nvPr/>
          </p:nvSpPr>
          <p:spPr>
            <a:xfrm>
              <a:off x="5113525" y="575750"/>
              <a:ext cx="18200" cy="18200"/>
            </a:xfrm>
            <a:custGeom>
              <a:avLst/>
              <a:gdLst/>
              <a:ahLst/>
              <a:cxnLst/>
              <a:rect l="l" t="t" r="r" b="b"/>
              <a:pathLst>
                <a:path w="728" h="728" extrusionOk="0">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1"/>
            <p:cNvSpPr/>
            <p:nvPr/>
          </p:nvSpPr>
          <p:spPr>
            <a:xfrm>
              <a:off x="4923975" y="374675"/>
              <a:ext cx="397275" cy="210200"/>
            </a:xfrm>
            <a:custGeom>
              <a:avLst/>
              <a:gdLst/>
              <a:ahLst/>
              <a:cxnLst/>
              <a:rect l="l" t="t" r="r" b="b"/>
              <a:pathLst>
                <a:path w="15891" h="8408" extrusionOk="0">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1"/>
            <p:cNvSpPr/>
            <p:nvPr/>
          </p:nvSpPr>
          <p:spPr>
            <a:xfrm>
              <a:off x="5091850" y="400075"/>
              <a:ext cx="52925" cy="184800"/>
            </a:xfrm>
            <a:custGeom>
              <a:avLst/>
              <a:gdLst/>
              <a:ahLst/>
              <a:cxnLst/>
              <a:rect l="l" t="t" r="r" b="b"/>
              <a:pathLst>
                <a:path w="2117" h="7392" extrusionOk="0">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1"/>
            <p:cNvSpPr/>
            <p:nvPr/>
          </p:nvSpPr>
          <p:spPr>
            <a:xfrm>
              <a:off x="5122625" y="554425"/>
              <a:ext cx="140250" cy="49850"/>
            </a:xfrm>
            <a:custGeom>
              <a:avLst/>
              <a:gdLst/>
              <a:ahLst/>
              <a:cxnLst/>
              <a:rect l="l" t="t" r="r" b="b"/>
              <a:pathLst>
                <a:path w="5610" h="1994" extrusionOk="0">
                  <a:moveTo>
                    <a:pt x="0" y="1217"/>
                  </a:moveTo>
                  <a:cubicBezTo>
                    <a:pt x="0" y="1217"/>
                    <a:pt x="2251" y="1"/>
                    <a:pt x="5610" y="861"/>
                  </a:cubicBezTo>
                  <a:cubicBezTo>
                    <a:pt x="5608" y="863"/>
                    <a:pt x="2548" y="1993"/>
                    <a:pt x="0" y="12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3" name="Google Shape;2913;p31"/>
          <p:cNvGrpSpPr/>
          <p:nvPr/>
        </p:nvGrpSpPr>
        <p:grpSpPr>
          <a:xfrm>
            <a:off x="8154188" y="1256463"/>
            <a:ext cx="365925" cy="855000"/>
            <a:chOff x="8154188" y="1256463"/>
            <a:chExt cx="365925" cy="855000"/>
          </a:xfrm>
        </p:grpSpPr>
        <p:sp>
          <p:nvSpPr>
            <p:cNvPr id="2914" name="Google Shape;2914;p31"/>
            <p:cNvSpPr/>
            <p:nvPr/>
          </p:nvSpPr>
          <p:spPr>
            <a:xfrm>
              <a:off x="8154188" y="1568613"/>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1"/>
            <p:cNvSpPr/>
            <p:nvPr/>
          </p:nvSpPr>
          <p:spPr>
            <a:xfrm>
              <a:off x="8159838" y="1575388"/>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1"/>
            <p:cNvSpPr/>
            <p:nvPr/>
          </p:nvSpPr>
          <p:spPr>
            <a:xfrm>
              <a:off x="8174663" y="1605513"/>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1"/>
            <p:cNvSpPr/>
            <p:nvPr/>
          </p:nvSpPr>
          <p:spPr>
            <a:xfrm>
              <a:off x="8202163" y="1828588"/>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1"/>
            <p:cNvSpPr/>
            <p:nvPr/>
          </p:nvSpPr>
          <p:spPr>
            <a:xfrm>
              <a:off x="8300763" y="1877963"/>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1"/>
            <p:cNvSpPr/>
            <p:nvPr/>
          </p:nvSpPr>
          <p:spPr>
            <a:xfrm>
              <a:off x="8322863" y="1738563"/>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1"/>
            <p:cNvSpPr/>
            <p:nvPr/>
          </p:nvSpPr>
          <p:spPr>
            <a:xfrm>
              <a:off x="8220963" y="1256463"/>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1"/>
            <p:cNvSpPr/>
            <p:nvPr/>
          </p:nvSpPr>
          <p:spPr>
            <a:xfrm>
              <a:off x="8248413" y="1816013"/>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1"/>
            <p:cNvSpPr/>
            <p:nvPr/>
          </p:nvSpPr>
          <p:spPr>
            <a:xfrm>
              <a:off x="8330388" y="1930563"/>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1"/>
            <p:cNvSpPr/>
            <p:nvPr/>
          </p:nvSpPr>
          <p:spPr>
            <a:xfrm>
              <a:off x="8182763" y="2098688"/>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1"/>
            <p:cNvSpPr/>
            <p:nvPr/>
          </p:nvSpPr>
          <p:spPr>
            <a:xfrm>
              <a:off x="8211738" y="1624563"/>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1"/>
            <p:cNvSpPr/>
            <p:nvPr/>
          </p:nvSpPr>
          <p:spPr>
            <a:xfrm>
              <a:off x="8260788" y="1709538"/>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6" name="Google Shape;2926;p31"/>
          <p:cNvSpPr txBox="1"/>
          <p:nvPr/>
        </p:nvSpPr>
        <p:spPr>
          <a:xfrm>
            <a:off x="2333717" y="3029099"/>
            <a:ext cx="3180391" cy="14944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chemeClr val="dk1"/>
                </a:solidFill>
                <a:latin typeface="Didact Gothic"/>
                <a:ea typeface="Didact Gothic"/>
                <a:cs typeface="Didact Gothic"/>
                <a:sym typeface="Didact Gothic"/>
              </a:rPr>
              <a:t>Done by:</a:t>
            </a:r>
            <a:endParaRPr b="1" dirty="0">
              <a:solidFill>
                <a:schemeClr val="dk1"/>
              </a:solidFill>
              <a:latin typeface="Didact Gothic"/>
              <a:ea typeface="Didact Gothic"/>
              <a:cs typeface="Didact Gothic"/>
              <a:sym typeface="Didact Gothic"/>
            </a:endParaRPr>
          </a:p>
          <a:p>
            <a:pPr marL="457200" lvl="0" indent="-317500" algn="l" rtl="0">
              <a:lnSpc>
                <a:spcPct val="115000"/>
              </a:lnSpc>
              <a:spcBef>
                <a:spcPts val="0"/>
              </a:spcBef>
              <a:spcAft>
                <a:spcPts val="0"/>
              </a:spcAft>
              <a:buClr>
                <a:schemeClr val="dk1"/>
              </a:buClr>
              <a:buSzPts val="1400"/>
              <a:buFont typeface="Didact Gothic"/>
              <a:buAutoNum type="arabicPeriod"/>
            </a:pPr>
            <a:r>
              <a:rPr lang="en" b="1" dirty="0">
                <a:solidFill>
                  <a:schemeClr val="dk1"/>
                </a:solidFill>
                <a:latin typeface="Didact Gothic"/>
                <a:ea typeface="Didact Gothic"/>
                <a:cs typeface="Didact Gothic"/>
                <a:sym typeface="Didact Gothic"/>
              </a:rPr>
              <a:t>Harshan Ragavandar </a:t>
            </a:r>
            <a:endParaRPr b="1" dirty="0">
              <a:solidFill>
                <a:schemeClr val="dk1"/>
              </a:solidFill>
              <a:latin typeface="Didact Gothic"/>
              <a:ea typeface="Didact Gothic"/>
              <a:cs typeface="Didact Gothic"/>
              <a:sym typeface="Didact Gothic"/>
            </a:endParaRPr>
          </a:p>
          <a:p>
            <a:pPr marL="457200" lvl="0" indent="-317500" algn="just" rtl="0">
              <a:lnSpc>
                <a:spcPct val="115000"/>
              </a:lnSpc>
              <a:spcBef>
                <a:spcPts val="0"/>
              </a:spcBef>
              <a:spcAft>
                <a:spcPts val="0"/>
              </a:spcAft>
              <a:buClr>
                <a:schemeClr val="dk1"/>
              </a:buClr>
              <a:buSzPts val="1400"/>
              <a:buFont typeface="Didact Gothic"/>
              <a:buAutoNum type="arabicPeriod"/>
            </a:pPr>
            <a:r>
              <a:rPr lang="en" b="1" dirty="0">
                <a:solidFill>
                  <a:schemeClr val="dk1"/>
                </a:solidFill>
                <a:latin typeface="Didact Gothic"/>
                <a:ea typeface="Didact Gothic"/>
                <a:cs typeface="Didact Gothic"/>
                <a:sym typeface="Didact Gothic"/>
              </a:rPr>
              <a:t>Muhammad Miqdad </a:t>
            </a:r>
          </a:p>
          <a:p>
            <a:pPr marL="457200" lvl="0" indent="-317500" rtl="0">
              <a:lnSpc>
                <a:spcPct val="115000"/>
              </a:lnSpc>
              <a:spcBef>
                <a:spcPts val="0"/>
              </a:spcBef>
              <a:spcAft>
                <a:spcPts val="0"/>
              </a:spcAft>
              <a:buClr>
                <a:schemeClr val="dk1"/>
              </a:buClr>
              <a:buSzPts val="1400"/>
              <a:buFont typeface="Didact Gothic"/>
              <a:buAutoNum type="arabicPeriod"/>
            </a:pPr>
            <a:r>
              <a:rPr lang="pt-BR" b="1" dirty="0">
                <a:solidFill>
                  <a:schemeClr val="dk1"/>
                </a:solidFill>
                <a:latin typeface="Didact Gothic"/>
                <a:ea typeface="Didact Gothic"/>
                <a:cs typeface="Didact Gothic"/>
                <a:sym typeface="Didact Gothic"/>
              </a:rPr>
              <a:t>Priya Bhavana Dwaram</a:t>
            </a:r>
            <a:endParaRPr lang="en" b="1" dirty="0">
              <a:solidFill>
                <a:schemeClr val="dk1"/>
              </a:solidFill>
              <a:latin typeface="Didact Gothic"/>
              <a:ea typeface="Didact Gothic"/>
              <a:cs typeface="Didact Gothic"/>
              <a:sym typeface="Didact Gothic"/>
            </a:endParaRPr>
          </a:p>
          <a:p>
            <a:pPr marL="457200" lvl="0" indent="-317500" rtl="0">
              <a:lnSpc>
                <a:spcPct val="115000"/>
              </a:lnSpc>
              <a:spcBef>
                <a:spcPts val="0"/>
              </a:spcBef>
              <a:spcAft>
                <a:spcPts val="0"/>
              </a:spcAft>
              <a:buClr>
                <a:schemeClr val="dk1"/>
              </a:buClr>
              <a:buSzPts val="1400"/>
              <a:buFont typeface="Didact Gothic"/>
              <a:buAutoNum type="arabicPeriod"/>
            </a:pPr>
            <a:r>
              <a:rPr lang="en-US" b="1" dirty="0" err="1">
                <a:solidFill>
                  <a:schemeClr val="dk1"/>
                </a:solidFill>
                <a:latin typeface="Didact Gothic"/>
                <a:ea typeface="Didact Gothic"/>
                <a:cs typeface="Didact Gothic"/>
                <a:sym typeface="Didact Gothic"/>
              </a:rPr>
              <a:t>Srikar</a:t>
            </a:r>
            <a:r>
              <a:rPr lang="en-US" b="1" dirty="0">
                <a:solidFill>
                  <a:schemeClr val="dk1"/>
                </a:solidFill>
                <a:latin typeface="Didact Gothic"/>
                <a:ea typeface="Didact Gothic"/>
                <a:cs typeface="Didact Gothic"/>
                <a:sym typeface="Didact Gothic"/>
              </a:rPr>
              <a:t> Varma </a:t>
            </a:r>
            <a:r>
              <a:rPr lang="en-US" b="1" dirty="0" err="1">
                <a:solidFill>
                  <a:schemeClr val="dk1"/>
                </a:solidFill>
                <a:latin typeface="Didact Gothic"/>
                <a:ea typeface="Didact Gothic"/>
                <a:cs typeface="Didact Gothic"/>
                <a:sym typeface="Didact Gothic"/>
              </a:rPr>
              <a:t>Nadimpalli</a:t>
            </a:r>
            <a:endParaRPr lang="en" b="1" dirty="0">
              <a:solidFill>
                <a:schemeClr val="dk1"/>
              </a:solidFill>
              <a:latin typeface="Didact Gothic"/>
              <a:ea typeface="Didact Gothic"/>
              <a:cs typeface="Didact Gothic"/>
              <a:sym typeface="Didact Gothic"/>
            </a:endParaRPr>
          </a:p>
          <a:p>
            <a:pPr marL="457200" lvl="0" indent="-317500" algn="just" rtl="0">
              <a:lnSpc>
                <a:spcPct val="115000"/>
              </a:lnSpc>
              <a:spcBef>
                <a:spcPts val="0"/>
              </a:spcBef>
              <a:spcAft>
                <a:spcPts val="0"/>
              </a:spcAft>
              <a:buClr>
                <a:schemeClr val="dk1"/>
              </a:buClr>
              <a:buSzPts val="1400"/>
              <a:buFont typeface="Didact Gothic"/>
              <a:buAutoNum type="arabicPeriod"/>
            </a:pPr>
            <a:endParaRPr b="1" dirty="0">
              <a:solidFill>
                <a:schemeClr val="dk1"/>
              </a:solidFill>
              <a:latin typeface="Didact Gothic"/>
              <a:ea typeface="Didact Gothic"/>
              <a:cs typeface="Didact Gothic"/>
              <a:sym typeface="Didact Gothic"/>
            </a:endParaRPr>
          </a:p>
        </p:txBody>
      </p:sp>
      <p:pic>
        <p:nvPicPr>
          <p:cNvPr id="2927" name="Google Shape;2927;p31"/>
          <p:cNvPicPr preferRelativeResize="0"/>
          <p:nvPr/>
        </p:nvPicPr>
        <p:blipFill>
          <a:blip r:embed="rId3">
            <a:alphaModFix/>
          </a:blip>
          <a:stretch>
            <a:fillRect/>
          </a:stretch>
        </p:blipFill>
        <p:spPr>
          <a:xfrm>
            <a:off x="5779613" y="877225"/>
            <a:ext cx="2055276" cy="1541451"/>
          </a:xfrm>
          <a:prstGeom prst="rect">
            <a:avLst/>
          </a:prstGeom>
          <a:noFill/>
          <a:ln>
            <a:noFill/>
          </a:ln>
        </p:spPr>
      </p:pic>
      <p:sp>
        <p:nvSpPr>
          <p:cNvPr id="2" name="TextBox 1">
            <a:extLst>
              <a:ext uri="{FF2B5EF4-FFF2-40B4-BE49-F238E27FC236}">
                <a16:creationId xmlns:a16="http://schemas.microsoft.com/office/drawing/2014/main" id="{C8AE25B4-7C2F-293C-0CF0-F5340691E492}"/>
              </a:ext>
            </a:extLst>
          </p:cNvPr>
          <p:cNvSpPr txBox="1"/>
          <p:nvPr/>
        </p:nvSpPr>
        <p:spPr>
          <a:xfrm>
            <a:off x="244721" y="1353296"/>
            <a:ext cx="5534892" cy="1371529"/>
          </a:xfrm>
          <a:prstGeom prst="rect">
            <a:avLst/>
          </a:prstGeom>
          <a:noFill/>
        </p:spPr>
        <p:txBody>
          <a:bodyPr wrap="square" rtlCol="0">
            <a:spAutoFit/>
          </a:bodyPr>
          <a:lstStyle/>
          <a:p>
            <a:pPr>
              <a:lnSpc>
                <a:spcPct val="150000"/>
              </a:lnSpc>
            </a:pPr>
            <a:r>
              <a:rPr lang="en-US" sz="1900" b="1" dirty="0">
                <a:solidFill>
                  <a:schemeClr val="accent2"/>
                </a:solidFill>
                <a:effectLst/>
                <a:latin typeface="Bungee" panose="020B0604020202020204" charset="0"/>
                <a:ea typeface="Times New Roman" panose="02020603050405020304" pitchFamily="18" charset="0"/>
              </a:rPr>
              <a:t>AIRBNB INSIGHTS: MULTI-REGRESSION </a:t>
            </a:r>
            <a:r>
              <a:rPr lang="en-US" sz="1900" b="1" dirty="0">
                <a:solidFill>
                  <a:schemeClr val="accent3"/>
                </a:solidFill>
                <a:effectLst/>
                <a:latin typeface="Bungee" panose="020B0604020202020204" charset="0"/>
                <a:ea typeface="Times New Roman" panose="02020603050405020304" pitchFamily="18" charset="0"/>
              </a:rPr>
              <a:t>ANALYSIS OF PRICE FACTORS IN TOP 10 </a:t>
            </a:r>
            <a:r>
              <a:rPr lang="en-US" sz="1900" b="1" dirty="0">
                <a:solidFill>
                  <a:srgbClr val="000000"/>
                </a:solidFill>
                <a:effectLst/>
                <a:latin typeface="Bungee" panose="020B0604020202020204" charset="0"/>
                <a:ea typeface="Times New Roman" panose="02020603050405020304" pitchFamily="18" charset="0"/>
              </a:rPr>
              <a:t>TOURIST US STATES </a:t>
            </a:r>
            <a:endParaRPr lang="en-US" sz="1900" dirty="0">
              <a:latin typeface="Bunge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6"/>
        <p:cNvGrpSpPr/>
        <p:nvPr/>
      </p:nvGrpSpPr>
      <p:grpSpPr>
        <a:xfrm>
          <a:off x="0" y="0"/>
          <a:ext cx="0" cy="0"/>
          <a:chOff x="0" y="0"/>
          <a:chExt cx="0" cy="0"/>
        </a:xfrm>
      </p:grpSpPr>
      <p:grpSp>
        <p:nvGrpSpPr>
          <p:cNvPr id="3499" name="Google Shape;3499;p39"/>
          <p:cNvGrpSpPr/>
          <p:nvPr/>
        </p:nvGrpSpPr>
        <p:grpSpPr>
          <a:xfrm>
            <a:off x="8160327" y="4259528"/>
            <a:ext cx="811515" cy="736023"/>
            <a:chOff x="1534954" y="2262429"/>
            <a:chExt cx="365105" cy="364476"/>
          </a:xfrm>
        </p:grpSpPr>
        <p:sp>
          <p:nvSpPr>
            <p:cNvPr id="3500" name="Google Shape;3500;p39"/>
            <p:cNvSpPr/>
            <p:nvPr/>
          </p:nvSpPr>
          <p:spPr>
            <a:xfrm>
              <a:off x="1662535" y="2389423"/>
              <a:ext cx="237522" cy="237483"/>
            </a:xfrm>
            <a:custGeom>
              <a:avLst/>
              <a:gdLst/>
              <a:ahLst/>
              <a:cxnLst/>
              <a:rect l="l" t="t" r="r" b="b"/>
              <a:pathLst>
                <a:path w="6060" h="6059" extrusionOk="0">
                  <a:moveTo>
                    <a:pt x="3029" y="0"/>
                  </a:moveTo>
                  <a:cubicBezTo>
                    <a:pt x="1357" y="0"/>
                    <a:pt x="1" y="1356"/>
                    <a:pt x="1" y="3029"/>
                  </a:cubicBezTo>
                  <a:cubicBezTo>
                    <a:pt x="1" y="4702"/>
                    <a:pt x="1357" y="6059"/>
                    <a:pt x="3029" y="6059"/>
                  </a:cubicBezTo>
                  <a:cubicBezTo>
                    <a:pt x="4703" y="6059"/>
                    <a:pt x="6059" y="4702"/>
                    <a:pt x="6059" y="3029"/>
                  </a:cubicBezTo>
                  <a:cubicBezTo>
                    <a:pt x="6059" y="1356"/>
                    <a:pt x="4703" y="0"/>
                    <a:pt x="30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9"/>
            <p:cNvSpPr/>
            <p:nvPr/>
          </p:nvSpPr>
          <p:spPr>
            <a:xfrm>
              <a:off x="1767226" y="2389423"/>
              <a:ext cx="132832" cy="237483"/>
            </a:xfrm>
            <a:custGeom>
              <a:avLst/>
              <a:gdLst/>
              <a:ahLst/>
              <a:cxnLst/>
              <a:rect l="l" t="t" r="r" b="b"/>
              <a:pathLst>
                <a:path w="3389" h="6059" extrusionOk="0">
                  <a:moveTo>
                    <a:pt x="358" y="0"/>
                  </a:moveTo>
                  <a:cubicBezTo>
                    <a:pt x="238" y="0"/>
                    <a:pt x="118" y="7"/>
                    <a:pt x="0" y="22"/>
                  </a:cubicBezTo>
                  <a:cubicBezTo>
                    <a:pt x="1505" y="201"/>
                    <a:pt x="2671" y="1477"/>
                    <a:pt x="2671" y="3029"/>
                  </a:cubicBezTo>
                  <a:cubicBezTo>
                    <a:pt x="2671" y="4581"/>
                    <a:pt x="1505" y="5859"/>
                    <a:pt x="0" y="6037"/>
                  </a:cubicBezTo>
                  <a:cubicBezTo>
                    <a:pt x="118" y="6051"/>
                    <a:pt x="238" y="6059"/>
                    <a:pt x="358" y="6059"/>
                  </a:cubicBezTo>
                  <a:cubicBezTo>
                    <a:pt x="2032" y="6059"/>
                    <a:pt x="3388" y="4702"/>
                    <a:pt x="3388" y="3029"/>
                  </a:cubicBezTo>
                  <a:cubicBezTo>
                    <a:pt x="3388" y="1356"/>
                    <a:pt x="2031" y="0"/>
                    <a:pt x="358"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9"/>
            <p:cNvSpPr/>
            <p:nvPr/>
          </p:nvSpPr>
          <p:spPr>
            <a:xfrm>
              <a:off x="1687659" y="2414508"/>
              <a:ext cx="187313" cy="187313"/>
            </a:xfrm>
            <a:custGeom>
              <a:avLst/>
              <a:gdLst/>
              <a:ahLst/>
              <a:cxnLst/>
              <a:rect l="l" t="t" r="r" b="b"/>
              <a:pathLst>
                <a:path w="4779" h="4779" extrusionOk="0">
                  <a:moveTo>
                    <a:pt x="2388" y="283"/>
                  </a:moveTo>
                  <a:cubicBezTo>
                    <a:pt x="3551" y="283"/>
                    <a:pt x="4496" y="1229"/>
                    <a:pt x="4496" y="2389"/>
                  </a:cubicBezTo>
                  <a:cubicBezTo>
                    <a:pt x="4496" y="3550"/>
                    <a:pt x="3550" y="4496"/>
                    <a:pt x="2388" y="4496"/>
                  </a:cubicBezTo>
                  <a:cubicBezTo>
                    <a:pt x="1229" y="4496"/>
                    <a:pt x="283" y="3550"/>
                    <a:pt x="283" y="2389"/>
                  </a:cubicBezTo>
                  <a:cubicBezTo>
                    <a:pt x="283" y="1229"/>
                    <a:pt x="1227" y="283"/>
                    <a:pt x="2388" y="283"/>
                  </a:cubicBezTo>
                  <a:close/>
                  <a:moveTo>
                    <a:pt x="2388" y="0"/>
                  </a:moveTo>
                  <a:cubicBezTo>
                    <a:pt x="1071" y="0"/>
                    <a:pt x="0" y="1072"/>
                    <a:pt x="0" y="2389"/>
                  </a:cubicBezTo>
                  <a:cubicBezTo>
                    <a:pt x="0" y="3706"/>
                    <a:pt x="1071" y="4778"/>
                    <a:pt x="2388" y="4778"/>
                  </a:cubicBezTo>
                  <a:cubicBezTo>
                    <a:pt x="3706" y="4778"/>
                    <a:pt x="4778" y="3706"/>
                    <a:pt x="4778" y="2389"/>
                  </a:cubicBezTo>
                  <a:cubicBezTo>
                    <a:pt x="4778" y="1072"/>
                    <a:pt x="3706" y="0"/>
                    <a:pt x="238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9"/>
            <p:cNvSpPr/>
            <p:nvPr/>
          </p:nvSpPr>
          <p:spPr>
            <a:xfrm>
              <a:off x="1534954" y="2262429"/>
              <a:ext cx="237443" cy="237443"/>
            </a:xfrm>
            <a:custGeom>
              <a:avLst/>
              <a:gdLst/>
              <a:ahLst/>
              <a:cxnLst/>
              <a:rect l="l" t="t" r="r" b="b"/>
              <a:pathLst>
                <a:path w="6058" h="6058" extrusionOk="0">
                  <a:moveTo>
                    <a:pt x="3029" y="1"/>
                  </a:moveTo>
                  <a:cubicBezTo>
                    <a:pt x="1355" y="1"/>
                    <a:pt x="0" y="1357"/>
                    <a:pt x="0" y="3029"/>
                  </a:cubicBezTo>
                  <a:cubicBezTo>
                    <a:pt x="0" y="4701"/>
                    <a:pt x="1355" y="6058"/>
                    <a:pt x="3029" y="6058"/>
                  </a:cubicBezTo>
                  <a:cubicBezTo>
                    <a:pt x="4701" y="6058"/>
                    <a:pt x="6057" y="4701"/>
                    <a:pt x="6057" y="3029"/>
                  </a:cubicBezTo>
                  <a:cubicBezTo>
                    <a:pt x="6057" y="1357"/>
                    <a:pt x="4701" y="1"/>
                    <a:pt x="3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9"/>
            <p:cNvSpPr/>
            <p:nvPr/>
          </p:nvSpPr>
          <p:spPr>
            <a:xfrm>
              <a:off x="1639606" y="2262429"/>
              <a:ext cx="132793" cy="237443"/>
            </a:xfrm>
            <a:custGeom>
              <a:avLst/>
              <a:gdLst/>
              <a:ahLst/>
              <a:cxnLst/>
              <a:rect l="l" t="t" r="r" b="b"/>
              <a:pathLst>
                <a:path w="3388" h="6058" extrusionOk="0">
                  <a:moveTo>
                    <a:pt x="359" y="1"/>
                  </a:moveTo>
                  <a:cubicBezTo>
                    <a:pt x="237" y="1"/>
                    <a:pt x="119" y="8"/>
                    <a:pt x="1" y="22"/>
                  </a:cubicBezTo>
                  <a:cubicBezTo>
                    <a:pt x="1504" y="200"/>
                    <a:pt x="2671" y="1478"/>
                    <a:pt x="2671" y="3029"/>
                  </a:cubicBezTo>
                  <a:cubicBezTo>
                    <a:pt x="2671" y="4580"/>
                    <a:pt x="1504" y="5860"/>
                    <a:pt x="1" y="6036"/>
                  </a:cubicBezTo>
                  <a:cubicBezTo>
                    <a:pt x="119" y="6050"/>
                    <a:pt x="237" y="6058"/>
                    <a:pt x="359" y="6058"/>
                  </a:cubicBezTo>
                  <a:cubicBezTo>
                    <a:pt x="2033" y="6058"/>
                    <a:pt x="3387" y="4703"/>
                    <a:pt x="3387" y="3029"/>
                  </a:cubicBezTo>
                  <a:cubicBezTo>
                    <a:pt x="3387" y="1356"/>
                    <a:pt x="2031" y="1"/>
                    <a:pt x="359"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9"/>
            <p:cNvSpPr/>
            <p:nvPr/>
          </p:nvSpPr>
          <p:spPr>
            <a:xfrm>
              <a:off x="1560039" y="2287514"/>
              <a:ext cx="187274" cy="187274"/>
            </a:xfrm>
            <a:custGeom>
              <a:avLst/>
              <a:gdLst/>
              <a:ahLst/>
              <a:cxnLst/>
              <a:rect l="l" t="t" r="r" b="b"/>
              <a:pathLst>
                <a:path w="4778" h="4778" extrusionOk="0">
                  <a:moveTo>
                    <a:pt x="2389" y="280"/>
                  </a:moveTo>
                  <a:cubicBezTo>
                    <a:pt x="3552" y="280"/>
                    <a:pt x="4495" y="1226"/>
                    <a:pt x="4495" y="2388"/>
                  </a:cubicBezTo>
                  <a:cubicBezTo>
                    <a:pt x="4495" y="3548"/>
                    <a:pt x="3549" y="4493"/>
                    <a:pt x="2389" y="4493"/>
                  </a:cubicBezTo>
                  <a:cubicBezTo>
                    <a:pt x="1228" y="4493"/>
                    <a:pt x="282" y="3548"/>
                    <a:pt x="282" y="2388"/>
                  </a:cubicBezTo>
                  <a:cubicBezTo>
                    <a:pt x="282" y="1226"/>
                    <a:pt x="1226" y="280"/>
                    <a:pt x="2389" y="280"/>
                  </a:cubicBezTo>
                  <a:close/>
                  <a:moveTo>
                    <a:pt x="2389" y="1"/>
                  </a:moveTo>
                  <a:cubicBezTo>
                    <a:pt x="1072" y="1"/>
                    <a:pt x="1" y="1072"/>
                    <a:pt x="1" y="2389"/>
                  </a:cubicBezTo>
                  <a:cubicBezTo>
                    <a:pt x="1" y="3706"/>
                    <a:pt x="1072" y="4777"/>
                    <a:pt x="2389" y="4777"/>
                  </a:cubicBezTo>
                  <a:cubicBezTo>
                    <a:pt x="3706" y="4777"/>
                    <a:pt x="4777" y="3706"/>
                    <a:pt x="4777" y="2389"/>
                  </a:cubicBezTo>
                  <a:cubicBezTo>
                    <a:pt x="4777" y="1072"/>
                    <a:pt x="3706" y="1"/>
                    <a:pt x="238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9"/>
            <p:cNvSpPr/>
            <p:nvPr/>
          </p:nvSpPr>
          <p:spPr>
            <a:xfrm>
              <a:off x="1625260" y="2334274"/>
              <a:ext cx="57538" cy="92814"/>
            </a:xfrm>
            <a:custGeom>
              <a:avLst/>
              <a:gdLst/>
              <a:ahLst/>
              <a:cxnLst/>
              <a:rect l="l" t="t" r="r" b="b"/>
              <a:pathLst>
                <a:path w="1468" h="2368" extrusionOk="0">
                  <a:moveTo>
                    <a:pt x="742" y="1"/>
                  </a:moveTo>
                  <a:cubicBezTo>
                    <a:pt x="667" y="1"/>
                    <a:pt x="585" y="11"/>
                    <a:pt x="498" y="38"/>
                  </a:cubicBezTo>
                  <a:cubicBezTo>
                    <a:pt x="290" y="102"/>
                    <a:pt x="134" y="279"/>
                    <a:pt x="92" y="503"/>
                  </a:cubicBezTo>
                  <a:cubicBezTo>
                    <a:pt x="54" y="707"/>
                    <a:pt x="120" y="904"/>
                    <a:pt x="262" y="1016"/>
                  </a:cubicBezTo>
                  <a:cubicBezTo>
                    <a:pt x="392" y="1116"/>
                    <a:pt x="575" y="1203"/>
                    <a:pt x="892" y="1317"/>
                  </a:cubicBezTo>
                  <a:cubicBezTo>
                    <a:pt x="1169" y="1414"/>
                    <a:pt x="1150" y="1652"/>
                    <a:pt x="1140" y="1721"/>
                  </a:cubicBezTo>
                  <a:cubicBezTo>
                    <a:pt x="1111" y="1896"/>
                    <a:pt x="964" y="2085"/>
                    <a:pt x="710" y="2088"/>
                  </a:cubicBezTo>
                  <a:cubicBezTo>
                    <a:pt x="501" y="2088"/>
                    <a:pt x="418" y="2078"/>
                    <a:pt x="239" y="1962"/>
                  </a:cubicBezTo>
                  <a:cubicBezTo>
                    <a:pt x="215" y="1946"/>
                    <a:pt x="188" y="1938"/>
                    <a:pt x="162" y="1938"/>
                  </a:cubicBezTo>
                  <a:cubicBezTo>
                    <a:pt x="116" y="1938"/>
                    <a:pt x="71" y="1961"/>
                    <a:pt x="44" y="2002"/>
                  </a:cubicBezTo>
                  <a:cubicBezTo>
                    <a:pt x="0" y="2068"/>
                    <a:pt x="19" y="2155"/>
                    <a:pt x="85" y="2197"/>
                  </a:cubicBezTo>
                  <a:cubicBezTo>
                    <a:pt x="313" y="2346"/>
                    <a:pt x="454" y="2368"/>
                    <a:pt x="683" y="2368"/>
                  </a:cubicBezTo>
                  <a:lnTo>
                    <a:pt x="706" y="2368"/>
                  </a:lnTo>
                  <a:cubicBezTo>
                    <a:pt x="1124" y="2365"/>
                    <a:pt x="1364" y="2055"/>
                    <a:pt x="1412" y="1768"/>
                  </a:cubicBezTo>
                  <a:cubicBezTo>
                    <a:pt x="1467" y="1444"/>
                    <a:pt x="1298" y="1161"/>
                    <a:pt x="981" y="1051"/>
                  </a:cubicBezTo>
                  <a:cubicBezTo>
                    <a:pt x="782" y="979"/>
                    <a:pt x="561" y="895"/>
                    <a:pt x="432" y="794"/>
                  </a:cubicBezTo>
                  <a:cubicBezTo>
                    <a:pt x="371" y="746"/>
                    <a:pt x="347" y="655"/>
                    <a:pt x="364" y="554"/>
                  </a:cubicBezTo>
                  <a:cubicBezTo>
                    <a:pt x="383" y="460"/>
                    <a:pt x="448" y="345"/>
                    <a:pt x="575" y="307"/>
                  </a:cubicBezTo>
                  <a:cubicBezTo>
                    <a:pt x="635" y="289"/>
                    <a:pt x="690" y="281"/>
                    <a:pt x="740" y="281"/>
                  </a:cubicBezTo>
                  <a:cubicBezTo>
                    <a:pt x="921" y="281"/>
                    <a:pt x="1032" y="376"/>
                    <a:pt x="1039" y="383"/>
                  </a:cubicBezTo>
                  <a:cubicBezTo>
                    <a:pt x="1067" y="407"/>
                    <a:pt x="1101" y="419"/>
                    <a:pt x="1135" y="419"/>
                  </a:cubicBezTo>
                  <a:cubicBezTo>
                    <a:pt x="1172" y="419"/>
                    <a:pt x="1210" y="404"/>
                    <a:pt x="1237" y="374"/>
                  </a:cubicBezTo>
                  <a:cubicBezTo>
                    <a:pt x="1291" y="317"/>
                    <a:pt x="1287" y="228"/>
                    <a:pt x="1230" y="176"/>
                  </a:cubicBezTo>
                  <a:cubicBezTo>
                    <a:pt x="1222" y="167"/>
                    <a:pt x="1037"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9"/>
            <p:cNvSpPr/>
            <p:nvPr/>
          </p:nvSpPr>
          <p:spPr>
            <a:xfrm>
              <a:off x="1647680" y="2323221"/>
              <a:ext cx="10975" cy="115782"/>
            </a:xfrm>
            <a:custGeom>
              <a:avLst/>
              <a:gdLst/>
              <a:ahLst/>
              <a:cxnLst/>
              <a:rect l="l" t="t" r="r" b="b"/>
              <a:pathLst>
                <a:path w="280" h="2954" extrusionOk="0">
                  <a:moveTo>
                    <a:pt x="140" y="1"/>
                  </a:moveTo>
                  <a:cubicBezTo>
                    <a:pt x="64" y="1"/>
                    <a:pt x="0" y="62"/>
                    <a:pt x="0" y="141"/>
                  </a:cubicBezTo>
                  <a:lnTo>
                    <a:pt x="0" y="2814"/>
                  </a:lnTo>
                  <a:cubicBezTo>
                    <a:pt x="0" y="2890"/>
                    <a:pt x="61" y="2954"/>
                    <a:pt x="140" y="2954"/>
                  </a:cubicBezTo>
                  <a:cubicBezTo>
                    <a:pt x="217" y="2954"/>
                    <a:pt x="280" y="2890"/>
                    <a:pt x="280" y="2814"/>
                  </a:cubicBezTo>
                  <a:lnTo>
                    <a:pt x="280" y="141"/>
                  </a:lnTo>
                  <a:cubicBezTo>
                    <a:pt x="280" y="65"/>
                    <a:pt x="217"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9"/>
            <p:cNvSpPr/>
            <p:nvPr/>
          </p:nvSpPr>
          <p:spPr>
            <a:xfrm>
              <a:off x="1742572" y="2504383"/>
              <a:ext cx="54285" cy="11053"/>
            </a:xfrm>
            <a:custGeom>
              <a:avLst/>
              <a:gdLst/>
              <a:ahLst/>
              <a:cxnLst/>
              <a:rect l="l" t="t" r="r" b="b"/>
              <a:pathLst>
                <a:path w="1385" h="282" extrusionOk="0">
                  <a:moveTo>
                    <a:pt x="140" y="1"/>
                  </a:moveTo>
                  <a:cubicBezTo>
                    <a:pt x="63" y="1"/>
                    <a:pt x="1" y="64"/>
                    <a:pt x="1" y="142"/>
                  </a:cubicBezTo>
                  <a:cubicBezTo>
                    <a:pt x="1" y="218"/>
                    <a:pt x="62" y="282"/>
                    <a:pt x="140" y="282"/>
                  </a:cubicBezTo>
                  <a:lnTo>
                    <a:pt x="1245" y="282"/>
                  </a:lnTo>
                  <a:cubicBezTo>
                    <a:pt x="1321" y="282"/>
                    <a:pt x="1385" y="218"/>
                    <a:pt x="1385" y="142"/>
                  </a:cubicBezTo>
                  <a:cubicBezTo>
                    <a:pt x="1385" y="65"/>
                    <a:pt x="1322"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9"/>
            <p:cNvSpPr/>
            <p:nvPr/>
          </p:nvSpPr>
          <p:spPr>
            <a:xfrm>
              <a:off x="1746962" y="2475143"/>
              <a:ext cx="73059" cy="87758"/>
            </a:xfrm>
            <a:custGeom>
              <a:avLst/>
              <a:gdLst/>
              <a:ahLst/>
              <a:cxnLst/>
              <a:rect l="l" t="t" r="r" b="b"/>
              <a:pathLst>
                <a:path w="1864" h="2239" extrusionOk="0">
                  <a:moveTo>
                    <a:pt x="277" y="0"/>
                  </a:moveTo>
                  <a:cubicBezTo>
                    <a:pt x="202" y="0"/>
                    <a:pt x="138" y="62"/>
                    <a:pt x="138" y="140"/>
                  </a:cubicBezTo>
                  <a:cubicBezTo>
                    <a:pt x="138" y="466"/>
                    <a:pt x="347" y="796"/>
                    <a:pt x="417" y="900"/>
                  </a:cubicBezTo>
                  <a:lnTo>
                    <a:pt x="439" y="1095"/>
                  </a:lnTo>
                  <a:cubicBezTo>
                    <a:pt x="471" y="1363"/>
                    <a:pt x="451" y="1466"/>
                    <a:pt x="242" y="1744"/>
                  </a:cubicBezTo>
                  <a:lnTo>
                    <a:pt x="42" y="1997"/>
                  </a:lnTo>
                  <a:cubicBezTo>
                    <a:pt x="8" y="2039"/>
                    <a:pt x="1" y="2096"/>
                    <a:pt x="24" y="2144"/>
                  </a:cubicBezTo>
                  <a:cubicBezTo>
                    <a:pt x="49" y="2194"/>
                    <a:pt x="95" y="2224"/>
                    <a:pt x="151" y="2224"/>
                  </a:cubicBezTo>
                  <a:lnTo>
                    <a:pt x="1724" y="2239"/>
                  </a:lnTo>
                  <a:cubicBezTo>
                    <a:pt x="1800" y="2239"/>
                    <a:pt x="1864" y="2178"/>
                    <a:pt x="1864" y="2099"/>
                  </a:cubicBezTo>
                  <a:cubicBezTo>
                    <a:pt x="1864" y="2020"/>
                    <a:pt x="1803" y="1956"/>
                    <a:pt x="1724" y="1956"/>
                  </a:cubicBezTo>
                  <a:lnTo>
                    <a:pt x="439" y="1946"/>
                  </a:lnTo>
                  <a:lnTo>
                    <a:pt x="464" y="1917"/>
                  </a:lnTo>
                  <a:cubicBezTo>
                    <a:pt x="464" y="1916"/>
                    <a:pt x="465" y="1916"/>
                    <a:pt x="465" y="1914"/>
                  </a:cubicBezTo>
                  <a:cubicBezTo>
                    <a:pt x="705" y="1591"/>
                    <a:pt x="758" y="1416"/>
                    <a:pt x="718" y="1061"/>
                  </a:cubicBezTo>
                  <a:lnTo>
                    <a:pt x="691" y="831"/>
                  </a:lnTo>
                  <a:cubicBezTo>
                    <a:pt x="686" y="808"/>
                    <a:pt x="678" y="783"/>
                    <a:pt x="663" y="764"/>
                  </a:cubicBezTo>
                  <a:cubicBezTo>
                    <a:pt x="662" y="760"/>
                    <a:pt x="416" y="430"/>
                    <a:pt x="417" y="142"/>
                  </a:cubicBezTo>
                  <a:cubicBezTo>
                    <a:pt x="417" y="63"/>
                    <a:pt x="35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9"/>
            <p:cNvSpPr/>
            <p:nvPr/>
          </p:nvSpPr>
          <p:spPr>
            <a:xfrm>
              <a:off x="1752410" y="2453429"/>
              <a:ext cx="66514" cy="32767"/>
            </a:xfrm>
            <a:custGeom>
              <a:avLst/>
              <a:gdLst/>
              <a:ahLst/>
              <a:cxnLst/>
              <a:rect l="l" t="t" r="r" b="b"/>
              <a:pathLst>
                <a:path w="1697" h="836" extrusionOk="0">
                  <a:moveTo>
                    <a:pt x="817" y="0"/>
                  </a:moveTo>
                  <a:cubicBezTo>
                    <a:pt x="649" y="0"/>
                    <a:pt x="479" y="39"/>
                    <a:pt x="341" y="118"/>
                  </a:cubicBezTo>
                  <a:cubicBezTo>
                    <a:pt x="121" y="242"/>
                    <a:pt x="0" y="447"/>
                    <a:pt x="0" y="696"/>
                  </a:cubicBezTo>
                  <a:cubicBezTo>
                    <a:pt x="0" y="774"/>
                    <a:pt x="63" y="835"/>
                    <a:pt x="140" y="835"/>
                  </a:cubicBezTo>
                  <a:cubicBezTo>
                    <a:pt x="218" y="834"/>
                    <a:pt x="281" y="773"/>
                    <a:pt x="282" y="694"/>
                  </a:cubicBezTo>
                  <a:cubicBezTo>
                    <a:pt x="281" y="546"/>
                    <a:pt x="348" y="435"/>
                    <a:pt x="479" y="361"/>
                  </a:cubicBezTo>
                  <a:cubicBezTo>
                    <a:pt x="574" y="308"/>
                    <a:pt x="698" y="281"/>
                    <a:pt x="818" y="281"/>
                  </a:cubicBezTo>
                  <a:cubicBezTo>
                    <a:pt x="936" y="281"/>
                    <a:pt x="1052" y="307"/>
                    <a:pt x="1137" y="359"/>
                  </a:cubicBezTo>
                  <a:cubicBezTo>
                    <a:pt x="1275" y="442"/>
                    <a:pt x="1375" y="557"/>
                    <a:pt x="1406" y="666"/>
                  </a:cubicBezTo>
                  <a:cubicBezTo>
                    <a:pt x="1423" y="728"/>
                    <a:pt x="1479" y="768"/>
                    <a:pt x="1540" y="768"/>
                  </a:cubicBezTo>
                  <a:cubicBezTo>
                    <a:pt x="1553" y="768"/>
                    <a:pt x="1566" y="766"/>
                    <a:pt x="1579" y="763"/>
                  </a:cubicBezTo>
                  <a:cubicBezTo>
                    <a:pt x="1653" y="744"/>
                    <a:pt x="1697" y="665"/>
                    <a:pt x="1675" y="591"/>
                  </a:cubicBezTo>
                  <a:cubicBezTo>
                    <a:pt x="1624" y="412"/>
                    <a:pt x="1483" y="242"/>
                    <a:pt x="1282" y="119"/>
                  </a:cubicBezTo>
                  <a:cubicBezTo>
                    <a:pt x="1152" y="40"/>
                    <a:pt x="986" y="0"/>
                    <a:pt x="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9"/>
            <p:cNvSpPr/>
            <p:nvPr/>
          </p:nvSpPr>
          <p:spPr>
            <a:xfrm>
              <a:off x="1790548" y="2288612"/>
              <a:ext cx="50248" cy="65691"/>
            </a:xfrm>
            <a:custGeom>
              <a:avLst/>
              <a:gdLst/>
              <a:ahLst/>
              <a:cxnLst/>
              <a:rect l="l" t="t" r="r" b="b"/>
              <a:pathLst>
                <a:path w="1282" h="1676" extrusionOk="0">
                  <a:moveTo>
                    <a:pt x="140" y="1"/>
                  </a:moveTo>
                  <a:cubicBezTo>
                    <a:pt x="65" y="1"/>
                    <a:pt x="1" y="63"/>
                    <a:pt x="1" y="140"/>
                  </a:cubicBezTo>
                  <a:cubicBezTo>
                    <a:pt x="1" y="216"/>
                    <a:pt x="62" y="280"/>
                    <a:pt x="140" y="280"/>
                  </a:cubicBezTo>
                  <a:lnTo>
                    <a:pt x="1000" y="280"/>
                  </a:lnTo>
                  <a:lnTo>
                    <a:pt x="1000" y="1536"/>
                  </a:lnTo>
                  <a:cubicBezTo>
                    <a:pt x="1000" y="1612"/>
                    <a:pt x="1063" y="1676"/>
                    <a:pt x="1142" y="1676"/>
                  </a:cubicBezTo>
                  <a:cubicBezTo>
                    <a:pt x="1217" y="1676"/>
                    <a:pt x="1281" y="1612"/>
                    <a:pt x="1281" y="1537"/>
                  </a:cubicBezTo>
                  <a:lnTo>
                    <a:pt x="1281" y="140"/>
                  </a:lnTo>
                  <a:cubicBezTo>
                    <a:pt x="1281" y="63"/>
                    <a:pt x="1219"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9"/>
            <p:cNvSpPr/>
            <p:nvPr/>
          </p:nvSpPr>
          <p:spPr>
            <a:xfrm>
              <a:off x="1807441" y="2329885"/>
              <a:ext cx="55814" cy="29083"/>
            </a:xfrm>
            <a:custGeom>
              <a:avLst/>
              <a:gdLst/>
              <a:ahLst/>
              <a:cxnLst/>
              <a:rect l="l" t="t" r="r" b="b"/>
              <a:pathLst>
                <a:path w="1424" h="742" extrusionOk="0">
                  <a:moveTo>
                    <a:pt x="157" y="1"/>
                  </a:moveTo>
                  <a:cubicBezTo>
                    <a:pt x="116" y="1"/>
                    <a:pt x="77" y="18"/>
                    <a:pt x="50" y="51"/>
                  </a:cubicBezTo>
                  <a:cubicBezTo>
                    <a:pt x="0" y="110"/>
                    <a:pt x="8" y="201"/>
                    <a:pt x="67" y="249"/>
                  </a:cubicBezTo>
                  <a:lnTo>
                    <a:pt x="620" y="710"/>
                  </a:lnTo>
                  <a:cubicBezTo>
                    <a:pt x="647" y="732"/>
                    <a:pt x="677" y="742"/>
                    <a:pt x="711" y="742"/>
                  </a:cubicBezTo>
                  <a:cubicBezTo>
                    <a:pt x="741" y="742"/>
                    <a:pt x="773" y="732"/>
                    <a:pt x="802" y="710"/>
                  </a:cubicBezTo>
                  <a:lnTo>
                    <a:pt x="1355" y="249"/>
                  </a:lnTo>
                  <a:cubicBezTo>
                    <a:pt x="1416" y="201"/>
                    <a:pt x="1424" y="110"/>
                    <a:pt x="1374" y="51"/>
                  </a:cubicBezTo>
                  <a:cubicBezTo>
                    <a:pt x="1346" y="18"/>
                    <a:pt x="1306" y="1"/>
                    <a:pt x="1266" y="1"/>
                  </a:cubicBezTo>
                  <a:cubicBezTo>
                    <a:pt x="1235" y="1"/>
                    <a:pt x="1203" y="11"/>
                    <a:pt x="1176" y="33"/>
                  </a:cubicBezTo>
                  <a:lnTo>
                    <a:pt x="712" y="419"/>
                  </a:lnTo>
                  <a:lnTo>
                    <a:pt x="248" y="33"/>
                  </a:lnTo>
                  <a:cubicBezTo>
                    <a:pt x="221" y="11"/>
                    <a:pt x="189" y="1"/>
                    <a:pt x="1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9"/>
            <p:cNvSpPr/>
            <p:nvPr/>
          </p:nvSpPr>
          <p:spPr>
            <a:xfrm>
              <a:off x="1594178" y="2535661"/>
              <a:ext cx="50326" cy="65730"/>
            </a:xfrm>
            <a:custGeom>
              <a:avLst/>
              <a:gdLst/>
              <a:ahLst/>
              <a:cxnLst/>
              <a:rect l="l" t="t" r="r" b="b"/>
              <a:pathLst>
                <a:path w="1284" h="1677" extrusionOk="0">
                  <a:moveTo>
                    <a:pt x="141" y="0"/>
                  </a:moveTo>
                  <a:cubicBezTo>
                    <a:pt x="64" y="0"/>
                    <a:pt x="0" y="62"/>
                    <a:pt x="0" y="140"/>
                  </a:cubicBezTo>
                  <a:lnTo>
                    <a:pt x="0" y="1537"/>
                  </a:lnTo>
                  <a:cubicBezTo>
                    <a:pt x="0" y="1614"/>
                    <a:pt x="63" y="1677"/>
                    <a:pt x="141" y="1677"/>
                  </a:cubicBezTo>
                  <a:lnTo>
                    <a:pt x="1141" y="1677"/>
                  </a:lnTo>
                  <a:cubicBezTo>
                    <a:pt x="1220" y="1677"/>
                    <a:pt x="1284" y="1614"/>
                    <a:pt x="1281" y="1537"/>
                  </a:cubicBezTo>
                  <a:cubicBezTo>
                    <a:pt x="1281" y="1462"/>
                    <a:pt x="1220" y="1398"/>
                    <a:pt x="1141" y="1398"/>
                  </a:cubicBezTo>
                  <a:lnTo>
                    <a:pt x="281" y="1398"/>
                  </a:lnTo>
                  <a:lnTo>
                    <a:pt x="281" y="140"/>
                  </a:lnTo>
                  <a:cubicBezTo>
                    <a:pt x="281" y="65"/>
                    <a:pt x="217" y="0"/>
                    <a:pt x="1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9"/>
            <p:cNvSpPr/>
            <p:nvPr/>
          </p:nvSpPr>
          <p:spPr>
            <a:xfrm>
              <a:off x="1571876" y="2530840"/>
              <a:ext cx="55696" cy="29161"/>
            </a:xfrm>
            <a:custGeom>
              <a:avLst/>
              <a:gdLst/>
              <a:ahLst/>
              <a:cxnLst/>
              <a:rect l="l" t="t" r="r" b="b"/>
              <a:pathLst>
                <a:path w="1421" h="744" extrusionOk="0">
                  <a:moveTo>
                    <a:pt x="711" y="1"/>
                  </a:moveTo>
                  <a:cubicBezTo>
                    <a:pt x="679" y="1"/>
                    <a:pt x="647" y="11"/>
                    <a:pt x="620" y="33"/>
                  </a:cubicBezTo>
                  <a:lnTo>
                    <a:pt x="67" y="495"/>
                  </a:lnTo>
                  <a:cubicBezTo>
                    <a:pt x="7" y="544"/>
                    <a:pt x="0" y="633"/>
                    <a:pt x="50" y="693"/>
                  </a:cubicBezTo>
                  <a:cubicBezTo>
                    <a:pt x="77" y="727"/>
                    <a:pt x="116" y="743"/>
                    <a:pt x="157" y="743"/>
                  </a:cubicBezTo>
                  <a:cubicBezTo>
                    <a:pt x="189" y="743"/>
                    <a:pt x="220" y="732"/>
                    <a:pt x="246" y="711"/>
                  </a:cubicBezTo>
                  <a:lnTo>
                    <a:pt x="710" y="326"/>
                  </a:lnTo>
                  <a:lnTo>
                    <a:pt x="1173" y="711"/>
                  </a:lnTo>
                  <a:cubicBezTo>
                    <a:pt x="1200" y="733"/>
                    <a:pt x="1232" y="743"/>
                    <a:pt x="1264" y="743"/>
                  </a:cubicBezTo>
                  <a:cubicBezTo>
                    <a:pt x="1305" y="743"/>
                    <a:pt x="1345" y="726"/>
                    <a:pt x="1372" y="693"/>
                  </a:cubicBezTo>
                  <a:cubicBezTo>
                    <a:pt x="1420" y="633"/>
                    <a:pt x="1413" y="543"/>
                    <a:pt x="1353" y="495"/>
                  </a:cubicBezTo>
                  <a:lnTo>
                    <a:pt x="800" y="33"/>
                  </a:lnTo>
                  <a:cubicBezTo>
                    <a:pt x="774" y="11"/>
                    <a:pt x="743" y="1"/>
                    <a:pt x="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E8FCA3F-7AE8-E69F-917A-E0B7276EEF5A}"/>
              </a:ext>
            </a:extLst>
          </p:cNvPr>
          <p:cNvSpPr txBox="1"/>
          <p:nvPr/>
        </p:nvSpPr>
        <p:spPr>
          <a:xfrm>
            <a:off x="408709" y="381000"/>
            <a:ext cx="3747655" cy="461665"/>
          </a:xfrm>
          <a:prstGeom prst="rect">
            <a:avLst/>
          </a:prstGeom>
          <a:noFill/>
        </p:spPr>
        <p:txBody>
          <a:bodyPr wrap="square" rtlCol="0">
            <a:spAutoFit/>
          </a:bodyPr>
          <a:lstStyle/>
          <a:p>
            <a:r>
              <a:rPr lang="en-US" sz="2400" dirty="0">
                <a:latin typeface="Bungee" panose="020B0604020202020204" charset="0"/>
                <a:cs typeface="Times New Roman" panose="02020603050405020304" pitchFamily="18" charset="0"/>
              </a:rPr>
              <a:t>RESIDUAL ANALYSIS </a:t>
            </a:r>
          </a:p>
        </p:txBody>
      </p:sp>
      <p:pic>
        <p:nvPicPr>
          <p:cNvPr id="4" name="Picture 3">
            <a:extLst>
              <a:ext uri="{FF2B5EF4-FFF2-40B4-BE49-F238E27FC236}">
                <a16:creationId xmlns:a16="http://schemas.microsoft.com/office/drawing/2014/main" id="{B1AE11A6-B833-7885-63FA-F9652A9FDCE9}"/>
              </a:ext>
            </a:extLst>
          </p:cNvPr>
          <p:cNvPicPr>
            <a:picLocks noChangeAspect="1"/>
          </p:cNvPicPr>
          <p:nvPr/>
        </p:nvPicPr>
        <p:blipFill>
          <a:blip r:embed="rId3"/>
          <a:stretch>
            <a:fillRect/>
          </a:stretch>
        </p:blipFill>
        <p:spPr>
          <a:xfrm>
            <a:off x="4572000" y="842665"/>
            <a:ext cx="3748781" cy="1860257"/>
          </a:xfrm>
          <a:prstGeom prst="rect">
            <a:avLst/>
          </a:prstGeom>
          <a:ln w="12700">
            <a:solidFill>
              <a:schemeClr val="tx1"/>
            </a:solidFill>
          </a:ln>
        </p:spPr>
      </p:pic>
      <p:pic>
        <p:nvPicPr>
          <p:cNvPr id="5" name="Picture 4">
            <a:extLst>
              <a:ext uri="{FF2B5EF4-FFF2-40B4-BE49-F238E27FC236}">
                <a16:creationId xmlns:a16="http://schemas.microsoft.com/office/drawing/2014/main" id="{C63341DD-0F3F-9A32-F2E8-B7346CFD9B12}"/>
              </a:ext>
            </a:extLst>
          </p:cNvPr>
          <p:cNvPicPr>
            <a:picLocks noChangeAspect="1"/>
          </p:cNvPicPr>
          <p:nvPr/>
        </p:nvPicPr>
        <p:blipFill>
          <a:blip r:embed="rId4"/>
          <a:stretch>
            <a:fillRect/>
          </a:stretch>
        </p:blipFill>
        <p:spPr>
          <a:xfrm>
            <a:off x="683612" y="2819353"/>
            <a:ext cx="3767628" cy="1885623"/>
          </a:xfrm>
          <a:prstGeom prst="rect">
            <a:avLst/>
          </a:prstGeom>
          <a:ln w="12700">
            <a:solidFill>
              <a:schemeClr val="tx1"/>
            </a:solidFill>
          </a:ln>
        </p:spPr>
      </p:pic>
      <p:sp>
        <p:nvSpPr>
          <p:cNvPr id="6" name="TextBox 5">
            <a:extLst>
              <a:ext uri="{FF2B5EF4-FFF2-40B4-BE49-F238E27FC236}">
                <a16:creationId xmlns:a16="http://schemas.microsoft.com/office/drawing/2014/main" id="{D5EF66E5-13EF-A096-347B-94A069471947}"/>
              </a:ext>
            </a:extLst>
          </p:cNvPr>
          <p:cNvSpPr txBox="1"/>
          <p:nvPr/>
        </p:nvSpPr>
        <p:spPr>
          <a:xfrm>
            <a:off x="547255" y="1064994"/>
            <a:ext cx="3816927" cy="1256691"/>
          </a:xfrm>
          <a:prstGeom prst="rect">
            <a:avLst/>
          </a:prstGeom>
          <a:noFill/>
        </p:spPr>
        <p:txBody>
          <a:bodyPr wrap="square" rtlCol="0">
            <a:spAutoFit/>
          </a:bodyPr>
          <a:lstStyle/>
          <a:p>
            <a:pPr marL="0" marR="257175" indent="0" algn="just">
              <a:lnSpc>
                <a:spcPct val="150000"/>
              </a:lnSpc>
              <a:spcBef>
                <a:spcPts val="0"/>
              </a:spcBef>
              <a:spcAft>
                <a:spcPts val="800"/>
              </a:spcAft>
            </a:pPr>
            <a:r>
              <a:rPr lang="en-US" sz="1300" kern="100" dirty="0">
                <a:solidFill>
                  <a:srgbClr val="000000"/>
                </a:solidFill>
                <a:effectLst/>
                <a:latin typeface="Times New Roman" panose="02020603050405020304" pitchFamily="18" charset="0"/>
                <a:ea typeface="Times New Roman" panose="02020603050405020304" pitchFamily="18" charset="0"/>
              </a:rPr>
              <a:t>we have graphs for residuals and fitted values from the model. From the Graph we can see that the residuals are surrounded zero, and the residuals are greater with the predicted price increased.</a:t>
            </a:r>
          </a:p>
        </p:txBody>
      </p:sp>
      <p:sp>
        <p:nvSpPr>
          <p:cNvPr id="7" name="TextBox 6">
            <a:extLst>
              <a:ext uri="{FF2B5EF4-FFF2-40B4-BE49-F238E27FC236}">
                <a16:creationId xmlns:a16="http://schemas.microsoft.com/office/drawing/2014/main" id="{7EBE248F-DCFB-8F89-C562-393FBD5C3A97}"/>
              </a:ext>
            </a:extLst>
          </p:cNvPr>
          <p:cNvSpPr txBox="1"/>
          <p:nvPr/>
        </p:nvSpPr>
        <p:spPr>
          <a:xfrm>
            <a:off x="4724170" y="2819353"/>
            <a:ext cx="3779976" cy="1808187"/>
          </a:xfrm>
          <a:prstGeom prst="rect">
            <a:avLst/>
          </a:prstGeom>
          <a:noFill/>
        </p:spPr>
        <p:txBody>
          <a:bodyPr wrap="square" rtlCol="0">
            <a:spAutoFit/>
          </a:bodyPr>
          <a:lstStyle/>
          <a:p>
            <a:pPr algn="just">
              <a:lnSpc>
                <a:spcPct val="150000"/>
              </a:lnSpc>
            </a:pPr>
            <a:r>
              <a:rPr lang="en-US" sz="1300" kern="100" dirty="0">
                <a:solidFill>
                  <a:srgbClr val="000000"/>
                </a:solidFill>
                <a:effectLst/>
                <a:latin typeface="Times New Roman" panose="02020603050405020304" pitchFamily="18" charset="0"/>
                <a:ea typeface="Times New Roman" panose="02020603050405020304" pitchFamily="18" charset="0"/>
              </a:rPr>
              <a:t>This says that the residuals are following heteroscedasticity. We definitely should overcome heteroscedasticity by either taking log or square of the variables. We did take the squared term for the Price and overcome with heteroscedasticity.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2" name="TextBox 1">
            <a:extLst>
              <a:ext uri="{FF2B5EF4-FFF2-40B4-BE49-F238E27FC236}">
                <a16:creationId xmlns:a16="http://schemas.microsoft.com/office/drawing/2014/main" id="{486A8C87-BB48-6272-7A98-F43B89885171}"/>
              </a:ext>
            </a:extLst>
          </p:cNvPr>
          <p:cNvSpPr txBox="1"/>
          <p:nvPr/>
        </p:nvSpPr>
        <p:spPr>
          <a:xfrm>
            <a:off x="207818" y="304800"/>
            <a:ext cx="3401291" cy="461665"/>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Bungee" panose="020B0604020202020204" charset="0"/>
                <a:ea typeface="Times New Roman" panose="02020603050405020304" pitchFamily="18" charset="0"/>
              </a:rPr>
              <a:t>TRANSFORMATION</a:t>
            </a:r>
            <a:endParaRPr lang="en-US" sz="2400" dirty="0">
              <a:latin typeface="Bungee" panose="020B0604020202020204" charset="0"/>
            </a:endParaRPr>
          </a:p>
        </p:txBody>
      </p:sp>
      <p:pic>
        <p:nvPicPr>
          <p:cNvPr id="3" name="Picture 2">
            <a:extLst>
              <a:ext uri="{FF2B5EF4-FFF2-40B4-BE49-F238E27FC236}">
                <a16:creationId xmlns:a16="http://schemas.microsoft.com/office/drawing/2014/main" id="{DA1618C9-6689-E858-D88F-8332430047C7}"/>
              </a:ext>
            </a:extLst>
          </p:cNvPr>
          <p:cNvPicPr>
            <a:picLocks noChangeAspect="1"/>
          </p:cNvPicPr>
          <p:nvPr/>
        </p:nvPicPr>
        <p:blipFill>
          <a:blip r:embed="rId3"/>
          <a:stretch>
            <a:fillRect/>
          </a:stretch>
        </p:blipFill>
        <p:spPr>
          <a:xfrm>
            <a:off x="4462639" y="383435"/>
            <a:ext cx="3572998" cy="1857619"/>
          </a:xfrm>
          <a:prstGeom prst="rect">
            <a:avLst/>
          </a:prstGeom>
          <a:ln w="12700">
            <a:solidFill>
              <a:schemeClr val="tx1"/>
            </a:solidFill>
          </a:ln>
        </p:spPr>
      </p:pic>
      <p:pic>
        <p:nvPicPr>
          <p:cNvPr id="4" name="Picture 3">
            <a:extLst>
              <a:ext uri="{FF2B5EF4-FFF2-40B4-BE49-F238E27FC236}">
                <a16:creationId xmlns:a16="http://schemas.microsoft.com/office/drawing/2014/main" id="{181EB3FB-760F-29A7-DEFB-89AF0814AC98}"/>
              </a:ext>
            </a:extLst>
          </p:cNvPr>
          <p:cNvPicPr>
            <a:picLocks noChangeAspect="1"/>
          </p:cNvPicPr>
          <p:nvPr/>
        </p:nvPicPr>
        <p:blipFill>
          <a:blip r:embed="rId4"/>
          <a:stretch>
            <a:fillRect/>
          </a:stretch>
        </p:blipFill>
        <p:spPr>
          <a:xfrm>
            <a:off x="374021" y="2590896"/>
            <a:ext cx="3734589" cy="1845387"/>
          </a:xfrm>
          <a:prstGeom prst="rect">
            <a:avLst/>
          </a:prstGeom>
          <a:ln w="12700">
            <a:solidFill>
              <a:schemeClr val="tx1"/>
            </a:solidFill>
          </a:ln>
        </p:spPr>
      </p:pic>
      <p:sp>
        <p:nvSpPr>
          <p:cNvPr id="5" name="TextBox 4">
            <a:extLst>
              <a:ext uri="{FF2B5EF4-FFF2-40B4-BE49-F238E27FC236}">
                <a16:creationId xmlns:a16="http://schemas.microsoft.com/office/drawing/2014/main" id="{4B6581E5-3AE1-2769-E3B1-C3B94A9C7EC3}"/>
              </a:ext>
            </a:extLst>
          </p:cNvPr>
          <p:cNvSpPr txBox="1"/>
          <p:nvPr/>
        </p:nvSpPr>
        <p:spPr>
          <a:xfrm>
            <a:off x="470266" y="1122218"/>
            <a:ext cx="3838498" cy="956609"/>
          </a:xfrm>
          <a:prstGeom prst="rect">
            <a:avLst/>
          </a:prstGeom>
          <a:noFill/>
        </p:spPr>
        <p:txBody>
          <a:bodyPr wrap="square" rtlCol="0">
            <a:spAutoFit/>
          </a:bodyPr>
          <a:lstStyle/>
          <a:p>
            <a:pPr marL="0" marR="0" algn="just">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rPr>
              <a:t>We have transformed the model to quadratic transformation of the dependable variable </a:t>
            </a:r>
          </a:p>
          <a:p>
            <a:pPr marL="0" marR="0" algn="just">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rPr>
              <a:t>(</a:t>
            </a:r>
            <a:r>
              <a:rPr lang="en-US" sz="1300" dirty="0" err="1">
                <a:effectLst/>
                <a:latin typeface="Times New Roman" panose="02020603050405020304" pitchFamily="18" charset="0"/>
                <a:ea typeface="Times New Roman" panose="02020603050405020304" pitchFamily="18" charset="0"/>
              </a:rPr>
              <a:t>i.e</a:t>
            </a:r>
            <a:r>
              <a:rPr lang="en-US" sz="1300" dirty="0">
                <a:effectLst/>
                <a:latin typeface="Times New Roman" panose="02020603050405020304" pitchFamily="18" charset="0"/>
                <a:ea typeface="Times New Roman" panose="02020603050405020304" pitchFamily="18" charset="0"/>
              </a:rPr>
              <a:t>, Price).</a:t>
            </a:r>
          </a:p>
        </p:txBody>
      </p:sp>
      <p:sp>
        <p:nvSpPr>
          <p:cNvPr id="6" name="TextBox 5">
            <a:extLst>
              <a:ext uri="{FF2B5EF4-FFF2-40B4-BE49-F238E27FC236}">
                <a16:creationId xmlns:a16="http://schemas.microsoft.com/office/drawing/2014/main" id="{014DAB35-4198-5F56-90F8-CA7F7C78AC59}"/>
              </a:ext>
            </a:extLst>
          </p:cNvPr>
          <p:cNvSpPr txBox="1"/>
          <p:nvPr/>
        </p:nvSpPr>
        <p:spPr>
          <a:xfrm>
            <a:off x="4308764" y="2346152"/>
            <a:ext cx="4723964" cy="2559611"/>
          </a:xfrm>
          <a:prstGeom prst="rect">
            <a:avLst/>
          </a:prstGeom>
          <a:noFill/>
        </p:spPr>
        <p:txBody>
          <a:bodyPr wrap="square" rtlCol="0">
            <a:spAutoFit/>
          </a:bodyPr>
          <a:lstStyle/>
          <a:p>
            <a:pPr marL="0" marR="257175" indent="0" algn="just">
              <a:lnSpc>
                <a:spcPct val="150000"/>
              </a:lnSpc>
              <a:spcBef>
                <a:spcPts val="0"/>
              </a:spcBef>
              <a:spcAft>
                <a:spcPts val="800"/>
              </a:spcAft>
            </a:pPr>
            <a:r>
              <a:rPr lang="en-US" sz="1300" kern="100" dirty="0">
                <a:solidFill>
                  <a:srgbClr val="000000"/>
                </a:solidFill>
                <a:effectLst/>
                <a:latin typeface="Times New Roman" panose="02020603050405020304" pitchFamily="18" charset="0"/>
                <a:ea typeface="Times New Roman" panose="02020603050405020304" pitchFamily="18" charset="0"/>
              </a:rPr>
              <a:t>After transforming the dependent variable in the data set, we can clearly see that the residuals are evenly spread and have overcome the variances in residuals just by taking the quadratic of the Dependent variable.</a:t>
            </a:r>
          </a:p>
          <a:p>
            <a:pPr marL="0" marR="257175" indent="0" algn="just">
              <a:lnSpc>
                <a:spcPct val="150000"/>
              </a:lnSpc>
              <a:spcBef>
                <a:spcPts val="0"/>
              </a:spcBef>
              <a:spcAft>
                <a:spcPts val="800"/>
              </a:spcAft>
            </a:pPr>
            <a:r>
              <a:rPr lang="en-US" sz="1300" kern="100" dirty="0">
                <a:solidFill>
                  <a:srgbClr val="000000"/>
                </a:solidFill>
                <a:effectLst/>
                <a:latin typeface="Times New Roman" panose="02020603050405020304" pitchFamily="18" charset="0"/>
                <a:ea typeface="Times New Roman" panose="02020603050405020304" pitchFamily="18" charset="0"/>
              </a:rPr>
              <a:t>The new Q-Q plot has improved from the previous model by taking the Quadratic term of the Dependent Variable. Thus, we can say that the model is now heteroscedasticity free and have normality in the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6"/>
        <p:cNvGrpSpPr/>
        <p:nvPr/>
      </p:nvGrpSpPr>
      <p:grpSpPr>
        <a:xfrm>
          <a:off x="0" y="0"/>
          <a:ext cx="0" cy="0"/>
          <a:chOff x="0" y="0"/>
          <a:chExt cx="0" cy="0"/>
        </a:xfrm>
      </p:grpSpPr>
      <p:sp>
        <p:nvSpPr>
          <p:cNvPr id="2" name="TextBox 1">
            <a:extLst>
              <a:ext uri="{FF2B5EF4-FFF2-40B4-BE49-F238E27FC236}">
                <a16:creationId xmlns:a16="http://schemas.microsoft.com/office/drawing/2014/main" id="{BD8D0E48-49DE-7C20-5BB6-D04667911C05}"/>
              </a:ext>
            </a:extLst>
          </p:cNvPr>
          <p:cNvSpPr txBox="1"/>
          <p:nvPr/>
        </p:nvSpPr>
        <p:spPr>
          <a:xfrm>
            <a:off x="256310" y="311727"/>
            <a:ext cx="2542309" cy="461665"/>
          </a:xfrm>
          <a:prstGeom prst="rect">
            <a:avLst/>
          </a:prstGeom>
          <a:noFill/>
        </p:spPr>
        <p:txBody>
          <a:bodyPr wrap="square" rtlCol="0">
            <a:spAutoFit/>
          </a:bodyPr>
          <a:lstStyle/>
          <a:p>
            <a:r>
              <a:rPr lang="en-US" sz="2400" b="1" dirty="0">
                <a:effectLst/>
                <a:latin typeface="Bungee" panose="020B0604020202020204" charset="0"/>
                <a:ea typeface="Times New Roman" panose="02020603050405020304" pitchFamily="18" charset="0"/>
              </a:rPr>
              <a:t>FINAL MODEL</a:t>
            </a:r>
            <a:endParaRPr lang="en-US" sz="2400" dirty="0">
              <a:effectLst/>
              <a:latin typeface="Bungee" panose="020B0604020202020204" charset="0"/>
              <a:ea typeface="Times New Roman" panose="02020603050405020304" pitchFamily="18" charset="0"/>
            </a:endParaRPr>
          </a:p>
        </p:txBody>
      </p:sp>
      <p:pic>
        <p:nvPicPr>
          <p:cNvPr id="3" name="Picture 2">
            <a:extLst>
              <a:ext uri="{FF2B5EF4-FFF2-40B4-BE49-F238E27FC236}">
                <a16:creationId xmlns:a16="http://schemas.microsoft.com/office/drawing/2014/main" id="{477DFC4F-79A1-DBC7-06DC-053BC7272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178" y="773392"/>
            <a:ext cx="3578480" cy="3530128"/>
          </a:xfrm>
          <a:prstGeom prst="rect">
            <a:avLst/>
          </a:prstGeom>
          <a:noFill/>
          <a:ln w="12700">
            <a:solidFill>
              <a:schemeClr val="tx1"/>
            </a:solidFill>
          </a:ln>
        </p:spPr>
      </p:pic>
      <p:sp>
        <p:nvSpPr>
          <p:cNvPr id="5" name="TextBox 4">
            <a:extLst>
              <a:ext uri="{FF2B5EF4-FFF2-40B4-BE49-F238E27FC236}">
                <a16:creationId xmlns:a16="http://schemas.microsoft.com/office/drawing/2014/main" id="{08911ADB-5CC4-EF72-874D-27E7AB3FCE6C}"/>
              </a:ext>
            </a:extLst>
          </p:cNvPr>
          <p:cNvSpPr txBox="1"/>
          <p:nvPr/>
        </p:nvSpPr>
        <p:spPr>
          <a:xfrm>
            <a:off x="4011003" y="773392"/>
            <a:ext cx="5029087" cy="1603259"/>
          </a:xfrm>
          <a:prstGeom prst="rect">
            <a:avLst/>
          </a:prstGeom>
          <a:noFill/>
        </p:spPr>
        <p:txBody>
          <a:bodyPr wrap="square" rtlCol="0">
            <a:spAutoFit/>
          </a:bodyPr>
          <a:lstStyle/>
          <a:p>
            <a:pPr marL="0" marR="0" indent="0">
              <a:lnSpc>
                <a:spcPct val="152000"/>
              </a:lnSpc>
              <a:spcBef>
                <a:spcPts val="0"/>
              </a:spcBef>
              <a:spcAft>
                <a:spcPts val="0"/>
              </a:spcAft>
            </a:pPr>
            <a:r>
              <a:rPr lang="en-US" sz="1100" i="1" kern="0" dirty="0">
                <a:solidFill>
                  <a:srgbClr val="000000"/>
                </a:solidFill>
                <a:effectLst/>
                <a:latin typeface="Times New Roman" panose="02020603050405020304" pitchFamily="18" charset="0"/>
                <a:ea typeface="CMMI10"/>
              </a:rPr>
              <a:t>Sqrt</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Price</a:t>
            </a:r>
            <a:r>
              <a:rPr lang="en-US" sz="1100" i="1" kern="0" dirty="0">
                <a:solidFill>
                  <a:srgbClr val="000000"/>
                </a:solidFill>
                <a:effectLst/>
                <a:latin typeface="Times New Roman" panose="02020603050405020304" pitchFamily="18" charset="0"/>
                <a:ea typeface="CMR10"/>
              </a:rPr>
              <a:t>) =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R7"/>
              </a:rPr>
              <a:t>0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Accommodates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1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Bathrooms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2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Bedrooms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3 </a:t>
            </a:r>
            <a:r>
              <a:rPr lang="en-US" sz="1100" i="1" kern="0" dirty="0">
                <a:solidFill>
                  <a:srgbClr val="000000"/>
                </a:solidFill>
                <a:effectLst/>
                <a:latin typeface="Times New Roman" panose="02020603050405020304" pitchFamily="18" charset="0"/>
                <a:ea typeface="CMR10"/>
              </a:rPr>
              <a:t>+ </a:t>
            </a:r>
            <a:endParaRPr lang="en-US" sz="1100" kern="100" dirty="0">
              <a:solidFill>
                <a:srgbClr val="000000"/>
              </a:solidFill>
              <a:effectLst/>
              <a:latin typeface="Times New Roman" panose="02020603050405020304" pitchFamily="18" charset="0"/>
              <a:ea typeface="Times New Roman" panose="02020603050405020304" pitchFamily="18" charset="0"/>
            </a:endParaRPr>
          </a:p>
          <a:p>
            <a:pPr marL="914400" marR="0" indent="0">
              <a:lnSpc>
                <a:spcPct val="152000"/>
              </a:lnSpc>
              <a:spcBef>
                <a:spcPts val="0"/>
              </a:spcBef>
              <a:spcAft>
                <a:spcPts val="0"/>
              </a:spcAft>
            </a:pP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Beds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4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Minimum Nights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5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Cleaning Fee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6 </a:t>
            </a:r>
            <a:r>
              <a:rPr lang="en-US" sz="1100" i="1" kern="0" dirty="0">
                <a:solidFill>
                  <a:srgbClr val="000000"/>
                </a:solidFill>
                <a:effectLst/>
                <a:latin typeface="Times New Roman" panose="02020603050405020304" pitchFamily="18" charset="0"/>
                <a:ea typeface="CMR10"/>
              </a:rPr>
              <a:t>+ </a:t>
            </a:r>
            <a:endParaRPr lang="en-US" sz="1100" kern="100" dirty="0">
              <a:solidFill>
                <a:srgbClr val="000000"/>
              </a:solidFill>
              <a:effectLst/>
              <a:latin typeface="Times New Roman" panose="02020603050405020304" pitchFamily="18" charset="0"/>
              <a:ea typeface="Times New Roman" panose="02020603050405020304" pitchFamily="18" charset="0"/>
            </a:endParaRPr>
          </a:p>
          <a:p>
            <a:pPr marL="914400" marR="0" indent="0">
              <a:lnSpc>
                <a:spcPct val="152000"/>
              </a:lnSpc>
              <a:spcBef>
                <a:spcPts val="0"/>
              </a:spcBef>
              <a:spcAft>
                <a:spcPts val="0"/>
              </a:spcAft>
            </a:pP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Reviews Per Month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7 </a:t>
            </a:r>
            <a:r>
              <a:rPr lang="en-US" sz="1100" i="1" kern="0" dirty="0">
                <a:solidFill>
                  <a:srgbClr val="000000"/>
                </a:solidFill>
                <a:effectLst/>
                <a:latin typeface="Times New Roman" panose="02020603050405020304" pitchFamily="18" charset="0"/>
                <a:ea typeface="CMR10"/>
              </a:rPr>
              <a:t>+</a:t>
            </a:r>
            <a:r>
              <a:rPr lang="en-US" sz="1100" i="1" kern="0" dirty="0">
                <a:solidFill>
                  <a:srgbClr val="000000"/>
                </a:solidFill>
                <a:effectLst/>
                <a:latin typeface="Times New Roman" panose="02020603050405020304" pitchFamily="18" charset="0"/>
                <a:ea typeface="CMMI10"/>
              </a:rPr>
              <a:t> β</a:t>
            </a:r>
            <a:r>
              <a:rPr lang="en-US" sz="1100" i="1" kern="100" dirty="0">
                <a:solidFill>
                  <a:srgbClr val="000000"/>
                </a:solidFill>
                <a:effectLst/>
                <a:latin typeface="Times New Roman" panose="02020603050405020304" pitchFamily="18" charset="0"/>
                <a:ea typeface="Times New Roman" panose="02020603050405020304" pitchFamily="18" charset="0"/>
              </a:rPr>
              <a:t>Review Scores Rating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x8 + </a:t>
            </a:r>
            <a:endParaRPr lang="en-US" sz="1100" kern="100" dirty="0">
              <a:solidFill>
                <a:srgbClr val="000000"/>
              </a:solidFill>
              <a:effectLst/>
              <a:latin typeface="Times New Roman" panose="02020603050405020304" pitchFamily="18" charset="0"/>
              <a:ea typeface="Times New Roman" panose="02020603050405020304" pitchFamily="18" charset="0"/>
            </a:endParaRPr>
          </a:p>
          <a:p>
            <a:pPr marL="914400" marR="0" indent="0">
              <a:lnSpc>
                <a:spcPct val="152000"/>
              </a:lnSpc>
              <a:spcBef>
                <a:spcPts val="0"/>
              </a:spcBef>
              <a:spcAft>
                <a:spcPts val="0"/>
              </a:spcAft>
            </a:pP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Room Type</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9+ </a:t>
            </a:r>
            <a:r>
              <a:rPr lang="en-US" sz="1100" i="1" kern="0" dirty="0">
                <a:solidFill>
                  <a:srgbClr val="000000"/>
                </a:solidFill>
                <a:effectLst/>
                <a:latin typeface="Times New Roman" panose="02020603050405020304" pitchFamily="18" charset="0"/>
                <a:ea typeface="CMR10"/>
              </a:rPr>
              <a:t>β</a:t>
            </a:r>
            <a:r>
              <a:rPr lang="en-US" sz="1100" i="1" kern="0" dirty="0">
                <a:solidFill>
                  <a:srgbClr val="000000"/>
                </a:solidFill>
                <a:effectLst/>
                <a:latin typeface="Times New Roman" panose="02020603050405020304" pitchFamily="18" charset="0"/>
                <a:ea typeface="CMR7"/>
              </a:rPr>
              <a:t>Bed Type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R10"/>
              </a:rPr>
              <a:t>x10 + βHost Respond Rate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R10"/>
              </a:rPr>
              <a:t>x11 + β</a:t>
            </a:r>
            <a:r>
              <a:rPr lang="en-US" sz="1100" i="1" kern="0" dirty="0">
                <a:solidFill>
                  <a:srgbClr val="000000"/>
                </a:solidFill>
                <a:effectLst/>
                <a:latin typeface="Times New Roman" panose="02020603050405020304" pitchFamily="18" charset="0"/>
                <a:ea typeface="CMMI7"/>
              </a:rPr>
              <a:t>Free Parking on Premises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12 +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TV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13 </a:t>
            </a:r>
            <a:r>
              <a:rPr lang="en-US" sz="1100" i="1" kern="0" dirty="0">
                <a:solidFill>
                  <a:srgbClr val="000000"/>
                </a:solidFill>
                <a:effectLst/>
                <a:latin typeface="Times New Roman" panose="02020603050405020304" pitchFamily="18" charset="0"/>
                <a:ea typeface="CMR10"/>
              </a:rPr>
              <a:t>+ βDryer</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x14 + </a:t>
            </a:r>
            <a:r>
              <a:rPr lang="en-US" sz="1100" i="1" kern="0" dirty="0">
                <a:solidFill>
                  <a:srgbClr val="000000"/>
                </a:solidFill>
                <a:effectLst/>
                <a:latin typeface="Times New Roman" panose="02020603050405020304" pitchFamily="18" charset="0"/>
                <a:ea typeface="CMR10"/>
              </a:rPr>
              <a:t>β</a:t>
            </a:r>
            <a:r>
              <a:rPr lang="en-US" sz="1100" i="1" kern="0" dirty="0">
                <a:solidFill>
                  <a:srgbClr val="000000"/>
                </a:solidFill>
                <a:effectLst/>
                <a:latin typeface="Times New Roman" panose="02020603050405020304" pitchFamily="18" charset="0"/>
                <a:ea typeface="CMMI7"/>
              </a:rPr>
              <a:t>Gym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15 </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MI10"/>
              </a:rPr>
              <a:t>β</a:t>
            </a:r>
            <a:r>
              <a:rPr lang="en-US" sz="1100" i="1" kern="0" dirty="0">
                <a:solidFill>
                  <a:srgbClr val="000000"/>
                </a:solidFill>
                <a:effectLst/>
                <a:latin typeface="Times New Roman" panose="02020603050405020304" pitchFamily="18" charset="0"/>
                <a:ea typeface="CMMI7"/>
              </a:rPr>
              <a:t>Elevator </a:t>
            </a:r>
            <a:r>
              <a:rPr lang="en-US" sz="1100" i="1" kern="0" dirty="0">
                <a:solidFill>
                  <a:srgbClr val="000000"/>
                </a:solidFill>
                <a:effectLst/>
                <a:latin typeface="CMSY10"/>
                <a:ea typeface="Times New Roman" panose="02020603050405020304" pitchFamily="18" charset="0"/>
              </a:rPr>
              <a:t>・</a:t>
            </a:r>
            <a:r>
              <a:rPr lang="en-US" sz="1100" i="1" kern="0" dirty="0">
                <a:solidFill>
                  <a:srgbClr val="000000"/>
                </a:solidFill>
                <a:effectLst/>
                <a:latin typeface="Times New Roman" panose="02020603050405020304" pitchFamily="18" charset="0"/>
                <a:ea typeface="CMSY10"/>
              </a:rPr>
              <a:t> </a:t>
            </a:r>
            <a:r>
              <a:rPr lang="en-US" sz="1100" i="1" kern="0" dirty="0">
                <a:solidFill>
                  <a:srgbClr val="000000"/>
                </a:solidFill>
                <a:effectLst/>
                <a:latin typeface="Times New Roman" panose="02020603050405020304" pitchFamily="18" charset="0"/>
                <a:ea typeface="CMMI10"/>
              </a:rPr>
              <a:t>x</a:t>
            </a:r>
            <a:r>
              <a:rPr lang="en-US" sz="1100" i="1" kern="0" dirty="0">
                <a:solidFill>
                  <a:srgbClr val="000000"/>
                </a:solidFill>
                <a:effectLst/>
                <a:latin typeface="Times New Roman" panose="02020603050405020304" pitchFamily="18" charset="0"/>
                <a:ea typeface="CMR7"/>
              </a:rPr>
              <a:t>16</a:t>
            </a:r>
            <a:r>
              <a:rPr lang="en-US" sz="1100" i="1" kern="0" dirty="0">
                <a:solidFill>
                  <a:srgbClr val="000000"/>
                </a:solidFill>
                <a:effectLst/>
                <a:latin typeface="Times New Roman" panose="02020603050405020304" pitchFamily="18" charset="0"/>
                <a:ea typeface="CMR10"/>
              </a:rPr>
              <a:t> </a:t>
            </a:r>
            <a:r>
              <a:rPr lang="en-US" sz="1100" i="1" kern="0" dirty="0">
                <a:solidFill>
                  <a:srgbClr val="000000"/>
                </a:solidFill>
                <a:effectLst/>
                <a:latin typeface="Times New Roman" panose="02020603050405020304" pitchFamily="18" charset="0"/>
                <a:ea typeface="CMR7"/>
              </a:rPr>
              <a:t> </a:t>
            </a:r>
            <a:endParaRPr lang="en-US" sz="11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8"/>
        <p:cNvGrpSpPr/>
        <p:nvPr/>
      </p:nvGrpSpPr>
      <p:grpSpPr>
        <a:xfrm>
          <a:off x="0" y="0"/>
          <a:ext cx="0" cy="0"/>
          <a:chOff x="0" y="0"/>
          <a:chExt cx="0" cy="0"/>
        </a:xfrm>
      </p:grpSpPr>
      <p:sp>
        <p:nvSpPr>
          <p:cNvPr id="3539" name="Google Shape;3539;p43"/>
          <p:cNvSpPr/>
          <p:nvPr/>
        </p:nvSpPr>
        <p:spPr>
          <a:xfrm>
            <a:off x="3634375" y="540000"/>
            <a:ext cx="1875300" cy="1875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3"/>
          <p:cNvSpPr txBox="1">
            <a:spLocks noGrp="1"/>
          </p:cNvSpPr>
          <p:nvPr>
            <p:ph type="title"/>
          </p:nvPr>
        </p:nvSpPr>
        <p:spPr>
          <a:xfrm>
            <a:off x="2141725" y="2486475"/>
            <a:ext cx="4860600" cy="108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CONCLUSION</a:t>
            </a:r>
            <a:endParaRPr sz="4400">
              <a:solidFill>
                <a:schemeClr val="accent2"/>
              </a:solidFill>
            </a:endParaRPr>
          </a:p>
        </p:txBody>
      </p:sp>
      <p:sp>
        <p:nvSpPr>
          <p:cNvPr id="3541" name="Google Shape;3541;p43"/>
          <p:cNvSpPr txBox="1">
            <a:spLocks noGrp="1"/>
          </p:cNvSpPr>
          <p:nvPr>
            <p:ph type="title" idx="2"/>
          </p:nvPr>
        </p:nvSpPr>
        <p:spPr>
          <a:xfrm>
            <a:off x="3740275" y="1036206"/>
            <a:ext cx="1694100" cy="882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3542" name="Google Shape;3542;p43"/>
          <p:cNvGrpSpPr/>
          <p:nvPr/>
        </p:nvGrpSpPr>
        <p:grpSpPr>
          <a:xfrm>
            <a:off x="1551725" y="1388625"/>
            <a:ext cx="665975" cy="1386525"/>
            <a:chOff x="1551725" y="1388625"/>
            <a:chExt cx="665975" cy="1386525"/>
          </a:xfrm>
        </p:grpSpPr>
        <p:sp>
          <p:nvSpPr>
            <p:cNvPr id="3543" name="Google Shape;3543;p43"/>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3"/>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3"/>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3"/>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3"/>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3"/>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3"/>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3"/>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3"/>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3"/>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3"/>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3"/>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3"/>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3"/>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3"/>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3"/>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3"/>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3"/>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3"/>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3"/>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3"/>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3"/>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3"/>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6" name="Google Shape;3566;p43"/>
          <p:cNvGrpSpPr/>
          <p:nvPr/>
        </p:nvGrpSpPr>
        <p:grpSpPr>
          <a:xfrm>
            <a:off x="926825" y="3403125"/>
            <a:ext cx="1347975" cy="978350"/>
            <a:chOff x="926825" y="3403125"/>
            <a:chExt cx="1347975" cy="978350"/>
          </a:xfrm>
        </p:grpSpPr>
        <p:sp>
          <p:nvSpPr>
            <p:cNvPr id="3567" name="Google Shape;3567;p43"/>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3"/>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3"/>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3"/>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3"/>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3"/>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3"/>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3"/>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3"/>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3"/>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3"/>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3"/>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3"/>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3"/>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3"/>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3"/>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3"/>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3"/>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3"/>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3"/>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3"/>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3"/>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3"/>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3"/>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3"/>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3"/>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3"/>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3"/>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3"/>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3"/>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3"/>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3"/>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3"/>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3"/>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3"/>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3"/>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3"/>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3"/>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43"/>
          <p:cNvGrpSpPr/>
          <p:nvPr/>
        </p:nvGrpSpPr>
        <p:grpSpPr>
          <a:xfrm>
            <a:off x="6906150" y="3036200"/>
            <a:ext cx="1979375" cy="1408050"/>
            <a:chOff x="6906150" y="3036200"/>
            <a:chExt cx="1979375" cy="1408050"/>
          </a:xfrm>
        </p:grpSpPr>
        <p:sp>
          <p:nvSpPr>
            <p:cNvPr id="3607" name="Google Shape;3607;p43"/>
            <p:cNvSpPr/>
            <p:nvPr/>
          </p:nvSpPr>
          <p:spPr>
            <a:xfrm>
              <a:off x="6906150" y="3036200"/>
              <a:ext cx="1613225" cy="1360525"/>
            </a:xfrm>
            <a:custGeom>
              <a:avLst/>
              <a:gdLst/>
              <a:ahLst/>
              <a:cxnLst/>
              <a:rect l="l" t="t" r="r" b="b"/>
              <a:pathLst>
                <a:path w="64529" h="54421" extrusionOk="0">
                  <a:moveTo>
                    <a:pt x="3387" y="54420"/>
                  </a:moveTo>
                  <a:lnTo>
                    <a:pt x="0" y="0"/>
                  </a:lnTo>
                  <a:lnTo>
                    <a:pt x="64528" y="0"/>
                  </a:lnTo>
                  <a:lnTo>
                    <a:pt x="62190" y="541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3"/>
            <p:cNvSpPr/>
            <p:nvPr/>
          </p:nvSpPr>
          <p:spPr>
            <a:xfrm>
              <a:off x="8460875" y="3036200"/>
              <a:ext cx="424650" cy="1353900"/>
            </a:xfrm>
            <a:custGeom>
              <a:avLst/>
              <a:gdLst/>
              <a:ahLst/>
              <a:cxnLst/>
              <a:rect l="l" t="t" r="r" b="b"/>
              <a:pathLst>
                <a:path w="16986" h="54156" extrusionOk="0">
                  <a:moveTo>
                    <a:pt x="2339" y="0"/>
                  </a:moveTo>
                  <a:lnTo>
                    <a:pt x="1" y="54155"/>
                  </a:lnTo>
                  <a:lnTo>
                    <a:pt x="11248" y="54155"/>
                  </a:lnTo>
                  <a:lnTo>
                    <a:pt x="16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3"/>
            <p:cNvSpPr/>
            <p:nvPr/>
          </p:nvSpPr>
          <p:spPr>
            <a:xfrm>
              <a:off x="6912300" y="3098300"/>
              <a:ext cx="1604350" cy="14550"/>
            </a:xfrm>
            <a:custGeom>
              <a:avLst/>
              <a:gdLst/>
              <a:ahLst/>
              <a:cxnLst/>
              <a:rect l="l" t="t" r="r" b="b"/>
              <a:pathLst>
                <a:path w="64174" h="582" extrusionOk="0">
                  <a:moveTo>
                    <a:pt x="64172" y="1"/>
                  </a:moveTo>
                  <a:lnTo>
                    <a:pt x="0" y="373"/>
                  </a:lnTo>
                  <a:lnTo>
                    <a:pt x="2" y="581"/>
                  </a:lnTo>
                  <a:lnTo>
                    <a:pt x="64174" y="209"/>
                  </a:lnTo>
                  <a:lnTo>
                    <a:pt x="64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3"/>
            <p:cNvSpPr/>
            <p:nvPr/>
          </p:nvSpPr>
          <p:spPr>
            <a:xfrm>
              <a:off x="6906150" y="3036200"/>
              <a:ext cx="1613225" cy="9375"/>
            </a:xfrm>
            <a:custGeom>
              <a:avLst/>
              <a:gdLst/>
              <a:ahLst/>
              <a:cxnLst/>
              <a:rect l="l" t="t" r="r" b="b"/>
              <a:pathLst>
                <a:path w="64529" h="375" extrusionOk="0">
                  <a:moveTo>
                    <a:pt x="0" y="0"/>
                  </a:moveTo>
                  <a:cubicBezTo>
                    <a:pt x="0" y="0"/>
                    <a:pt x="18282" y="375"/>
                    <a:pt x="37402" y="375"/>
                  </a:cubicBezTo>
                  <a:cubicBezTo>
                    <a:pt x="46962" y="375"/>
                    <a:pt x="56730" y="281"/>
                    <a:pt x="64528" y="0"/>
                  </a:cubicBezTo>
                  <a:close/>
                </a:path>
              </a:pathLst>
            </a:custGeom>
            <a:solidFill>
              <a:srgbClr val="D45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3"/>
            <p:cNvSpPr/>
            <p:nvPr/>
          </p:nvSpPr>
          <p:spPr>
            <a:xfrm>
              <a:off x="7377225" y="3542375"/>
              <a:ext cx="1121300" cy="428400"/>
            </a:xfrm>
            <a:custGeom>
              <a:avLst/>
              <a:gdLst/>
              <a:ahLst/>
              <a:cxnLst/>
              <a:rect l="l" t="t" r="r" b="b"/>
              <a:pathLst>
                <a:path w="44852" h="17136" extrusionOk="0">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3"/>
            <p:cNvSpPr/>
            <p:nvPr/>
          </p:nvSpPr>
          <p:spPr>
            <a:xfrm>
              <a:off x="7570325" y="3603050"/>
              <a:ext cx="919225" cy="367600"/>
            </a:xfrm>
            <a:custGeom>
              <a:avLst/>
              <a:gdLst/>
              <a:ahLst/>
              <a:cxnLst/>
              <a:rect l="l" t="t" r="r" b="b"/>
              <a:pathLst>
                <a:path w="36769" h="14704" extrusionOk="0">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3"/>
            <p:cNvSpPr/>
            <p:nvPr/>
          </p:nvSpPr>
          <p:spPr>
            <a:xfrm>
              <a:off x="8043825" y="3713675"/>
              <a:ext cx="331200" cy="189025"/>
            </a:xfrm>
            <a:custGeom>
              <a:avLst/>
              <a:gdLst/>
              <a:ahLst/>
              <a:cxnLst/>
              <a:rect l="l" t="t" r="r" b="b"/>
              <a:pathLst>
                <a:path w="13248" h="7561" extrusionOk="0">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3"/>
            <p:cNvSpPr/>
            <p:nvPr/>
          </p:nvSpPr>
          <p:spPr>
            <a:xfrm>
              <a:off x="7224800" y="3421275"/>
              <a:ext cx="1274775" cy="549500"/>
            </a:xfrm>
            <a:custGeom>
              <a:avLst/>
              <a:gdLst/>
              <a:ahLst/>
              <a:cxnLst/>
              <a:rect l="l" t="t" r="r" b="b"/>
              <a:pathLst>
                <a:path w="50991" h="21980" extrusionOk="0">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3"/>
            <p:cNvSpPr/>
            <p:nvPr/>
          </p:nvSpPr>
          <p:spPr>
            <a:xfrm>
              <a:off x="7137825" y="3038300"/>
              <a:ext cx="443025" cy="829300"/>
            </a:xfrm>
            <a:custGeom>
              <a:avLst/>
              <a:gdLst/>
              <a:ahLst/>
              <a:cxnLst/>
              <a:rect l="l" t="t" r="r" b="b"/>
              <a:pathLst>
                <a:path w="17721" h="33172" extrusionOk="0">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3"/>
            <p:cNvSpPr/>
            <p:nvPr/>
          </p:nvSpPr>
          <p:spPr>
            <a:xfrm>
              <a:off x="7019225" y="3037650"/>
              <a:ext cx="261125" cy="254400"/>
            </a:xfrm>
            <a:custGeom>
              <a:avLst/>
              <a:gdLst/>
              <a:ahLst/>
              <a:cxnLst/>
              <a:rect l="l" t="t" r="r" b="b"/>
              <a:pathLst>
                <a:path w="10445" h="10176" extrusionOk="0">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3"/>
            <p:cNvSpPr/>
            <p:nvPr/>
          </p:nvSpPr>
          <p:spPr>
            <a:xfrm>
              <a:off x="6907525" y="3038075"/>
              <a:ext cx="464925" cy="367075"/>
            </a:xfrm>
            <a:custGeom>
              <a:avLst/>
              <a:gdLst/>
              <a:ahLst/>
              <a:cxnLst/>
              <a:rect l="l" t="t" r="r" b="b"/>
              <a:pathLst>
                <a:path w="18597" h="14683" extrusionOk="0">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3"/>
            <p:cNvSpPr/>
            <p:nvPr/>
          </p:nvSpPr>
          <p:spPr>
            <a:xfrm>
              <a:off x="7533200" y="3037925"/>
              <a:ext cx="970175" cy="632175"/>
            </a:xfrm>
            <a:custGeom>
              <a:avLst/>
              <a:gdLst/>
              <a:ahLst/>
              <a:cxnLst/>
              <a:rect l="l" t="t" r="r" b="b"/>
              <a:pathLst>
                <a:path w="38807" h="25287" extrusionOk="0">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3"/>
            <p:cNvSpPr/>
            <p:nvPr/>
          </p:nvSpPr>
          <p:spPr>
            <a:xfrm>
              <a:off x="7733475" y="3036500"/>
              <a:ext cx="671000" cy="232650"/>
            </a:xfrm>
            <a:custGeom>
              <a:avLst/>
              <a:gdLst/>
              <a:ahLst/>
              <a:cxnLst/>
              <a:rect l="l" t="t" r="r" b="b"/>
              <a:pathLst>
                <a:path w="26840" h="9306" extrusionOk="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3"/>
            <p:cNvSpPr/>
            <p:nvPr/>
          </p:nvSpPr>
          <p:spPr>
            <a:xfrm>
              <a:off x="7853350" y="3037425"/>
              <a:ext cx="389425" cy="172000"/>
            </a:xfrm>
            <a:custGeom>
              <a:avLst/>
              <a:gdLst/>
              <a:ahLst/>
              <a:cxnLst/>
              <a:rect l="l" t="t" r="r" b="b"/>
              <a:pathLst>
                <a:path w="15577" h="6880" extrusionOk="0">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3"/>
            <p:cNvSpPr/>
            <p:nvPr/>
          </p:nvSpPr>
          <p:spPr>
            <a:xfrm>
              <a:off x="7040300" y="4384325"/>
              <a:ext cx="1671400" cy="59925"/>
            </a:xfrm>
            <a:custGeom>
              <a:avLst/>
              <a:gdLst/>
              <a:ahLst/>
              <a:cxnLst/>
              <a:rect l="l" t="t" r="r" b="b"/>
              <a:pathLst>
                <a:path w="66856" h="2397" extrusionOk="0">
                  <a:moveTo>
                    <a:pt x="66855" y="0"/>
                  </a:moveTo>
                  <a:lnTo>
                    <a:pt x="1" y="264"/>
                  </a:lnTo>
                  <a:lnTo>
                    <a:pt x="206" y="2396"/>
                  </a:lnTo>
                  <a:lnTo>
                    <a:pt x="66670" y="2077"/>
                  </a:lnTo>
                  <a:lnTo>
                    <a:pt x="66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3"/>
            <p:cNvSpPr/>
            <p:nvPr/>
          </p:nvSpPr>
          <p:spPr>
            <a:xfrm>
              <a:off x="6943575" y="3158475"/>
              <a:ext cx="1491875" cy="334975"/>
            </a:xfrm>
            <a:custGeom>
              <a:avLst/>
              <a:gdLst/>
              <a:ahLst/>
              <a:cxnLst/>
              <a:rect l="l" t="t" r="r" b="b"/>
              <a:pathLst>
                <a:path w="59675" h="13399" extrusionOk="0">
                  <a:moveTo>
                    <a:pt x="1" y="0"/>
                  </a:moveTo>
                  <a:lnTo>
                    <a:pt x="59674" y="0"/>
                  </a:lnTo>
                  <a:lnTo>
                    <a:pt x="59029" y="13399"/>
                  </a:lnTo>
                  <a:lnTo>
                    <a:pt x="646" y="130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3"/>
            <p:cNvSpPr/>
            <p:nvPr/>
          </p:nvSpPr>
          <p:spPr>
            <a:xfrm>
              <a:off x="6966575" y="3541325"/>
              <a:ext cx="1457375" cy="335000"/>
            </a:xfrm>
            <a:custGeom>
              <a:avLst/>
              <a:gdLst/>
              <a:ahLst/>
              <a:cxnLst/>
              <a:rect l="l" t="t" r="r" b="b"/>
              <a:pathLst>
                <a:path w="58295" h="13400" extrusionOk="0">
                  <a:moveTo>
                    <a:pt x="1" y="1"/>
                  </a:moveTo>
                  <a:lnTo>
                    <a:pt x="58294" y="1"/>
                  </a:lnTo>
                  <a:lnTo>
                    <a:pt x="58109" y="13399"/>
                  </a:lnTo>
                  <a:lnTo>
                    <a:pt x="969"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3"/>
            <p:cNvSpPr/>
            <p:nvPr/>
          </p:nvSpPr>
          <p:spPr>
            <a:xfrm>
              <a:off x="7003450" y="3924150"/>
              <a:ext cx="1420500" cy="335000"/>
            </a:xfrm>
            <a:custGeom>
              <a:avLst/>
              <a:gdLst/>
              <a:ahLst/>
              <a:cxnLst/>
              <a:rect l="l" t="t" r="r" b="b"/>
              <a:pathLst>
                <a:path w="56820" h="13400" extrusionOk="0">
                  <a:moveTo>
                    <a:pt x="0" y="1"/>
                  </a:moveTo>
                  <a:lnTo>
                    <a:pt x="56819" y="1"/>
                  </a:lnTo>
                  <a:lnTo>
                    <a:pt x="56634" y="13399"/>
                  </a:lnTo>
                  <a:lnTo>
                    <a:pt x="968"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3"/>
            <p:cNvSpPr/>
            <p:nvPr/>
          </p:nvSpPr>
          <p:spPr>
            <a:xfrm>
              <a:off x="8419275" y="3158475"/>
              <a:ext cx="56475" cy="334975"/>
            </a:xfrm>
            <a:custGeom>
              <a:avLst/>
              <a:gdLst/>
              <a:ahLst/>
              <a:cxnLst/>
              <a:rect l="l" t="t" r="r" b="b"/>
              <a:pathLst>
                <a:path w="2259" h="13399" extrusionOk="0">
                  <a:moveTo>
                    <a:pt x="646" y="0"/>
                  </a:moveTo>
                  <a:lnTo>
                    <a:pt x="1" y="13399"/>
                  </a:lnTo>
                  <a:lnTo>
                    <a:pt x="1665" y="13399"/>
                  </a:lnTo>
                  <a:lnTo>
                    <a:pt x="22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3"/>
            <p:cNvSpPr/>
            <p:nvPr/>
          </p:nvSpPr>
          <p:spPr>
            <a:xfrm>
              <a:off x="8411250" y="3541325"/>
              <a:ext cx="49650" cy="335000"/>
            </a:xfrm>
            <a:custGeom>
              <a:avLst/>
              <a:gdLst/>
              <a:ahLst/>
              <a:cxnLst/>
              <a:rect l="l" t="t" r="r" b="b"/>
              <a:pathLst>
                <a:path w="1986" h="13400" extrusionOk="0">
                  <a:moveTo>
                    <a:pt x="507" y="1"/>
                  </a:moveTo>
                  <a:lnTo>
                    <a:pt x="1" y="13398"/>
                  </a:lnTo>
                  <a:lnTo>
                    <a:pt x="1450" y="13399"/>
                  </a:lnTo>
                  <a:lnTo>
                    <a:pt x="1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3"/>
            <p:cNvSpPr/>
            <p:nvPr/>
          </p:nvSpPr>
          <p:spPr>
            <a:xfrm>
              <a:off x="8398600" y="3924150"/>
              <a:ext cx="48925" cy="335000"/>
            </a:xfrm>
            <a:custGeom>
              <a:avLst/>
              <a:gdLst/>
              <a:ahLst/>
              <a:cxnLst/>
              <a:rect l="l" t="t" r="r" b="b"/>
              <a:pathLst>
                <a:path w="1957" h="13400" extrusionOk="0">
                  <a:moveTo>
                    <a:pt x="507" y="1"/>
                  </a:moveTo>
                  <a:lnTo>
                    <a:pt x="0" y="13394"/>
                  </a:lnTo>
                  <a:lnTo>
                    <a:pt x="1499" y="13399"/>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3"/>
            <p:cNvSpPr/>
            <p:nvPr/>
          </p:nvSpPr>
          <p:spPr>
            <a:xfrm>
              <a:off x="7041475" y="4390075"/>
              <a:ext cx="1670225" cy="47325"/>
            </a:xfrm>
            <a:custGeom>
              <a:avLst/>
              <a:gdLst/>
              <a:ahLst/>
              <a:cxnLst/>
              <a:rect l="l" t="t" r="r" b="b"/>
              <a:pathLst>
                <a:path w="66809" h="1893" extrusionOk="0">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3"/>
            <p:cNvSpPr/>
            <p:nvPr/>
          </p:nvSpPr>
          <p:spPr>
            <a:xfrm>
              <a:off x="6945600" y="3156725"/>
              <a:ext cx="394600" cy="106200"/>
            </a:xfrm>
            <a:custGeom>
              <a:avLst/>
              <a:gdLst/>
              <a:ahLst/>
              <a:cxnLst/>
              <a:rect l="l" t="t" r="r" b="b"/>
              <a:pathLst>
                <a:path w="15784" h="4248" extrusionOk="0">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3"/>
            <p:cNvSpPr/>
            <p:nvPr/>
          </p:nvSpPr>
          <p:spPr>
            <a:xfrm>
              <a:off x="6947925" y="3174900"/>
              <a:ext cx="864775" cy="315675"/>
            </a:xfrm>
            <a:custGeom>
              <a:avLst/>
              <a:gdLst/>
              <a:ahLst/>
              <a:cxnLst/>
              <a:rect l="l" t="t" r="r" b="b"/>
              <a:pathLst>
                <a:path w="34591" h="12627" extrusionOk="0">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3"/>
            <p:cNvSpPr/>
            <p:nvPr/>
          </p:nvSpPr>
          <p:spPr>
            <a:xfrm>
              <a:off x="6953175" y="3223250"/>
              <a:ext cx="820575" cy="267400"/>
            </a:xfrm>
            <a:custGeom>
              <a:avLst/>
              <a:gdLst/>
              <a:ahLst/>
              <a:cxnLst/>
              <a:rect l="l" t="t" r="r" b="b"/>
              <a:pathLst>
                <a:path w="32823" h="10696" extrusionOk="0">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3"/>
            <p:cNvSpPr/>
            <p:nvPr/>
          </p:nvSpPr>
          <p:spPr>
            <a:xfrm>
              <a:off x="6958600" y="3323750"/>
              <a:ext cx="583450" cy="165525"/>
            </a:xfrm>
            <a:custGeom>
              <a:avLst/>
              <a:gdLst/>
              <a:ahLst/>
              <a:cxnLst/>
              <a:rect l="l" t="t" r="r" b="b"/>
              <a:pathLst>
                <a:path w="23338" h="6621" extrusionOk="0">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3"/>
            <p:cNvSpPr/>
            <p:nvPr/>
          </p:nvSpPr>
          <p:spPr>
            <a:xfrm>
              <a:off x="7483575" y="3281175"/>
              <a:ext cx="194325" cy="154000"/>
            </a:xfrm>
            <a:custGeom>
              <a:avLst/>
              <a:gdLst/>
              <a:ahLst/>
              <a:cxnLst/>
              <a:rect l="l" t="t" r="r" b="b"/>
              <a:pathLst>
                <a:path w="7773" h="6160" extrusionOk="0">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3"/>
            <p:cNvSpPr/>
            <p:nvPr/>
          </p:nvSpPr>
          <p:spPr>
            <a:xfrm>
              <a:off x="7503400" y="3155725"/>
              <a:ext cx="492925" cy="340275"/>
            </a:xfrm>
            <a:custGeom>
              <a:avLst/>
              <a:gdLst/>
              <a:ahLst/>
              <a:cxnLst/>
              <a:rect l="l" t="t" r="r" b="b"/>
              <a:pathLst>
                <a:path w="19717" h="13611" extrusionOk="0">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3"/>
            <p:cNvSpPr/>
            <p:nvPr/>
          </p:nvSpPr>
          <p:spPr>
            <a:xfrm>
              <a:off x="7647475" y="3154950"/>
              <a:ext cx="402100" cy="92600"/>
            </a:xfrm>
            <a:custGeom>
              <a:avLst/>
              <a:gdLst/>
              <a:ahLst/>
              <a:cxnLst/>
              <a:rect l="l" t="t" r="r" b="b"/>
              <a:pathLst>
                <a:path w="16084" h="3704" extrusionOk="0">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3"/>
            <p:cNvSpPr/>
            <p:nvPr/>
          </p:nvSpPr>
          <p:spPr>
            <a:xfrm>
              <a:off x="6944300" y="3157275"/>
              <a:ext cx="157175" cy="47275"/>
            </a:xfrm>
            <a:custGeom>
              <a:avLst/>
              <a:gdLst/>
              <a:ahLst/>
              <a:cxnLst/>
              <a:rect l="l" t="t" r="r" b="b"/>
              <a:pathLst>
                <a:path w="6287" h="1891" extrusionOk="0">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3"/>
            <p:cNvSpPr/>
            <p:nvPr/>
          </p:nvSpPr>
          <p:spPr>
            <a:xfrm>
              <a:off x="7915050" y="3156975"/>
              <a:ext cx="403950" cy="335575"/>
            </a:xfrm>
            <a:custGeom>
              <a:avLst/>
              <a:gdLst/>
              <a:ahLst/>
              <a:cxnLst/>
              <a:rect l="l" t="t" r="r" b="b"/>
              <a:pathLst>
                <a:path w="16158" h="13423" extrusionOk="0">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3"/>
            <p:cNvSpPr/>
            <p:nvPr/>
          </p:nvSpPr>
          <p:spPr>
            <a:xfrm>
              <a:off x="7997125" y="3155525"/>
              <a:ext cx="364625" cy="335400"/>
            </a:xfrm>
            <a:custGeom>
              <a:avLst/>
              <a:gdLst/>
              <a:ahLst/>
              <a:cxnLst/>
              <a:rect l="l" t="t" r="r" b="b"/>
              <a:pathLst>
                <a:path w="14585" h="13416" extrusionOk="0">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3"/>
            <p:cNvSpPr/>
            <p:nvPr/>
          </p:nvSpPr>
          <p:spPr>
            <a:xfrm>
              <a:off x="8128800" y="3208200"/>
              <a:ext cx="306400" cy="284325"/>
            </a:xfrm>
            <a:custGeom>
              <a:avLst/>
              <a:gdLst/>
              <a:ahLst/>
              <a:cxnLst/>
              <a:rect l="l" t="t" r="r" b="b"/>
              <a:pathLst>
                <a:path w="12256" h="11373" extrusionOk="0">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3"/>
            <p:cNvSpPr/>
            <p:nvPr/>
          </p:nvSpPr>
          <p:spPr>
            <a:xfrm>
              <a:off x="8220075" y="3280250"/>
              <a:ext cx="210050" cy="190900"/>
            </a:xfrm>
            <a:custGeom>
              <a:avLst/>
              <a:gdLst/>
              <a:ahLst/>
              <a:cxnLst/>
              <a:rect l="l" t="t" r="r" b="b"/>
              <a:pathLst>
                <a:path w="8402" h="7636" extrusionOk="0">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3"/>
            <p:cNvSpPr/>
            <p:nvPr/>
          </p:nvSpPr>
          <p:spPr>
            <a:xfrm>
              <a:off x="7853925" y="3539025"/>
              <a:ext cx="405500" cy="339025"/>
            </a:xfrm>
            <a:custGeom>
              <a:avLst/>
              <a:gdLst/>
              <a:ahLst/>
              <a:cxnLst/>
              <a:rect l="l" t="t" r="r" b="b"/>
              <a:pathLst>
                <a:path w="16220" h="13561" extrusionOk="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3"/>
            <p:cNvSpPr/>
            <p:nvPr/>
          </p:nvSpPr>
          <p:spPr>
            <a:xfrm>
              <a:off x="7883300" y="3538825"/>
              <a:ext cx="531600" cy="269125"/>
            </a:xfrm>
            <a:custGeom>
              <a:avLst/>
              <a:gdLst/>
              <a:ahLst/>
              <a:cxnLst/>
              <a:rect l="l" t="t" r="r" b="b"/>
              <a:pathLst>
                <a:path w="21264" h="10765" extrusionOk="0">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3"/>
            <p:cNvSpPr/>
            <p:nvPr/>
          </p:nvSpPr>
          <p:spPr>
            <a:xfrm>
              <a:off x="7940600" y="3538900"/>
              <a:ext cx="394100" cy="198850"/>
            </a:xfrm>
            <a:custGeom>
              <a:avLst/>
              <a:gdLst/>
              <a:ahLst/>
              <a:cxnLst/>
              <a:rect l="l" t="t" r="r" b="b"/>
              <a:pathLst>
                <a:path w="15764" h="7954" extrusionOk="0">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3"/>
            <p:cNvSpPr/>
            <p:nvPr/>
          </p:nvSpPr>
          <p:spPr>
            <a:xfrm>
              <a:off x="8082350" y="3560725"/>
              <a:ext cx="166875" cy="129300"/>
            </a:xfrm>
            <a:custGeom>
              <a:avLst/>
              <a:gdLst/>
              <a:ahLst/>
              <a:cxnLst/>
              <a:rect l="l" t="t" r="r" b="b"/>
              <a:pathLst>
                <a:path w="6675" h="5172" extrusionOk="0">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3"/>
            <p:cNvSpPr/>
            <p:nvPr/>
          </p:nvSpPr>
          <p:spPr>
            <a:xfrm>
              <a:off x="7077975" y="3539050"/>
              <a:ext cx="846950" cy="269950"/>
            </a:xfrm>
            <a:custGeom>
              <a:avLst/>
              <a:gdLst/>
              <a:ahLst/>
              <a:cxnLst/>
              <a:rect l="l" t="t" r="r" b="b"/>
              <a:pathLst>
                <a:path w="33878" h="10798" extrusionOk="0">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3"/>
            <p:cNvSpPr/>
            <p:nvPr/>
          </p:nvSpPr>
          <p:spPr>
            <a:xfrm>
              <a:off x="7096550" y="3539525"/>
              <a:ext cx="794975" cy="225175"/>
            </a:xfrm>
            <a:custGeom>
              <a:avLst/>
              <a:gdLst/>
              <a:ahLst/>
              <a:cxnLst/>
              <a:rect l="l" t="t" r="r" b="b"/>
              <a:pathLst>
                <a:path w="31799" h="9007" extrusionOk="0">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3"/>
            <p:cNvSpPr/>
            <p:nvPr/>
          </p:nvSpPr>
          <p:spPr>
            <a:xfrm>
              <a:off x="7153975" y="3539075"/>
              <a:ext cx="697400" cy="136300"/>
            </a:xfrm>
            <a:custGeom>
              <a:avLst/>
              <a:gdLst/>
              <a:ahLst/>
              <a:cxnLst/>
              <a:rect l="l" t="t" r="r" b="b"/>
              <a:pathLst>
                <a:path w="27896" h="5452" extrusionOk="0">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3"/>
            <p:cNvSpPr/>
            <p:nvPr/>
          </p:nvSpPr>
          <p:spPr>
            <a:xfrm>
              <a:off x="7201125" y="3539150"/>
              <a:ext cx="229550" cy="48975"/>
            </a:xfrm>
            <a:custGeom>
              <a:avLst/>
              <a:gdLst/>
              <a:ahLst/>
              <a:cxnLst/>
              <a:rect l="l" t="t" r="r" b="b"/>
              <a:pathLst>
                <a:path w="9182" h="1959" extrusionOk="0">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3"/>
            <p:cNvSpPr/>
            <p:nvPr/>
          </p:nvSpPr>
          <p:spPr>
            <a:xfrm>
              <a:off x="7370475" y="3795475"/>
              <a:ext cx="532300" cy="77275"/>
            </a:xfrm>
            <a:custGeom>
              <a:avLst/>
              <a:gdLst/>
              <a:ahLst/>
              <a:cxnLst/>
              <a:rect l="l" t="t" r="r" b="b"/>
              <a:pathLst>
                <a:path w="21292" h="3091" extrusionOk="0">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3"/>
            <p:cNvSpPr/>
            <p:nvPr/>
          </p:nvSpPr>
          <p:spPr>
            <a:xfrm>
              <a:off x="7019950" y="3539700"/>
              <a:ext cx="168375" cy="330750"/>
            </a:xfrm>
            <a:custGeom>
              <a:avLst/>
              <a:gdLst/>
              <a:ahLst/>
              <a:cxnLst/>
              <a:rect l="l" t="t" r="r" b="b"/>
              <a:pathLst>
                <a:path w="6735" h="13230" extrusionOk="0">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3"/>
            <p:cNvSpPr/>
            <p:nvPr/>
          </p:nvSpPr>
          <p:spPr>
            <a:xfrm>
              <a:off x="6982150" y="3539350"/>
              <a:ext cx="147425" cy="330750"/>
            </a:xfrm>
            <a:custGeom>
              <a:avLst/>
              <a:gdLst/>
              <a:ahLst/>
              <a:cxnLst/>
              <a:rect l="l" t="t" r="r" b="b"/>
              <a:pathLst>
                <a:path w="5897" h="13230" extrusionOk="0">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3"/>
            <p:cNvSpPr/>
            <p:nvPr/>
          </p:nvSpPr>
          <p:spPr>
            <a:xfrm>
              <a:off x="7001650" y="3922350"/>
              <a:ext cx="1185925" cy="336425"/>
            </a:xfrm>
            <a:custGeom>
              <a:avLst/>
              <a:gdLst/>
              <a:ahLst/>
              <a:cxnLst/>
              <a:rect l="l" t="t" r="r" b="b"/>
              <a:pathLst>
                <a:path w="47437" h="13457" extrusionOk="0">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3"/>
            <p:cNvSpPr/>
            <p:nvPr/>
          </p:nvSpPr>
          <p:spPr>
            <a:xfrm>
              <a:off x="7208125" y="3922375"/>
              <a:ext cx="1071375" cy="337850"/>
            </a:xfrm>
            <a:custGeom>
              <a:avLst/>
              <a:gdLst/>
              <a:ahLst/>
              <a:cxnLst/>
              <a:rect l="l" t="t" r="r" b="b"/>
              <a:pathLst>
                <a:path w="42855" h="13514" extrusionOk="0">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3"/>
            <p:cNvSpPr/>
            <p:nvPr/>
          </p:nvSpPr>
          <p:spPr>
            <a:xfrm>
              <a:off x="7901025" y="3921525"/>
              <a:ext cx="446525" cy="337800"/>
            </a:xfrm>
            <a:custGeom>
              <a:avLst/>
              <a:gdLst/>
              <a:ahLst/>
              <a:cxnLst/>
              <a:rect l="l" t="t" r="r" b="b"/>
              <a:pathLst>
                <a:path w="17861" h="13512" extrusionOk="0">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3"/>
            <p:cNvSpPr/>
            <p:nvPr/>
          </p:nvSpPr>
          <p:spPr>
            <a:xfrm>
              <a:off x="8201550" y="3921900"/>
              <a:ext cx="219125" cy="337350"/>
            </a:xfrm>
            <a:custGeom>
              <a:avLst/>
              <a:gdLst/>
              <a:ahLst/>
              <a:cxnLst/>
              <a:rect l="l" t="t" r="r" b="b"/>
              <a:pathLst>
                <a:path w="8765" h="13494" extrusionOk="0">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3"/>
            <p:cNvSpPr/>
            <p:nvPr/>
          </p:nvSpPr>
          <p:spPr>
            <a:xfrm>
              <a:off x="7335375" y="4008625"/>
              <a:ext cx="774800" cy="227200"/>
            </a:xfrm>
            <a:custGeom>
              <a:avLst/>
              <a:gdLst/>
              <a:ahLst/>
              <a:cxnLst/>
              <a:rect l="l" t="t" r="r" b="b"/>
              <a:pathLst>
                <a:path w="30992" h="9088" extrusionOk="0">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3"/>
            <p:cNvSpPr/>
            <p:nvPr/>
          </p:nvSpPr>
          <p:spPr>
            <a:xfrm>
              <a:off x="7548450" y="4068900"/>
              <a:ext cx="342350" cy="131025"/>
            </a:xfrm>
            <a:custGeom>
              <a:avLst/>
              <a:gdLst/>
              <a:ahLst/>
              <a:cxnLst/>
              <a:rect l="l" t="t" r="r" b="b"/>
              <a:pathLst>
                <a:path w="13694" h="5241" extrusionOk="0">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3"/>
            <p:cNvSpPr/>
            <p:nvPr/>
          </p:nvSpPr>
          <p:spPr>
            <a:xfrm>
              <a:off x="7001500" y="3968275"/>
              <a:ext cx="399025" cy="287625"/>
            </a:xfrm>
            <a:custGeom>
              <a:avLst/>
              <a:gdLst/>
              <a:ahLst/>
              <a:cxnLst/>
              <a:rect l="l" t="t" r="r" b="b"/>
              <a:pathLst>
                <a:path w="15961" h="11505" extrusionOk="0">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3"/>
            <p:cNvSpPr/>
            <p:nvPr/>
          </p:nvSpPr>
          <p:spPr>
            <a:xfrm>
              <a:off x="7001900" y="4002400"/>
              <a:ext cx="225125" cy="252125"/>
            </a:xfrm>
            <a:custGeom>
              <a:avLst/>
              <a:gdLst/>
              <a:ahLst/>
              <a:cxnLst/>
              <a:rect l="l" t="t" r="r" b="b"/>
              <a:pathLst>
                <a:path w="9005" h="10085" extrusionOk="0">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3"/>
            <p:cNvSpPr/>
            <p:nvPr/>
          </p:nvSpPr>
          <p:spPr>
            <a:xfrm>
              <a:off x="7013800" y="4068375"/>
              <a:ext cx="131175" cy="183900"/>
            </a:xfrm>
            <a:custGeom>
              <a:avLst/>
              <a:gdLst/>
              <a:ahLst/>
              <a:cxnLst/>
              <a:rect l="l" t="t" r="r" b="b"/>
              <a:pathLst>
                <a:path w="5247" h="7356" extrusionOk="0">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3"/>
            <p:cNvSpPr/>
            <p:nvPr/>
          </p:nvSpPr>
          <p:spPr>
            <a:xfrm>
              <a:off x="6966575" y="3541325"/>
              <a:ext cx="1457375" cy="5175"/>
            </a:xfrm>
            <a:custGeom>
              <a:avLst/>
              <a:gdLst/>
              <a:ahLst/>
              <a:cxnLst/>
              <a:rect l="l" t="t" r="r" b="b"/>
              <a:pathLst>
                <a:path w="58295" h="207" extrusionOk="0">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3"/>
            <p:cNvSpPr/>
            <p:nvPr/>
          </p:nvSpPr>
          <p:spPr>
            <a:xfrm>
              <a:off x="6943575" y="3158475"/>
              <a:ext cx="1491850" cy="9225"/>
            </a:xfrm>
            <a:custGeom>
              <a:avLst/>
              <a:gdLst/>
              <a:ahLst/>
              <a:cxnLst/>
              <a:rect l="l" t="t" r="r" b="b"/>
              <a:pathLst>
                <a:path w="59674" h="369" extrusionOk="0">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3"/>
            <p:cNvSpPr/>
            <p:nvPr/>
          </p:nvSpPr>
          <p:spPr>
            <a:xfrm>
              <a:off x="7022050" y="3924150"/>
              <a:ext cx="1389225" cy="13900"/>
            </a:xfrm>
            <a:custGeom>
              <a:avLst/>
              <a:gdLst/>
              <a:ahLst/>
              <a:cxnLst/>
              <a:rect l="l" t="t" r="r" b="b"/>
              <a:pathLst>
                <a:path w="55569" h="556" extrusionOk="0">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3"/>
            <p:cNvSpPr/>
            <p:nvPr/>
          </p:nvSpPr>
          <p:spPr>
            <a:xfrm>
              <a:off x="7003450" y="3485625"/>
              <a:ext cx="1457450" cy="49325"/>
            </a:xfrm>
            <a:custGeom>
              <a:avLst/>
              <a:gdLst/>
              <a:ahLst/>
              <a:cxnLst/>
              <a:rect l="l" t="t" r="r" b="b"/>
              <a:pathLst>
                <a:path w="58298" h="1973" extrusionOk="0">
                  <a:moveTo>
                    <a:pt x="0" y="0"/>
                  </a:moveTo>
                  <a:lnTo>
                    <a:pt x="436" y="1973"/>
                  </a:lnTo>
                  <a:lnTo>
                    <a:pt x="58298" y="1973"/>
                  </a:lnTo>
                  <a:lnTo>
                    <a:pt x="58298" y="313"/>
                  </a:lnTo>
                  <a:lnTo>
                    <a:pt x="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3"/>
            <p:cNvSpPr/>
            <p:nvPr/>
          </p:nvSpPr>
          <p:spPr>
            <a:xfrm>
              <a:off x="7057525" y="3868725"/>
              <a:ext cx="1390000" cy="48325"/>
            </a:xfrm>
            <a:custGeom>
              <a:avLst/>
              <a:gdLst/>
              <a:ahLst/>
              <a:cxnLst/>
              <a:rect l="l" t="t" r="r" b="b"/>
              <a:pathLst>
                <a:path w="55600" h="1933" extrusionOk="0">
                  <a:moveTo>
                    <a:pt x="1" y="1"/>
                  </a:moveTo>
                  <a:lnTo>
                    <a:pt x="277" y="1933"/>
                  </a:lnTo>
                  <a:lnTo>
                    <a:pt x="55599" y="1933"/>
                  </a:lnTo>
                  <a:lnTo>
                    <a:pt x="55599" y="303"/>
                  </a:lnTo>
                  <a:lnTo>
                    <a:pt x="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3"/>
            <p:cNvSpPr/>
            <p:nvPr/>
          </p:nvSpPr>
          <p:spPr>
            <a:xfrm>
              <a:off x="7078350" y="4251525"/>
              <a:ext cx="1357750" cy="56925"/>
            </a:xfrm>
            <a:custGeom>
              <a:avLst/>
              <a:gdLst/>
              <a:ahLst/>
              <a:cxnLst/>
              <a:rect l="l" t="t" r="r" b="b"/>
              <a:pathLst>
                <a:path w="54310" h="2277" extrusionOk="0">
                  <a:moveTo>
                    <a:pt x="1" y="0"/>
                  </a:moveTo>
                  <a:lnTo>
                    <a:pt x="463" y="2277"/>
                  </a:lnTo>
                  <a:lnTo>
                    <a:pt x="54309" y="2277"/>
                  </a:lnTo>
                  <a:lnTo>
                    <a:pt x="54309" y="304"/>
                  </a:lnTo>
                  <a:lnTo>
                    <a:pt x="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3"/>
            <p:cNvSpPr/>
            <p:nvPr/>
          </p:nvSpPr>
          <p:spPr>
            <a:xfrm>
              <a:off x="7179350" y="3356075"/>
              <a:ext cx="225750" cy="601775"/>
            </a:xfrm>
            <a:custGeom>
              <a:avLst/>
              <a:gdLst/>
              <a:ahLst/>
              <a:cxnLst/>
              <a:rect l="l" t="t" r="r" b="b"/>
              <a:pathLst>
                <a:path w="9030" h="24071" extrusionOk="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3"/>
            <p:cNvSpPr/>
            <p:nvPr/>
          </p:nvSpPr>
          <p:spPr>
            <a:xfrm>
              <a:off x="7221200" y="3467725"/>
              <a:ext cx="142025" cy="378475"/>
            </a:xfrm>
            <a:custGeom>
              <a:avLst/>
              <a:gdLst/>
              <a:ahLst/>
              <a:cxnLst/>
              <a:rect l="l" t="t" r="r" b="b"/>
              <a:pathLst>
                <a:path w="5681" h="15139" extrusionOk="0">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3"/>
            <p:cNvSpPr/>
            <p:nvPr/>
          </p:nvSpPr>
          <p:spPr>
            <a:xfrm>
              <a:off x="7350325" y="3204375"/>
              <a:ext cx="128500" cy="342700"/>
            </a:xfrm>
            <a:custGeom>
              <a:avLst/>
              <a:gdLst/>
              <a:ahLst/>
              <a:cxnLst/>
              <a:rect l="l" t="t" r="r" b="b"/>
              <a:pathLst>
                <a:path w="5140" h="13708" extrusionOk="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3"/>
            <p:cNvSpPr/>
            <p:nvPr/>
          </p:nvSpPr>
          <p:spPr>
            <a:xfrm>
              <a:off x="7374150" y="3267975"/>
              <a:ext cx="80875" cy="215500"/>
            </a:xfrm>
            <a:custGeom>
              <a:avLst/>
              <a:gdLst/>
              <a:ahLst/>
              <a:cxnLst/>
              <a:rect l="l" t="t" r="r" b="b"/>
              <a:pathLst>
                <a:path w="3235" h="8620" extrusionOk="0">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1" name="Google Shape;3671;p43"/>
          <p:cNvGrpSpPr/>
          <p:nvPr/>
        </p:nvGrpSpPr>
        <p:grpSpPr>
          <a:xfrm>
            <a:off x="7348800" y="1959875"/>
            <a:ext cx="718500" cy="1076325"/>
            <a:chOff x="7348800" y="1959875"/>
            <a:chExt cx="718500" cy="1076325"/>
          </a:xfrm>
        </p:grpSpPr>
        <p:sp>
          <p:nvSpPr>
            <p:cNvPr id="3672" name="Google Shape;3672;p43"/>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3"/>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3"/>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3"/>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3"/>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3"/>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3"/>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3"/>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3"/>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3"/>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3"/>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3"/>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4" name="Google Shape;3684;p43"/>
          <p:cNvGrpSpPr/>
          <p:nvPr/>
        </p:nvGrpSpPr>
        <p:grpSpPr>
          <a:xfrm>
            <a:off x="8267700" y="1140988"/>
            <a:ext cx="365925" cy="855000"/>
            <a:chOff x="8267700" y="1140988"/>
            <a:chExt cx="365925" cy="855000"/>
          </a:xfrm>
        </p:grpSpPr>
        <p:sp>
          <p:nvSpPr>
            <p:cNvPr id="3685" name="Google Shape;3685;p43"/>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3"/>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3"/>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3"/>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3"/>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3"/>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3"/>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3"/>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3"/>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3"/>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3"/>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3"/>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44"/>
          <p:cNvSpPr txBox="1">
            <a:spLocks noGrp="1"/>
          </p:cNvSpPr>
          <p:nvPr>
            <p:ph type="title"/>
          </p:nvPr>
        </p:nvSpPr>
        <p:spPr>
          <a:xfrm>
            <a:off x="228600" y="2286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grpSp>
        <p:nvGrpSpPr>
          <p:cNvPr id="3702" name="Google Shape;3702;p44"/>
          <p:cNvGrpSpPr/>
          <p:nvPr/>
        </p:nvGrpSpPr>
        <p:grpSpPr>
          <a:xfrm>
            <a:off x="8170650" y="0"/>
            <a:ext cx="547286" cy="1107252"/>
            <a:chOff x="8170650" y="0"/>
            <a:chExt cx="547286" cy="1107252"/>
          </a:xfrm>
        </p:grpSpPr>
        <p:sp>
          <p:nvSpPr>
            <p:cNvPr id="3703" name="Google Shape;3703;p44"/>
            <p:cNvSpPr/>
            <p:nvPr/>
          </p:nvSpPr>
          <p:spPr>
            <a:xfrm>
              <a:off x="8209798" y="367659"/>
              <a:ext cx="249778" cy="701417"/>
            </a:xfrm>
            <a:custGeom>
              <a:avLst/>
              <a:gdLst/>
              <a:ahLst/>
              <a:cxnLst/>
              <a:rect l="l" t="t" r="r" b="b"/>
              <a:pathLst>
                <a:path w="6489" h="18221" extrusionOk="0">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4"/>
            <p:cNvSpPr/>
            <p:nvPr/>
          </p:nvSpPr>
          <p:spPr>
            <a:xfrm>
              <a:off x="8209798" y="1015557"/>
              <a:ext cx="249778" cy="91695"/>
            </a:xfrm>
            <a:custGeom>
              <a:avLst/>
              <a:gdLst/>
              <a:ahLst/>
              <a:cxnLst/>
              <a:rect l="l" t="t" r="r" b="b"/>
              <a:pathLst>
                <a:path w="6489" h="2382" extrusionOk="0">
                  <a:moveTo>
                    <a:pt x="0" y="1225"/>
                  </a:moveTo>
                  <a:cubicBezTo>
                    <a:pt x="0" y="1225"/>
                    <a:pt x="2458" y="2382"/>
                    <a:pt x="6489" y="1389"/>
                  </a:cubicBezTo>
                  <a:cubicBezTo>
                    <a:pt x="6488" y="1389"/>
                    <a:pt x="2551" y="0"/>
                    <a:pt x="0" y="12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4"/>
            <p:cNvSpPr/>
            <p:nvPr/>
          </p:nvSpPr>
          <p:spPr>
            <a:xfrm>
              <a:off x="8234973" y="1052242"/>
              <a:ext cx="206012" cy="26716"/>
            </a:xfrm>
            <a:custGeom>
              <a:avLst/>
              <a:gdLst/>
              <a:ahLst/>
              <a:cxnLst/>
              <a:rect l="l" t="t" r="r" b="b"/>
              <a:pathLst>
                <a:path w="5352" h="694" extrusionOk="0">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4"/>
            <p:cNvSpPr/>
            <p:nvPr/>
          </p:nvSpPr>
          <p:spPr>
            <a:xfrm>
              <a:off x="8209721" y="410426"/>
              <a:ext cx="136841" cy="652336"/>
            </a:xfrm>
            <a:custGeom>
              <a:avLst/>
              <a:gdLst/>
              <a:ahLst/>
              <a:cxnLst/>
              <a:rect l="l" t="t" r="r" b="b"/>
              <a:pathLst>
                <a:path w="3555" h="16946" extrusionOk="0">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4"/>
            <p:cNvSpPr/>
            <p:nvPr/>
          </p:nvSpPr>
          <p:spPr>
            <a:xfrm>
              <a:off x="8334324" y="0"/>
              <a:ext cx="24404" cy="410472"/>
            </a:xfrm>
            <a:custGeom>
              <a:avLst/>
              <a:gdLst/>
              <a:ahLst/>
              <a:cxnLst/>
              <a:rect l="l" t="t" r="r" b="b"/>
              <a:pathLst>
                <a:path w="634" h="10663" extrusionOk="0">
                  <a:moveTo>
                    <a:pt x="0" y="1"/>
                  </a:moveTo>
                  <a:lnTo>
                    <a:pt x="634" y="1"/>
                  </a:lnTo>
                  <a:lnTo>
                    <a:pt x="634" y="10663"/>
                  </a:lnTo>
                  <a:lnTo>
                    <a:pt x="0" y="106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4"/>
            <p:cNvSpPr/>
            <p:nvPr/>
          </p:nvSpPr>
          <p:spPr>
            <a:xfrm>
              <a:off x="8278586" y="363463"/>
              <a:ext cx="131721" cy="57358"/>
            </a:xfrm>
            <a:custGeom>
              <a:avLst/>
              <a:gdLst/>
              <a:ahLst/>
              <a:cxnLst/>
              <a:rect l="l" t="t" r="r" b="b"/>
              <a:pathLst>
                <a:path w="3422" h="1490" extrusionOk="0">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4"/>
            <p:cNvSpPr/>
            <p:nvPr/>
          </p:nvSpPr>
          <p:spPr>
            <a:xfrm>
              <a:off x="8416585" y="470978"/>
              <a:ext cx="24404" cy="550209"/>
            </a:xfrm>
            <a:custGeom>
              <a:avLst/>
              <a:gdLst/>
              <a:ahLst/>
              <a:cxnLst/>
              <a:rect l="l" t="t" r="r" b="b"/>
              <a:pathLst>
                <a:path w="634" h="14293" extrusionOk="0">
                  <a:moveTo>
                    <a:pt x="633" y="0"/>
                  </a:moveTo>
                  <a:lnTo>
                    <a:pt x="633" y="0"/>
                  </a:lnTo>
                  <a:cubicBezTo>
                    <a:pt x="633" y="1"/>
                    <a:pt x="1" y="8054"/>
                    <a:pt x="464" y="14292"/>
                  </a:cubicBezTo>
                  <a:lnTo>
                    <a:pt x="6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4"/>
            <p:cNvSpPr/>
            <p:nvPr/>
          </p:nvSpPr>
          <p:spPr>
            <a:xfrm>
              <a:off x="8170650" y="487896"/>
              <a:ext cx="547286" cy="516372"/>
            </a:xfrm>
            <a:custGeom>
              <a:avLst/>
              <a:gdLst/>
              <a:ahLst/>
              <a:cxnLst/>
              <a:rect l="l" t="t" r="r" b="b"/>
              <a:pathLst>
                <a:path w="14218" h="13414" extrusionOk="0">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4"/>
            <p:cNvSpPr/>
            <p:nvPr/>
          </p:nvSpPr>
          <p:spPr>
            <a:xfrm>
              <a:off x="8311344" y="551950"/>
              <a:ext cx="289964" cy="273661"/>
            </a:xfrm>
            <a:custGeom>
              <a:avLst/>
              <a:gdLst/>
              <a:ahLst/>
              <a:cxnLst/>
              <a:rect l="l" t="t" r="r" b="b"/>
              <a:pathLst>
                <a:path w="7533" h="7109" extrusionOk="0">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2" name="Google Shape;3712;p44"/>
          <p:cNvGrpSpPr/>
          <p:nvPr/>
        </p:nvGrpSpPr>
        <p:grpSpPr>
          <a:xfrm>
            <a:off x="8127900" y="3463975"/>
            <a:ext cx="744600" cy="1679525"/>
            <a:chOff x="8127900" y="3463975"/>
            <a:chExt cx="744600" cy="1679525"/>
          </a:xfrm>
        </p:grpSpPr>
        <p:sp>
          <p:nvSpPr>
            <p:cNvPr id="3713" name="Google Shape;3713;p44"/>
            <p:cNvSpPr/>
            <p:nvPr/>
          </p:nvSpPr>
          <p:spPr>
            <a:xfrm>
              <a:off x="8689275" y="3992000"/>
              <a:ext cx="122850" cy="65600"/>
            </a:xfrm>
            <a:custGeom>
              <a:avLst/>
              <a:gdLst/>
              <a:ahLst/>
              <a:cxnLst/>
              <a:rect l="l" t="t" r="r" b="b"/>
              <a:pathLst>
                <a:path w="4914" h="2624" extrusionOk="0">
                  <a:moveTo>
                    <a:pt x="1951" y="0"/>
                  </a:moveTo>
                  <a:cubicBezTo>
                    <a:pt x="1294" y="0"/>
                    <a:pt x="612" y="323"/>
                    <a:pt x="0" y="1243"/>
                  </a:cubicBezTo>
                  <a:cubicBezTo>
                    <a:pt x="0" y="1243"/>
                    <a:pt x="709" y="2624"/>
                    <a:pt x="2411" y="2624"/>
                  </a:cubicBezTo>
                  <a:cubicBezTo>
                    <a:pt x="3084" y="2624"/>
                    <a:pt x="3912" y="2408"/>
                    <a:pt x="4914" y="1805"/>
                  </a:cubicBezTo>
                  <a:cubicBezTo>
                    <a:pt x="4914" y="1805"/>
                    <a:pt x="3503" y="0"/>
                    <a:pt x="19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4"/>
            <p:cNvSpPr/>
            <p:nvPr/>
          </p:nvSpPr>
          <p:spPr>
            <a:xfrm>
              <a:off x="8207025" y="3981750"/>
              <a:ext cx="122850" cy="65575"/>
            </a:xfrm>
            <a:custGeom>
              <a:avLst/>
              <a:gdLst/>
              <a:ahLst/>
              <a:cxnLst/>
              <a:rect l="l" t="t" r="r" b="b"/>
              <a:pathLst>
                <a:path w="4914" h="2623" extrusionOk="0">
                  <a:moveTo>
                    <a:pt x="1950" y="0"/>
                  </a:moveTo>
                  <a:cubicBezTo>
                    <a:pt x="1294" y="0"/>
                    <a:pt x="612" y="323"/>
                    <a:pt x="0" y="1242"/>
                  </a:cubicBezTo>
                  <a:cubicBezTo>
                    <a:pt x="0" y="1242"/>
                    <a:pt x="710" y="2623"/>
                    <a:pt x="2412" y="2623"/>
                  </a:cubicBezTo>
                  <a:cubicBezTo>
                    <a:pt x="3085" y="2623"/>
                    <a:pt x="3913" y="2407"/>
                    <a:pt x="4914" y="1805"/>
                  </a:cubicBezTo>
                  <a:cubicBezTo>
                    <a:pt x="4914" y="1805"/>
                    <a:pt x="3503" y="0"/>
                    <a:pt x="195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4"/>
            <p:cNvSpPr/>
            <p:nvPr/>
          </p:nvSpPr>
          <p:spPr>
            <a:xfrm>
              <a:off x="8271225" y="4632500"/>
              <a:ext cx="476550" cy="511000"/>
            </a:xfrm>
            <a:custGeom>
              <a:avLst/>
              <a:gdLst/>
              <a:ahLst/>
              <a:cxnLst/>
              <a:rect l="l" t="t" r="r" b="b"/>
              <a:pathLst>
                <a:path w="19062" h="20440" extrusionOk="0">
                  <a:moveTo>
                    <a:pt x="1054" y="20440"/>
                  </a:moveTo>
                  <a:lnTo>
                    <a:pt x="0" y="817"/>
                  </a:lnTo>
                  <a:lnTo>
                    <a:pt x="19062" y="0"/>
                  </a:lnTo>
                  <a:lnTo>
                    <a:pt x="17848" y="204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4"/>
            <p:cNvSpPr/>
            <p:nvPr/>
          </p:nvSpPr>
          <p:spPr>
            <a:xfrm>
              <a:off x="8271225" y="4643975"/>
              <a:ext cx="209000" cy="499525"/>
            </a:xfrm>
            <a:custGeom>
              <a:avLst/>
              <a:gdLst/>
              <a:ahLst/>
              <a:cxnLst/>
              <a:rect l="l" t="t" r="r" b="b"/>
              <a:pathLst>
                <a:path w="8360" h="19981" extrusionOk="0">
                  <a:moveTo>
                    <a:pt x="0" y="358"/>
                  </a:moveTo>
                  <a:lnTo>
                    <a:pt x="1054" y="19981"/>
                  </a:lnTo>
                  <a:lnTo>
                    <a:pt x="7409" y="19857"/>
                  </a:lnTo>
                  <a:lnTo>
                    <a:pt x="8359"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4"/>
            <p:cNvSpPr/>
            <p:nvPr/>
          </p:nvSpPr>
          <p:spPr>
            <a:xfrm>
              <a:off x="8271225" y="4632500"/>
              <a:ext cx="476475" cy="28675"/>
            </a:xfrm>
            <a:custGeom>
              <a:avLst/>
              <a:gdLst/>
              <a:ahLst/>
              <a:cxnLst/>
              <a:rect l="l" t="t" r="r" b="b"/>
              <a:pathLst>
                <a:path w="19059" h="1147" extrusionOk="0">
                  <a:moveTo>
                    <a:pt x="19059" y="0"/>
                  </a:moveTo>
                  <a:lnTo>
                    <a:pt x="0" y="817"/>
                  </a:lnTo>
                  <a:cubicBezTo>
                    <a:pt x="0" y="817"/>
                    <a:pt x="3800" y="1146"/>
                    <a:pt x="8234" y="1146"/>
                  </a:cubicBezTo>
                  <a:cubicBezTo>
                    <a:pt x="12042" y="1146"/>
                    <a:pt x="16319" y="903"/>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4"/>
            <p:cNvSpPr/>
            <p:nvPr/>
          </p:nvSpPr>
          <p:spPr>
            <a:xfrm>
              <a:off x="8483575" y="3878325"/>
              <a:ext cx="33225" cy="764875"/>
            </a:xfrm>
            <a:custGeom>
              <a:avLst/>
              <a:gdLst/>
              <a:ahLst/>
              <a:cxnLst/>
              <a:rect l="l" t="t" r="r" b="b"/>
              <a:pathLst>
                <a:path w="1329" h="30595" extrusionOk="0">
                  <a:moveTo>
                    <a:pt x="596" y="30595"/>
                  </a:moveTo>
                  <a:lnTo>
                    <a:pt x="0" y="0"/>
                  </a:lnTo>
                  <a:lnTo>
                    <a:pt x="1326" y="0"/>
                  </a:lnTo>
                  <a:lnTo>
                    <a:pt x="1328" y="305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4"/>
            <p:cNvSpPr/>
            <p:nvPr/>
          </p:nvSpPr>
          <p:spPr>
            <a:xfrm>
              <a:off x="8189650" y="3531650"/>
              <a:ext cx="621100" cy="621100"/>
            </a:xfrm>
            <a:custGeom>
              <a:avLst/>
              <a:gdLst/>
              <a:ahLst/>
              <a:cxnLst/>
              <a:rect l="l" t="t" r="r" b="b"/>
              <a:pathLst>
                <a:path w="24844" h="24844" extrusionOk="0">
                  <a:moveTo>
                    <a:pt x="24843" y="12421"/>
                  </a:moveTo>
                  <a:cubicBezTo>
                    <a:pt x="24843" y="15716"/>
                    <a:pt x="23535" y="18875"/>
                    <a:pt x="21206" y="21204"/>
                  </a:cubicBezTo>
                  <a:cubicBezTo>
                    <a:pt x="18876" y="23534"/>
                    <a:pt x="15717" y="24843"/>
                    <a:pt x="12423" y="24843"/>
                  </a:cubicBezTo>
                  <a:cubicBezTo>
                    <a:pt x="9128" y="24843"/>
                    <a:pt x="5969" y="23534"/>
                    <a:pt x="3640" y="21204"/>
                  </a:cubicBezTo>
                  <a:cubicBezTo>
                    <a:pt x="1310" y="18875"/>
                    <a:pt x="1" y="15716"/>
                    <a:pt x="1" y="12421"/>
                  </a:cubicBezTo>
                  <a:cubicBezTo>
                    <a:pt x="1" y="9127"/>
                    <a:pt x="1310" y="5968"/>
                    <a:pt x="3640" y="3638"/>
                  </a:cubicBezTo>
                  <a:cubicBezTo>
                    <a:pt x="5969" y="1309"/>
                    <a:pt x="9128" y="1"/>
                    <a:pt x="12423" y="1"/>
                  </a:cubicBezTo>
                  <a:cubicBezTo>
                    <a:pt x="15717" y="1"/>
                    <a:pt x="18876" y="1309"/>
                    <a:pt x="21206" y="3638"/>
                  </a:cubicBezTo>
                  <a:cubicBezTo>
                    <a:pt x="23535" y="5968"/>
                    <a:pt x="24843" y="9127"/>
                    <a:pt x="24843" y="12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4"/>
            <p:cNvSpPr/>
            <p:nvPr/>
          </p:nvSpPr>
          <p:spPr>
            <a:xfrm>
              <a:off x="8656100" y="3997125"/>
              <a:ext cx="117125" cy="114575"/>
            </a:xfrm>
            <a:custGeom>
              <a:avLst/>
              <a:gdLst/>
              <a:ahLst/>
              <a:cxnLst/>
              <a:rect l="l" t="t" r="r" b="b"/>
              <a:pathLst>
                <a:path w="4685" h="4583" extrusionOk="0">
                  <a:moveTo>
                    <a:pt x="718" y="0"/>
                  </a:moveTo>
                  <a:cubicBezTo>
                    <a:pt x="718" y="0"/>
                    <a:pt x="0" y="4582"/>
                    <a:pt x="3664" y="3973"/>
                  </a:cubicBezTo>
                  <a:cubicBezTo>
                    <a:pt x="3667" y="3972"/>
                    <a:pt x="4684" y="1126"/>
                    <a:pt x="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4"/>
            <p:cNvSpPr/>
            <p:nvPr/>
          </p:nvSpPr>
          <p:spPr>
            <a:xfrm>
              <a:off x="8604725" y="3497500"/>
              <a:ext cx="117075" cy="114575"/>
            </a:xfrm>
            <a:custGeom>
              <a:avLst/>
              <a:gdLst/>
              <a:ahLst/>
              <a:cxnLst/>
              <a:rect l="l" t="t" r="r" b="b"/>
              <a:pathLst>
                <a:path w="4683" h="4583" extrusionOk="0">
                  <a:moveTo>
                    <a:pt x="719" y="1"/>
                  </a:moveTo>
                  <a:cubicBezTo>
                    <a:pt x="719" y="1"/>
                    <a:pt x="1" y="4583"/>
                    <a:pt x="3666" y="3972"/>
                  </a:cubicBezTo>
                  <a:cubicBezTo>
                    <a:pt x="3666" y="3972"/>
                    <a:pt x="4683" y="1127"/>
                    <a:pt x="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4"/>
            <p:cNvSpPr/>
            <p:nvPr/>
          </p:nvSpPr>
          <p:spPr>
            <a:xfrm>
              <a:off x="8164475" y="3752550"/>
              <a:ext cx="117050" cy="114575"/>
            </a:xfrm>
            <a:custGeom>
              <a:avLst/>
              <a:gdLst/>
              <a:ahLst/>
              <a:cxnLst/>
              <a:rect l="l" t="t" r="r" b="b"/>
              <a:pathLst>
                <a:path w="4682" h="4583" extrusionOk="0">
                  <a:moveTo>
                    <a:pt x="717" y="0"/>
                  </a:moveTo>
                  <a:cubicBezTo>
                    <a:pt x="717" y="0"/>
                    <a:pt x="1" y="4582"/>
                    <a:pt x="3664" y="3972"/>
                  </a:cubicBezTo>
                  <a:cubicBezTo>
                    <a:pt x="3664" y="3970"/>
                    <a:pt x="4681" y="1127"/>
                    <a:pt x="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4"/>
            <p:cNvSpPr/>
            <p:nvPr/>
          </p:nvSpPr>
          <p:spPr>
            <a:xfrm>
              <a:off x="8232900" y="4003450"/>
              <a:ext cx="117100" cy="114600"/>
            </a:xfrm>
            <a:custGeom>
              <a:avLst/>
              <a:gdLst/>
              <a:ahLst/>
              <a:cxnLst/>
              <a:rect l="l" t="t" r="r" b="b"/>
              <a:pathLst>
                <a:path w="4684" h="4584" extrusionOk="0">
                  <a:moveTo>
                    <a:pt x="718" y="0"/>
                  </a:moveTo>
                  <a:cubicBezTo>
                    <a:pt x="718" y="0"/>
                    <a:pt x="0" y="4584"/>
                    <a:pt x="3665" y="3973"/>
                  </a:cubicBezTo>
                  <a:cubicBezTo>
                    <a:pt x="3666" y="3973"/>
                    <a:pt x="4684" y="1126"/>
                    <a:pt x="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4"/>
            <p:cNvSpPr/>
            <p:nvPr/>
          </p:nvSpPr>
          <p:spPr>
            <a:xfrm>
              <a:off x="8721300" y="3662875"/>
              <a:ext cx="119575" cy="140750"/>
            </a:xfrm>
            <a:custGeom>
              <a:avLst/>
              <a:gdLst/>
              <a:ahLst/>
              <a:cxnLst/>
              <a:rect l="l" t="t" r="r" b="b"/>
              <a:pathLst>
                <a:path w="4783" h="5630" extrusionOk="0">
                  <a:moveTo>
                    <a:pt x="1" y="3263"/>
                  </a:moveTo>
                  <a:cubicBezTo>
                    <a:pt x="1" y="3263"/>
                    <a:pt x="3990" y="5629"/>
                    <a:pt x="4782" y="2000"/>
                  </a:cubicBezTo>
                  <a:cubicBezTo>
                    <a:pt x="4782" y="2000"/>
                    <a:pt x="2516" y="1"/>
                    <a:pt x="1"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4"/>
            <p:cNvSpPr/>
            <p:nvPr/>
          </p:nvSpPr>
          <p:spPr>
            <a:xfrm>
              <a:off x="8129900" y="3885700"/>
              <a:ext cx="119550" cy="140700"/>
            </a:xfrm>
            <a:custGeom>
              <a:avLst/>
              <a:gdLst/>
              <a:ahLst/>
              <a:cxnLst/>
              <a:rect l="l" t="t" r="r" b="b"/>
              <a:pathLst>
                <a:path w="4782" h="5628" extrusionOk="0">
                  <a:moveTo>
                    <a:pt x="0" y="3263"/>
                  </a:moveTo>
                  <a:cubicBezTo>
                    <a:pt x="0" y="3263"/>
                    <a:pt x="3989" y="5627"/>
                    <a:pt x="4781" y="2000"/>
                  </a:cubicBezTo>
                  <a:cubicBezTo>
                    <a:pt x="4781" y="2000"/>
                    <a:pt x="2517" y="0"/>
                    <a:pt x="0"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4"/>
            <p:cNvSpPr/>
            <p:nvPr/>
          </p:nvSpPr>
          <p:spPr>
            <a:xfrm>
              <a:off x="8338200" y="3477275"/>
              <a:ext cx="121050" cy="113625"/>
            </a:xfrm>
            <a:custGeom>
              <a:avLst/>
              <a:gdLst/>
              <a:ahLst/>
              <a:cxnLst/>
              <a:rect l="l" t="t" r="r" b="b"/>
              <a:pathLst>
                <a:path w="4842" h="4545" extrusionOk="0">
                  <a:moveTo>
                    <a:pt x="935" y="0"/>
                  </a:moveTo>
                  <a:cubicBezTo>
                    <a:pt x="935" y="0"/>
                    <a:pt x="1" y="4545"/>
                    <a:pt x="3691" y="4109"/>
                  </a:cubicBezTo>
                  <a:cubicBezTo>
                    <a:pt x="3691" y="4109"/>
                    <a:pt x="4842" y="1314"/>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4"/>
            <p:cNvSpPr/>
            <p:nvPr/>
          </p:nvSpPr>
          <p:spPr>
            <a:xfrm>
              <a:off x="8506025" y="4062125"/>
              <a:ext cx="137775" cy="117225"/>
            </a:xfrm>
            <a:custGeom>
              <a:avLst/>
              <a:gdLst/>
              <a:ahLst/>
              <a:cxnLst/>
              <a:rect l="l" t="t" r="r" b="b"/>
              <a:pathLst>
                <a:path w="5511" h="4689" extrusionOk="0">
                  <a:moveTo>
                    <a:pt x="4170" y="0"/>
                  </a:moveTo>
                  <a:cubicBezTo>
                    <a:pt x="4170" y="0"/>
                    <a:pt x="0" y="2030"/>
                    <a:pt x="2594" y="4688"/>
                  </a:cubicBezTo>
                  <a:cubicBezTo>
                    <a:pt x="2594" y="4688"/>
                    <a:pt x="5511" y="3896"/>
                    <a:pt x="4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4"/>
            <p:cNvSpPr/>
            <p:nvPr/>
          </p:nvSpPr>
          <p:spPr>
            <a:xfrm>
              <a:off x="8309650" y="4072150"/>
              <a:ext cx="137800" cy="117225"/>
            </a:xfrm>
            <a:custGeom>
              <a:avLst/>
              <a:gdLst/>
              <a:ahLst/>
              <a:cxnLst/>
              <a:rect l="l" t="t" r="r" b="b"/>
              <a:pathLst>
                <a:path w="5512" h="4689" extrusionOk="0">
                  <a:moveTo>
                    <a:pt x="4170" y="0"/>
                  </a:moveTo>
                  <a:cubicBezTo>
                    <a:pt x="4170" y="0"/>
                    <a:pt x="1" y="2030"/>
                    <a:pt x="2595" y="4688"/>
                  </a:cubicBezTo>
                  <a:cubicBezTo>
                    <a:pt x="2595" y="4688"/>
                    <a:pt x="5511" y="3896"/>
                    <a:pt x="4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4"/>
            <p:cNvSpPr/>
            <p:nvPr/>
          </p:nvSpPr>
          <p:spPr>
            <a:xfrm>
              <a:off x="8504025" y="3995150"/>
              <a:ext cx="137775" cy="117275"/>
            </a:xfrm>
            <a:custGeom>
              <a:avLst/>
              <a:gdLst/>
              <a:ahLst/>
              <a:cxnLst/>
              <a:rect l="l" t="t" r="r" b="b"/>
              <a:pathLst>
                <a:path w="5511" h="4691" extrusionOk="0">
                  <a:moveTo>
                    <a:pt x="4170" y="1"/>
                  </a:moveTo>
                  <a:cubicBezTo>
                    <a:pt x="4169" y="1"/>
                    <a:pt x="0" y="2032"/>
                    <a:pt x="2594" y="4690"/>
                  </a:cubicBezTo>
                  <a:cubicBezTo>
                    <a:pt x="2594" y="4690"/>
                    <a:pt x="5511" y="3898"/>
                    <a:pt x="417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4"/>
            <p:cNvSpPr/>
            <p:nvPr/>
          </p:nvSpPr>
          <p:spPr>
            <a:xfrm>
              <a:off x="8336425" y="3950150"/>
              <a:ext cx="109675" cy="74675"/>
            </a:xfrm>
            <a:custGeom>
              <a:avLst/>
              <a:gdLst/>
              <a:ahLst/>
              <a:cxnLst/>
              <a:rect l="l" t="t" r="r" b="b"/>
              <a:pathLst>
                <a:path w="4387" h="2987" extrusionOk="0">
                  <a:moveTo>
                    <a:pt x="1175" y="0"/>
                  </a:moveTo>
                  <a:cubicBezTo>
                    <a:pt x="823" y="0"/>
                    <a:pt x="433" y="34"/>
                    <a:pt x="1" y="111"/>
                  </a:cubicBezTo>
                  <a:cubicBezTo>
                    <a:pt x="1" y="111"/>
                    <a:pt x="879" y="2986"/>
                    <a:pt x="2802" y="2986"/>
                  </a:cubicBezTo>
                  <a:cubicBezTo>
                    <a:pt x="3268" y="2986"/>
                    <a:pt x="3795" y="2818"/>
                    <a:pt x="4385" y="2399"/>
                  </a:cubicBezTo>
                  <a:cubicBezTo>
                    <a:pt x="4386" y="2399"/>
                    <a:pt x="4127" y="0"/>
                    <a:pt x="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4"/>
            <p:cNvSpPr/>
            <p:nvPr/>
          </p:nvSpPr>
          <p:spPr>
            <a:xfrm>
              <a:off x="8441425" y="3943650"/>
              <a:ext cx="144375" cy="122675"/>
            </a:xfrm>
            <a:custGeom>
              <a:avLst/>
              <a:gdLst/>
              <a:ahLst/>
              <a:cxnLst/>
              <a:rect l="l" t="t" r="r" b="b"/>
              <a:pathLst>
                <a:path w="5775" h="4907" extrusionOk="0">
                  <a:moveTo>
                    <a:pt x="2868" y="0"/>
                  </a:moveTo>
                  <a:cubicBezTo>
                    <a:pt x="2868" y="0"/>
                    <a:pt x="1" y="3645"/>
                    <a:pt x="3494" y="4906"/>
                  </a:cubicBezTo>
                  <a:cubicBezTo>
                    <a:pt x="3495" y="4905"/>
                    <a:pt x="5774" y="2921"/>
                    <a:pt x="286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4"/>
            <p:cNvSpPr/>
            <p:nvPr/>
          </p:nvSpPr>
          <p:spPr>
            <a:xfrm>
              <a:off x="8650250" y="3845550"/>
              <a:ext cx="122850" cy="65600"/>
            </a:xfrm>
            <a:custGeom>
              <a:avLst/>
              <a:gdLst/>
              <a:ahLst/>
              <a:cxnLst/>
              <a:rect l="l" t="t" r="r" b="b"/>
              <a:pathLst>
                <a:path w="4914" h="2624" extrusionOk="0">
                  <a:moveTo>
                    <a:pt x="1951" y="1"/>
                  </a:moveTo>
                  <a:cubicBezTo>
                    <a:pt x="1295" y="1"/>
                    <a:pt x="612" y="324"/>
                    <a:pt x="0" y="1243"/>
                  </a:cubicBezTo>
                  <a:cubicBezTo>
                    <a:pt x="0" y="1243"/>
                    <a:pt x="710" y="2624"/>
                    <a:pt x="2412" y="2624"/>
                  </a:cubicBezTo>
                  <a:cubicBezTo>
                    <a:pt x="3085" y="2624"/>
                    <a:pt x="3913" y="2408"/>
                    <a:pt x="4914" y="1805"/>
                  </a:cubicBezTo>
                  <a:cubicBezTo>
                    <a:pt x="4914" y="1805"/>
                    <a:pt x="3504" y="1"/>
                    <a:pt x="195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4"/>
            <p:cNvSpPr/>
            <p:nvPr/>
          </p:nvSpPr>
          <p:spPr>
            <a:xfrm>
              <a:off x="8579625" y="4060275"/>
              <a:ext cx="122850" cy="65550"/>
            </a:xfrm>
            <a:custGeom>
              <a:avLst/>
              <a:gdLst/>
              <a:ahLst/>
              <a:cxnLst/>
              <a:rect l="l" t="t" r="r" b="b"/>
              <a:pathLst>
                <a:path w="4914" h="2622" extrusionOk="0">
                  <a:moveTo>
                    <a:pt x="1951" y="0"/>
                  </a:moveTo>
                  <a:cubicBezTo>
                    <a:pt x="1294" y="0"/>
                    <a:pt x="612" y="323"/>
                    <a:pt x="0" y="1242"/>
                  </a:cubicBezTo>
                  <a:cubicBezTo>
                    <a:pt x="0" y="1242"/>
                    <a:pt x="710" y="2622"/>
                    <a:pt x="2413" y="2622"/>
                  </a:cubicBezTo>
                  <a:cubicBezTo>
                    <a:pt x="3085" y="2622"/>
                    <a:pt x="3913" y="2406"/>
                    <a:pt x="4914" y="1805"/>
                  </a:cubicBezTo>
                  <a:cubicBezTo>
                    <a:pt x="4914" y="1805"/>
                    <a:pt x="3504" y="0"/>
                    <a:pt x="1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4"/>
            <p:cNvSpPr/>
            <p:nvPr/>
          </p:nvSpPr>
          <p:spPr>
            <a:xfrm>
              <a:off x="8439975" y="4010600"/>
              <a:ext cx="104425" cy="78525"/>
            </a:xfrm>
            <a:custGeom>
              <a:avLst/>
              <a:gdLst/>
              <a:ahLst/>
              <a:cxnLst/>
              <a:rect l="l" t="t" r="r" b="b"/>
              <a:pathLst>
                <a:path w="4177" h="3141" extrusionOk="0">
                  <a:moveTo>
                    <a:pt x="1461" y="0"/>
                  </a:moveTo>
                  <a:cubicBezTo>
                    <a:pt x="1036" y="0"/>
                    <a:pt x="551" y="134"/>
                    <a:pt x="0" y="458"/>
                  </a:cubicBezTo>
                  <a:cubicBezTo>
                    <a:pt x="0"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4"/>
            <p:cNvSpPr/>
            <p:nvPr/>
          </p:nvSpPr>
          <p:spPr>
            <a:xfrm>
              <a:off x="8641025" y="3713225"/>
              <a:ext cx="104425" cy="78550"/>
            </a:xfrm>
            <a:custGeom>
              <a:avLst/>
              <a:gdLst/>
              <a:ahLst/>
              <a:cxnLst/>
              <a:rect l="l" t="t" r="r" b="b"/>
              <a:pathLst>
                <a:path w="4177" h="3142" extrusionOk="0">
                  <a:moveTo>
                    <a:pt x="1461" y="1"/>
                  </a:moveTo>
                  <a:cubicBezTo>
                    <a:pt x="1036" y="1"/>
                    <a:pt x="551" y="135"/>
                    <a:pt x="0" y="459"/>
                  </a:cubicBezTo>
                  <a:cubicBezTo>
                    <a:pt x="0" y="461"/>
                    <a:pt x="65" y="3141"/>
                    <a:pt x="3503" y="3141"/>
                  </a:cubicBezTo>
                  <a:cubicBezTo>
                    <a:pt x="3714" y="3141"/>
                    <a:pt x="3939" y="3131"/>
                    <a:pt x="4177" y="3109"/>
                  </a:cubicBezTo>
                  <a:cubicBezTo>
                    <a:pt x="4177" y="3109"/>
                    <a:pt x="3508" y="1"/>
                    <a:pt x="1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4"/>
            <p:cNvSpPr/>
            <p:nvPr/>
          </p:nvSpPr>
          <p:spPr>
            <a:xfrm>
              <a:off x="8695525" y="3906825"/>
              <a:ext cx="104425" cy="78525"/>
            </a:xfrm>
            <a:custGeom>
              <a:avLst/>
              <a:gdLst/>
              <a:ahLst/>
              <a:cxnLst/>
              <a:rect l="l" t="t" r="r" b="b"/>
              <a:pathLst>
                <a:path w="4177" h="3141" extrusionOk="0">
                  <a:moveTo>
                    <a:pt x="1461" y="1"/>
                  </a:moveTo>
                  <a:cubicBezTo>
                    <a:pt x="1035" y="1"/>
                    <a:pt x="551" y="135"/>
                    <a:pt x="0" y="459"/>
                  </a:cubicBezTo>
                  <a:cubicBezTo>
                    <a:pt x="0" y="459"/>
                    <a:pt x="65" y="3141"/>
                    <a:pt x="3505" y="3141"/>
                  </a:cubicBezTo>
                  <a:cubicBezTo>
                    <a:pt x="3716" y="3141"/>
                    <a:pt x="3940" y="3131"/>
                    <a:pt x="4177" y="3109"/>
                  </a:cubicBezTo>
                  <a:cubicBezTo>
                    <a:pt x="4177" y="3109"/>
                    <a:pt x="3508" y="1"/>
                    <a:pt x="14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4"/>
            <p:cNvSpPr/>
            <p:nvPr/>
          </p:nvSpPr>
          <p:spPr>
            <a:xfrm>
              <a:off x="8747750" y="3782175"/>
              <a:ext cx="104400" cy="78525"/>
            </a:xfrm>
            <a:custGeom>
              <a:avLst/>
              <a:gdLst/>
              <a:ahLst/>
              <a:cxnLst/>
              <a:rect l="l" t="t" r="r" b="b"/>
              <a:pathLst>
                <a:path w="4176" h="3141" extrusionOk="0">
                  <a:moveTo>
                    <a:pt x="1461" y="1"/>
                  </a:moveTo>
                  <a:cubicBezTo>
                    <a:pt x="1036" y="1"/>
                    <a:pt x="551" y="135"/>
                    <a:pt x="1" y="459"/>
                  </a:cubicBezTo>
                  <a:cubicBezTo>
                    <a:pt x="1" y="459"/>
                    <a:pt x="63" y="3141"/>
                    <a:pt x="3504" y="3141"/>
                  </a:cubicBezTo>
                  <a:cubicBezTo>
                    <a:pt x="3715" y="3141"/>
                    <a:pt x="3939" y="3131"/>
                    <a:pt x="4176" y="3109"/>
                  </a:cubicBezTo>
                  <a:cubicBezTo>
                    <a:pt x="4176" y="3109"/>
                    <a:pt x="3507" y="1"/>
                    <a:pt x="14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4"/>
            <p:cNvSpPr/>
            <p:nvPr/>
          </p:nvSpPr>
          <p:spPr>
            <a:xfrm>
              <a:off x="8335750" y="4014550"/>
              <a:ext cx="104425" cy="78525"/>
            </a:xfrm>
            <a:custGeom>
              <a:avLst/>
              <a:gdLst/>
              <a:ahLst/>
              <a:cxnLst/>
              <a:rect l="l" t="t" r="r" b="b"/>
              <a:pathLst>
                <a:path w="4177" h="3141" extrusionOk="0">
                  <a:moveTo>
                    <a:pt x="1461" y="1"/>
                  </a:moveTo>
                  <a:cubicBezTo>
                    <a:pt x="1035" y="1"/>
                    <a:pt x="551" y="135"/>
                    <a:pt x="0" y="459"/>
                  </a:cubicBezTo>
                  <a:cubicBezTo>
                    <a:pt x="1" y="459"/>
                    <a:pt x="66" y="3141"/>
                    <a:pt x="3505" y="3141"/>
                  </a:cubicBezTo>
                  <a:cubicBezTo>
                    <a:pt x="3716" y="3141"/>
                    <a:pt x="3940" y="3131"/>
                    <a:pt x="4177" y="3109"/>
                  </a:cubicBezTo>
                  <a:cubicBezTo>
                    <a:pt x="4177" y="3109"/>
                    <a:pt x="3508" y="1"/>
                    <a:pt x="146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4"/>
            <p:cNvSpPr/>
            <p:nvPr/>
          </p:nvSpPr>
          <p:spPr>
            <a:xfrm>
              <a:off x="8620450" y="3933075"/>
              <a:ext cx="104400" cy="78525"/>
            </a:xfrm>
            <a:custGeom>
              <a:avLst/>
              <a:gdLst/>
              <a:ahLst/>
              <a:cxnLst/>
              <a:rect l="l" t="t" r="r" b="b"/>
              <a:pathLst>
                <a:path w="4176" h="3141" extrusionOk="0">
                  <a:moveTo>
                    <a:pt x="1462" y="1"/>
                  </a:moveTo>
                  <a:cubicBezTo>
                    <a:pt x="1036" y="1"/>
                    <a:pt x="552" y="135"/>
                    <a:pt x="1" y="459"/>
                  </a:cubicBezTo>
                  <a:cubicBezTo>
                    <a:pt x="1" y="459"/>
                    <a:pt x="64" y="3140"/>
                    <a:pt x="3504" y="3140"/>
                  </a:cubicBezTo>
                  <a:cubicBezTo>
                    <a:pt x="3715" y="3140"/>
                    <a:pt x="3939" y="3130"/>
                    <a:pt x="4176" y="3109"/>
                  </a:cubicBezTo>
                  <a:cubicBezTo>
                    <a:pt x="4176" y="3109"/>
                    <a:pt x="3508" y="1"/>
                    <a:pt x="146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4"/>
            <p:cNvSpPr/>
            <p:nvPr/>
          </p:nvSpPr>
          <p:spPr>
            <a:xfrm>
              <a:off x="8442325" y="4108475"/>
              <a:ext cx="104450" cy="78525"/>
            </a:xfrm>
            <a:custGeom>
              <a:avLst/>
              <a:gdLst/>
              <a:ahLst/>
              <a:cxnLst/>
              <a:rect l="l" t="t" r="r" b="b"/>
              <a:pathLst>
                <a:path w="4178" h="3141" extrusionOk="0">
                  <a:moveTo>
                    <a:pt x="1461" y="0"/>
                  </a:moveTo>
                  <a:cubicBezTo>
                    <a:pt x="1036" y="0"/>
                    <a:pt x="551" y="134"/>
                    <a:pt x="1" y="458"/>
                  </a:cubicBezTo>
                  <a:cubicBezTo>
                    <a:pt x="1" y="459"/>
                    <a:pt x="64" y="3140"/>
                    <a:pt x="3503" y="3140"/>
                  </a:cubicBezTo>
                  <a:cubicBezTo>
                    <a:pt x="3715" y="3140"/>
                    <a:pt x="3939" y="3130"/>
                    <a:pt x="4177" y="3109"/>
                  </a:cubicBezTo>
                  <a:cubicBezTo>
                    <a:pt x="4177" y="3109"/>
                    <a:pt x="3509"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4"/>
            <p:cNvSpPr/>
            <p:nvPr/>
          </p:nvSpPr>
          <p:spPr>
            <a:xfrm>
              <a:off x="8127900" y="3821400"/>
              <a:ext cx="123650" cy="64625"/>
            </a:xfrm>
            <a:custGeom>
              <a:avLst/>
              <a:gdLst/>
              <a:ahLst/>
              <a:cxnLst/>
              <a:rect l="l" t="t" r="r" b="b"/>
              <a:pathLst>
                <a:path w="4946" h="2585" extrusionOk="0">
                  <a:moveTo>
                    <a:pt x="2047" y="0"/>
                  </a:moveTo>
                  <a:cubicBezTo>
                    <a:pt x="1302" y="0"/>
                    <a:pt x="554" y="374"/>
                    <a:pt x="0" y="1506"/>
                  </a:cubicBezTo>
                  <a:cubicBezTo>
                    <a:pt x="0" y="1507"/>
                    <a:pt x="749" y="2584"/>
                    <a:pt x="2181" y="2584"/>
                  </a:cubicBezTo>
                  <a:cubicBezTo>
                    <a:pt x="2922" y="2584"/>
                    <a:pt x="3847" y="2295"/>
                    <a:pt x="4946" y="1418"/>
                  </a:cubicBezTo>
                  <a:cubicBezTo>
                    <a:pt x="4946" y="1418"/>
                    <a:pt x="3500" y="0"/>
                    <a:pt x="20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4"/>
            <p:cNvSpPr/>
            <p:nvPr/>
          </p:nvSpPr>
          <p:spPr>
            <a:xfrm>
              <a:off x="8748875" y="3878325"/>
              <a:ext cx="123625" cy="64625"/>
            </a:xfrm>
            <a:custGeom>
              <a:avLst/>
              <a:gdLst/>
              <a:ahLst/>
              <a:cxnLst/>
              <a:rect l="l" t="t" r="r" b="b"/>
              <a:pathLst>
                <a:path w="4945" h="2585" extrusionOk="0">
                  <a:moveTo>
                    <a:pt x="2048" y="1"/>
                  </a:moveTo>
                  <a:cubicBezTo>
                    <a:pt x="1302" y="1"/>
                    <a:pt x="555" y="374"/>
                    <a:pt x="1" y="1506"/>
                  </a:cubicBezTo>
                  <a:cubicBezTo>
                    <a:pt x="1" y="1506"/>
                    <a:pt x="749" y="2584"/>
                    <a:pt x="2181" y="2584"/>
                  </a:cubicBezTo>
                  <a:cubicBezTo>
                    <a:pt x="2922" y="2584"/>
                    <a:pt x="3847" y="2295"/>
                    <a:pt x="4945" y="1419"/>
                  </a:cubicBezTo>
                  <a:cubicBezTo>
                    <a:pt x="4945" y="1419"/>
                    <a:pt x="3499"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4"/>
            <p:cNvSpPr/>
            <p:nvPr/>
          </p:nvSpPr>
          <p:spPr>
            <a:xfrm>
              <a:off x="8649275" y="3559375"/>
              <a:ext cx="126750" cy="108350"/>
            </a:xfrm>
            <a:custGeom>
              <a:avLst/>
              <a:gdLst/>
              <a:ahLst/>
              <a:cxnLst/>
              <a:rect l="l" t="t" r="r" b="b"/>
              <a:pathLst>
                <a:path w="5070" h="4334" extrusionOk="0">
                  <a:moveTo>
                    <a:pt x="1291" y="1"/>
                  </a:moveTo>
                  <a:lnTo>
                    <a:pt x="1291" y="1"/>
                  </a:lnTo>
                  <a:cubicBezTo>
                    <a:pt x="1291" y="1"/>
                    <a:pt x="0" y="4333"/>
                    <a:pt x="3540" y="4333"/>
                  </a:cubicBezTo>
                  <a:cubicBezTo>
                    <a:pt x="3586" y="4333"/>
                    <a:pt x="3632" y="4333"/>
                    <a:pt x="3680" y="4331"/>
                  </a:cubicBezTo>
                  <a:cubicBezTo>
                    <a:pt x="3680" y="4331"/>
                    <a:pt x="5069" y="1647"/>
                    <a:pt x="1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4"/>
            <p:cNvSpPr/>
            <p:nvPr/>
          </p:nvSpPr>
          <p:spPr>
            <a:xfrm>
              <a:off x="8219050" y="3899750"/>
              <a:ext cx="104425" cy="78525"/>
            </a:xfrm>
            <a:custGeom>
              <a:avLst/>
              <a:gdLst/>
              <a:ahLst/>
              <a:cxnLst/>
              <a:rect l="l" t="t" r="r" b="b"/>
              <a:pathLst>
                <a:path w="4177" h="3141" extrusionOk="0">
                  <a:moveTo>
                    <a:pt x="1460" y="0"/>
                  </a:moveTo>
                  <a:cubicBezTo>
                    <a:pt x="1035" y="0"/>
                    <a:pt x="551" y="135"/>
                    <a:pt x="0" y="458"/>
                  </a:cubicBezTo>
                  <a:cubicBezTo>
                    <a:pt x="0" y="458"/>
                    <a:pt x="64" y="3141"/>
                    <a:pt x="3503" y="3141"/>
                  </a:cubicBezTo>
                  <a:cubicBezTo>
                    <a:pt x="3714" y="3141"/>
                    <a:pt x="3939" y="3131"/>
                    <a:pt x="4177" y="3109"/>
                  </a:cubicBezTo>
                  <a:cubicBezTo>
                    <a:pt x="4177" y="3109"/>
                    <a:pt x="3507" y="0"/>
                    <a:pt x="146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4"/>
            <p:cNvSpPr/>
            <p:nvPr/>
          </p:nvSpPr>
          <p:spPr>
            <a:xfrm>
              <a:off x="8698250" y="3596150"/>
              <a:ext cx="119575" cy="140725"/>
            </a:xfrm>
            <a:custGeom>
              <a:avLst/>
              <a:gdLst/>
              <a:ahLst/>
              <a:cxnLst/>
              <a:rect l="l" t="t" r="r" b="b"/>
              <a:pathLst>
                <a:path w="4783" h="5629" extrusionOk="0">
                  <a:moveTo>
                    <a:pt x="0" y="3264"/>
                  </a:moveTo>
                  <a:cubicBezTo>
                    <a:pt x="0" y="3264"/>
                    <a:pt x="3989" y="5628"/>
                    <a:pt x="4781" y="2001"/>
                  </a:cubicBezTo>
                  <a:cubicBezTo>
                    <a:pt x="4783" y="2000"/>
                    <a:pt x="2517" y="0"/>
                    <a:pt x="0" y="326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4"/>
            <p:cNvSpPr/>
            <p:nvPr/>
          </p:nvSpPr>
          <p:spPr>
            <a:xfrm>
              <a:off x="8268425" y="3513025"/>
              <a:ext cx="119575" cy="140725"/>
            </a:xfrm>
            <a:custGeom>
              <a:avLst/>
              <a:gdLst/>
              <a:ahLst/>
              <a:cxnLst/>
              <a:rect l="l" t="t" r="r" b="b"/>
              <a:pathLst>
                <a:path w="4783" h="5629" extrusionOk="0">
                  <a:moveTo>
                    <a:pt x="0" y="3263"/>
                  </a:moveTo>
                  <a:cubicBezTo>
                    <a:pt x="0" y="3263"/>
                    <a:pt x="3989" y="5629"/>
                    <a:pt x="4781" y="2000"/>
                  </a:cubicBezTo>
                  <a:cubicBezTo>
                    <a:pt x="4783" y="2000"/>
                    <a:pt x="2517" y="0"/>
                    <a:pt x="0"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4"/>
            <p:cNvSpPr/>
            <p:nvPr/>
          </p:nvSpPr>
          <p:spPr>
            <a:xfrm>
              <a:off x="8189650" y="3602800"/>
              <a:ext cx="119550" cy="140750"/>
            </a:xfrm>
            <a:custGeom>
              <a:avLst/>
              <a:gdLst/>
              <a:ahLst/>
              <a:cxnLst/>
              <a:rect l="l" t="t" r="r" b="b"/>
              <a:pathLst>
                <a:path w="4782" h="5630" extrusionOk="0">
                  <a:moveTo>
                    <a:pt x="1" y="3266"/>
                  </a:moveTo>
                  <a:cubicBezTo>
                    <a:pt x="1" y="3266"/>
                    <a:pt x="3990" y="5630"/>
                    <a:pt x="4782" y="2003"/>
                  </a:cubicBezTo>
                  <a:cubicBezTo>
                    <a:pt x="4782" y="2001"/>
                    <a:pt x="2518" y="0"/>
                    <a:pt x="1" y="326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4"/>
            <p:cNvSpPr/>
            <p:nvPr/>
          </p:nvSpPr>
          <p:spPr>
            <a:xfrm>
              <a:off x="8449700" y="3463975"/>
              <a:ext cx="119600" cy="140775"/>
            </a:xfrm>
            <a:custGeom>
              <a:avLst/>
              <a:gdLst/>
              <a:ahLst/>
              <a:cxnLst/>
              <a:rect l="l" t="t" r="r" b="b"/>
              <a:pathLst>
                <a:path w="4784" h="5631" extrusionOk="0">
                  <a:moveTo>
                    <a:pt x="1" y="3264"/>
                  </a:moveTo>
                  <a:cubicBezTo>
                    <a:pt x="1" y="3264"/>
                    <a:pt x="3990" y="5630"/>
                    <a:pt x="4782" y="2003"/>
                  </a:cubicBezTo>
                  <a:cubicBezTo>
                    <a:pt x="4783" y="2000"/>
                    <a:pt x="2518" y="0"/>
                    <a:pt x="1" y="326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4"/>
            <p:cNvSpPr/>
            <p:nvPr/>
          </p:nvSpPr>
          <p:spPr>
            <a:xfrm>
              <a:off x="8464600" y="3508625"/>
              <a:ext cx="104450" cy="78525"/>
            </a:xfrm>
            <a:custGeom>
              <a:avLst/>
              <a:gdLst/>
              <a:ahLst/>
              <a:cxnLst/>
              <a:rect l="l" t="t" r="r" b="b"/>
              <a:pathLst>
                <a:path w="4178" h="3141" extrusionOk="0">
                  <a:moveTo>
                    <a:pt x="1461" y="0"/>
                  </a:moveTo>
                  <a:cubicBezTo>
                    <a:pt x="1035" y="0"/>
                    <a:pt x="551" y="134"/>
                    <a:pt x="1" y="458"/>
                  </a:cubicBezTo>
                  <a:cubicBezTo>
                    <a:pt x="1"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4"/>
            <p:cNvSpPr/>
            <p:nvPr/>
          </p:nvSpPr>
          <p:spPr>
            <a:xfrm>
              <a:off x="8316750" y="3543475"/>
              <a:ext cx="142825" cy="121475"/>
            </a:xfrm>
            <a:custGeom>
              <a:avLst/>
              <a:gdLst/>
              <a:ahLst/>
              <a:cxnLst/>
              <a:rect l="l" t="t" r="r" b="b"/>
              <a:pathLst>
                <a:path w="5713" h="4859" extrusionOk="0">
                  <a:moveTo>
                    <a:pt x="2781" y="0"/>
                  </a:moveTo>
                  <a:cubicBezTo>
                    <a:pt x="2781" y="0"/>
                    <a:pt x="0" y="1180"/>
                    <a:pt x="1859" y="4858"/>
                  </a:cubicBezTo>
                  <a:cubicBezTo>
                    <a:pt x="1859" y="4858"/>
                    <a:pt x="5713" y="2279"/>
                    <a:pt x="27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4"/>
            <p:cNvSpPr/>
            <p:nvPr/>
          </p:nvSpPr>
          <p:spPr>
            <a:xfrm>
              <a:off x="8577275" y="3553850"/>
              <a:ext cx="142825" cy="121525"/>
            </a:xfrm>
            <a:custGeom>
              <a:avLst/>
              <a:gdLst/>
              <a:ahLst/>
              <a:cxnLst/>
              <a:rect l="l" t="t" r="r" b="b"/>
              <a:pathLst>
                <a:path w="5713" h="4861" extrusionOk="0">
                  <a:moveTo>
                    <a:pt x="2781" y="1"/>
                  </a:moveTo>
                  <a:lnTo>
                    <a:pt x="2781" y="1"/>
                  </a:lnTo>
                  <a:cubicBezTo>
                    <a:pt x="2781" y="1"/>
                    <a:pt x="2781" y="1"/>
                    <a:pt x="2781" y="1"/>
                  </a:cubicBezTo>
                  <a:lnTo>
                    <a:pt x="2781" y="1"/>
                  </a:lnTo>
                  <a:cubicBezTo>
                    <a:pt x="2781" y="1"/>
                    <a:pt x="2781" y="1"/>
                    <a:pt x="2781" y="1"/>
                  </a:cubicBezTo>
                  <a:close/>
                  <a:moveTo>
                    <a:pt x="2781" y="1"/>
                  </a:moveTo>
                  <a:cubicBezTo>
                    <a:pt x="2781" y="2"/>
                    <a:pt x="1" y="1182"/>
                    <a:pt x="1859" y="4860"/>
                  </a:cubicBezTo>
                  <a:cubicBezTo>
                    <a:pt x="1859" y="4860"/>
                    <a:pt x="5713" y="2281"/>
                    <a:pt x="278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4"/>
            <p:cNvSpPr/>
            <p:nvPr/>
          </p:nvSpPr>
          <p:spPr>
            <a:xfrm>
              <a:off x="8453025" y="3622525"/>
              <a:ext cx="142825" cy="121500"/>
            </a:xfrm>
            <a:custGeom>
              <a:avLst/>
              <a:gdLst/>
              <a:ahLst/>
              <a:cxnLst/>
              <a:rect l="l" t="t" r="r" b="b"/>
              <a:pathLst>
                <a:path w="5713" h="4860" extrusionOk="0">
                  <a:moveTo>
                    <a:pt x="2781" y="0"/>
                  </a:moveTo>
                  <a:cubicBezTo>
                    <a:pt x="2781" y="0"/>
                    <a:pt x="0" y="1180"/>
                    <a:pt x="1859" y="4860"/>
                  </a:cubicBezTo>
                  <a:cubicBezTo>
                    <a:pt x="1859" y="4860"/>
                    <a:pt x="5713" y="2280"/>
                    <a:pt x="27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4"/>
            <p:cNvSpPr/>
            <p:nvPr/>
          </p:nvSpPr>
          <p:spPr>
            <a:xfrm>
              <a:off x="8524975" y="3660700"/>
              <a:ext cx="112225" cy="83600"/>
            </a:xfrm>
            <a:custGeom>
              <a:avLst/>
              <a:gdLst/>
              <a:ahLst/>
              <a:cxnLst/>
              <a:rect l="l" t="t" r="r" b="b"/>
              <a:pathLst>
                <a:path w="4489" h="3344" extrusionOk="0">
                  <a:moveTo>
                    <a:pt x="3145" y="0"/>
                  </a:moveTo>
                  <a:cubicBezTo>
                    <a:pt x="2256" y="0"/>
                    <a:pt x="567" y="404"/>
                    <a:pt x="1" y="3336"/>
                  </a:cubicBezTo>
                  <a:cubicBezTo>
                    <a:pt x="1" y="3336"/>
                    <a:pt x="107" y="3343"/>
                    <a:pt x="284" y="3343"/>
                  </a:cubicBezTo>
                  <a:cubicBezTo>
                    <a:pt x="1275" y="3343"/>
                    <a:pt x="4488" y="3112"/>
                    <a:pt x="3705" y="59"/>
                  </a:cubicBezTo>
                  <a:cubicBezTo>
                    <a:pt x="3705" y="59"/>
                    <a:pt x="3483" y="0"/>
                    <a:pt x="3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4"/>
            <p:cNvSpPr/>
            <p:nvPr/>
          </p:nvSpPr>
          <p:spPr>
            <a:xfrm>
              <a:off x="8359275" y="3650425"/>
              <a:ext cx="122625" cy="105850"/>
            </a:xfrm>
            <a:custGeom>
              <a:avLst/>
              <a:gdLst/>
              <a:ahLst/>
              <a:cxnLst/>
              <a:rect l="l" t="t" r="r" b="b"/>
              <a:pathLst>
                <a:path w="4905" h="4234" extrusionOk="0">
                  <a:moveTo>
                    <a:pt x="1588" y="1"/>
                  </a:moveTo>
                  <a:cubicBezTo>
                    <a:pt x="1485" y="1"/>
                    <a:pt x="1378" y="5"/>
                    <a:pt x="1267" y="13"/>
                  </a:cubicBezTo>
                  <a:cubicBezTo>
                    <a:pt x="1267" y="13"/>
                    <a:pt x="1267" y="13"/>
                    <a:pt x="1267" y="13"/>
                  </a:cubicBezTo>
                  <a:lnTo>
                    <a:pt x="1267" y="13"/>
                  </a:lnTo>
                  <a:cubicBezTo>
                    <a:pt x="1266" y="13"/>
                    <a:pt x="0" y="2756"/>
                    <a:pt x="3846" y="4234"/>
                  </a:cubicBezTo>
                  <a:cubicBezTo>
                    <a:pt x="3846" y="4234"/>
                    <a:pt x="4904" y="1"/>
                    <a:pt x="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4"/>
            <p:cNvSpPr/>
            <p:nvPr/>
          </p:nvSpPr>
          <p:spPr>
            <a:xfrm>
              <a:off x="8239250" y="3604925"/>
              <a:ext cx="131975" cy="112325"/>
            </a:xfrm>
            <a:custGeom>
              <a:avLst/>
              <a:gdLst/>
              <a:ahLst/>
              <a:cxnLst/>
              <a:rect l="l" t="t" r="r" b="b"/>
              <a:pathLst>
                <a:path w="5279" h="4493" extrusionOk="0">
                  <a:moveTo>
                    <a:pt x="2985" y="1"/>
                  </a:moveTo>
                  <a:cubicBezTo>
                    <a:pt x="2985" y="1"/>
                    <a:pt x="0" y="473"/>
                    <a:pt x="914" y="4493"/>
                  </a:cubicBezTo>
                  <a:cubicBezTo>
                    <a:pt x="914" y="4493"/>
                    <a:pt x="5278" y="2923"/>
                    <a:pt x="298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4"/>
            <p:cNvSpPr/>
            <p:nvPr/>
          </p:nvSpPr>
          <p:spPr>
            <a:xfrm>
              <a:off x="8291850" y="3736625"/>
              <a:ext cx="110800" cy="73850"/>
            </a:xfrm>
            <a:custGeom>
              <a:avLst/>
              <a:gdLst/>
              <a:ahLst/>
              <a:cxnLst/>
              <a:rect l="l" t="t" r="r" b="b"/>
              <a:pathLst>
                <a:path w="4432" h="2954" extrusionOk="0">
                  <a:moveTo>
                    <a:pt x="1611" y="0"/>
                  </a:moveTo>
                  <a:cubicBezTo>
                    <a:pt x="1135" y="0"/>
                    <a:pt x="599" y="177"/>
                    <a:pt x="1" y="620"/>
                  </a:cubicBezTo>
                  <a:lnTo>
                    <a:pt x="1" y="620"/>
                  </a:lnTo>
                  <a:cubicBezTo>
                    <a:pt x="1" y="620"/>
                    <a:pt x="1" y="620"/>
                    <a:pt x="1" y="620"/>
                  </a:cubicBezTo>
                  <a:cubicBezTo>
                    <a:pt x="1" y="620"/>
                    <a:pt x="1" y="620"/>
                    <a:pt x="1" y="620"/>
                  </a:cubicBezTo>
                  <a:cubicBezTo>
                    <a:pt x="1" y="620"/>
                    <a:pt x="1" y="620"/>
                    <a:pt x="1" y="620"/>
                  </a:cubicBezTo>
                  <a:lnTo>
                    <a:pt x="1" y="620"/>
                  </a:lnTo>
                  <a:cubicBezTo>
                    <a:pt x="1" y="621"/>
                    <a:pt x="303" y="2954"/>
                    <a:pt x="3153" y="2954"/>
                  </a:cubicBezTo>
                  <a:cubicBezTo>
                    <a:pt x="3532" y="2954"/>
                    <a:pt x="3956" y="2912"/>
                    <a:pt x="4431" y="2819"/>
                  </a:cubicBezTo>
                  <a:cubicBezTo>
                    <a:pt x="4431" y="2819"/>
                    <a:pt x="3508" y="0"/>
                    <a:pt x="161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4"/>
            <p:cNvSpPr/>
            <p:nvPr/>
          </p:nvSpPr>
          <p:spPr>
            <a:xfrm>
              <a:off x="8409750" y="3800425"/>
              <a:ext cx="115325" cy="96800"/>
            </a:xfrm>
            <a:custGeom>
              <a:avLst/>
              <a:gdLst/>
              <a:ahLst/>
              <a:cxnLst/>
              <a:rect l="l" t="t" r="r" b="b"/>
              <a:pathLst>
                <a:path w="4613" h="3872" extrusionOk="0">
                  <a:moveTo>
                    <a:pt x="2986" y="1"/>
                  </a:moveTo>
                  <a:cubicBezTo>
                    <a:pt x="2470" y="1"/>
                    <a:pt x="61" y="193"/>
                    <a:pt x="0" y="3872"/>
                  </a:cubicBezTo>
                  <a:cubicBezTo>
                    <a:pt x="0" y="3872"/>
                    <a:pt x="4613" y="3387"/>
                    <a:pt x="3083" y="4"/>
                  </a:cubicBezTo>
                  <a:lnTo>
                    <a:pt x="3083" y="4"/>
                  </a:lnTo>
                  <a:cubicBezTo>
                    <a:pt x="3083" y="4"/>
                    <a:pt x="3082" y="4"/>
                    <a:pt x="3082" y="4"/>
                  </a:cubicBezTo>
                  <a:cubicBezTo>
                    <a:pt x="3080" y="4"/>
                    <a:pt x="3046" y="1"/>
                    <a:pt x="298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4"/>
            <p:cNvSpPr/>
            <p:nvPr/>
          </p:nvSpPr>
          <p:spPr>
            <a:xfrm>
              <a:off x="8692025" y="3799850"/>
              <a:ext cx="110175" cy="97400"/>
            </a:xfrm>
            <a:custGeom>
              <a:avLst/>
              <a:gdLst/>
              <a:ahLst/>
              <a:cxnLst/>
              <a:rect l="l" t="t" r="r" b="b"/>
              <a:pathLst>
                <a:path w="4407" h="3896" extrusionOk="0">
                  <a:moveTo>
                    <a:pt x="386" y="0"/>
                  </a:moveTo>
                  <a:cubicBezTo>
                    <a:pt x="386" y="0"/>
                    <a:pt x="1" y="3896"/>
                    <a:pt x="2748" y="3896"/>
                  </a:cubicBezTo>
                  <a:cubicBezTo>
                    <a:pt x="2992" y="3896"/>
                    <a:pt x="3259" y="3865"/>
                    <a:pt x="3554" y="3799"/>
                  </a:cubicBezTo>
                  <a:cubicBezTo>
                    <a:pt x="3554" y="3798"/>
                    <a:pt x="4407" y="900"/>
                    <a:pt x="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4"/>
            <p:cNvSpPr/>
            <p:nvPr/>
          </p:nvSpPr>
          <p:spPr>
            <a:xfrm>
              <a:off x="8517075" y="3743325"/>
              <a:ext cx="115350" cy="96825"/>
            </a:xfrm>
            <a:custGeom>
              <a:avLst/>
              <a:gdLst/>
              <a:ahLst/>
              <a:cxnLst/>
              <a:rect l="l" t="t" r="r" b="b"/>
              <a:pathLst>
                <a:path w="4614" h="3873" extrusionOk="0">
                  <a:moveTo>
                    <a:pt x="2992" y="1"/>
                  </a:moveTo>
                  <a:cubicBezTo>
                    <a:pt x="2484" y="1"/>
                    <a:pt x="63" y="184"/>
                    <a:pt x="1" y="3873"/>
                  </a:cubicBezTo>
                  <a:cubicBezTo>
                    <a:pt x="1" y="3873"/>
                    <a:pt x="4613" y="3388"/>
                    <a:pt x="3085" y="3"/>
                  </a:cubicBezTo>
                  <a:lnTo>
                    <a:pt x="3085" y="3"/>
                  </a:lnTo>
                  <a:cubicBezTo>
                    <a:pt x="3085" y="3"/>
                    <a:pt x="3084" y="3"/>
                    <a:pt x="3084" y="3"/>
                  </a:cubicBezTo>
                  <a:cubicBezTo>
                    <a:pt x="3080" y="3"/>
                    <a:pt x="3048" y="1"/>
                    <a:pt x="2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4"/>
            <p:cNvSpPr/>
            <p:nvPr/>
          </p:nvSpPr>
          <p:spPr>
            <a:xfrm>
              <a:off x="8547950" y="3566175"/>
              <a:ext cx="115300" cy="96850"/>
            </a:xfrm>
            <a:custGeom>
              <a:avLst/>
              <a:gdLst/>
              <a:ahLst/>
              <a:cxnLst/>
              <a:rect l="l" t="t" r="r" b="b"/>
              <a:pathLst>
                <a:path w="4612" h="3874" extrusionOk="0">
                  <a:moveTo>
                    <a:pt x="2987" y="1"/>
                  </a:moveTo>
                  <a:cubicBezTo>
                    <a:pt x="2475" y="1"/>
                    <a:pt x="63" y="192"/>
                    <a:pt x="0" y="3873"/>
                  </a:cubicBezTo>
                  <a:cubicBezTo>
                    <a:pt x="0" y="3873"/>
                    <a:pt x="4611" y="3388"/>
                    <a:pt x="3083" y="3"/>
                  </a:cubicBezTo>
                  <a:lnTo>
                    <a:pt x="3083" y="3"/>
                  </a:lnTo>
                  <a:cubicBezTo>
                    <a:pt x="3083" y="3"/>
                    <a:pt x="3082" y="3"/>
                    <a:pt x="3082" y="3"/>
                  </a:cubicBezTo>
                  <a:cubicBezTo>
                    <a:pt x="3081" y="3"/>
                    <a:pt x="3047" y="1"/>
                    <a:pt x="29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4"/>
            <p:cNvSpPr/>
            <p:nvPr/>
          </p:nvSpPr>
          <p:spPr>
            <a:xfrm>
              <a:off x="8409750" y="3528975"/>
              <a:ext cx="115325" cy="96850"/>
            </a:xfrm>
            <a:custGeom>
              <a:avLst/>
              <a:gdLst/>
              <a:ahLst/>
              <a:cxnLst/>
              <a:rect l="l" t="t" r="r" b="b"/>
              <a:pathLst>
                <a:path w="4613" h="3874" extrusionOk="0">
                  <a:moveTo>
                    <a:pt x="2983" y="0"/>
                  </a:moveTo>
                  <a:cubicBezTo>
                    <a:pt x="2461" y="0"/>
                    <a:pt x="61" y="200"/>
                    <a:pt x="0" y="3873"/>
                  </a:cubicBezTo>
                  <a:cubicBezTo>
                    <a:pt x="0" y="3873"/>
                    <a:pt x="4613" y="3388"/>
                    <a:pt x="3083" y="3"/>
                  </a:cubicBezTo>
                  <a:cubicBezTo>
                    <a:pt x="3082" y="3"/>
                    <a:pt x="3047" y="0"/>
                    <a:pt x="298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4"/>
            <p:cNvSpPr/>
            <p:nvPr/>
          </p:nvSpPr>
          <p:spPr>
            <a:xfrm>
              <a:off x="8669400" y="3594800"/>
              <a:ext cx="140500" cy="119325"/>
            </a:xfrm>
            <a:custGeom>
              <a:avLst/>
              <a:gdLst/>
              <a:ahLst/>
              <a:cxnLst/>
              <a:rect l="l" t="t" r="r" b="b"/>
              <a:pathLst>
                <a:path w="5620" h="4773" extrusionOk="0">
                  <a:moveTo>
                    <a:pt x="2337" y="0"/>
                  </a:moveTo>
                  <a:cubicBezTo>
                    <a:pt x="2337" y="1"/>
                    <a:pt x="0" y="4008"/>
                    <a:pt x="3635" y="4773"/>
                  </a:cubicBezTo>
                  <a:cubicBezTo>
                    <a:pt x="3635" y="4773"/>
                    <a:pt x="5620" y="2491"/>
                    <a:pt x="2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4"/>
            <p:cNvSpPr/>
            <p:nvPr/>
          </p:nvSpPr>
          <p:spPr>
            <a:xfrm>
              <a:off x="8162700" y="3743200"/>
              <a:ext cx="140475" cy="119350"/>
            </a:xfrm>
            <a:custGeom>
              <a:avLst/>
              <a:gdLst/>
              <a:ahLst/>
              <a:cxnLst/>
              <a:rect l="l" t="t" r="r" b="b"/>
              <a:pathLst>
                <a:path w="5619" h="4774" extrusionOk="0">
                  <a:moveTo>
                    <a:pt x="2336" y="1"/>
                  </a:moveTo>
                  <a:cubicBezTo>
                    <a:pt x="2336" y="1"/>
                    <a:pt x="0" y="4009"/>
                    <a:pt x="3635" y="4773"/>
                  </a:cubicBezTo>
                  <a:cubicBezTo>
                    <a:pt x="3635" y="4773"/>
                    <a:pt x="5619" y="2493"/>
                    <a:pt x="233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4"/>
            <p:cNvSpPr/>
            <p:nvPr/>
          </p:nvSpPr>
          <p:spPr>
            <a:xfrm>
              <a:off x="8629750" y="3614800"/>
              <a:ext cx="122650" cy="105825"/>
            </a:xfrm>
            <a:custGeom>
              <a:avLst/>
              <a:gdLst/>
              <a:ahLst/>
              <a:cxnLst/>
              <a:rect l="l" t="t" r="r" b="b"/>
              <a:pathLst>
                <a:path w="4906" h="4233" extrusionOk="0">
                  <a:moveTo>
                    <a:pt x="1591" y="0"/>
                  </a:moveTo>
                  <a:cubicBezTo>
                    <a:pt x="1488" y="0"/>
                    <a:pt x="1381" y="4"/>
                    <a:pt x="1270" y="13"/>
                  </a:cubicBezTo>
                  <a:cubicBezTo>
                    <a:pt x="1271" y="13"/>
                    <a:pt x="1" y="2756"/>
                    <a:pt x="3849" y="4233"/>
                  </a:cubicBezTo>
                  <a:cubicBezTo>
                    <a:pt x="3849" y="4233"/>
                    <a:pt x="4906" y="0"/>
                    <a:pt x="159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4"/>
            <p:cNvSpPr/>
            <p:nvPr/>
          </p:nvSpPr>
          <p:spPr>
            <a:xfrm>
              <a:off x="8517075" y="3743400"/>
              <a:ext cx="104350" cy="96750"/>
            </a:xfrm>
            <a:custGeom>
              <a:avLst/>
              <a:gdLst/>
              <a:ahLst/>
              <a:cxnLst/>
              <a:rect l="l" t="t" r="r" b="b"/>
              <a:pathLst>
                <a:path w="4174" h="3870" extrusionOk="0">
                  <a:moveTo>
                    <a:pt x="3085" y="0"/>
                  </a:moveTo>
                  <a:cubicBezTo>
                    <a:pt x="3085" y="0"/>
                    <a:pt x="3085" y="0"/>
                    <a:pt x="3085" y="0"/>
                  </a:cubicBezTo>
                  <a:lnTo>
                    <a:pt x="3085" y="0"/>
                  </a:lnTo>
                  <a:lnTo>
                    <a:pt x="3085" y="0"/>
                  </a:lnTo>
                  <a:close/>
                  <a:moveTo>
                    <a:pt x="3085" y="0"/>
                  </a:moveTo>
                  <a:lnTo>
                    <a:pt x="1" y="3870"/>
                  </a:lnTo>
                  <a:cubicBezTo>
                    <a:pt x="4174" y="3263"/>
                    <a:pt x="3082" y="4"/>
                    <a:pt x="30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4"/>
            <p:cNvSpPr/>
            <p:nvPr/>
          </p:nvSpPr>
          <p:spPr>
            <a:xfrm>
              <a:off x="8231950" y="3733175"/>
              <a:ext cx="113000" cy="72300"/>
            </a:xfrm>
            <a:custGeom>
              <a:avLst/>
              <a:gdLst/>
              <a:ahLst/>
              <a:cxnLst/>
              <a:rect l="l" t="t" r="r" b="b"/>
              <a:pathLst>
                <a:path w="4520" h="2892" extrusionOk="0">
                  <a:moveTo>
                    <a:pt x="4520" y="2202"/>
                  </a:moveTo>
                  <a:lnTo>
                    <a:pt x="4520" y="2202"/>
                  </a:lnTo>
                  <a:cubicBezTo>
                    <a:pt x="4520" y="2202"/>
                    <a:pt x="4520" y="2202"/>
                    <a:pt x="4520" y="2202"/>
                  </a:cubicBezTo>
                  <a:lnTo>
                    <a:pt x="4520" y="2202"/>
                  </a:lnTo>
                  <a:cubicBezTo>
                    <a:pt x="4520" y="2202"/>
                    <a:pt x="4520" y="2202"/>
                    <a:pt x="4520" y="2202"/>
                  </a:cubicBezTo>
                  <a:cubicBezTo>
                    <a:pt x="4520" y="2202"/>
                    <a:pt x="4520" y="2202"/>
                    <a:pt x="4520" y="2202"/>
                  </a:cubicBezTo>
                  <a:close/>
                  <a:moveTo>
                    <a:pt x="1486" y="0"/>
                  </a:moveTo>
                  <a:cubicBezTo>
                    <a:pt x="1053" y="0"/>
                    <a:pt x="561" y="58"/>
                    <a:pt x="0" y="194"/>
                  </a:cubicBezTo>
                  <a:cubicBezTo>
                    <a:pt x="0" y="194"/>
                    <a:pt x="1012" y="2891"/>
                    <a:pt x="2856" y="2891"/>
                  </a:cubicBezTo>
                  <a:cubicBezTo>
                    <a:pt x="3352" y="2891"/>
                    <a:pt x="3907" y="2697"/>
                    <a:pt x="4520" y="2202"/>
                  </a:cubicBezTo>
                  <a:lnTo>
                    <a:pt x="4520" y="2202"/>
                  </a:lnTo>
                  <a:cubicBezTo>
                    <a:pt x="4519" y="2201"/>
                    <a:pt x="4140" y="0"/>
                    <a:pt x="1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4"/>
            <p:cNvSpPr/>
            <p:nvPr/>
          </p:nvSpPr>
          <p:spPr>
            <a:xfrm>
              <a:off x="8231950" y="3738025"/>
              <a:ext cx="113000" cy="61550"/>
            </a:xfrm>
            <a:custGeom>
              <a:avLst/>
              <a:gdLst/>
              <a:ahLst/>
              <a:cxnLst/>
              <a:rect l="l" t="t" r="r" b="b"/>
              <a:pathLst>
                <a:path w="4520" h="2462" extrusionOk="0">
                  <a:moveTo>
                    <a:pt x="0" y="0"/>
                  </a:moveTo>
                  <a:cubicBezTo>
                    <a:pt x="833" y="1976"/>
                    <a:pt x="1988" y="2462"/>
                    <a:pt x="2922" y="2462"/>
                  </a:cubicBezTo>
                  <a:cubicBezTo>
                    <a:pt x="3824" y="2462"/>
                    <a:pt x="4520" y="2009"/>
                    <a:pt x="4520" y="2008"/>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4"/>
            <p:cNvSpPr/>
            <p:nvPr/>
          </p:nvSpPr>
          <p:spPr>
            <a:xfrm>
              <a:off x="8619550" y="3919350"/>
              <a:ext cx="117125" cy="66800"/>
            </a:xfrm>
            <a:custGeom>
              <a:avLst/>
              <a:gdLst/>
              <a:ahLst/>
              <a:cxnLst/>
              <a:rect l="l" t="t" r="r" b="b"/>
              <a:pathLst>
                <a:path w="4685" h="2672" extrusionOk="0">
                  <a:moveTo>
                    <a:pt x="3105" y="1"/>
                  </a:moveTo>
                  <a:cubicBezTo>
                    <a:pt x="2232" y="1"/>
                    <a:pt x="1104" y="429"/>
                    <a:pt x="1" y="2081"/>
                  </a:cubicBezTo>
                  <a:cubicBezTo>
                    <a:pt x="1" y="2081"/>
                    <a:pt x="1172" y="2672"/>
                    <a:pt x="2351" y="2672"/>
                  </a:cubicBezTo>
                  <a:cubicBezTo>
                    <a:pt x="3388" y="2672"/>
                    <a:pt x="4431" y="2214"/>
                    <a:pt x="4684" y="494"/>
                  </a:cubicBezTo>
                  <a:cubicBezTo>
                    <a:pt x="4684" y="494"/>
                    <a:pt x="4042" y="1"/>
                    <a:pt x="3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4"/>
            <p:cNvSpPr/>
            <p:nvPr/>
          </p:nvSpPr>
          <p:spPr>
            <a:xfrm>
              <a:off x="8619550" y="3931700"/>
              <a:ext cx="117125" cy="52350"/>
            </a:xfrm>
            <a:custGeom>
              <a:avLst/>
              <a:gdLst/>
              <a:ahLst/>
              <a:cxnLst/>
              <a:rect l="l" t="t" r="r" b="b"/>
              <a:pathLst>
                <a:path w="4685" h="2094" extrusionOk="0">
                  <a:moveTo>
                    <a:pt x="4684" y="0"/>
                  </a:moveTo>
                  <a:lnTo>
                    <a:pt x="1" y="1587"/>
                  </a:lnTo>
                  <a:cubicBezTo>
                    <a:pt x="797" y="1950"/>
                    <a:pt x="1465" y="2093"/>
                    <a:pt x="2023" y="2093"/>
                  </a:cubicBezTo>
                  <a:cubicBezTo>
                    <a:pt x="4153" y="2093"/>
                    <a:pt x="4684" y="0"/>
                    <a:pt x="468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4"/>
            <p:cNvSpPr/>
            <p:nvPr/>
          </p:nvSpPr>
          <p:spPr>
            <a:xfrm>
              <a:off x="8368300" y="3647075"/>
              <a:ext cx="85675" cy="105425"/>
            </a:xfrm>
            <a:custGeom>
              <a:avLst/>
              <a:gdLst/>
              <a:ahLst/>
              <a:cxnLst/>
              <a:rect l="l" t="t" r="r" b="b"/>
              <a:pathLst>
                <a:path w="3427" h="4217" extrusionOk="0">
                  <a:moveTo>
                    <a:pt x="843" y="1"/>
                  </a:moveTo>
                  <a:cubicBezTo>
                    <a:pt x="1" y="4080"/>
                    <a:pt x="3341" y="4216"/>
                    <a:pt x="3425" y="4216"/>
                  </a:cubicBezTo>
                  <a:cubicBezTo>
                    <a:pt x="3426" y="4216"/>
                    <a:pt x="3427" y="4216"/>
                    <a:pt x="3427" y="4216"/>
                  </a:cubicBezTo>
                  <a:lnTo>
                    <a:pt x="84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4"/>
            <p:cNvSpPr/>
            <p:nvPr/>
          </p:nvSpPr>
          <p:spPr>
            <a:xfrm>
              <a:off x="8411750" y="3529300"/>
              <a:ext cx="104425" cy="96150"/>
            </a:xfrm>
            <a:custGeom>
              <a:avLst/>
              <a:gdLst/>
              <a:ahLst/>
              <a:cxnLst/>
              <a:rect l="l" t="t" r="r" b="b"/>
              <a:pathLst>
                <a:path w="4177" h="3846" extrusionOk="0">
                  <a:moveTo>
                    <a:pt x="3110" y="0"/>
                  </a:moveTo>
                  <a:lnTo>
                    <a:pt x="0" y="3846"/>
                  </a:lnTo>
                  <a:cubicBezTo>
                    <a:pt x="4177" y="3270"/>
                    <a:pt x="3110" y="0"/>
                    <a:pt x="311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4"/>
            <p:cNvSpPr/>
            <p:nvPr/>
          </p:nvSpPr>
          <p:spPr>
            <a:xfrm>
              <a:off x="8642850" y="4690250"/>
              <a:ext cx="61025" cy="117200"/>
            </a:xfrm>
            <a:custGeom>
              <a:avLst/>
              <a:gdLst/>
              <a:ahLst/>
              <a:cxnLst/>
              <a:rect l="l" t="t" r="r" b="b"/>
              <a:pathLst>
                <a:path w="2441" h="4688" extrusionOk="0">
                  <a:moveTo>
                    <a:pt x="1410" y="1"/>
                  </a:moveTo>
                  <a:cubicBezTo>
                    <a:pt x="1410" y="1"/>
                    <a:pt x="0" y="2344"/>
                    <a:pt x="1192" y="4687"/>
                  </a:cubicBezTo>
                  <a:cubicBezTo>
                    <a:pt x="1192" y="4687"/>
                    <a:pt x="1192" y="4687"/>
                    <a:pt x="1192" y="4687"/>
                  </a:cubicBezTo>
                  <a:cubicBezTo>
                    <a:pt x="1193" y="4687"/>
                    <a:pt x="2441" y="3244"/>
                    <a:pt x="1410" y="1"/>
                  </a:cubicBezTo>
                  <a:close/>
                </a:path>
              </a:pathLst>
            </a:custGeom>
            <a:gradFill>
              <a:gsLst>
                <a:gs pos="0">
                  <a:schemeClr val="lt1">
                    <a:alpha val="48600"/>
                  </a:schemeClr>
                </a:gs>
                <a:gs pos="50000">
                  <a:srgbClr val="FFFFFF">
                    <a:alpha val="0"/>
                    <a:alpha val="48600"/>
                  </a:srgbClr>
                </a:gs>
                <a:gs pos="100000">
                  <a:srgbClr val="FFFFFF">
                    <a:alpha val="0"/>
                    <a:alpha val="486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4"/>
            <p:cNvSpPr/>
            <p:nvPr/>
          </p:nvSpPr>
          <p:spPr>
            <a:xfrm>
              <a:off x="8493150" y="3543450"/>
              <a:ext cx="123700" cy="64625"/>
            </a:xfrm>
            <a:custGeom>
              <a:avLst/>
              <a:gdLst/>
              <a:ahLst/>
              <a:cxnLst/>
              <a:rect l="l" t="t" r="r" b="b"/>
              <a:pathLst>
                <a:path w="4948" h="2585" extrusionOk="0">
                  <a:moveTo>
                    <a:pt x="2766" y="0"/>
                  </a:moveTo>
                  <a:cubicBezTo>
                    <a:pt x="2025" y="0"/>
                    <a:pt x="1100" y="289"/>
                    <a:pt x="1" y="1165"/>
                  </a:cubicBezTo>
                  <a:cubicBezTo>
                    <a:pt x="1" y="1165"/>
                    <a:pt x="1447" y="2584"/>
                    <a:pt x="2899" y="2584"/>
                  </a:cubicBezTo>
                  <a:cubicBezTo>
                    <a:pt x="3644" y="2584"/>
                    <a:pt x="4392" y="2210"/>
                    <a:pt x="4946" y="1079"/>
                  </a:cubicBezTo>
                  <a:cubicBezTo>
                    <a:pt x="4947" y="1078"/>
                    <a:pt x="4199" y="0"/>
                    <a:pt x="276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4"/>
            <p:cNvSpPr/>
            <p:nvPr/>
          </p:nvSpPr>
          <p:spPr>
            <a:xfrm>
              <a:off x="8444975" y="3633950"/>
              <a:ext cx="103000" cy="82825"/>
            </a:xfrm>
            <a:custGeom>
              <a:avLst/>
              <a:gdLst/>
              <a:ahLst/>
              <a:cxnLst/>
              <a:rect l="l" t="t" r="r" b="b"/>
              <a:pathLst>
                <a:path w="4120" h="3313" extrusionOk="0">
                  <a:moveTo>
                    <a:pt x="118" y="0"/>
                  </a:moveTo>
                  <a:cubicBezTo>
                    <a:pt x="79" y="0"/>
                    <a:pt x="40" y="0"/>
                    <a:pt x="1" y="1"/>
                  </a:cubicBezTo>
                  <a:cubicBezTo>
                    <a:pt x="1" y="1"/>
                    <a:pt x="453" y="3312"/>
                    <a:pt x="2630" y="3312"/>
                  </a:cubicBezTo>
                  <a:cubicBezTo>
                    <a:pt x="3017" y="3312"/>
                    <a:pt x="3460" y="3207"/>
                    <a:pt x="3964" y="2960"/>
                  </a:cubicBezTo>
                  <a:cubicBezTo>
                    <a:pt x="3964" y="2960"/>
                    <a:pt x="4119" y="0"/>
                    <a:pt x="11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4"/>
            <p:cNvSpPr/>
            <p:nvPr/>
          </p:nvSpPr>
          <p:spPr>
            <a:xfrm>
              <a:off x="8347400" y="3561125"/>
              <a:ext cx="110400" cy="74125"/>
            </a:xfrm>
            <a:custGeom>
              <a:avLst/>
              <a:gdLst/>
              <a:ahLst/>
              <a:cxnLst/>
              <a:rect l="l" t="t" r="r" b="b"/>
              <a:pathLst>
                <a:path w="4416" h="2965" extrusionOk="0">
                  <a:moveTo>
                    <a:pt x="1244" y="0"/>
                  </a:moveTo>
                  <a:cubicBezTo>
                    <a:pt x="874" y="0"/>
                    <a:pt x="461" y="39"/>
                    <a:pt x="1" y="127"/>
                  </a:cubicBezTo>
                  <a:cubicBezTo>
                    <a:pt x="1" y="127"/>
                    <a:pt x="908" y="2965"/>
                    <a:pt x="2813" y="2965"/>
                  </a:cubicBezTo>
                  <a:cubicBezTo>
                    <a:pt x="3285" y="2965"/>
                    <a:pt x="3818" y="2790"/>
                    <a:pt x="4414" y="2356"/>
                  </a:cubicBezTo>
                  <a:cubicBezTo>
                    <a:pt x="4415" y="2356"/>
                    <a:pt x="4128" y="0"/>
                    <a:pt x="1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4"/>
            <p:cNvSpPr/>
            <p:nvPr/>
          </p:nvSpPr>
          <p:spPr>
            <a:xfrm>
              <a:off x="8589550" y="3669675"/>
              <a:ext cx="110350" cy="74125"/>
            </a:xfrm>
            <a:custGeom>
              <a:avLst/>
              <a:gdLst/>
              <a:ahLst/>
              <a:cxnLst/>
              <a:rect l="l" t="t" r="r" b="b"/>
              <a:pathLst>
                <a:path w="4414" h="2965" extrusionOk="0">
                  <a:moveTo>
                    <a:pt x="1244" y="0"/>
                  </a:moveTo>
                  <a:cubicBezTo>
                    <a:pt x="874" y="0"/>
                    <a:pt x="461" y="39"/>
                    <a:pt x="0" y="127"/>
                  </a:cubicBezTo>
                  <a:cubicBezTo>
                    <a:pt x="0" y="127"/>
                    <a:pt x="908" y="2965"/>
                    <a:pt x="2813" y="2965"/>
                  </a:cubicBezTo>
                  <a:cubicBezTo>
                    <a:pt x="3285" y="2965"/>
                    <a:pt x="3818" y="2791"/>
                    <a:pt x="4414" y="2356"/>
                  </a:cubicBezTo>
                  <a:cubicBezTo>
                    <a:pt x="4414" y="2356"/>
                    <a:pt x="4126" y="0"/>
                    <a:pt x="124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7" name="Google Shape;3777;p44"/>
          <p:cNvGrpSpPr/>
          <p:nvPr/>
        </p:nvGrpSpPr>
        <p:grpSpPr>
          <a:xfrm>
            <a:off x="7418125" y="4406675"/>
            <a:ext cx="944375" cy="736825"/>
            <a:chOff x="7418125" y="4406675"/>
            <a:chExt cx="944375" cy="736825"/>
          </a:xfrm>
        </p:grpSpPr>
        <p:sp>
          <p:nvSpPr>
            <p:cNvPr id="3778" name="Google Shape;3778;p44"/>
            <p:cNvSpPr/>
            <p:nvPr/>
          </p:nvSpPr>
          <p:spPr>
            <a:xfrm>
              <a:off x="8004025" y="5030800"/>
              <a:ext cx="84750" cy="112700"/>
            </a:xfrm>
            <a:custGeom>
              <a:avLst/>
              <a:gdLst/>
              <a:ahLst/>
              <a:cxnLst/>
              <a:rect l="l" t="t" r="r" b="b"/>
              <a:pathLst>
                <a:path w="3390" h="4508" extrusionOk="0">
                  <a:moveTo>
                    <a:pt x="1" y="0"/>
                  </a:moveTo>
                  <a:lnTo>
                    <a:pt x="2371" y="4508"/>
                  </a:lnTo>
                  <a:lnTo>
                    <a:pt x="3390" y="4508"/>
                  </a:lnTo>
                  <a:lnTo>
                    <a:pt x="2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4"/>
            <p:cNvSpPr/>
            <p:nvPr/>
          </p:nvSpPr>
          <p:spPr>
            <a:xfrm>
              <a:off x="7492100" y="5030800"/>
              <a:ext cx="84750" cy="112700"/>
            </a:xfrm>
            <a:custGeom>
              <a:avLst/>
              <a:gdLst/>
              <a:ahLst/>
              <a:cxnLst/>
              <a:rect l="l" t="t" r="r" b="b"/>
              <a:pathLst>
                <a:path w="3390" h="4508" extrusionOk="0">
                  <a:moveTo>
                    <a:pt x="3389" y="0"/>
                  </a:moveTo>
                  <a:lnTo>
                    <a:pt x="1018" y="4508"/>
                  </a:lnTo>
                  <a:lnTo>
                    <a:pt x="1" y="4508"/>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4"/>
            <p:cNvSpPr/>
            <p:nvPr/>
          </p:nvSpPr>
          <p:spPr>
            <a:xfrm>
              <a:off x="8239450" y="5030800"/>
              <a:ext cx="84750" cy="112700"/>
            </a:xfrm>
            <a:custGeom>
              <a:avLst/>
              <a:gdLst/>
              <a:ahLst/>
              <a:cxnLst/>
              <a:rect l="l" t="t" r="r" b="b"/>
              <a:pathLst>
                <a:path w="3390" h="4508" extrusionOk="0">
                  <a:moveTo>
                    <a:pt x="1" y="0"/>
                  </a:moveTo>
                  <a:lnTo>
                    <a:pt x="2372" y="4508"/>
                  </a:lnTo>
                  <a:lnTo>
                    <a:pt x="3389" y="4508"/>
                  </a:lnTo>
                  <a:lnTo>
                    <a:pt x="2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4"/>
            <p:cNvSpPr/>
            <p:nvPr/>
          </p:nvSpPr>
          <p:spPr>
            <a:xfrm>
              <a:off x="7727525" y="5030800"/>
              <a:ext cx="84775" cy="112700"/>
            </a:xfrm>
            <a:custGeom>
              <a:avLst/>
              <a:gdLst/>
              <a:ahLst/>
              <a:cxnLst/>
              <a:rect l="l" t="t" r="r" b="b"/>
              <a:pathLst>
                <a:path w="3391" h="4508" extrusionOk="0">
                  <a:moveTo>
                    <a:pt x="3391" y="0"/>
                  </a:moveTo>
                  <a:lnTo>
                    <a:pt x="1019" y="4508"/>
                  </a:lnTo>
                  <a:lnTo>
                    <a:pt x="0" y="4508"/>
                  </a:lnTo>
                  <a:lnTo>
                    <a:pt x="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4"/>
            <p:cNvSpPr/>
            <p:nvPr/>
          </p:nvSpPr>
          <p:spPr>
            <a:xfrm>
              <a:off x="7451150" y="4406675"/>
              <a:ext cx="911350" cy="192400"/>
            </a:xfrm>
            <a:custGeom>
              <a:avLst/>
              <a:gdLst/>
              <a:ahLst/>
              <a:cxnLst/>
              <a:rect l="l" t="t" r="r" b="b"/>
              <a:pathLst>
                <a:path w="36454" h="7696" extrusionOk="0">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4"/>
            <p:cNvSpPr/>
            <p:nvPr/>
          </p:nvSpPr>
          <p:spPr>
            <a:xfrm>
              <a:off x="7669250" y="4473925"/>
              <a:ext cx="693250" cy="473875"/>
            </a:xfrm>
            <a:custGeom>
              <a:avLst/>
              <a:gdLst/>
              <a:ahLst/>
              <a:cxnLst/>
              <a:rect l="l" t="t" r="r" b="b"/>
              <a:pathLst>
                <a:path w="27730" h="18955" extrusionOk="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4"/>
            <p:cNvSpPr/>
            <p:nvPr/>
          </p:nvSpPr>
          <p:spPr>
            <a:xfrm>
              <a:off x="7418125" y="4473925"/>
              <a:ext cx="293325" cy="467150"/>
            </a:xfrm>
            <a:custGeom>
              <a:avLst/>
              <a:gdLst/>
              <a:ahLst/>
              <a:cxnLst/>
              <a:rect l="l" t="t" r="r" b="b"/>
              <a:pathLst>
                <a:path w="11733" h="18686" extrusionOk="0">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4"/>
            <p:cNvSpPr/>
            <p:nvPr/>
          </p:nvSpPr>
          <p:spPr>
            <a:xfrm>
              <a:off x="7700350" y="4941050"/>
              <a:ext cx="634600" cy="94750"/>
            </a:xfrm>
            <a:custGeom>
              <a:avLst/>
              <a:gdLst/>
              <a:ahLst/>
              <a:cxnLst/>
              <a:rect l="l" t="t" r="r" b="b"/>
              <a:pathLst>
                <a:path w="25384" h="3790" extrusionOk="0">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4"/>
            <p:cNvSpPr/>
            <p:nvPr/>
          </p:nvSpPr>
          <p:spPr>
            <a:xfrm>
              <a:off x="7473200" y="4939025"/>
              <a:ext cx="246650" cy="96850"/>
            </a:xfrm>
            <a:custGeom>
              <a:avLst/>
              <a:gdLst/>
              <a:ahLst/>
              <a:cxnLst/>
              <a:rect l="l" t="t" r="r" b="b"/>
              <a:pathLst>
                <a:path w="9866" h="3874" extrusionOk="0">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4"/>
            <p:cNvSpPr/>
            <p:nvPr/>
          </p:nvSpPr>
          <p:spPr>
            <a:xfrm>
              <a:off x="7711425" y="4941050"/>
              <a:ext cx="616200" cy="26250"/>
            </a:xfrm>
            <a:custGeom>
              <a:avLst/>
              <a:gdLst/>
              <a:ahLst/>
              <a:cxnLst/>
              <a:rect l="l" t="t" r="r" b="b"/>
              <a:pathLst>
                <a:path w="24648" h="1050" extrusionOk="0">
                  <a:moveTo>
                    <a:pt x="1" y="1"/>
                  </a:moveTo>
                  <a:cubicBezTo>
                    <a:pt x="1" y="1"/>
                    <a:pt x="17865" y="1050"/>
                    <a:pt x="24647" y="2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4"/>
            <p:cNvSpPr/>
            <p:nvPr/>
          </p:nvSpPr>
          <p:spPr>
            <a:xfrm>
              <a:off x="8188550" y="4500997"/>
              <a:ext cx="173950" cy="204950"/>
            </a:xfrm>
            <a:custGeom>
              <a:avLst/>
              <a:gdLst/>
              <a:ahLst/>
              <a:cxnLst/>
              <a:rect l="l" t="t" r="r" b="b"/>
              <a:pathLst>
                <a:path w="6958" h="8198" extrusionOk="0">
                  <a:moveTo>
                    <a:pt x="6957" y="0"/>
                  </a:moveTo>
                  <a:cubicBezTo>
                    <a:pt x="6957" y="0"/>
                    <a:pt x="1" y="3174"/>
                    <a:pt x="2037" y="81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4"/>
            <p:cNvSpPr/>
            <p:nvPr/>
          </p:nvSpPr>
          <p:spPr>
            <a:xfrm>
              <a:off x="7677200" y="4479574"/>
              <a:ext cx="167775" cy="164475"/>
            </a:xfrm>
            <a:custGeom>
              <a:avLst/>
              <a:gdLst/>
              <a:ahLst/>
              <a:cxnLst/>
              <a:rect l="l" t="t" r="r" b="b"/>
              <a:pathLst>
                <a:path w="6711" h="6579" extrusionOk="0">
                  <a:moveTo>
                    <a:pt x="1" y="0"/>
                  </a:moveTo>
                  <a:cubicBezTo>
                    <a:pt x="1" y="0"/>
                    <a:pt x="5011" y="1520"/>
                    <a:pt x="6710" y="657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4"/>
            <p:cNvSpPr/>
            <p:nvPr/>
          </p:nvSpPr>
          <p:spPr>
            <a:xfrm>
              <a:off x="7711425" y="4850800"/>
              <a:ext cx="100850" cy="77950"/>
            </a:xfrm>
            <a:custGeom>
              <a:avLst/>
              <a:gdLst/>
              <a:ahLst/>
              <a:cxnLst/>
              <a:rect l="l" t="t" r="r" b="b"/>
              <a:pathLst>
                <a:path w="4034" h="3118" extrusionOk="0">
                  <a:moveTo>
                    <a:pt x="1" y="3118"/>
                  </a:moveTo>
                  <a:cubicBezTo>
                    <a:pt x="1" y="3118"/>
                    <a:pt x="1243" y="381"/>
                    <a:pt x="403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4"/>
            <p:cNvSpPr/>
            <p:nvPr/>
          </p:nvSpPr>
          <p:spPr>
            <a:xfrm>
              <a:off x="8251125" y="4838050"/>
              <a:ext cx="95450" cy="97400"/>
            </a:xfrm>
            <a:custGeom>
              <a:avLst/>
              <a:gdLst/>
              <a:ahLst/>
              <a:cxnLst/>
              <a:rect l="l" t="t" r="r" b="b"/>
              <a:pathLst>
                <a:path w="3818" h="3896" extrusionOk="0">
                  <a:moveTo>
                    <a:pt x="3060" y="3895"/>
                  </a:moveTo>
                  <a:cubicBezTo>
                    <a:pt x="3060" y="3895"/>
                    <a:pt x="3818" y="763"/>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2" name="Google Shape;3792;p44"/>
          <p:cNvSpPr txBox="1"/>
          <p:nvPr/>
        </p:nvSpPr>
        <p:spPr>
          <a:xfrm>
            <a:off x="241137" y="868202"/>
            <a:ext cx="8366588" cy="3365848"/>
          </a:xfrm>
          <a:prstGeom prst="rect">
            <a:avLst/>
          </a:prstGeom>
          <a:noFill/>
          <a:ln>
            <a:noFill/>
          </a:ln>
        </p:spPr>
        <p:txBody>
          <a:bodyPr spcFirstLastPara="1" wrap="square" lIns="91425" tIns="91425" rIns="91425" bIns="91425" anchor="t" anchorCtr="0">
            <a:noAutofit/>
          </a:bodyPr>
          <a:lstStyle/>
          <a:p>
            <a:pPr algn="just">
              <a:lnSpc>
                <a:spcPct val="150000"/>
              </a:lnSpc>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Data Analysis Process</a:t>
            </a:r>
            <a:r>
              <a:rPr lang="en-US" sz="1200" b="0" i="0" dirty="0">
                <a:solidFill>
                  <a:srgbClr val="0D0D0D"/>
                </a:solidFill>
                <a:effectLst/>
                <a:latin typeface="Times New Roman" panose="02020603050405020304" pitchFamily="18" charset="0"/>
                <a:cs typeface="Times New Roman" panose="02020603050405020304" pitchFamily="18" charset="0"/>
              </a:rPr>
              <a:t>: The study started with a comprehensive dataset comprising 88 independent variables, which were then refined to 16 relevant variables for multiple regression analysis. This process likely involved data cleaning and feature selection techniques to ensure the most impactful factors were considered.</a:t>
            </a:r>
          </a:p>
          <a:p>
            <a:pPr algn="just">
              <a:lnSpc>
                <a:spcPct val="150000"/>
              </a:lnSpc>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Understanding Variables</a:t>
            </a:r>
            <a:r>
              <a:rPr lang="en-US" sz="1200" b="0" i="0" dirty="0">
                <a:solidFill>
                  <a:srgbClr val="0D0D0D"/>
                </a:solidFill>
                <a:effectLst/>
                <a:latin typeface="Times New Roman" panose="02020603050405020304" pitchFamily="18" charset="0"/>
                <a:cs typeface="Times New Roman" panose="02020603050405020304" pitchFamily="18" charset="0"/>
              </a:rPr>
              <a:t>: Through the regression analysis, the researchers gained a deep understanding of both qualitative and quantitative variables influencing Airbnb pricing. This suggests a thorough exploration of various factors affecting accommodation costs, encompassing both tangible (physical attributes like size and amenities) and intangible (review ratings) aspects.</a:t>
            </a:r>
          </a:p>
          <a:p>
            <a:pPr algn="just">
              <a:lnSpc>
                <a:spcPct val="150000"/>
              </a:lnSpc>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Predictive Capability</a:t>
            </a:r>
            <a:r>
              <a:rPr lang="en-US" sz="1200" b="0" i="0" dirty="0">
                <a:solidFill>
                  <a:srgbClr val="0D0D0D"/>
                </a:solidFill>
                <a:effectLst/>
                <a:latin typeface="Times New Roman" panose="02020603050405020304" pitchFamily="18" charset="0"/>
                <a:cs typeface="Times New Roman" panose="02020603050405020304" pitchFamily="18" charset="0"/>
              </a:rPr>
              <a:t>: The developed model enables users to predict Airbnb accommodation prices by considering all significant variables affecting pricing. This predictive capability empowers users to make informed decisions when selecting accommodations, potentially enhancing their overall experience.</a:t>
            </a:r>
          </a:p>
          <a:p>
            <a:pPr algn="just">
              <a:lnSpc>
                <a:spcPct val="150000"/>
              </a:lnSpc>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Hedonic Pricing Model</a:t>
            </a:r>
            <a:r>
              <a:rPr lang="en-US" sz="1200" b="0" i="0" dirty="0">
                <a:solidFill>
                  <a:srgbClr val="0D0D0D"/>
                </a:solidFill>
                <a:effectLst/>
                <a:latin typeface="Times New Roman" panose="02020603050405020304" pitchFamily="18" charset="0"/>
                <a:cs typeface="Times New Roman" panose="02020603050405020304" pitchFamily="18" charset="0"/>
              </a:rPr>
              <a:t>: The study suggests the application of a hedonic pricing model due to the inclusion of 16 attribute factors influencing price. This model allows for the valuation of individual attributes contributing to overall pricing, thereby providing insights into the relative importance of different features.</a:t>
            </a:r>
          </a:p>
          <a:p>
            <a:pPr algn="l">
              <a:lnSpc>
                <a:spcPct val="150000"/>
              </a:lnSpc>
            </a:pPr>
            <a:endParaRPr lang="en-US" sz="12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0">
          <a:extLst>
            <a:ext uri="{FF2B5EF4-FFF2-40B4-BE49-F238E27FC236}">
              <a16:creationId xmlns:a16="http://schemas.microsoft.com/office/drawing/2014/main" id="{FEEC0AA5-C9D7-D115-A2BA-15789BB0CC1F}"/>
            </a:ext>
          </a:extLst>
        </p:cNvPr>
        <p:cNvGrpSpPr/>
        <p:nvPr/>
      </p:nvGrpSpPr>
      <p:grpSpPr>
        <a:xfrm>
          <a:off x="0" y="0"/>
          <a:ext cx="0" cy="0"/>
          <a:chOff x="0" y="0"/>
          <a:chExt cx="0" cy="0"/>
        </a:xfrm>
      </p:grpSpPr>
      <p:sp>
        <p:nvSpPr>
          <p:cNvPr id="3701" name="Google Shape;3701;p44">
            <a:extLst>
              <a:ext uri="{FF2B5EF4-FFF2-40B4-BE49-F238E27FC236}">
                <a16:creationId xmlns:a16="http://schemas.microsoft.com/office/drawing/2014/main" id="{8C6969EE-D522-9849-469D-DEF4A2DE4091}"/>
              </a:ext>
            </a:extLst>
          </p:cNvPr>
          <p:cNvSpPr txBox="1">
            <a:spLocks noGrp="1"/>
          </p:cNvSpPr>
          <p:nvPr>
            <p:ph type="title"/>
          </p:nvPr>
        </p:nvSpPr>
        <p:spPr>
          <a:xfrm>
            <a:off x="228600" y="2286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grpSp>
        <p:nvGrpSpPr>
          <p:cNvPr id="3702" name="Google Shape;3702;p44">
            <a:extLst>
              <a:ext uri="{FF2B5EF4-FFF2-40B4-BE49-F238E27FC236}">
                <a16:creationId xmlns:a16="http://schemas.microsoft.com/office/drawing/2014/main" id="{AB322D15-9915-7B40-2194-7FA05C091FA9}"/>
              </a:ext>
            </a:extLst>
          </p:cNvPr>
          <p:cNvGrpSpPr/>
          <p:nvPr/>
        </p:nvGrpSpPr>
        <p:grpSpPr>
          <a:xfrm>
            <a:off x="8170650" y="0"/>
            <a:ext cx="547286" cy="1107252"/>
            <a:chOff x="8170650" y="0"/>
            <a:chExt cx="547286" cy="1107252"/>
          </a:xfrm>
        </p:grpSpPr>
        <p:sp>
          <p:nvSpPr>
            <p:cNvPr id="3703" name="Google Shape;3703;p44">
              <a:extLst>
                <a:ext uri="{FF2B5EF4-FFF2-40B4-BE49-F238E27FC236}">
                  <a16:creationId xmlns:a16="http://schemas.microsoft.com/office/drawing/2014/main" id="{65810B4A-1B6E-BD1F-D781-E6DF69112F2C}"/>
                </a:ext>
              </a:extLst>
            </p:cNvPr>
            <p:cNvSpPr/>
            <p:nvPr/>
          </p:nvSpPr>
          <p:spPr>
            <a:xfrm>
              <a:off x="8209798" y="367659"/>
              <a:ext cx="249778" cy="701417"/>
            </a:xfrm>
            <a:custGeom>
              <a:avLst/>
              <a:gdLst/>
              <a:ahLst/>
              <a:cxnLst/>
              <a:rect l="l" t="t" r="r" b="b"/>
              <a:pathLst>
                <a:path w="6489" h="18221" extrusionOk="0">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4">
              <a:extLst>
                <a:ext uri="{FF2B5EF4-FFF2-40B4-BE49-F238E27FC236}">
                  <a16:creationId xmlns:a16="http://schemas.microsoft.com/office/drawing/2014/main" id="{D20534FF-429C-6CD7-C775-EAC135ED40A8}"/>
                </a:ext>
              </a:extLst>
            </p:cNvPr>
            <p:cNvSpPr/>
            <p:nvPr/>
          </p:nvSpPr>
          <p:spPr>
            <a:xfrm>
              <a:off x="8209798" y="1015557"/>
              <a:ext cx="249778" cy="91695"/>
            </a:xfrm>
            <a:custGeom>
              <a:avLst/>
              <a:gdLst/>
              <a:ahLst/>
              <a:cxnLst/>
              <a:rect l="l" t="t" r="r" b="b"/>
              <a:pathLst>
                <a:path w="6489" h="2382" extrusionOk="0">
                  <a:moveTo>
                    <a:pt x="0" y="1225"/>
                  </a:moveTo>
                  <a:cubicBezTo>
                    <a:pt x="0" y="1225"/>
                    <a:pt x="2458" y="2382"/>
                    <a:pt x="6489" y="1389"/>
                  </a:cubicBezTo>
                  <a:cubicBezTo>
                    <a:pt x="6488" y="1389"/>
                    <a:pt x="2551" y="0"/>
                    <a:pt x="0" y="12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4">
              <a:extLst>
                <a:ext uri="{FF2B5EF4-FFF2-40B4-BE49-F238E27FC236}">
                  <a16:creationId xmlns:a16="http://schemas.microsoft.com/office/drawing/2014/main" id="{521B8969-7DC7-EF64-6B82-65F5538241A9}"/>
                </a:ext>
              </a:extLst>
            </p:cNvPr>
            <p:cNvSpPr/>
            <p:nvPr/>
          </p:nvSpPr>
          <p:spPr>
            <a:xfrm>
              <a:off x="8234973" y="1052242"/>
              <a:ext cx="206012" cy="26716"/>
            </a:xfrm>
            <a:custGeom>
              <a:avLst/>
              <a:gdLst/>
              <a:ahLst/>
              <a:cxnLst/>
              <a:rect l="l" t="t" r="r" b="b"/>
              <a:pathLst>
                <a:path w="5352" h="694" extrusionOk="0">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4">
              <a:extLst>
                <a:ext uri="{FF2B5EF4-FFF2-40B4-BE49-F238E27FC236}">
                  <a16:creationId xmlns:a16="http://schemas.microsoft.com/office/drawing/2014/main" id="{A0DBDAC7-1EBD-D372-4EDF-23D48E2CDF4A}"/>
                </a:ext>
              </a:extLst>
            </p:cNvPr>
            <p:cNvSpPr/>
            <p:nvPr/>
          </p:nvSpPr>
          <p:spPr>
            <a:xfrm>
              <a:off x="8209721" y="410426"/>
              <a:ext cx="136841" cy="652336"/>
            </a:xfrm>
            <a:custGeom>
              <a:avLst/>
              <a:gdLst/>
              <a:ahLst/>
              <a:cxnLst/>
              <a:rect l="l" t="t" r="r" b="b"/>
              <a:pathLst>
                <a:path w="3555" h="16946" extrusionOk="0">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4">
              <a:extLst>
                <a:ext uri="{FF2B5EF4-FFF2-40B4-BE49-F238E27FC236}">
                  <a16:creationId xmlns:a16="http://schemas.microsoft.com/office/drawing/2014/main" id="{3C03B742-E47B-12F4-A44B-02CFA8D171FB}"/>
                </a:ext>
              </a:extLst>
            </p:cNvPr>
            <p:cNvSpPr/>
            <p:nvPr/>
          </p:nvSpPr>
          <p:spPr>
            <a:xfrm>
              <a:off x="8334324" y="0"/>
              <a:ext cx="24404" cy="410472"/>
            </a:xfrm>
            <a:custGeom>
              <a:avLst/>
              <a:gdLst/>
              <a:ahLst/>
              <a:cxnLst/>
              <a:rect l="l" t="t" r="r" b="b"/>
              <a:pathLst>
                <a:path w="634" h="10663" extrusionOk="0">
                  <a:moveTo>
                    <a:pt x="0" y="1"/>
                  </a:moveTo>
                  <a:lnTo>
                    <a:pt x="634" y="1"/>
                  </a:lnTo>
                  <a:lnTo>
                    <a:pt x="634" y="10663"/>
                  </a:lnTo>
                  <a:lnTo>
                    <a:pt x="0" y="106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4">
              <a:extLst>
                <a:ext uri="{FF2B5EF4-FFF2-40B4-BE49-F238E27FC236}">
                  <a16:creationId xmlns:a16="http://schemas.microsoft.com/office/drawing/2014/main" id="{5B51675D-7F1E-D9C6-C15C-89582670548C}"/>
                </a:ext>
              </a:extLst>
            </p:cNvPr>
            <p:cNvSpPr/>
            <p:nvPr/>
          </p:nvSpPr>
          <p:spPr>
            <a:xfrm>
              <a:off x="8278586" y="363463"/>
              <a:ext cx="131721" cy="57358"/>
            </a:xfrm>
            <a:custGeom>
              <a:avLst/>
              <a:gdLst/>
              <a:ahLst/>
              <a:cxnLst/>
              <a:rect l="l" t="t" r="r" b="b"/>
              <a:pathLst>
                <a:path w="3422" h="1490" extrusionOk="0">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4">
              <a:extLst>
                <a:ext uri="{FF2B5EF4-FFF2-40B4-BE49-F238E27FC236}">
                  <a16:creationId xmlns:a16="http://schemas.microsoft.com/office/drawing/2014/main" id="{F19AB3E4-EC6E-111A-930A-C47061761351}"/>
                </a:ext>
              </a:extLst>
            </p:cNvPr>
            <p:cNvSpPr/>
            <p:nvPr/>
          </p:nvSpPr>
          <p:spPr>
            <a:xfrm>
              <a:off x="8416585" y="470978"/>
              <a:ext cx="24404" cy="550209"/>
            </a:xfrm>
            <a:custGeom>
              <a:avLst/>
              <a:gdLst/>
              <a:ahLst/>
              <a:cxnLst/>
              <a:rect l="l" t="t" r="r" b="b"/>
              <a:pathLst>
                <a:path w="634" h="14293" extrusionOk="0">
                  <a:moveTo>
                    <a:pt x="633" y="0"/>
                  </a:moveTo>
                  <a:lnTo>
                    <a:pt x="633" y="0"/>
                  </a:lnTo>
                  <a:cubicBezTo>
                    <a:pt x="633" y="1"/>
                    <a:pt x="1" y="8054"/>
                    <a:pt x="464" y="14292"/>
                  </a:cubicBezTo>
                  <a:lnTo>
                    <a:pt x="6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4">
              <a:extLst>
                <a:ext uri="{FF2B5EF4-FFF2-40B4-BE49-F238E27FC236}">
                  <a16:creationId xmlns:a16="http://schemas.microsoft.com/office/drawing/2014/main" id="{0B74EA91-22B0-305E-7D57-8D5D0D5AB9C6}"/>
                </a:ext>
              </a:extLst>
            </p:cNvPr>
            <p:cNvSpPr/>
            <p:nvPr/>
          </p:nvSpPr>
          <p:spPr>
            <a:xfrm>
              <a:off x="8170650" y="487896"/>
              <a:ext cx="547286" cy="516372"/>
            </a:xfrm>
            <a:custGeom>
              <a:avLst/>
              <a:gdLst/>
              <a:ahLst/>
              <a:cxnLst/>
              <a:rect l="l" t="t" r="r" b="b"/>
              <a:pathLst>
                <a:path w="14218" h="13414" extrusionOk="0">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4">
              <a:extLst>
                <a:ext uri="{FF2B5EF4-FFF2-40B4-BE49-F238E27FC236}">
                  <a16:creationId xmlns:a16="http://schemas.microsoft.com/office/drawing/2014/main" id="{E99321EC-8C26-2A4E-249A-7272B74C57B1}"/>
                </a:ext>
              </a:extLst>
            </p:cNvPr>
            <p:cNvSpPr/>
            <p:nvPr/>
          </p:nvSpPr>
          <p:spPr>
            <a:xfrm>
              <a:off x="8311344" y="551950"/>
              <a:ext cx="289964" cy="273661"/>
            </a:xfrm>
            <a:custGeom>
              <a:avLst/>
              <a:gdLst/>
              <a:ahLst/>
              <a:cxnLst/>
              <a:rect l="l" t="t" r="r" b="b"/>
              <a:pathLst>
                <a:path w="7533" h="7109" extrusionOk="0">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2" name="Google Shape;3712;p44">
            <a:extLst>
              <a:ext uri="{FF2B5EF4-FFF2-40B4-BE49-F238E27FC236}">
                <a16:creationId xmlns:a16="http://schemas.microsoft.com/office/drawing/2014/main" id="{59138B72-830F-DA66-2E2C-DBC792A33551}"/>
              </a:ext>
            </a:extLst>
          </p:cNvPr>
          <p:cNvGrpSpPr/>
          <p:nvPr/>
        </p:nvGrpSpPr>
        <p:grpSpPr>
          <a:xfrm>
            <a:off x="8127900" y="3463975"/>
            <a:ext cx="744600" cy="1679525"/>
            <a:chOff x="8127900" y="3463975"/>
            <a:chExt cx="744600" cy="1679525"/>
          </a:xfrm>
        </p:grpSpPr>
        <p:sp>
          <p:nvSpPr>
            <p:cNvPr id="3713" name="Google Shape;3713;p44">
              <a:extLst>
                <a:ext uri="{FF2B5EF4-FFF2-40B4-BE49-F238E27FC236}">
                  <a16:creationId xmlns:a16="http://schemas.microsoft.com/office/drawing/2014/main" id="{A3B7C788-DC0E-8149-98B1-F3577156F808}"/>
                </a:ext>
              </a:extLst>
            </p:cNvPr>
            <p:cNvSpPr/>
            <p:nvPr/>
          </p:nvSpPr>
          <p:spPr>
            <a:xfrm>
              <a:off x="8689275" y="3992000"/>
              <a:ext cx="122850" cy="65600"/>
            </a:xfrm>
            <a:custGeom>
              <a:avLst/>
              <a:gdLst/>
              <a:ahLst/>
              <a:cxnLst/>
              <a:rect l="l" t="t" r="r" b="b"/>
              <a:pathLst>
                <a:path w="4914" h="2624" extrusionOk="0">
                  <a:moveTo>
                    <a:pt x="1951" y="0"/>
                  </a:moveTo>
                  <a:cubicBezTo>
                    <a:pt x="1294" y="0"/>
                    <a:pt x="612" y="323"/>
                    <a:pt x="0" y="1243"/>
                  </a:cubicBezTo>
                  <a:cubicBezTo>
                    <a:pt x="0" y="1243"/>
                    <a:pt x="709" y="2624"/>
                    <a:pt x="2411" y="2624"/>
                  </a:cubicBezTo>
                  <a:cubicBezTo>
                    <a:pt x="3084" y="2624"/>
                    <a:pt x="3912" y="2408"/>
                    <a:pt x="4914" y="1805"/>
                  </a:cubicBezTo>
                  <a:cubicBezTo>
                    <a:pt x="4914" y="1805"/>
                    <a:pt x="3503" y="0"/>
                    <a:pt x="19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4">
              <a:extLst>
                <a:ext uri="{FF2B5EF4-FFF2-40B4-BE49-F238E27FC236}">
                  <a16:creationId xmlns:a16="http://schemas.microsoft.com/office/drawing/2014/main" id="{A7D32982-7190-8057-F5B4-1B6153A9A197}"/>
                </a:ext>
              </a:extLst>
            </p:cNvPr>
            <p:cNvSpPr/>
            <p:nvPr/>
          </p:nvSpPr>
          <p:spPr>
            <a:xfrm>
              <a:off x="8207025" y="3981750"/>
              <a:ext cx="122850" cy="65575"/>
            </a:xfrm>
            <a:custGeom>
              <a:avLst/>
              <a:gdLst/>
              <a:ahLst/>
              <a:cxnLst/>
              <a:rect l="l" t="t" r="r" b="b"/>
              <a:pathLst>
                <a:path w="4914" h="2623" extrusionOk="0">
                  <a:moveTo>
                    <a:pt x="1950" y="0"/>
                  </a:moveTo>
                  <a:cubicBezTo>
                    <a:pt x="1294" y="0"/>
                    <a:pt x="612" y="323"/>
                    <a:pt x="0" y="1242"/>
                  </a:cubicBezTo>
                  <a:cubicBezTo>
                    <a:pt x="0" y="1242"/>
                    <a:pt x="710" y="2623"/>
                    <a:pt x="2412" y="2623"/>
                  </a:cubicBezTo>
                  <a:cubicBezTo>
                    <a:pt x="3085" y="2623"/>
                    <a:pt x="3913" y="2407"/>
                    <a:pt x="4914" y="1805"/>
                  </a:cubicBezTo>
                  <a:cubicBezTo>
                    <a:pt x="4914" y="1805"/>
                    <a:pt x="3503" y="0"/>
                    <a:pt x="195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4">
              <a:extLst>
                <a:ext uri="{FF2B5EF4-FFF2-40B4-BE49-F238E27FC236}">
                  <a16:creationId xmlns:a16="http://schemas.microsoft.com/office/drawing/2014/main" id="{905FE173-811A-FC70-740E-9FBC88CC7BE9}"/>
                </a:ext>
              </a:extLst>
            </p:cNvPr>
            <p:cNvSpPr/>
            <p:nvPr/>
          </p:nvSpPr>
          <p:spPr>
            <a:xfrm>
              <a:off x="8271225" y="4632500"/>
              <a:ext cx="476550" cy="511000"/>
            </a:xfrm>
            <a:custGeom>
              <a:avLst/>
              <a:gdLst/>
              <a:ahLst/>
              <a:cxnLst/>
              <a:rect l="l" t="t" r="r" b="b"/>
              <a:pathLst>
                <a:path w="19062" h="20440" extrusionOk="0">
                  <a:moveTo>
                    <a:pt x="1054" y="20440"/>
                  </a:moveTo>
                  <a:lnTo>
                    <a:pt x="0" y="817"/>
                  </a:lnTo>
                  <a:lnTo>
                    <a:pt x="19062" y="0"/>
                  </a:lnTo>
                  <a:lnTo>
                    <a:pt x="17848" y="204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4">
              <a:extLst>
                <a:ext uri="{FF2B5EF4-FFF2-40B4-BE49-F238E27FC236}">
                  <a16:creationId xmlns:a16="http://schemas.microsoft.com/office/drawing/2014/main" id="{5DFF92BB-4ED8-2D1B-607C-80399F33D6E4}"/>
                </a:ext>
              </a:extLst>
            </p:cNvPr>
            <p:cNvSpPr/>
            <p:nvPr/>
          </p:nvSpPr>
          <p:spPr>
            <a:xfrm>
              <a:off x="8271225" y="4643975"/>
              <a:ext cx="209000" cy="499525"/>
            </a:xfrm>
            <a:custGeom>
              <a:avLst/>
              <a:gdLst/>
              <a:ahLst/>
              <a:cxnLst/>
              <a:rect l="l" t="t" r="r" b="b"/>
              <a:pathLst>
                <a:path w="8360" h="19981" extrusionOk="0">
                  <a:moveTo>
                    <a:pt x="0" y="358"/>
                  </a:moveTo>
                  <a:lnTo>
                    <a:pt x="1054" y="19981"/>
                  </a:lnTo>
                  <a:lnTo>
                    <a:pt x="7409" y="19857"/>
                  </a:lnTo>
                  <a:lnTo>
                    <a:pt x="8359"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4">
              <a:extLst>
                <a:ext uri="{FF2B5EF4-FFF2-40B4-BE49-F238E27FC236}">
                  <a16:creationId xmlns:a16="http://schemas.microsoft.com/office/drawing/2014/main" id="{6A75A842-920D-0446-0833-C45BEDB21B79}"/>
                </a:ext>
              </a:extLst>
            </p:cNvPr>
            <p:cNvSpPr/>
            <p:nvPr/>
          </p:nvSpPr>
          <p:spPr>
            <a:xfrm>
              <a:off x="8271225" y="4632500"/>
              <a:ext cx="476475" cy="28675"/>
            </a:xfrm>
            <a:custGeom>
              <a:avLst/>
              <a:gdLst/>
              <a:ahLst/>
              <a:cxnLst/>
              <a:rect l="l" t="t" r="r" b="b"/>
              <a:pathLst>
                <a:path w="19059" h="1147" extrusionOk="0">
                  <a:moveTo>
                    <a:pt x="19059" y="0"/>
                  </a:moveTo>
                  <a:lnTo>
                    <a:pt x="0" y="817"/>
                  </a:lnTo>
                  <a:cubicBezTo>
                    <a:pt x="0" y="817"/>
                    <a:pt x="3800" y="1146"/>
                    <a:pt x="8234" y="1146"/>
                  </a:cubicBezTo>
                  <a:cubicBezTo>
                    <a:pt x="12042" y="1146"/>
                    <a:pt x="16319" y="903"/>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4">
              <a:extLst>
                <a:ext uri="{FF2B5EF4-FFF2-40B4-BE49-F238E27FC236}">
                  <a16:creationId xmlns:a16="http://schemas.microsoft.com/office/drawing/2014/main" id="{55E2F845-94D4-84DF-48CB-4E66D97B807E}"/>
                </a:ext>
              </a:extLst>
            </p:cNvPr>
            <p:cNvSpPr/>
            <p:nvPr/>
          </p:nvSpPr>
          <p:spPr>
            <a:xfrm>
              <a:off x="8483575" y="3878325"/>
              <a:ext cx="33225" cy="764875"/>
            </a:xfrm>
            <a:custGeom>
              <a:avLst/>
              <a:gdLst/>
              <a:ahLst/>
              <a:cxnLst/>
              <a:rect l="l" t="t" r="r" b="b"/>
              <a:pathLst>
                <a:path w="1329" h="30595" extrusionOk="0">
                  <a:moveTo>
                    <a:pt x="596" y="30595"/>
                  </a:moveTo>
                  <a:lnTo>
                    <a:pt x="0" y="0"/>
                  </a:lnTo>
                  <a:lnTo>
                    <a:pt x="1326" y="0"/>
                  </a:lnTo>
                  <a:lnTo>
                    <a:pt x="1328" y="305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4">
              <a:extLst>
                <a:ext uri="{FF2B5EF4-FFF2-40B4-BE49-F238E27FC236}">
                  <a16:creationId xmlns:a16="http://schemas.microsoft.com/office/drawing/2014/main" id="{16C55EE4-8754-0661-7A75-8D255C7BC749}"/>
                </a:ext>
              </a:extLst>
            </p:cNvPr>
            <p:cNvSpPr/>
            <p:nvPr/>
          </p:nvSpPr>
          <p:spPr>
            <a:xfrm>
              <a:off x="8189650" y="3531650"/>
              <a:ext cx="621100" cy="621100"/>
            </a:xfrm>
            <a:custGeom>
              <a:avLst/>
              <a:gdLst/>
              <a:ahLst/>
              <a:cxnLst/>
              <a:rect l="l" t="t" r="r" b="b"/>
              <a:pathLst>
                <a:path w="24844" h="24844" extrusionOk="0">
                  <a:moveTo>
                    <a:pt x="24843" y="12421"/>
                  </a:moveTo>
                  <a:cubicBezTo>
                    <a:pt x="24843" y="15716"/>
                    <a:pt x="23535" y="18875"/>
                    <a:pt x="21206" y="21204"/>
                  </a:cubicBezTo>
                  <a:cubicBezTo>
                    <a:pt x="18876" y="23534"/>
                    <a:pt x="15717" y="24843"/>
                    <a:pt x="12423" y="24843"/>
                  </a:cubicBezTo>
                  <a:cubicBezTo>
                    <a:pt x="9128" y="24843"/>
                    <a:pt x="5969" y="23534"/>
                    <a:pt x="3640" y="21204"/>
                  </a:cubicBezTo>
                  <a:cubicBezTo>
                    <a:pt x="1310" y="18875"/>
                    <a:pt x="1" y="15716"/>
                    <a:pt x="1" y="12421"/>
                  </a:cubicBezTo>
                  <a:cubicBezTo>
                    <a:pt x="1" y="9127"/>
                    <a:pt x="1310" y="5968"/>
                    <a:pt x="3640" y="3638"/>
                  </a:cubicBezTo>
                  <a:cubicBezTo>
                    <a:pt x="5969" y="1309"/>
                    <a:pt x="9128" y="1"/>
                    <a:pt x="12423" y="1"/>
                  </a:cubicBezTo>
                  <a:cubicBezTo>
                    <a:pt x="15717" y="1"/>
                    <a:pt x="18876" y="1309"/>
                    <a:pt x="21206" y="3638"/>
                  </a:cubicBezTo>
                  <a:cubicBezTo>
                    <a:pt x="23535" y="5968"/>
                    <a:pt x="24843" y="9127"/>
                    <a:pt x="24843" y="12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4">
              <a:extLst>
                <a:ext uri="{FF2B5EF4-FFF2-40B4-BE49-F238E27FC236}">
                  <a16:creationId xmlns:a16="http://schemas.microsoft.com/office/drawing/2014/main" id="{A6B3248E-9501-07AD-69EE-4CE7539CF8B3}"/>
                </a:ext>
              </a:extLst>
            </p:cNvPr>
            <p:cNvSpPr/>
            <p:nvPr/>
          </p:nvSpPr>
          <p:spPr>
            <a:xfrm>
              <a:off x="8656100" y="3997125"/>
              <a:ext cx="117125" cy="114575"/>
            </a:xfrm>
            <a:custGeom>
              <a:avLst/>
              <a:gdLst/>
              <a:ahLst/>
              <a:cxnLst/>
              <a:rect l="l" t="t" r="r" b="b"/>
              <a:pathLst>
                <a:path w="4685" h="4583" extrusionOk="0">
                  <a:moveTo>
                    <a:pt x="718" y="0"/>
                  </a:moveTo>
                  <a:cubicBezTo>
                    <a:pt x="718" y="0"/>
                    <a:pt x="0" y="4582"/>
                    <a:pt x="3664" y="3973"/>
                  </a:cubicBezTo>
                  <a:cubicBezTo>
                    <a:pt x="3667" y="3972"/>
                    <a:pt x="4684" y="1126"/>
                    <a:pt x="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4">
              <a:extLst>
                <a:ext uri="{FF2B5EF4-FFF2-40B4-BE49-F238E27FC236}">
                  <a16:creationId xmlns:a16="http://schemas.microsoft.com/office/drawing/2014/main" id="{3728FE66-E6D4-0062-AAF0-10AC18249AAF}"/>
                </a:ext>
              </a:extLst>
            </p:cNvPr>
            <p:cNvSpPr/>
            <p:nvPr/>
          </p:nvSpPr>
          <p:spPr>
            <a:xfrm>
              <a:off x="8604725" y="3497500"/>
              <a:ext cx="117075" cy="114575"/>
            </a:xfrm>
            <a:custGeom>
              <a:avLst/>
              <a:gdLst/>
              <a:ahLst/>
              <a:cxnLst/>
              <a:rect l="l" t="t" r="r" b="b"/>
              <a:pathLst>
                <a:path w="4683" h="4583" extrusionOk="0">
                  <a:moveTo>
                    <a:pt x="719" y="1"/>
                  </a:moveTo>
                  <a:cubicBezTo>
                    <a:pt x="719" y="1"/>
                    <a:pt x="1" y="4583"/>
                    <a:pt x="3666" y="3972"/>
                  </a:cubicBezTo>
                  <a:cubicBezTo>
                    <a:pt x="3666" y="3972"/>
                    <a:pt x="4683" y="1127"/>
                    <a:pt x="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4">
              <a:extLst>
                <a:ext uri="{FF2B5EF4-FFF2-40B4-BE49-F238E27FC236}">
                  <a16:creationId xmlns:a16="http://schemas.microsoft.com/office/drawing/2014/main" id="{9E7D7FCD-FB64-1230-A63D-DBFF70356B94}"/>
                </a:ext>
              </a:extLst>
            </p:cNvPr>
            <p:cNvSpPr/>
            <p:nvPr/>
          </p:nvSpPr>
          <p:spPr>
            <a:xfrm>
              <a:off x="8164475" y="3752550"/>
              <a:ext cx="117050" cy="114575"/>
            </a:xfrm>
            <a:custGeom>
              <a:avLst/>
              <a:gdLst/>
              <a:ahLst/>
              <a:cxnLst/>
              <a:rect l="l" t="t" r="r" b="b"/>
              <a:pathLst>
                <a:path w="4682" h="4583" extrusionOk="0">
                  <a:moveTo>
                    <a:pt x="717" y="0"/>
                  </a:moveTo>
                  <a:cubicBezTo>
                    <a:pt x="717" y="0"/>
                    <a:pt x="1" y="4582"/>
                    <a:pt x="3664" y="3972"/>
                  </a:cubicBezTo>
                  <a:cubicBezTo>
                    <a:pt x="3664" y="3970"/>
                    <a:pt x="4681" y="1127"/>
                    <a:pt x="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4">
              <a:extLst>
                <a:ext uri="{FF2B5EF4-FFF2-40B4-BE49-F238E27FC236}">
                  <a16:creationId xmlns:a16="http://schemas.microsoft.com/office/drawing/2014/main" id="{B07F9CB3-27EA-C208-989B-35474A6308AD}"/>
                </a:ext>
              </a:extLst>
            </p:cNvPr>
            <p:cNvSpPr/>
            <p:nvPr/>
          </p:nvSpPr>
          <p:spPr>
            <a:xfrm>
              <a:off x="8232900" y="4003450"/>
              <a:ext cx="117100" cy="114600"/>
            </a:xfrm>
            <a:custGeom>
              <a:avLst/>
              <a:gdLst/>
              <a:ahLst/>
              <a:cxnLst/>
              <a:rect l="l" t="t" r="r" b="b"/>
              <a:pathLst>
                <a:path w="4684" h="4584" extrusionOk="0">
                  <a:moveTo>
                    <a:pt x="718" y="0"/>
                  </a:moveTo>
                  <a:cubicBezTo>
                    <a:pt x="718" y="0"/>
                    <a:pt x="0" y="4584"/>
                    <a:pt x="3665" y="3973"/>
                  </a:cubicBezTo>
                  <a:cubicBezTo>
                    <a:pt x="3666" y="3973"/>
                    <a:pt x="4684" y="1126"/>
                    <a:pt x="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4">
              <a:extLst>
                <a:ext uri="{FF2B5EF4-FFF2-40B4-BE49-F238E27FC236}">
                  <a16:creationId xmlns:a16="http://schemas.microsoft.com/office/drawing/2014/main" id="{BFF2AA8D-349F-1EC7-5279-8CAAACFF9C84}"/>
                </a:ext>
              </a:extLst>
            </p:cNvPr>
            <p:cNvSpPr/>
            <p:nvPr/>
          </p:nvSpPr>
          <p:spPr>
            <a:xfrm>
              <a:off x="8721300" y="3662875"/>
              <a:ext cx="119575" cy="140750"/>
            </a:xfrm>
            <a:custGeom>
              <a:avLst/>
              <a:gdLst/>
              <a:ahLst/>
              <a:cxnLst/>
              <a:rect l="l" t="t" r="r" b="b"/>
              <a:pathLst>
                <a:path w="4783" h="5630" extrusionOk="0">
                  <a:moveTo>
                    <a:pt x="1" y="3263"/>
                  </a:moveTo>
                  <a:cubicBezTo>
                    <a:pt x="1" y="3263"/>
                    <a:pt x="3990" y="5629"/>
                    <a:pt x="4782" y="2000"/>
                  </a:cubicBezTo>
                  <a:cubicBezTo>
                    <a:pt x="4782" y="2000"/>
                    <a:pt x="2516" y="1"/>
                    <a:pt x="1"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4">
              <a:extLst>
                <a:ext uri="{FF2B5EF4-FFF2-40B4-BE49-F238E27FC236}">
                  <a16:creationId xmlns:a16="http://schemas.microsoft.com/office/drawing/2014/main" id="{7A42948F-9618-981F-2E19-8F07B087832E}"/>
                </a:ext>
              </a:extLst>
            </p:cNvPr>
            <p:cNvSpPr/>
            <p:nvPr/>
          </p:nvSpPr>
          <p:spPr>
            <a:xfrm>
              <a:off x="8129900" y="3885700"/>
              <a:ext cx="119550" cy="140700"/>
            </a:xfrm>
            <a:custGeom>
              <a:avLst/>
              <a:gdLst/>
              <a:ahLst/>
              <a:cxnLst/>
              <a:rect l="l" t="t" r="r" b="b"/>
              <a:pathLst>
                <a:path w="4782" h="5628" extrusionOk="0">
                  <a:moveTo>
                    <a:pt x="0" y="3263"/>
                  </a:moveTo>
                  <a:cubicBezTo>
                    <a:pt x="0" y="3263"/>
                    <a:pt x="3989" y="5627"/>
                    <a:pt x="4781" y="2000"/>
                  </a:cubicBezTo>
                  <a:cubicBezTo>
                    <a:pt x="4781" y="2000"/>
                    <a:pt x="2517" y="0"/>
                    <a:pt x="0"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4">
              <a:extLst>
                <a:ext uri="{FF2B5EF4-FFF2-40B4-BE49-F238E27FC236}">
                  <a16:creationId xmlns:a16="http://schemas.microsoft.com/office/drawing/2014/main" id="{1519CB50-D7BA-003B-FB35-2571AF04A278}"/>
                </a:ext>
              </a:extLst>
            </p:cNvPr>
            <p:cNvSpPr/>
            <p:nvPr/>
          </p:nvSpPr>
          <p:spPr>
            <a:xfrm>
              <a:off x="8338200" y="3477275"/>
              <a:ext cx="121050" cy="113625"/>
            </a:xfrm>
            <a:custGeom>
              <a:avLst/>
              <a:gdLst/>
              <a:ahLst/>
              <a:cxnLst/>
              <a:rect l="l" t="t" r="r" b="b"/>
              <a:pathLst>
                <a:path w="4842" h="4545" extrusionOk="0">
                  <a:moveTo>
                    <a:pt x="935" y="0"/>
                  </a:moveTo>
                  <a:cubicBezTo>
                    <a:pt x="935" y="0"/>
                    <a:pt x="1" y="4545"/>
                    <a:pt x="3691" y="4109"/>
                  </a:cubicBezTo>
                  <a:cubicBezTo>
                    <a:pt x="3691" y="4109"/>
                    <a:pt x="4842" y="1314"/>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4">
              <a:extLst>
                <a:ext uri="{FF2B5EF4-FFF2-40B4-BE49-F238E27FC236}">
                  <a16:creationId xmlns:a16="http://schemas.microsoft.com/office/drawing/2014/main" id="{415C4093-B9B4-123F-E68B-5203AD574007}"/>
                </a:ext>
              </a:extLst>
            </p:cNvPr>
            <p:cNvSpPr/>
            <p:nvPr/>
          </p:nvSpPr>
          <p:spPr>
            <a:xfrm>
              <a:off x="8506025" y="4062125"/>
              <a:ext cx="137775" cy="117225"/>
            </a:xfrm>
            <a:custGeom>
              <a:avLst/>
              <a:gdLst/>
              <a:ahLst/>
              <a:cxnLst/>
              <a:rect l="l" t="t" r="r" b="b"/>
              <a:pathLst>
                <a:path w="5511" h="4689" extrusionOk="0">
                  <a:moveTo>
                    <a:pt x="4170" y="0"/>
                  </a:moveTo>
                  <a:cubicBezTo>
                    <a:pt x="4170" y="0"/>
                    <a:pt x="0" y="2030"/>
                    <a:pt x="2594" y="4688"/>
                  </a:cubicBezTo>
                  <a:cubicBezTo>
                    <a:pt x="2594" y="4688"/>
                    <a:pt x="5511" y="3896"/>
                    <a:pt x="4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4">
              <a:extLst>
                <a:ext uri="{FF2B5EF4-FFF2-40B4-BE49-F238E27FC236}">
                  <a16:creationId xmlns:a16="http://schemas.microsoft.com/office/drawing/2014/main" id="{267888FD-F663-69AE-DF89-B45C2202CE93}"/>
                </a:ext>
              </a:extLst>
            </p:cNvPr>
            <p:cNvSpPr/>
            <p:nvPr/>
          </p:nvSpPr>
          <p:spPr>
            <a:xfrm>
              <a:off x="8309650" y="4072150"/>
              <a:ext cx="137800" cy="117225"/>
            </a:xfrm>
            <a:custGeom>
              <a:avLst/>
              <a:gdLst/>
              <a:ahLst/>
              <a:cxnLst/>
              <a:rect l="l" t="t" r="r" b="b"/>
              <a:pathLst>
                <a:path w="5512" h="4689" extrusionOk="0">
                  <a:moveTo>
                    <a:pt x="4170" y="0"/>
                  </a:moveTo>
                  <a:cubicBezTo>
                    <a:pt x="4170" y="0"/>
                    <a:pt x="1" y="2030"/>
                    <a:pt x="2595" y="4688"/>
                  </a:cubicBezTo>
                  <a:cubicBezTo>
                    <a:pt x="2595" y="4688"/>
                    <a:pt x="5511" y="3896"/>
                    <a:pt x="4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4">
              <a:extLst>
                <a:ext uri="{FF2B5EF4-FFF2-40B4-BE49-F238E27FC236}">
                  <a16:creationId xmlns:a16="http://schemas.microsoft.com/office/drawing/2014/main" id="{A54EC49A-B217-00BB-70A3-83249B6DBBA3}"/>
                </a:ext>
              </a:extLst>
            </p:cNvPr>
            <p:cNvSpPr/>
            <p:nvPr/>
          </p:nvSpPr>
          <p:spPr>
            <a:xfrm>
              <a:off x="8504025" y="3995150"/>
              <a:ext cx="137775" cy="117275"/>
            </a:xfrm>
            <a:custGeom>
              <a:avLst/>
              <a:gdLst/>
              <a:ahLst/>
              <a:cxnLst/>
              <a:rect l="l" t="t" r="r" b="b"/>
              <a:pathLst>
                <a:path w="5511" h="4691" extrusionOk="0">
                  <a:moveTo>
                    <a:pt x="4170" y="1"/>
                  </a:moveTo>
                  <a:cubicBezTo>
                    <a:pt x="4169" y="1"/>
                    <a:pt x="0" y="2032"/>
                    <a:pt x="2594" y="4690"/>
                  </a:cubicBezTo>
                  <a:cubicBezTo>
                    <a:pt x="2594" y="4690"/>
                    <a:pt x="5511" y="3898"/>
                    <a:pt x="417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4">
              <a:extLst>
                <a:ext uri="{FF2B5EF4-FFF2-40B4-BE49-F238E27FC236}">
                  <a16:creationId xmlns:a16="http://schemas.microsoft.com/office/drawing/2014/main" id="{A0A25A58-BF60-229D-C00B-69F05248D372}"/>
                </a:ext>
              </a:extLst>
            </p:cNvPr>
            <p:cNvSpPr/>
            <p:nvPr/>
          </p:nvSpPr>
          <p:spPr>
            <a:xfrm>
              <a:off x="8336425" y="3950150"/>
              <a:ext cx="109675" cy="74675"/>
            </a:xfrm>
            <a:custGeom>
              <a:avLst/>
              <a:gdLst/>
              <a:ahLst/>
              <a:cxnLst/>
              <a:rect l="l" t="t" r="r" b="b"/>
              <a:pathLst>
                <a:path w="4387" h="2987" extrusionOk="0">
                  <a:moveTo>
                    <a:pt x="1175" y="0"/>
                  </a:moveTo>
                  <a:cubicBezTo>
                    <a:pt x="823" y="0"/>
                    <a:pt x="433" y="34"/>
                    <a:pt x="1" y="111"/>
                  </a:cubicBezTo>
                  <a:cubicBezTo>
                    <a:pt x="1" y="111"/>
                    <a:pt x="879" y="2986"/>
                    <a:pt x="2802" y="2986"/>
                  </a:cubicBezTo>
                  <a:cubicBezTo>
                    <a:pt x="3268" y="2986"/>
                    <a:pt x="3795" y="2818"/>
                    <a:pt x="4385" y="2399"/>
                  </a:cubicBezTo>
                  <a:cubicBezTo>
                    <a:pt x="4386" y="2399"/>
                    <a:pt x="4127" y="0"/>
                    <a:pt x="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4">
              <a:extLst>
                <a:ext uri="{FF2B5EF4-FFF2-40B4-BE49-F238E27FC236}">
                  <a16:creationId xmlns:a16="http://schemas.microsoft.com/office/drawing/2014/main" id="{B0FA4160-AB74-783E-757A-B87E7DA88E19}"/>
                </a:ext>
              </a:extLst>
            </p:cNvPr>
            <p:cNvSpPr/>
            <p:nvPr/>
          </p:nvSpPr>
          <p:spPr>
            <a:xfrm>
              <a:off x="8441425" y="3943650"/>
              <a:ext cx="144375" cy="122675"/>
            </a:xfrm>
            <a:custGeom>
              <a:avLst/>
              <a:gdLst/>
              <a:ahLst/>
              <a:cxnLst/>
              <a:rect l="l" t="t" r="r" b="b"/>
              <a:pathLst>
                <a:path w="5775" h="4907" extrusionOk="0">
                  <a:moveTo>
                    <a:pt x="2868" y="0"/>
                  </a:moveTo>
                  <a:cubicBezTo>
                    <a:pt x="2868" y="0"/>
                    <a:pt x="1" y="3645"/>
                    <a:pt x="3494" y="4906"/>
                  </a:cubicBezTo>
                  <a:cubicBezTo>
                    <a:pt x="3495" y="4905"/>
                    <a:pt x="5774" y="2921"/>
                    <a:pt x="286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4">
              <a:extLst>
                <a:ext uri="{FF2B5EF4-FFF2-40B4-BE49-F238E27FC236}">
                  <a16:creationId xmlns:a16="http://schemas.microsoft.com/office/drawing/2014/main" id="{A2C95CF6-153E-ED4F-B2E2-A0998303171E}"/>
                </a:ext>
              </a:extLst>
            </p:cNvPr>
            <p:cNvSpPr/>
            <p:nvPr/>
          </p:nvSpPr>
          <p:spPr>
            <a:xfrm>
              <a:off x="8650250" y="3845550"/>
              <a:ext cx="122850" cy="65600"/>
            </a:xfrm>
            <a:custGeom>
              <a:avLst/>
              <a:gdLst/>
              <a:ahLst/>
              <a:cxnLst/>
              <a:rect l="l" t="t" r="r" b="b"/>
              <a:pathLst>
                <a:path w="4914" h="2624" extrusionOk="0">
                  <a:moveTo>
                    <a:pt x="1951" y="1"/>
                  </a:moveTo>
                  <a:cubicBezTo>
                    <a:pt x="1295" y="1"/>
                    <a:pt x="612" y="324"/>
                    <a:pt x="0" y="1243"/>
                  </a:cubicBezTo>
                  <a:cubicBezTo>
                    <a:pt x="0" y="1243"/>
                    <a:pt x="710" y="2624"/>
                    <a:pt x="2412" y="2624"/>
                  </a:cubicBezTo>
                  <a:cubicBezTo>
                    <a:pt x="3085" y="2624"/>
                    <a:pt x="3913" y="2408"/>
                    <a:pt x="4914" y="1805"/>
                  </a:cubicBezTo>
                  <a:cubicBezTo>
                    <a:pt x="4914" y="1805"/>
                    <a:pt x="3504" y="1"/>
                    <a:pt x="195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4">
              <a:extLst>
                <a:ext uri="{FF2B5EF4-FFF2-40B4-BE49-F238E27FC236}">
                  <a16:creationId xmlns:a16="http://schemas.microsoft.com/office/drawing/2014/main" id="{BB7DCB2C-4231-EC66-7101-86CB54801059}"/>
                </a:ext>
              </a:extLst>
            </p:cNvPr>
            <p:cNvSpPr/>
            <p:nvPr/>
          </p:nvSpPr>
          <p:spPr>
            <a:xfrm>
              <a:off x="8579625" y="4060275"/>
              <a:ext cx="122850" cy="65550"/>
            </a:xfrm>
            <a:custGeom>
              <a:avLst/>
              <a:gdLst/>
              <a:ahLst/>
              <a:cxnLst/>
              <a:rect l="l" t="t" r="r" b="b"/>
              <a:pathLst>
                <a:path w="4914" h="2622" extrusionOk="0">
                  <a:moveTo>
                    <a:pt x="1951" y="0"/>
                  </a:moveTo>
                  <a:cubicBezTo>
                    <a:pt x="1294" y="0"/>
                    <a:pt x="612" y="323"/>
                    <a:pt x="0" y="1242"/>
                  </a:cubicBezTo>
                  <a:cubicBezTo>
                    <a:pt x="0" y="1242"/>
                    <a:pt x="710" y="2622"/>
                    <a:pt x="2413" y="2622"/>
                  </a:cubicBezTo>
                  <a:cubicBezTo>
                    <a:pt x="3085" y="2622"/>
                    <a:pt x="3913" y="2406"/>
                    <a:pt x="4914" y="1805"/>
                  </a:cubicBezTo>
                  <a:cubicBezTo>
                    <a:pt x="4914" y="1805"/>
                    <a:pt x="3504" y="0"/>
                    <a:pt x="1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4">
              <a:extLst>
                <a:ext uri="{FF2B5EF4-FFF2-40B4-BE49-F238E27FC236}">
                  <a16:creationId xmlns:a16="http://schemas.microsoft.com/office/drawing/2014/main" id="{A14E4F56-059B-68A9-D17A-B4E6DD27540A}"/>
                </a:ext>
              </a:extLst>
            </p:cNvPr>
            <p:cNvSpPr/>
            <p:nvPr/>
          </p:nvSpPr>
          <p:spPr>
            <a:xfrm>
              <a:off x="8439975" y="4010600"/>
              <a:ext cx="104425" cy="78525"/>
            </a:xfrm>
            <a:custGeom>
              <a:avLst/>
              <a:gdLst/>
              <a:ahLst/>
              <a:cxnLst/>
              <a:rect l="l" t="t" r="r" b="b"/>
              <a:pathLst>
                <a:path w="4177" h="3141" extrusionOk="0">
                  <a:moveTo>
                    <a:pt x="1461" y="0"/>
                  </a:moveTo>
                  <a:cubicBezTo>
                    <a:pt x="1036" y="0"/>
                    <a:pt x="551" y="134"/>
                    <a:pt x="0" y="458"/>
                  </a:cubicBezTo>
                  <a:cubicBezTo>
                    <a:pt x="0"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4">
              <a:extLst>
                <a:ext uri="{FF2B5EF4-FFF2-40B4-BE49-F238E27FC236}">
                  <a16:creationId xmlns:a16="http://schemas.microsoft.com/office/drawing/2014/main" id="{B89CE23A-CACB-CC3D-9443-45CE18747793}"/>
                </a:ext>
              </a:extLst>
            </p:cNvPr>
            <p:cNvSpPr/>
            <p:nvPr/>
          </p:nvSpPr>
          <p:spPr>
            <a:xfrm>
              <a:off x="8641025" y="3713225"/>
              <a:ext cx="104425" cy="78550"/>
            </a:xfrm>
            <a:custGeom>
              <a:avLst/>
              <a:gdLst/>
              <a:ahLst/>
              <a:cxnLst/>
              <a:rect l="l" t="t" r="r" b="b"/>
              <a:pathLst>
                <a:path w="4177" h="3142" extrusionOk="0">
                  <a:moveTo>
                    <a:pt x="1461" y="1"/>
                  </a:moveTo>
                  <a:cubicBezTo>
                    <a:pt x="1036" y="1"/>
                    <a:pt x="551" y="135"/>
                    <a:pt x="0" y="459"/>
                  </a:cubicBezTo>
                  <a:cubicBezTo>
                    <a:pt x="0" y="461"/>
                    <a:pt x="65" y="3141"/>
                    <a:pt x="3503" y="3141"/>
                  </a:cubicBezTo>
                  <a:cubicBezTo>
                    <a:pt x="3714" y="3141"/>
                    <a:pt x="3939" y="3131"/>
                    <a:pt x="4177" y="3109"/>
                  </a:cubicBezTo>
                  <a:cubicBezTo>
                    <a:pt x="4177" y="3109"/>
                    <a:pt x="3508" y="1"/>
                    <a:pt x="1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4">
              <a:extLst>
                <a:ext uri="{FF2B5EF4-FFF2-40B4-BE49-F238E27FC236}">
                  <a16:creationId xmlns:a16="http://schemas.microsoft.com/office/drawing/2014/main" id="{8FDFD8EE-7741-1A3B-4796-0F8D92D336C9}"/>
                </a:ext>
              </a:extLst>
            </p:cNvPr>
            <p:cNvSpPr/>
            <p:nvPr/>
          </p:nvSpPr>
          <p:spPr>
            <a:xfrm>
              <a:off x="8695525" y="3906825"/>
              <a:ext cx="104425" cy="78525"/>
            </a:xfrm>
            <a:custGeom>
              <a:avLst/>
              <a:gdLst/>
              <a:ahLst/>
              <a:cxnLst/>
              <a:rect l="l" t="t" r="r" b="b"/>
              <a:pathLst>
                <a:path w="4177" h="3141" extrusionOk="0">
                  <a:moveTo>
                    <a:pt x="1461" y="1"/>
                  </a:moveTo>
                  <a:cubicBezTo>
                    <a:pt x="1035" y="1"/>
                    <a:pt x="551" y="135"/>
                    <a:pt x="0" y="459"/>
                  </a:cubicBezTo>
                  <a:cubicBezTo>
                    <a:pt x="0" y="459"/>
                    <a:pt x="65" y="3141"/>
                    <a:pt x="3505" y="3141"/>
                  </a:cubicBezTo>
                  <a:cubicBezTo>
                    <a:pt x="3716" y="3141"/>
                    <a:pt x="3940" y="3131"/>
                    <a:pt x="4177" y="3109"/>
                  </a:cubicBezTo>
                  <a:cubicBezTo>
                    <a:pt x="4177" y="3109"/>
                    <a:pt x="3508" y="1"/>
                    <a:pt x="14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4">
              <a:extLst>
                <a:ext uri="{FF2B5EF4-FFF2-40B4-BE49-F238E27FC236}">
                  <a16:creationId xmlns:a16="http://schemas.microsoft.com/office/drawing/2014/main" id="{0607FF99-3799-C955-5110-F392B7AE6121}"/>
                </a:ext>
              </a:extLst>
            </p:cNvPr>
            <p:cNvSpPr/>
            <p:nvPr/>
          </p:nvSpPr>
          <p:spPr>
            <a:xfrm>
              <a:off x="8747750" y="3782175"/>
              <a:ext cx="104400" cy="78525"/>
            </a:xfrm>
            <a:custGeom>
              <a:avLst/>
              <a:gdLst/>
              <a:ahLst/>
              <a:cxnLst/>
              <a:rect l="l" t="t" r="r" b="b"/>
              <a:pathLst>
                <a:path w="4176" h="3141" extrusionOk="0">
                  <a:moveTo>
                    <a:pt x="1461" y="1"/>
                  </a:moveTo>
                  <a:cubicBezTo>
                    <a:pt x="1036" y="1"/>
                    <a:pt x="551" y="135"/>
                    <a:pt x="1" y="459"/>
                  </a:cubicBezTo>
                  <a:cubicBezTo>
                    <a:pt x="1" y="459"/>
                    <a:pt x="63" y="3141"/>
                    <a:pt x="3504" y="3141"/>
                  </a:cubicBezTo>
                  <a:cubicBezTo>
                    <a:pt x="3715" y="3141"/>
                    <a:pt x="3939" y="3131"/>
                    <a:pt x="4176" y="3109"/>
                  </a:cubicBezTo>
                  <a:cubicBezTo>
                    <a:pt x="4176" y="3109"/>
                    <a:pt x="3507" y="1"/>
                    <a:pt x="14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4">
              <a:extLst>
                <a:ext uri="{FF2B5EF4-FFF2-40B4-BE49-F238E27FC236}">
                  <a16:creationId xmlns:a16="http://schemas.microsoft.com/office/drawing/2014/main" id="{5CC18E61-7E4D-CDD4-901D-478131089363}"/>
                </a:ext>
              </a:extLst>
            </p:cNvPr>
            <p:cNvSpPr/>
            <p:nvPr/>
          </p:nvSpPr>
          <p:spPr>
            <a:xfrm>
              <a:off x="8335750" y="4014550"/>
              <a:ext cx="104425" cy="78525"/>
            </a:xfrm>
            <a:custGeom>
              <a:avLst/>
              <a:gdLst/>
              <a:ahLst/>
              <a:cxnLst/>
              <a:rect l="l" t="t" r="r" b="b"/>
              <a:pathLst>
                <a:path w="4177" h="3141" extrusionOk="0">
                  <a:moveTo>
                    <a:pt x="1461" y="1"/>
                  </a:moveTo>
                  <a:cubicBezTo>
                    <a:pt x="1035" y="1"/>
                    <a:pt x="551" y="135"/>
                    <a:pt x="0" y="459"/>
                  </a:cubicBezTo>
                  <a:cubicBezTo>
                    <a:pt x="1" y="459"/>
                    <a:pt x="66" y="3141"/>
                    <a:pt x="3505" y="3141"/>
                  </a:cubicBezTo>
                  <a:cubicBezTo>
                    <a:pt x="3716" y="3141"/>
                    <a:pt x="3940" y="3131"/>
                    <a:pt x="4177" y="3109"/>
                  </a:cubicBezTo>
                  <a:cubicBezTo>
                    <a:pt x="4177" y="3109"/>
                    <a:pt x="3508" y="1"/>
                    <a:pt x="146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4">
              <a:extLst>
                <a:ext uri="{FF2B5EF4-FFF2-40B4-BE49-F238E27FC236}">
                  <a16:creationId xmlns:a16="http://schemas.microsoft.com/office/drawing/2014/main" id="{3FBFA33D-DDC8-DD7E-7D16-F80B80A15818}"/>
                </a:ext>
              </a:extLst>
            </p:cNvPr>
            <p:cNvSpPr/>
            <p:nvPr/>
          </p:nvSpPr>
          <p:spPr>
            <a:xfrm>
              <a:off x="8620450" y="3933075"/>
              <a:ext cx="104400" cy="78525"/>
            </a:xfrm>
            <a:custGeom>
              <a:avLst/>
              <a:gdLst/>
              <a:ahLst/>
              <a:cxnLst/>
              <a:rect l="l" t="t" r="r" b="b"/>
              <a:pathLst>
                <a:path w="4176" h="3141" extrusionOk="0">
                  <a:moveTo>
                    <a:pt x="1462" y="1"/>
                  </a:moveTo>
                  <a:cubicBezTo>
                    <a:pt x="1036" y="1"/>
                    <a:pt x="552" y="135"/>
                    <a:pt x="1" y="459"/>
                  </a:cubicBezTo>
                  <a:cubicBezTo>
                    <a:pt x="1" y="459"/>
                    <a:pt x="64" y="3140"/>
                    <a:pt x="3504" y="3140"/>
                  </a:cubicBezTo>
                  <a:cubicBezTo>
                    <a:pt x="3715" y="3140"/>
                    <a:pt x="3939" y="3130"/>
                    <a:pt x="4176" y="3109"/>
                  </a:cubicBezTo>
                  <a:cubicBezTo>
                    <a:pt x="4176" y="3109"/>
                    <a:pt x="3508" y="1"/>
                    <a:pt x="146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4">
              <a:extLst>
                <a:ext uri="{FF2B5EF4-FFF2-40B4-BE49-F238E27FC236}">
                  <a16:creationId xmlns:a16="http://schemas.microsoft.com/office/drawing/2014/main" id="{7BEB5C15-3CAC-EDB2-8219-5A13F29CEB8B}"/>
                </a:ext>
              </a:extLst>
            </p:cNvPr>
            <p:cNvSpPr/>
            <p:nvPr/>
          </p:nvSpPr>
          <p:spPr>
            <a:xfrm>
              <a:off x="8442325" y="4108475"/>
              <a:ext cx="104450" cy="78525"/>
            </a:xfrm>
            <a:custGeom>
              <a:avLst/>
              <a:gdLst/>
              <a:ahLst/>
              <a:cxnLst/>
              <a:rect l="l" t="t" r="r" b="b"/>
              <a:pathLst>
                <a:path w="4178" h="3141" extrusionOk="0">
                  <a:moveTo>
                    <a:pt x="1461" y="0"/>
                  </a:moveTo>
                  <a:cubicBezTo>
                    <a:pt x="1036" y="0"/>
                    <a:pt x="551" y="134"/>
                    <a:pt x="1" y="458"/>
                  </a:cubicBezTo>
                  <a:cubicBezTo>
                    <a:pt x="1" y="459"/>
                    <a:pt x="64" y="3140"/>
                    <a:pt x="3503" y="3140"/>
                  </a:cubicBezTo>
                  <a:cubicBezTo>
                    <a:pt x="3715" y="3140"/>
                    <a:pt x="3939" y="3130"/>
                    <a:pt x="4177" y="3109"/>
                  </a:cubicBezTo>
                  <a:cubicBezTo>
                    <a:pt x="4177" y="3109"/>
                    <a:pt x="3509"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4">
              <a:extLst>
                <a:ext uri="{FF2B5EF4-FFF2-40B4-BE49-F238E27FC236}">
                  <a16:creationId xmlns:a16="http://schemas.microsoft.com/office/drawing/2014/main" id="{36E1E264-524B-75D7-39DB-E77D6B8436A3}"/>
                </a:ext>
              </a:extLst>
            </p:cNvPr>
            <p:cNvSpPr/>
            <p:nvPr/>
          </p:nvSpPr>
          <p:spPr>
            <a:xfrm>
              <a:off x="8127900" y="3821400"/>
              <a:ext cx="123650" cy="64625"/>
            </a:xfrm>
            <a:custGeom>
              <a:avLst/>
              <a:gdLst/>
              <a:ahLst/>
              <a:cxnLst/>
              <a:rect l="l" t="t" r="r" b="b"/>
              <a:pathLst>
                <a:path w="4946" h="2585" extrusionOk="0">
                  <a:moveTo>
                    <a:pt x="2047" y="0"/>
                  </a:moveTo>
                  <a:cubicBezTo>
                    <a:pt x="1302" y="0"/>
                    <a:pt x="554" y="374"/>
                    <a:pt x="0" y="1506"/>
                  </a:cubicBezTo>
                  <a:cubicBezTo>
                    <a:pt x="0" y="1507"/>
                    <a:pt x="749" y="2584"/>
                    <a:pt x="2181" y="2584"/>
                  </a:cubicBezTo>
                  <a:cubicBezTo>
                    <a:pt x="2922" y="2584"/>
                    <a:pt x="3847" y="2295"/>
                    <a:pt x="4946" y="1418"/>
                  </a:cubicBezTo>
                  <a:cubicBezTo>
                    <a:pt x="4946" y="1418"/>
                    <a:pt x="3500" y="0"/>
                    <a:pt x="20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4">
              <a:extLst>
                <a:ext uri="{FF2B5EF4-FFF2-40B4-BE49-F238E27FC236}">
                  <a16:creationId xmlns:a16="http://schemas.microsoft.com/office/drawing/2014/main" id="{A51E0206-AA98-C260-849F-5A377F793C91}"/>
                </a:ext>
              </a:extLst>
            </p:cNvPr>
            <p:cNvSpPr/>
            <p:nvPr/>
          </p:nvSpPr>
          <p:spPr>
            <a:xfrm>
              <a:off x="8748875" y="3878325"/>
              <a:ext cx="123625" cy="64625"/>
            </a:xfrm>
            <a:custGeom>
              <a:avLst/>
              <a:gdLst/>
              <a:ahLst/>
              <a:cxnLst/>
              <a:rect l="l" t="t" r="r" b="b"/>
              <a:pathLst>
                <a:path w="4945" h="2585" extrusionOk="0">
                  <a:moveTo>
                    <a:pt x="2048" y="1"/>
                  </a:moveTo>
                  <a:cubicBezTo>
                    <a:pt x="1302" y="1"/>
                    <a:pt x="555" y="374"/>
                    <a:pt x="1" y="1506"/>
                  </a:cubicBezTo>
                  <a:cubicBezTo>
                    <a:pt x="1" y="1506"/>
                    <a:pt x="749" y="2584"/>
                    <a:pt x="2181" y="2584"/>
                  </a:cubicBezTo>
                  <a:cubicBezTo>
                    <a:pt x="2922" y="2584"/>
                    <a:pt x="3847" y="2295"/>
                    <a:pt x="4945" y="1419"/>
                  </a:cubicBezTo>
                  <a:cubicBezTo>
                    <a:pt x="4945" y="1419"/>
                    <a:pt x="3499"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4">
              <a:extLst>
                <a:ext uri="{FF2B5EF4-FFF2-40B4-BE49-F238E27FC236}">
                  <a16:creationId xmlns:a16="http://schemas.microsoft.com/office/drawing/2014/main" id="{FFC415D2-8CE4-05EB-B38A-D4DF7A7BBD97}"/>
                </a:ext>
              </a:extLst>
            </p:cNvPr>
            <p:cNvSpPr/>
            <p:nvPr/>
          </p:nvSpPr>
          <p:spPr>
            <a:xfrm>
              <a:off x="8649275" y="3559375"/>
              <a:ext cx="126750" cy="108350"/>
            </a:xfrm>
            <a:custGeom>
              <a:avLst/>
              <a:gdLst/>
              <a:ahLst/>
              <a:cxnLst/>
              <a:rect l="l" t="t" r="r" b="b"/>
              <a:pathLst>
                <a:path w="5070" h="4334" extrusionOk="0">
                  <a:moveTo>
                    <a:pt x="1291" y="1"/>
                  </a:moveTo>
                  <a:lnTo>
                    <a:pt x="1291" y="1"/>
                  </a:lnTo>
                  <a:cubicBezTo>
                    <a:pt x="1291" y="1"/>
                    <a:pt x="0" y="4333"/>
                    <a:pt x="3540" y="4333"/>
                  </a:cubicBezTo>
                  <a:cubicBezTo>
                    <a:pt x="3586" y="4333"/>
                    <a:pt x="3632" y="4333"/>
                    <a:pt x="3680" y="4331"/>
                  </a:cubicBezTo>
                  <a:cubicBezTo>
                    <a:pt x="3680" y="4331"/>
                    <a:pt x="5069" y="1647"/>
                    <a:pt x="1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4">
              <a:extLst>
                <a:ext uri="{FF2B5EF4-FFF2-40B4-BE49-F238E27FC236}">
                  <a16:creationId xmlns:a16="http://schemas.microsoft.com/office/drawing/2014/main" id="{F1C48289-3FD5-FEA2-A66D-FB0E3727B764}"/>
                </a:ext>
              </a:extLst>
            </p:cNvPr>
            <p:cNvSpPr/>
            <p:nvPr/>
          </p:nvSpPr>
          <p:spPr>
            <a:xfrm>
              <a:off x="8219050" y="3899750"/>
              <a:ext cx="104425" cy="78525"/>
            </a:xfrm>
            <a:custGeom>
              <a:avLst/>
              <a:gdLst/>
              <a:ahLst/>
              <a:cxnLst/>
              <a:rect l="l" t="t" r="r" b="b"/>
              <a:pathLst>
                <a:path w="4177" h="3141" extrusionOk="0">
                  <a:moveTo>
                    <a:pt x="1460" y="0"/>
                  </a:moveTo>
                  <a:cubicBezTo>
                    <a:pt x="1035" y="0"/>
                    <a:pt x="551" y="135"/>
                    <a:pt x="0" y="458"/>
                  </a:cubicBezTo>
                  <a:cubicBezTo>
                    <a:pt x="0" y="458"/>
                    <a:pt x="64" y="3141"/>
                    <a:pt x="3503" y="3141"/>
                  </a:cubicBezTo>
                  <a:cubicBezTo>
                    <a:pt x="3714" y="3141"/>
                    <a:pt x="3939" y="3131"/>
                    <a:pt x="4177" y="3109"/>
                  </a:cubicBezTo>
                  <a:cubicBezTo>
                    <a:pt x="4177" y="3109"/>
                    <a:pt x="3507" y="0"/>
                    <a:pt x="146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4">
              <a:extLst>
                <a:ext uri="{FF2B5EF4-FFF2-40B4-BE49-F238E27FC236}">
                  <a16:creationId xmlns:a16="http://schemas.microsoft.com/office/drawing/2014/main" id="{07629A89-490C-2F62-74A4-B2A2DE87649E}"/>
                </a:ext>
              </a:extLst>
            </p:cNvPr>
            <p:cNvSpPr/>
            <p:nvPr/>
          </p:nvSpPr>
          <p:spPr>
            <a:xfrm>
              <a:off x="8698250" y="3596150"/>
              <a:ext cx="119575" cy="140725"/>
            </a:xfrm>
            <a:custGeom>
              <a:avLst/>
              <a:gdLst/>
              <a:ahLst/>
              <a:cxnLst/>
              <a:rect l="l" t="t" r="r" b="b"/>
              <a:pathLst>
                <a:path w="4783" h="5629" extrusionOk="0">
                  <a:moveTo>
                    <a:pt x="0" y="3264"/>
                  </a:moveTo>
                  <a:cubicBezTo>
                    <a:pt x="0" y="3264"/>
                    <a:pt x="3989" y="5628"/>
                    <a:pt x="4781" y="2001"/>
                  </a:cubicBezTo>
                  <a:cubicBezTo>
                    <a:pt x="4783" y="2000"/>
                    <a:pt x="2517" y="0"/>
                    <a:pt x="0" y="326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4">
              <a:extLst>
                <a:ext uri="{FF2B5EF4-FFF2-40B4-BE49-F238E27FC236}">
                  <a16:creationId xmlns:a16="http://schemas.microsoft.com/office/drawing/2014/main" id="{68D42DD5-0ACA-0755-252E-551191428221}"/>
                </a:ext>
              </a:extLst>
            </p:cNvPr>
            <p:cNvSpPr/>
            <p:nvPr/>
          </p:nvSpPr>
          <p:spPr>
            <a:xfrm>
              <a:off x="8268425" y="3513025"/>
              <a:ext cx="119575" cy="140725"/>
            </a:xfrm>
            <a:custGeom>
              <a:avLst/>
              <a:gdLst/>
              <a:ahLst/>
              <a:cxnLst/>
              <a:rect l="l" t="t" r="r" b="b"/>
              <a:pathLst>
                <a:path w="4783" h="5629" extrusionOk="0">
                  <a:moveTo>
                    <a:pt x="0" y="3263"/>
                  </a:moveTo>
                  <a:cubicBezTo>
                    <a:pt x="0" y="3263"/>
                    <a:pt x="3989" y="5629"/>
                    <a:pt x="4781" y="2000"/>
                  </a:cubicBezTo>
                  <a:cubicBezTo>
                    <a:pt x="4783" y="2000"/>
                    <a:pt x="2517" y="0"/>
                    <a:pt x="0" y="3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4">
              <a:extLst>
                <a:ext uri="{FF2B5EF4-FFF2-40B4-BE49-F238E27FC236}">
                  <a16:creationId xmlns:a16="http://schemas.microsoft.com/office/drawing/2014/main" id="{1134C7F6-E392-0521-9F6D-44B683CCE602}"/>
                </a:ext>
              </a:extLst>
            </p:cNvPr>
            <p:cNvSpPr/>
            <p:nvPr/>
          </p:nvSpPr>
          <p:spPr>
            <a:xfrm>
              <a:off x="8189650" y="3602800"/>
              <a:ext cx="119550" cy="140750"/>
            </a:xfrm>
            <a:custGeom>
              <a:avLst/>
              <a:gdLst/>
              <a:ahLst/>
              <a:cxnLst/>
              <a:rect l="l" t="t" r="r" b="b"/>
              <a:pathLst>
                <a:path w="4782" h="5630" extrusionOk="0">
                  <a:moveTo>
                    <a:pt x="1" y="3266"/>
                  </a:moveTo>
                  <a:cubicBezTo>
                    <a:pt x="1" y="3266"/>
                    <a:pt x="3990" y="5630"/>
                    <a:pt x="4782" y="2003"/>
                  </a:cubicBezTo>
                  <a:cubicBezTo>
                    <a:pt x="4782" y="2001"/>
                    <a:pt x="2518" y="0"/>
                    <a:pt x="1" y="326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4">
              <a:extLst>
                <a:ext uri="{FF2B5EF4-FFF2-40B4-BE49-F238E27FC236}">
                  <a16:creationId xmlns:a16="http://schemas.microsoft.com/office/drawing/2014/main" id="{C5F24A69-281F-40FC-12A9-4DD65BEC92CA}"/>
                </a:ext>
              </a:extLst>
            </p:cNvPr>
            <p:cNvSpPr/>
            <p:nvPr/>
          </p:nvSpPr>
          <p:spPr>
            <a:xfrm>
              <a:off x="8449700" y="3463975"/>
              <a:ext cx="119600" cy="140775"/>
            </a:xfrm>
            <a:custGeom>
              <a:avLst/>
              <a:gdLst/>
              <a:ahLst/>
              <a:cxnLst/>
              <a:rect l="l" t="t" r="r" b="b"/>
              <a:pathLst>
                <a:path w="4784" h="5631" extrusionOk="0">
                  <a:moveTo>
                    <a:pt x="1" y="3264"/>
                  </a:moveTo>
                  <a:cubicBezTo>
                    <a:pt x="1" y="3264"/>
                    <a:pt x="3990" y="5630"/>
                    <a:pt x="4782" y="2003"/>
                  </a:cubicBezTo>
                  <a:cubicBezTo>
                    <a:pt x="4783" y="2000"/>
                    <a:pt x="2518" y="0"/>
                    <a:pt x="1" y="326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4">
              <a:extLst>
                <a:ext uri="{FF2B5EF4-FFF2-40B4-BE49-F238E27FC236}">
                  <a16:creationId xmlns:a16="http://schemas.microsoft.com/office/drawing/2014/main" id="{3257B61D-67F4-07E1-9E0F-77C79EC2ABE3}"/>
                </a:ext>
              </a:extLst>
            </p:cNvPr>
            <p:cNvSpPr/>
            <p:nvPr/>
          </p:nvSpPr>
          <p:spPr>
            <a:xfrm>
              <a:off x="8464600" y="3508625"/>
              <a:ext cx="104450" cy="78525"/>
            </a:xfrm>
            <a:custGeom>
              <a:avLst/>
              <a:gdLst/>
              <a:ahLst/>
              <a:cxnLst/>
              <a:rect l="l" t="t" r="r" b="b"/>
              <a:pathLst>
                <a:path w="4178" h="3141" extrusionOk="0">
                  <a:moveTo>
                    <a:pt x="1461" y="0"/>
                  </a:moveTo>
                  <a:cubicBezTo>
                    <a:pt x="1035" y="0"/>
                    <a:pt x="551" y="134"/>
                    <a:pt x="1" y="458"/>
                  </a:cubicBezTo>
                  <a:cubicBezTo>
                    <a:pt x="1"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4">
              <a:extLst>
                <a:ext uri="{FF2B5EF4-FFF2-40B4-BE49-F238E27FC236}">
                  <a16:creationId xmlns:a16="http://schemas.microsoft.com/office/drawing/2014/main" id="{822550D3-7849-7DDB-F17D-BC1CBE302AA6}"/>
                </a:ext>
              </a:extLst>
            </p:cNvPr>
            <p:cNvSpPr/>
            <p:nvPr/>
          </p:nvSpPr>
          <p:spPr>
            <a:xfrm>
              <a:off x="8316750" y="3543475"/>
              <a:ext cx="142825" cy="121475"/>
            </a:xfrm>
            <a:custGeom>
              <a:avLst/>
              <a:gdLst/>
              <a:ahLst/>
              <a:cxnLst/>
              <a:rect l="l" t="t" r="r" b="b"/>
              <a:pathLst>
                <a:path w="5713" h="4859" extrusionOk="0">
                  <a:moveTo>
                    <a:pt x="2781" y="0"/>
                  </a:moveTo>
                  <a:cubicBezTo>
                    <a:pt x="2781" y="0"/>
                    <a:pt x="0" y="1180"/>
                    <a:pt x="1859" y="4858"/>
                  </a:cubicBezTo>
                  <a:cubicBezTo>
                    <a:pt x="1859" y="4858"/>
                    <a:pt x="5713" y="2279"/>
                    <a:pt x="27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4">
              <a:extLst>
                <a:ext uri="{FF2B5EF4-FFF2-40B4-BE49-F238E27FC236}">
                  <a16:creationId xmlns:a16="http://schemas.microsoft.com/office/drawing/2014/main" id="{4826A421-EDB9-494B-77A9-A17CA4C7DD47}"/>
                </a:ext>
              </a:extLst>
            </p:cNvPr>
            <p:cNvSpPr/>
            <p:nvPr/>
          </p:nvSpPr>
          <p:spPr>
            <a:xfrm>
              <a:off x="8577275" y="3553850"/>
              <a:ext cx="142825" cy="121525"/>
            </a:xfrm>
            <a:custGeom>
              <a:avLst/>
              <a:gdLst/>
              <a:ahLst/>
              <a:cxnLst/>
              <a:rect l="l" t="t" r="r" b="b"/>
              <a:pathLst>
                <a:path w="5713" h="4861" extrusionOk="0">
                  <a:moveTo>
                    <a:pt x="2781" y="1"/>
                  </a:moveTo>
                  <a:lnTo>
                    <a:pt x="2781" y="1"/>
                  </a:lnTo>
                  <a:cubicBezTo>
                    <a:pt x="2781" y="1"/>
                    <a:pt x="2781" y="1"/>
                    <a:pt x="2781" y="1"/>
                  </a:cubicBezTo>
                  <a:lnTo>
                    <a:pt x="2781" y="1"/>
                  </a:lnTo>
                  <a:cubicBezTo>
                    <a:pt x="2781" y="1"/>
                    <a:pt x="2781" y="1"/>
                    <a:pt x="2781" y="1"/>
                  </a:cubicBezTo>
                  <a:close/>
                  <a:moveTo>
                    <a:pt x="2781" y="1"/>
                  </a:moveTo>
                  <a:cubicBezTo>
                    <a:pt x="2781" y="2"/>
                    <a:pt x="1" y="1182"/>
                    <a:pt x="1859" y="4860"/>
                  </a:cubicBezTo>
                  <a:cubicBezTo>
                    <a:pt x="1859" y="4860"/>
                    <a:pt x="5713" y="2281"/>
                    <a:pt x="278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4">
              <a:extLst>
                <a:ext uri="{FF2B5EF4-FFF2-40B4-BE49-F238E27FC236}">
                  <a16:creationId xmlns:a16="http://schemas.microsoft.com/office/drawing/2014/main" id="{4E3456DD-04F9-C0CF-8698-95CA5F2EDFCB}"/>
                </a:ext>
              </a:extLst>
            </p:cNvPr>
            <p:cNvSpPr/>
            <p:nvPr/>
          </p:nvSpPr>
          <p:spPr>
            <a:xfrm>
              <a:off x="8453025" y="3622525"/>
              <a:ext cx="142825" cy="121500"/>
            </a:xfrm>
            <a:custGeom>
              <a:avLst/>
              <a:gdLst/>
              <a:ahLst/>
              <a:cxnLst/>
              <a:rect l="l" t="t" r="r" b="b"/>
              <a:pathLst>
                <a:path w="5713" h="4860" extrusionOk="0">
                  <a:moveTo>
                    <a:pt x="2781" y="0"/>
                  </a:moveTo>
                  <a:cubicBezTo>
                    <a:pt x="2781" y="0"/>
                    <a:pt x="0" y="1180"/>
                    <a:pt x="1859" y="4860"/>
                  </a:cubicBezTo>
                  <a:cubicBezTo>
                    <a:pt x="1859" y="4860"/>
                    <a:pt x="5713" y="2280"/>
                    <a:pt x="27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4">
              <a:extLst>
                <a:ext uri="{FF2B5EF4-FFF2-40B4-BE49-F238E27FC236}">
                  <a16:creationId xmlns:a16="http://schemas.microsoft.com/office/drawing/2014/main" id="{0F8A6A1D-126C-3E5C-0880-84BCEC1FC840}"/>
                </a:ext>
              </a:extLst>
            </p:cNvPr>
            <p:cNvSpPr/>
            <p:nvPr/>
          </p:nvSpPr>
          <p:spPr>
            <a:xfrm>
              <a:off x="8524975" y="3660700"/>
              <a:ext cx="112225" cy="83600"/>
            </a:xfrm>
            <a:custGeom>
              <a:avLst/>
              <a:gdLst/>
              <a:ahLst/>
              <a:cxnLst/>
              <a:rect l="l" t="t" r="r" b="b"/>
              <a:pathLst>
                <a:path w="4489" h="3344" extrusionOk="0">
                  <a:moveTo>
                    <a:pt x="3145" y="0"/>
                  </a:moveTo>
                  <a:cubicBezTo>
                    <a:pt x="2256" y="0"/>
                    <a:pt x="567" y="404"/>
                    <a:pt x="1" y="3336"/>
                  </a:cubicBezTo>
                  <a:cubicBezTo>
                    <a:pt x="1" y="3336"/>
                    <a:pt x="107" y="3343"/>
                    <a:pt x="284" y="3343"/>
                  </a:cubicBezTo>
                  <a:cubicBezTo>
                    <a:pt x="1275" y="3343"/>
                    <a:pt x="4488" y="3112"/>
                    <a:pt x="3705" y="59"/>
                  </a:cubicBezTo>
                  <a:cubicBezTo>
                    <a:pt x="3705" y="59"/>
                    <a:pt x="3483" y="0"/>
                    <a:pt x="3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4">
              <a:extLst>
                <a:ext uri="{FF2B5EF4-FFF2-40B4-BE49-F238E27FC236}">
                  <a16:creationId xmlns:a16="http://schemas.microsoft.com/office/drawing/2014/main" id="{91A24DB3-B33B-C867-3A0A-621A0810D9E1}"/>
                </a:ext>
              </a:extLst>
            </p:cNvPr>
            <p:cNvSpPr/>
            <p:nvPr/>
          </p:nvSpPr>
          <p:spPr>
            <a:xfrm>
              <a:off x="8359275" y="3650425"/>
              <a:ext cx="122625" cy="105850"/>
            </a:xfrm>
            <a:custGeom>
              <a:avLst/>
              <a:gdLst/>
              <a:ahLst/>
              <a:cxnLst/>
              <a:rect l="l" t="t" r="r" b="b"/>
              <a:pathLst>
                <a:path w="4905" h="4234" extrusionOk="0">
                  <a:moveTo>
                    <a:pt x="1588" y="1"/>
                  </a:moveTo>
                  <a:cubicBezTo>
                    <a:pt x="1485" y="1"/>
                    <a:pt x="1378" y="5"/>
                    <a:pt x="1267" y="13"/>
                  </a:cubicBezTo>
                  <a:cubicBezTo>
                    <a:pt x="1267" y="13"/>
                    <a:pt x="1267" y="13"/>
                    <a:pt x="1267" y="13"/>
                  </a:cubicBezTo>
                  <a:lnTo>
                    <a:pt x="1267" y="13"/>
                  </a:lnTo>
                  <a:cubicBezTo>
                    <a:pt x="1266" y="13"/>
                    <a:pt x="0" y="2756"/>
                    <a:pt x="3846" y="4234"/>
                  </a:cubicBezTo>
                  <a:cubicBezTo>
                    <a:pt x="3846" y="4234"/>
                    <a:pt x="4904" y="1"/>
                    <a:pt x="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4">
              <a:extLst>
                <a:ext uri="{FF2B5EF4-FFF2-40B4-BE49-F238E27FC236}">
                  <a16:creationId xmlns:a16="http://schemas.microsoft.com/office/drawing/2014/main" id="{438368AC-5FFE-FE5E-B0EE-8664ED3D6791}"/>
                </a:ext>
              </a:extLst>
            </p:cNvPr>
            <p:cNvSpPr/>
            <p:nvPr/>
          </p:nvSpPr>
          <p:spPr>
            <a:xfrm>
              <a:off x="8239250" y="3604925"/>
              <a:ext cx="131975" cy="112325"/>
            </a:xfrm>
            <a:custGeom>
              <a:avLst/>
              <a:gdLst/>
              <a:ahLst/>
              <a:cxnLst/>
              <a:rect l="l" t="t" r="r" b="b"/>
              <a:pathLst>
                <a:path w="5279" h="4493" extrusionOk="0">
                  <a:moveTo>
                    <a:pt x="2985" y="1"/>
                  </a:moveTo>
                  <a:cubicBezTo>
                    <a:pt x="2985" y="1"/>
                    <a:pt x="0" y="473"/>
                    <a:pt x="914" y="4493"/>
                  </a:cubicBezTo>
                  <a:cubicBezTo>
                    <a:pt x="914" y="4493"/>
                    <a:pt x="5278" y="2923"/>
                    <a:pt x="298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4">
              <a:extLst>
                <a:ext uri="{FF2B5EF4-FFF2-40B4-BE49-F238E27FC236}">
                  <a16:creationId xmlns:a16="http://schemas.microsoft.com/office/drawing/2014/main" id="{7E6F6FCA-B449-F07D-A539-9E7428E3CC19}"/>
                </a:ext>
              </a:extLst>
            </p:cNvPr>
            <p:cNvSpPr/>
            <p:nvPr/>
          </p:nvSpPr>
          <p:spPr>
            <a:xfrm>
              <a:off x="8291850" y="3736625"/>
              <a:ext cx="110800" cy="73850"/>
            </a:xfrm>
            <a:custGeom>
              <a:avLst/>
              <a:gdLst/>
              <a:ahLst/>
              <a:cxnLst/>
              <a:rect l="l" t="t" r="r" b="b"/>
              <a:pathLst>
                <a:path w="4432" h="2954" extrusionOk="0">
                  <a:moveTo>
                    <a:pt x="1611" y="0"/>
                  </a:moveTo>
                  <a:cubicBezTo>
                    <a:pt x="1135" y="0"/>
                    <a:pt x="599" y="177"/>
                    <a:pt x="1" y="620"/>
                  </a:cubicBezTo>
                  <a:lnTo>
                    <a:pt x="1" y="620"/>
                  </a:lnTo>
                  <a:cubicBezTo>
                    <a:pt x="1" y="620"/>
                    <a:pt x="1" y="620"/>
                    <a:pt x="1" y="620"/>
                  </a:cubicBezTo>
                  <a:cubicBezTo>
                    <a:pt x="1" y="620"/>
                    <a:pt x="1" y="620"/>
                    <a:pt x="1" y="620"/>
                  </a:cubicBezTo>
                  <a:cubicBezTo>
                    <a:pt x="1" y="620"/>
                    <a:pt x="1" y="620"/>
                    <a:pt x="1" y="620"/>
                  </a:cubicBezTo>
                  <a:lnTo>
                    <a:pt x="1" y="620"/>
                  </a:lnTo>
                  <a:cubicBezTo>
                    <a:pt x="1" y="621"/>
                    <a:pt x="303" y="2954"/>
                    <a:pt x="3153" y="2954"/>
                  </a:cubicBezTo>
                  <a:cubicBezTo>
                    <a:pt x="3532" y="2954"/>
                    <a:pt x="3956" y="2912"/>
                    <a:pt x="4431" y="2819"/>
                  </a:cubicBezTo>
                  <a:cubicBezTo>
                    <a:pt x="4431" y="2819"/>
                    <a:pt x="3508" y="0"/>
                    <a:pt x="161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4">
              <a:extLst>
                <a:ext uri="{FF2B5EF4-FFF2-40B4-BE49-F238E27FC236}">
                  <a16:creationId xmlns:a16="http://schemas.microsoft.com/office/drawing/2014/main" id="{DE006586-6EA7-0590-E145-B21DBC910C9C}"/>
                </a:ext>
              </a:extLst>
            </p:cNvPr>
            <p:cNvSpPr/>
            <p:nvPr/>
          </p:nvSpPr>
          <p:spPr>
            <a:xfrm>
              <a:off x="8409750" y="3800425"/>
              <a:ext cx="115325" cy="96800"/>
            </a:xfrm>
            <a:custGeom>
              <a:avLst/>
              <a:gdLst/>
              <a:ahLst/>
              <a:cxnLst/>
              <a:rect l="l" t="t" r="r" b="b"/>
              <a:pathLst>
                <a:path w="4613" h="3872" extrusionOk="0">
                  <a:moveTo>
                    <a:pt x="2986" y="1"/>
                  </a:moveTo>
                  <a:cubicBezTo>
                    <a:pt x="2470" y="1"/>
                    <a:pt x="61" y="193"/>
                    <a:pt x="0" y="3872"/>
                  </a:cubicBezTo>
                  <a:cubicBezTo>
                    <a:pt x="0" y="3872"/>
                    <a:pt x="4613" y="3387"/>
                    <a:pt x="3083" y="4"/>
                  </a:cubicBezTo>
                  <a:lnTo>
                    <a:pt x="3083" y="4"/>
                  </a:lnTo>
                  <a:cubicBezTo>
                    <a:pt x="3083" y="4"/>
                    <a:pt x="3082" y="4"/>
                    <a:pt x="3082" y="4"/>
                  </a:cubicBezTo>
                  <a:cubicBezTo>
                    <a:pt x="3080" y="4"/>
                    <a:pt x="3046" y="1"/>
                    <a:pt x="298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4">
              <a:extLst>
                <a:ext uri="{FF2B5EF4-FFF2-40B4-BE49-F238E27FC236}">
                  <a16:creationId xmlns:a16="http://schemas.microsoft.com/office/drawing/2014/main" id="{BE183633-A30D-EDEB-F93D-58195D2C9766}"/>
                </a:ext>
              </a:extLst>
            </p:cNvPr>
            <p:cNvSpPr/>
            <p:nvPr/>
          </p:nvSpPr>
          <p:spPr>
            <a:xfrm>
              <a:off x="8692025" y="3799850"/>
              <a:ext cx="110175" cy="97400"/>
            </a:xfrm>
            <a:custGeom>
              <a:avLst/>
              <a:gdLst/>
              <a:ahLst/>
              <a:cxnLst/>
              <a:rect l="l" t="t" r="r" b="b"/>
              <a:pathLst>
                <a:path w="4407" h="3896" extrusionOk="0">
                  <a:moveTo>
                    <a:pt x="386" y="0"/>
                  </a:moveTo>
                  <a:cubicBezTo>
                    <a:pt x="386" y="0"/>
                    <a:pt x="1" y="3896"/>
                    <a:pt x="2748" y="3896"/>
                  </a:cubicBezTo>
                  <a:cubicBezTo>
                    <a:pt x="2992" y="3896"/>
                    <a:pt x="3259" y="3865"/>
                    <a:pt x="3554" y="3799"/>
                  </a:cubicBezTo>
                  <a:cubicBezTo>
                    <a:pt x="3554" y="3798"/>
                    <a:pt x="4407" y="900"/>
                    <a:pt x="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4">
              <a:extLst>
                <a:ext uri="{FF2B5EF4-FFF2-40B4-BE49-F238E27FC236}">
                  <a16:creationId xmlns:a16="http://schemas.microsoft.com/office/drawing/2014/main" id="{DFE92DAA-EAEC-8356-1482-C7650A1BA60F}"/>
                </a:ext>
              </a:extLst>
            </p:cNvPr>
            <p:cNvSpPr/>
            <p:nvPr/>
          </p:nvSpPr>
          <p:spPr>
            <a:xfrm>
              <a:off x="8517075" y="3743325"/>
              <a:ext cx="115350" cy="96825"/>
            </a:xfrm>
            <a:custGeom>
              <a:avLst/>
              <a:gdLst/>
              <a:ahLst/>
              <a:cxnLst/>
              <a:rect l="l" t="t" r="r" b="b"/>
              <a:pathLst>
                <a:path w="4614" h="3873" extrusionOk="0">
                  <a:moveTo>
                    <a:pt x="2992" y="1"/>
                  </a:moveTo>
                  <a:cubicBezTo>
                    <a:pt x="2484" y="1"/>
                    <a:pt x="63" y="184"/>
                    <a:pt x="1" y="3873"/>
                  </a:cubicBezTo>
                  <a:cubicBezTo>
                    <a:pt x="1" y="3873"/>
                    <a:pt x="4613" y="3388"/>
                    <a:pt x="3085" y="3"/>
                  </a:cubicBezTo>
                  <a:lnTo>
                    <a:pt x="3085" y="3"/>
                  </a:lnTo>
                  <a:cubicBezTo>
                    <a:pt x="3085" y="3"/>
                    <a:pt x="3084" y="3"/>
                    <a:pt x="3084" y="3"/>
                  </a:cubicBezTo>
                  <a:cubicBezTo>
                    <a:pt x="3080" y="3"/>
                    <a:pt x="3048" y="1"/>
                    <a:pt x="2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4">
              <a:extLst>
                <a:ext uri="{FF2B5EF4-FFF2-40B4-BE49-F238E27FC236}">
                  <a16:creationId xmlns:a16="http://schemas.microsoft.com/office/drawing/2014/main" id="{6F1CA2FB-BBAA-370E-4F9D-A75B65154CA0}"/>
                </a:ext>
              </a:extLst>
            </p:cNvPr>
            <p:cNvSpPr/>
            <p:nvPr/>
          </p:nvSpPr>
          <p:spPr>
            <a:xfrm>
              <a:off x="8547950" y="3566175"/>
              <a:ext cx="115300" cy="96850"/>
            </a:xfrm>
            <a:custGeom>
              <a:avLst/>
              <a:gdLst/>
              <a:ahLst/>
              <a:cxnLst/>
              <a:rect l="l" t="t" r="r" b="b"/>
              <a:pathLst>
                <a:path w="4612" h="3874" extrusionOk="0">
                  <a:moveTo>
                    <a:pt x="2987" y="1"/>
                  </a:moveTo>
                  <a:cubicBezTo>
                    <a:pt x="2475" y="1"/>
                    <a:pt x="63" y="192"/>
                    <a:pt x="0" y="3873"/>
                  </a:cubicBezTo>
                  <a:cubicBezTo>
                    <a:pt x="0" y="3873"/>
                    <a:pt x="4611" y="3388"/>
                    <a:pt x="3083" y="3"/>
                  </a:cubicBezTo>
                  <a:lnTo>
                    <a:pt x="3083" y="3"/>
                  </a:lnTo>
                  <a:cubicBezTo>
                    <a:pt x="3083" y="3"/>
                    <a:pt x="3082" y="3"/>
                    <a:pt x="3082" y="3"/>
                  </a:cubicBezTo>
                  <a:cubicBezTo>
                    <a:pt x="3081" y="3"/>
                    <a:pt x="3047" y="1"/>
                    <a:pt x="29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4">
              <a:extLst>
                <a:ext uri="{FF2B5EF4-FFF2-40B4-BE49-F238E27FC236}">
                  <a16:creationId xmlns:a16="http://schemas.microsoft.com/office/drawing/2014/main" id="{F1DF2352-128A-626D-1F13-78D0EA74FEEA}"/>
                </a:ext>
              </a:extLst>
            </p:cNvPr>
            <p:cNvSpPr/>
            <p:nvPr/>
          </p:nvSpPr>
          <p:spPr>
            <a:xfrm>
              <a:off x="8409750" y="3528975"/>
              <a:ext cx="115325" cy="96850"/>
            </a:xfrm>
            <a:custGeom>
              <a:avLst/>
              <a:gdLst/>
              <a:ahLst/>
              <a:cxnLst/>
              <a:rect l="l" t="t" r="r" b="b"/>
              <a:pathLst>
                <a:path w="4613" h="3874" extrusionOk="0">
                  <a:moveTo>
                    <a:pt x="2983" y="0"/>
                  </a:moveTo>
                  <a:cubicBezTo>
                    <a:pt x="2461" y="0"/>
                    <a:pt x="61" y="200"/>
                    <a:pt x="0" y="3873"/>
                  </a:cubicBezTo>
                  <a:cubicBezTo>
                    <a:pt x="0" y="3873"/>
                    <a:pt x="4613" y="3388"/>
                    <a:pt x="3083" y="3"/>
                  </a:cubicBezTo>
                  <a:cubicBezTo>
                    <a:pt x="3082" y="3"/>
                    <a:pt x="3047" y="0"/>
                    <a:pt x="298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4">
              <a:extLst>
                <a:ext uri="{FF2B5EF4-FFF2-40B4-BE49-F238E27FC236}">
                  <a16:creationId xmlns:a16="http://schemas.microsoft.com/office/drawing/2014/main" id="{3BA2A51F-FC9A-8E2C-F44A-1B03F4D678FE}"/>
                </a:ext>
              </a:extLst>
            </p:cNvPr>
            <p:cNvSpPr/>
            <p:nvPr/>
          </p:nvSpPr>
          <p:spPr>
            <a:xfrm>
              <a:off x="8669400" y="3594800"/>
              <a:ext cx="140500" cy="119325"/>
            </a:xfrm>
            <a:custGeom>
              <a:avLst/>
              <a:gdLst/>
              <a:ahLst/>
              <a:cxnLst/>
              <a:rect l="l" t="t" r="r" b="b"/>
              <a:pathLst>
                <a:path w="5620" h="4773" extrusionOk="0">
                  <a:moveTo>
                    <a:pt x="2337" y="0"/>
                  </a:moveTo>
                  <a:cubicBezTo>
                    <a:pt x="2337" y="1"/>
                    <a:pt x="0" y="4008"/>
                    <a:pt x="3635" y="4773"/>
                  </a:cubicBezTo>
                  <a:cubicBezTo>
                    <a:pt x="3635" y="4773"/>
                    <a:pt x="5620" y="2491"/>
                    <a:pt x="2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4">
              <a:extLst>
                <a:ext uri="{FF2B5EF4-FFF2-40B4-BE49-F238E27FC236}">
                  <a16:creationId xmlns:a16="http://schemas.microsoft.com/office/drawing/2014/main" id="{384AD77D-692D-47D0-3BA0-8F7F6604A59D}"/>
                </a:ext>
              </a:extLst>
            </p:cNvPr>
            <p:cNvSpPr/>
            <p:nvPr/>
          </p:nvSpPr>
          <p:spPr>
            <a:xfrm>
              <a:off x="8162700" y="3743200"/>
              <a:ext cx="140475" cy="119350"/>
            </a:xfrm>
            <a:custGeom>
              <a:avLst/>
              <a:gdLst/>
              <a:ahLst/>
              <a:cxnLst/>
              <a:rect l="l" t="t" r="r" b="b"/>
              <a:pathLst>
                <a:path w="5619" h="4774" extrusionOk="0">
                  <a:moveTo>
                    <a:pt x="2336" y="1"/>
                  </a:moveTo>
                  <a:cubicBezTo>
                    <a:pt x="2336" y="1"/>
                    <a:pt x="0" y="4009"/>
                    <a:pt x="3635" y="4773"/>
                  </a:cubicBezTo>
                  <a:cubicBezTo>
                    <a:pt x="3635" y="4773"/>
                    <a:pt x="5619" y="2493"/>
                    <a:pt x="233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4">
              <a:extLst>
                <a:ext uri="{FF2B5EF4-FFF2-40B4-BE49-F238E27FC236}">
                  <a16:creationId xmlns:a16="http://schemas.microsoft.com/office/drawing/2014/main" id="{08659109-3F8A-917D-B491-C451C4527F75}"/>
                </a:ext>
              </a:extLst>
            </p:cNvPr>
            <p:cNvSpPr/>
            <p:nvPr/>
          </p:nvSpPr>
          <p:spPr>
            <a:xfrm>
              <a:off x="8629750" y="3614800"/>
              <a:ext cx="122650" cy="105825"/>
            </a:xfrm>
            <a:custGeom>
              <a:avLst/>
              <a:gdLst/>
              <a:ahLst/>
              <a:cxnLst/>
              <a:rect l="l" t="t" r="r" b="b"/>
              <a:pathLst>
                <a:path w="4906" h="4233" extrusionOk="0">
                  <a:moveTo>
                    <a:pt x="1591" y="0"/>
                  </a:moveTo>
                  <a:cubicBezTo>
                    <a:pt x="1488" y="0"/>
                    <a:pt x="1381" y="4"/>
                    <a:pt x="1270" y="13"/>
                  </a:cubicBezTo>
                  <a:cubicBezTo>
                    <a:pt x="1271" y="13"/>
                    <a:pt x="1" y="2756"/>
                    <a:pt x="3849" y="4233"/>
                  </a:cubicBezTo>
                  <a:cubicBezTo>
                    <a:pt x="3849" y="4233"/>
                    <a:pt x="4906" y="0"/>
                    <a:pt x="159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4">
              <a:extLst>
                <a:ext uri="{FF2B5EF4-FFF2-40B4-BE49-F238E27FC236}">
                  <a16:creationId xmlns:a16="http://schemas.microsoft.com/office/drawing/2014/main" id="{ABC156CB-47C1-EFD7-9C32-2E54E5F93EDC}"/>
                </a:ext>
              </a:extLst>
            </p:cNvPr>
            <p:cNvSpPr/>
            <p:nvPr/>
          </p:nvSpPr>
          <p:spPr>
            <a:xfrm>
              <a:off x="8517075" y="3743400"/>
              <a:ext cx="104350" cy="96750"/>
            </a:xfrm>
            <a:custGeom>
              <a:avLst/>
              <a:gdLst/>
              <a:ahLst/>
              <a:cxnLst/>
              <a:rect l="l" t="t" r="r" b="b"/>
              <a:pathLst>
                <a:path w="4174" h="3870" extrusionOk="0">
                  <a:moveTo>
                    <a:pt x="3085" y="0"/>
                  </a:moveTo>
                  <a:cubicBezTo>
                    <a:pt x="3085" y="0"/>
                    <a:pt x="3085" y="0"/>
                    <a:pt x="3085" y="0"/>
                  </a:cubicBezTo>
                  <a:lnTo>
                    <a:pt x="3085" y="0"/>
                  </a:lnTo>
                  <a:lnTo>
                    <a:pt x="3085" y="0"/>
                  </a:lnTo>
                  <a:close/>
                  <a:moveTo>
                    <a:pt x="3085" y="0"/>
                  </a:moveTo>
                  <a:lnTo>
                    <a:pt x="1" y="3870"/>
                  </a:lnTo>
                  <a:cubicBezTo>
                    <a:pt x="4174" y="3263"/>
                    <a:pt x="3082" y="4"/>
                    <a:pt x="30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4">
              <a:extLst>
                <a:ext uri="{FF2B5EF4-FFF2-40B4-BE49-F238E27FC236}">
                  <a16:creationId xmlns:a16="http://schemas.microsoft.com/office/drawing/2014/main" id="{703D27CE-4254-B4A2-1594-31E9D8728ED1}"/>
                </a:ext>
              </a:extLst>
            </p:cNvPr>
            <p:cNvSpPr/>
            <p:nvPr/>
          </p:nvSpPr>
          <p:spPr>
            <a:xfrm>
              <a:off x="8231950" y="3733175"/>
              <a:ext cx="113000" cy="72300"/>
            </a:xfrm>
            <a:custGeom>
              <a:avLst/>
              <a:gdLst/>
              <a:ahLst/>
              <a:cxnLst/>
              <a:rect l="l" t="t" r="r" b="b"/>
              <a:pathLst>
                <a:path w="4520" h="2892" extrusionOk="0">
                  <a:moveTo>
                    <a:pt x="4520" y="2202"/>
                  </a:moveTo>
                  <a:lnTo>
                    <a:pt x="4520" y="2202"/>
                  </a:lnTo>
                  <a:cubicBezTo>
                    <a:pt x="4520" y="2202"/>
                    <a:pt x="4520" y="2202"/>
                    <a:pt x="4520" y="2202"/>
                  </a:cubicBezTo>
                  <a:lnTo>
                    <a:pt x="4520" y="2202"/>
                  </a:lnTo>
                  <a:cubicBezTo>
                    <a:pt x="4520" y="2202"/>
                    <a:pt x="4520" y="2202"/>
                    <a:pt x="4520" y="2202"/>
                  </a:cubicBezTo>
                  <a:cubicBezTo>
                    <a:pt x="4520" y="2202"/>
                    <a:pt x="4520" y="2202"/>
                    <a:pt x="4520" y="2202"/>
                  </a:cubicBezTo>
                  <a:close/>
                  <a:moveTo>
                    <a:pt x="1486" y="0"/>
                  </a:moveTo>
                  <a:cubicBezTo>
                    <a:pt x="1053" y="0"/>
                    <a:pt x="561" y="58"/>
                    <a:pt x="0" y="194"/>
                  </a:cubicBezTo>
                  <a:cubicBezTo>
                    <a:pt x="0" y="194"/>
                    <a:pt x="1012" y="2891"/>
                    <a:pt x="2856" y="2891"/>
                  </a:cubicBezTo>
                  <a:cubicBezTo>
                    <a:pt x="3352" y="2891"/>
                    <a:pt x="3907" y="2697"/>
                    <a:pt x="4520" y="2202"/>
                  </a:cubicBezTo>
                  <a:lnTo>
                    <a:pt x="4520" y="2202"/>
                  </a:lnTo>
                  <a:cubicBezTo>
                    <a:pt x="4519" y="2201"/>
                    <a:pt x="4140" y="0"/>
                    <a:pt x="1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4">
              <a:extLst>
                <a:ext uri="{FF2B5EF4-FFF2-40B4-BE49-F238E27FC236}">
                  <a16:creationId xmlns:a16="http://schemas.microsoft.com/office/drawing/2014/main" id="{49D98E31-D02A-FABB-6C86-7BBA83951A4E}"/>
                </a:ext>
              </a:extLst>
            </p:cNvPr>
            <p:cNvSpPr/>
            <p:nvPr/>
          </p:nvSpPr>
          <p:spPr>
            <a:xfrm>
              <a:off x="8231950" y="3738025"/>
              <a:ext cx="113000" cy="61550"/>
            </a:xfrm>
            <a:custGeom>
              <a:avLst/>
              <a:gdLst/>
              <a:ahLst/>
              <a:cxnLst/>
              <a:rect l="l" t="t" r="r" b="b"/>
              <a:pathLst>
                <a:path w="4520" h="2462" extrusionOk="0">
                  <a:moveTo>
                    <a:pt x="0" y="0"/>
                  </a:moveTo>
                  <a:cubicBezTo>
                    <a:pt x="833" y="1976"/>
                    <a:pt x="1988" y="2462"/>
                    <a:pt x="2922" y="2462"/>
                  </a:cubicBezTo>
                  <a:cubicBezTo>
                    <a:pt x="3824" y="2462"/>
                    <a:pt x="4520" y="2009"/>
                    <a:pt x="4520" y="2008"/>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4">
              <a:extLst>
                <a:ext uri="{FF2B5EF4-FFF2-40B4-BE49-F238E27FC236}">
                  <a16:creationId xmlns:a16="http://schemas.microsoft.com/office/drawing/2014/main" id="{640DBD74-2E8F-60A4-22CA-1BE822D2928F}"/>
                </a:ext>
              </a:extLst>
            </p:cNvPr>
            <p:cNvSpPr/>
            <p:nvPr/>
          </p:nvSpPr>
          <p:spPr>
            <a:xfrm>
              <a:off x="8619550" y="3919350"/>
              <a:ext cx="117125" cy="66800"/>
            </a:xfrm>
            <a:custGeom>
              <a:avLst/>
              <a:gdLst/>
              <a:ahLst/>
              <a:cxnLst/>
              <a:rect l="l" t="t" r="r" b="b"/>
              <a:pathLst>
                <a:path w="4685" h="2672" extrusionOk="0">
                  <a:moveTo>
                    <a:pt x="3105" y="1"/>
                  </a:moveTo>
                  <a:cubicBezTo>
                    <a:pt x="2232" y="1"/>
                    <a:pt x="1104" y="429"/>
                    <a:pt x="1" y="2081"/>
                  </a:cubicBezTo>
                  <a:cubicBezTo>
                    <a:pt x="1" y="2081"/>
                    <a:pt x="1172" y="2672"/>
                    <a:pt x="2351" y="2672"/>
                  </a:cubicBezTo>
                  <a:cubicBezTo>
                    <a:pt x="3388" y="2672"/>
                    <a:pt x="4431" y="2214"/>
                    <a:pt x="4684" y="494"/>
                  </a:cubicBezTo>
                  <a:cubicBezTo>
                    <a:pt x="4684" y="494"/>
                    <a:pt x="4042" y="1"/>
                    <a:pt x="3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4">
              <a:extLst>
                <a:ext uri="{FF2B5EF4-FFF2-40B4-BE49-F238E27FC236}">
                  <a16:creationId xmlns:a16="http://schemas.microsoft.com/office/drawing/2014/main" id="{6B9A81F6-880C-9E7E-58E5-B0BB481C85FA}"/>
                </a:ext>
              </a:extLst>
            </p:cNvPr>
            <p:cNvSpPr/>
            <p:nvPr/>
          </p:nvSpPr>
          <p:spPr>
            <a:xfrm>
              <a:off x="8619550" y="3931700"/>
              <a:ext cx="117125" cy="52350"/>
            </a:xfrm>
            <a:custGeom>
              <a:avLst/>
              <a:gdLst/>
              <a:ahLst/>
              <a:cxnLst/>
              <a:rect l="l" t="t" r="r" b="b"/>
              <a:pathLst>
                <a:path w="4685" h="2094" extrusionOk="0">
                  <a:moveTo>
                    <a:pt x="4684" y="0"/>
                  </a:moveTo>
                  <a:lnTo>
                    <a:pt x="1" y="1587"/>
                  </a:lnTo>
                  <a:cubicBezTo>
                    <a:pt x="797" y="1950"/>
                    <a:pt x="1465" y="2093"/>
                    <a:pt x="2023" y="2093"/>
                  </a:cubicBezTo>
                  <a:cubicBezTo>
                    <a:pt x="4153" y="2093"/>
                    <a:pt x="4684" y="0"/>
                    <a:pt x="468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4">
              <a:extLst>
                <a:ext uri="{FF2B5EF4-FFF2-40B4-BE49-F238E27FC236}">
                  <a16:creationId xmlns:a16="http://schemas.microsoft.com/office/drawing/2014/main" id="{DB042A31-5785-45B1-09BF-97C461B465AE}"/>
                </a:ext>
              </a:extLst>
            </p:cNvPr>
            <p:cNvSpPr/>
            <p:nvPr/>
          </p:nvSpPr>
          <p:spPr>
            <a:xfrm>
              <a:off x="8368300" y="3647075"/>
              <a:ext cx="85675" cy="105425"/>
            </a:xfrm>
            <a:custGeom>
              <a:avLst/>
              <a:gdLst/>
              <a:ahLst/>
              <a:cxnLst/>
              <a:rect l="l" t="t" r="r" b="b"/>
              <a:pathLst>
                <a:path w="3427" h="4217" extrusionOk="0">
                  <a:moveTo>
                    <a:pt x="843" y="1"/>
                  </a:moveTo>
                  <a:cubicBezTo>
                    <a:pt x="1" y="4080"/>
                    <a:pt x="3341" y="4216"/>
                    <a:pt x="3425" y="4216"/>
                  </a:cubicBezTo>
                  <a:cubicBezTo>
                    <a:pt x="3426" y="4216"/>
                    <a:pt x="3427" y="4216"/>
                    <a:pt x="3427" y="4216"/>
                  </a:cubicBezTo>
                  <a:lnTo>
                    <a:pt x="84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4">
              <a:extLst>
                <a:ext uri="{FF2B5EF4-FFF2-40B4-BE49-F238E27FC236}">
                  <a16:creationId xmlns:a16="http://schemas.microsoft.com/office/drawing/2014/main" id="{0892014F-5E5E-8C36-0C14-596457AAC226}"/>
                </a:ext>
              </a:extLst>
            </p:cNvPr>
            <p:cNvSpPr/>
            <p:nvPr/>
          </p:nvSpPr>
          <p:spPr>
            <a:xfrm>
              <a:off x="8411750" y="3529300"/>
              <a:ext cx="104425" cy="96150"/>
            </a:xfrm>
            <a:custGeom>
              <a:avLst/>
              <a:gdLst/>
              <a:ahLst/>
              <a:cxnLst/>
              <a:rect l="l" t="t" r="r" b="b"/>
              <a:pathLst>
                <a:path w="4177" h="3846" extrusionOk="0">
                  <a:moveTo>
                    <a:pt x="3110" y="0"/>
                  </a:moveTo>
                  <a:lnTo>
                    <a:pt x="0" y="3846"/>
                  </a:lnTo>
                  <a:cubicBezTo>
                    <a:pt x="4177" y="3270"/>
                    <a:pt x="3110" y="0"/>
                    <a:pt x="311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4">
              <a:extLst>
                <a:ext uri="{FF2B5EF4-FFF2-40B4-BE49-F238E27FC236}">
                  <a16:creationId xmlns:a16="http://schemas.microsoft.com/office/drawing/2014/main" id="{6B628D67-032D-0E81-4E76-004CC77D0395}"/>
                </a:ext>
              </a:extLst>
            </p:cNvPr>
            <p:cNvSpPr/>
            <p:nvPr/>
          </p:nvSpPr>
          <p:spPr>
            <a:xfrm>
              <a:off x="8642850" y="4690250"/>
              <a:ext cx="61025" cy="117200"/>
            </a:xfrm>
            <a:custGeom>
              <a:avLst/>
              <a:gdLst/>
              <a:ahLst/>
              <a:cxnLst/>
              <a:rect l="l" t="t" r="r" b="b"/>
              <a:pathLst>
                <a:path w="2441" h="4688" extrusionOk="0">
                  <a:moveTo>
                    <a:pt x="1410" y="1"/>
                  </a:moveTo>
                  <a:cubicBezTo>
                    <a:pt x="1410" y="1"/>
                    <a:pt x="0" y="2344"/>
                    <a:pt x="1192" y="4687"/>
                  </a:cubicBezTo>
                  <a:cubicBezTo>
                    <a:pt x="1192" y="4687"/>
                    <a:pt x="1192" y="4687"/>
                    <a:pt x="1192" y="4687"/>
                  </a:cubicBezTo>
                  <a:cubicBezTo>
                    <a:pt x="1193" y="4687"/>
                    <a:pt x="2441" y="3244"/>
                    <a:pt x="1410" y="1"/>
                  </a:cubicBezTo>
                  <a:close/>
                </a:path>
              </a:pathLst>
            </a:custGeom>
            <a:gradFill>
              <a:gsLst>
                <a:gs pos="0">
                  <a:schemeClr val="lt1">
                    <a:alpha val="48600"/>
                  </a:schemeClr>
                </a:gs>
                <a:gs pos="50000">
                  <a:srgbClr val="FFFFFF">
                    <a:alpha val="0"/>
                    <a:alpha val="48600"/>
                  </a:srgbClr>
                </a:gs>
                <a:gs pos="100000">
                  <a:srgbClr val="FFFFFF">
                    <a:alpha val="0"/>
                    <a:alpha val="486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4">
              <a:extLst>
                <a:ext uri="{FF2B5EF4-FFF2-40B4-BE49-F238E27FC236}">
                  <a16:creationId xmlns:a16="http://schemas.microsoft.com/office/drawing/2014/main" id="{F32FF75C-28BD-B699-933F-2660C19DE2E6}"/>
                </a:ext>
              </a:extLst>
            </p:cNvPr>
            <p:cNvSpPr/>
            <p:nvPr/>
          </p:nvSpPr>
          <p:spPr>
            <a:xfrm>
              <a:off x="8493150" y="3543450"/>
              <a:ext cx="123700" cy="64625"/>
            </a:xfrm>
            <a:custGeom>
              <a:avLst/>
              <a:gdLst/>
              <a:ahLst/>
              <a:cxnLst/>
              <a:rect l="l" t="t" r="r" b="b"/>
              <a:pathLst>
                <a:path w="4948" h="2585" extrusionOk="0">
                  <a:moveTo>
                    <a:pt x="2766" y="0"/>
                  </a:moveTo>
                  <a:cubicBezTo>
                    <a:pt x="2025" y="0"/>
                    <a:pt x="1100" y="289"/>
                    <a:pt x="1" y="1165"/>
                  </a:cubicBezTo>
                  <a:cubicBezTo>
                    <a:pt x="1" y="1165"/>
                    <a:pt x="1447" y="2584"/>
                    <a:pt x="2899" y="2584"/>
                  </a:cubicBezTo>
                  <a:cubicBezTo>
                    <a:pt x="3644" y="2584"/>
                    <a:pt x="4392" y="2210"/>
                    <a:pt x="4946" y="1079"/>
                  </a:cubicBezTo>
                  <a:cubicBezTo>
                    <a:pt x="4947" y="1078"/>
                    <a:pt x="4199" y="0"/>
                    <a:pt x="276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4">
              <a:extLst>
                <a:ext uri="{FF2B5EF4-FFF2-40B4-BE49-F238E27FC236}">
                  <a16:creationId xmlns:a16="http://schemas.microsoft.com/office/drawing/2014/main" id="{17964941-432E-8FF9-1033-5711FDD88F58}"/>
                </a:ext>
              </a:extLst>
            </p:cNvPr>
            <p:cNvSpPr/>
            <p:nvPr/>
          </p:nvSpPr>
          <p:spPr>
            <a:xfrm>
              <a:off x="8444975" y="3633950"/>
              <a:ext cx="103000" cy="82825"/>
            </a:xfrm>
            <a:custGeom>
              <a:avLst/>
              <a:gdLst/>
              <a:ahLst/>
              <a:cxnLst/>
              <a:rect l="l" t="t" r="r" b="b"/>
              <a:pathLst>
                <a:path w="4120" h="3313" extrusionOk="0">
                  <a:moveTo>
                    <a:pt x="118" y="0"/>
                  </a:moveTo>
                  <a:cubicBezTo>
                    <a:pt x="79" y="0"/>
                    <a:pt x="40" y="0"/>
                    <a:pt x="1" y="1"/>
                  </a:cubicBezTo>
                  <a:cubicBezTo>
                    <a:pt x="1" y="1"/>
                    <a:pt x="453" y="3312"/>
                    <a:pt x="2630" y="3312"/>
                  </a:cubicBezTo>
                  <a:cubicBezTo>
                    <a:pt x="3017" y="3312"/>
                    <a:pt x="3460" y="3207"/>
                    <a:pt x="3964" y="2960"/>
                  </a:cubicBezTo>
                  <a:cubicBezTo>
                    <a:pt x="3964" y="2960"/>
                    <a:pt x="4119" y="0"/>
                    <a:pt x="11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4">
              <a:extLst>
                <a:ext uri="{FF2B5EF4-FFF2-40B4-BE49-F238E27FC236}">
                  <a16:creationId xmlns:a16="http://schemas.microsoft.com/office/drawing/2014/main" id="{9320DB23-A5DD-CB71-DB81-B3922591837E}"/>
                </a:ext>
              </a:extLst>
            </p:cNvPr>
            <p:cNvSpPr/>
            <p:nvPr/>
          </p:nvSpPr>
          <p:spPr>
            <a:xfrm>
              <a:off x="8347400" y="3561125"/>
              <a:ext cx="110400" cy="74125"/>
            </a:xfrm>
            <a:custGeom>
              <a:avLst/>
              <a:gdLst/>
              <a:ahLst/>
              <a:cxnLst/>
              <a:rect l="l" t="t" r="r" b="b"/>
              <a:pathLst>
                <a:path w="4416" h="2965" extrusionOk="0">
                  <a:moveTo>
                    <a:pt x="1244" y="0"/>
                  </a:moveTo>
                  <a:cubicBezTo>
                    <a:pt x="874" y="0"/>
                    <a:pt x="461" y="39"/>
                    <a:pt x="1" y="127"/>
                  </a:cubicBezTo>
                  <a:cubicBezTo>
                    <a:pt x="1" y="127"/>
                    <a:pt x="908" y="2965"/>
                    <a:pt x="2813" y="2965"/>
                  </a:cubicBezTo>
                  <a:cubicBezTo>
                    <a:pt x="3285" y="2965"/>
                    <a:pt x="3818" y="2790"/>
                    <a:pt x="4414" y="2356"/>
                  </a:cubicBezTo>
                  <a:cubicBezTo>
                    <a:pt x="4415" y="2356"/>
                    <a:pt x="4128" y="0"/>
                    <a:pt x="1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4">
              <a:extLst>
                <a:ext uri="{FF2B5EF4-FFF2-40B4-BE49-F238E27FC236}">
                  <a16:creationId xmlns:a16="http://schemas.microsoft.com/office/drawing/2014/main" id="{10489BF0-1722-5793-1602-01546A2BF1DB}"/>
                </a:ext>
              </a:extLst>
            </p:cNvPr>
            <p:cNvSpPr/>
            <p:nvPr/>
          </p:nvSpPr>
          <p:spPr>
            <a:xfrm>
              <a:off x="8589550" y="3669675"/>
              <a:ext cx="110350" cy="74125"/>
            </a:xfrm>
            <a:custGeom>
              <a:avLst/>
              <a:gdLst/>
              <a:ahLst/>
              <a:cxnLst/>
              <a:rect l="l" t="t" r="r" b="b"/>
              <a:pathLst>
                <a:path w="4414" h="2965" extrusionOk="0">
                  <a:moveTo>
                    <a:pt x="1244" y="0"/>
                  </a:moveTo>
                  <a:cubicBezTo>
                    <a:pt x="874" y="0"/>
                    <a:pt x="461" y="39"/>
                    <a:pt x="0" y="127"/>
                  </a:cubicBezTo>
                  <a:cubicBezTo>
                    <a:pt x="0" y="127"/>
                    <a:pt x="908" y="2965"/>
                    <a:pt x="2813" y="2965"/>
                  </a:cubicBezTo>
                  <a:cubicBezTo>
                    <a:pt x="3285" y="2965"/>
                    <a:pt x="3818" y="2791"/>
                    <a:pt x="4414" y="2356"/>
                  </a:cubicBezTo>
                  <a:cubicBezTo>
                    <a:pt x="4414" y="2356"/>
                    <a:pt x="4126" y="0"/>
                    <a:pt x="124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7" name="Google Shape;3777;p44">
            <a:extLst>
              <a:ext uri="{FF2B5EF4-FFF2-40B4-BE49-F238E27FC236}">
                <a16:creationId xmlns:a16="http://schemas.microsoft.com/office/drawing/2014/main" id="{102052F5-8A40-E9AD-8DD9-8CE9A062C947}"/>
              </a:ext>
            </a:extLst>
          </p:cNvPr>
          <p:cNvGrpSpPr/>
          <p:nvPr/>
        </p:nvGrpSpPr>
        <p:grpSpPr>
          <a:xfrm>
            <a:off x="7418125" y="4406675"/>
            <a:ext cx="944375" cy="736825"/>
            <a:chOff x="7418125" y="4406675"/>
            <a:chExt cx="944375" cy="736825"/>
          </a:xfrm>
        </p:grpSpPr>
        <p:sp>
          <p:nvSpPr>
            <p:cNvPr id="3778" name="Google Shape;3778;p44">
              <a:extLst>
                <a:ext uri="{FF2B5EF4-FFF2-40B4-BE49-F238E27FC236}">
                  <a16:creationId xmlns:a16="http://schemas.microsoft.com/office/drawing/2014/main" id="{2D6CBAFB-D348-C619-5000-27A22435BFCB}"/>
                </a:ext>
              </a:extLst>
            </p:cNvPr>
            <p:cNvSpPr/>
            <p:nvPr/>
          </p:nvSpPr>
          <p:spPr>
            <a:xfrm>
              <a:off x="8004025" y="5030800"/>
              <a:ext cx="84750" cy="112700"/>
            </a:xfrm>
            <a:custGeom>
              <a:avLst/>
              <a:gdLst/>
              <a:ahLst/>
              <a:cxnLst/>
              <a:rect l="l" t="t" r="r" b="b"/>
              <a:pathLst>
                <a:path w="3390" h="4508" extrusionOk="0">
                  <a:moveTo>
                    <a:pt x="1" y="0"/>
                  </a:moveTo>
                  <a:lnTo>
                    <a:pt x="2371" y="4508"/>
                  </a:lnTo>
                  <a:lnTo>
                    <a:pt x="3390" y="4508"/>
                  </a:lnTo>
                  <a:lnTo>
                    <a:pt x="2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4">
              <a:extLst>
                <a:ext uri="{FF2B5EF4-FFF2-40B4-BE49-F238E27FC236}">
                  <a16:creationId xmlns:a16="http://schemas.microsoft.com/office/drawing/2014/main" id="{2EA00539-E82F-EAE3-9510-C54BF1F96779}"/>
                </a:ext>
              </a:extLst>
            </p:cNvPr>
            <p:cNvSpPr/>
            <p:nvPr/>
          </p:nvSpPr>
          <p:spPr>
            <a:xfrm>
              <a:off x="7492100" y="5030800"/>
              <a:ext cx="84750" cy="112700"/>
            </a:xfrm>
            <a:custGeom>
              <a:avLst/>
              <a:gdLst/>
              <a:ahLst/>
              <a:cxnLst/>
              <a:rect l="l" t="t" r="r" b="b"/>
              <a:pathLst>
                <a:path w="3390" h="4508" extrusionOk="0">
                  <a:moveTo>
                    <a:pt x="3389" y="0"/>
                  </a:moveTo>
                  <a:lnTo>
                    <a:pt x="1018" y="4508"/>
                  </a:lnTo>
                  <a:lnTo>
                    <a:pt x="1" y="4508"/>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4">
              <a:extLst>
                <a:ext uri="{FF2B5EF4-FFF2-40B4-BE49-F238E27FC236}">
                  <a16:creationId xmlns:a16="http://schemas.microsoft.com/office/drawing/2014/main" id="{48CA7EA7-2AB0-2EF6-9513-4A59E3B0ABE3}"/>
                </a:ext>
              </a:extLst>
            </p:cNvPr>
            <p:cNvSpPr/>
            <p:nvPr/>
          </p:nvSpPr>
          <p:spPr>
            <a:xfrm>
              <a:off x="8239450" y="5030800"/>
              <a:ext cx="84750" cy="112700"/>
            </a:xfrm>
            <a:custGeom>
              <a:avLst/>
              <a:gdLst/>
              <a:ahLst/>
              <a:cxnLst/>
              <a:rect l="l" t="t" r="r" b="b"/>
              <a:pathLst>
                <a:path w="3390" h="4508" extrusionOk="0">
                  <a:moveTo>
                    <a:pt x="1" y="0"/>
                  </a:moveTo>
                  <a:lnTo>
                    <a:pt x="2372" y="4508"/>
                  </a:lnTo>
                  <a:lnTo>
                    <a:pt x="3389" y="4508"/>
                  </a:lnTo>
                  <a:lnTo>
                    <a:pt x="2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4">
              <a:extLst>
                <a:ext uri="{FF2B5EF4-FFF2-40B4-BE49-F238E27FC236}">
                  <a16:creationId xmlns:a16="http://schemas.microsoft.com/office/drawing/2014/main" id="{C3EB2497-8115-9464-3D05-2706AF897F64}"/>
                </a:ext>
              </a:extLst>
            </p:cNvPr>
            <p:cNvSpPr/>
            <p:nvPr/>
          </p:nvSpPr>
          <p:spPr>
            <a:xfrm>
              <a:off x="7727525" y="5030800"/>
              <a:ext cx="84775" cy="112700"/>
            </a:xfrm>
            <a:custGeom>
              <a:avLst/>
              <a:gdLst/>
              <a:ahLst/>
              <a:cxnLst/>
              <a:rect l="l" t="t" r="r" b="b"/>
              <a:pathLst>
                <a:path w="3391" h="4508" extrusionOk="0">
                  <a:moveTo>
                    <a:pt x="3391" y="0"/>
                  </a:moveTo>
                  <a:lnTo>
                    <a:pt x="1019" y="4508"/>
                  </a:lnTo>
                  <a:lnTo>
                    <a:pt x="0" y="4508"/>
                  </a:lnTo>
                  <a:lnTo>
                    <a:pt x="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4">
              <a:extLst>
                <a:ext uri="{FF2B5EF4-FFF2-40B4-BE49-F238E27FC236}">
                  <a16:creationId xmlns:a16="http://schemas.microsoft.com/office/drawing/2014/main" id="{B6A98074-0AF9-E62C-C939-7B1EA25DBD36}"/>
                </a:ext>
              </a:extLst>
            </p:cNvPr>
            <p:cNvSpPr/>
            <p:nvPr/>
          </p:nvSpPr>
          <p:spPr>
            <a:xfrm>
              <a:off x="7451150" y="4406675"/>
              <a:ext cx="911350" cy="192400"/>
            </a:xfrm>
            <a:custGeom>
              <a:avLst/>
              <a:gdLst/>
              <a:ahLst/>
              <a:cxnLst/>
              <a:rect l="l" t="t" r="r" b="b"/>
              <a:pathLst>
                <a:path w="36454" h="7696" extrusionOk="0">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4">
              <a:extLst>
                <a:ext uri="{FF2B5EF4-FFF2-40B4-BE49-F238E27FC236}">
                  <a16:creationId xmlns:a16="http://schemas.microsoft.com/office/drawing/2014/main" id="{D984B018-0B92-F0F3-3FCE-1D7609DE8F2B}"/>
                </a:ext>
              </a:extLst>
            </p:cNvPr>
            <p:cNvSpPr/>
            <p:nvPr/>
          </p:nvSpPr>
          <p:spPr>
            <a:xfrm>
              <a:off x="7669250" y="4473925"/>
              <a:ext cx="693250" cy="473875"/>
            </a:xfrm>
            <a:custGeom>
              <a:avLst/>
              <a:gdLst/>
              <a:ahLst/>
              <a:cxnLst/>
              <a:rect l="l" t="t" r="r" b="b"/>
              <a:pathLst>
                <a:path w="27730" h="18955" extrusionOk="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4">
              <a:extLst>
                <a:ext uri="{FF2B5EF4-FFF2-40B4-BE49-F238E27FC236}">
                  <a16:creationId xmlns:a16="http://schemas.microsoft.com/office/drawing/2014/main" id="{75C794FC-1A15-1E75-2EBB-DADD584AD57F}"/>
                </a:ext>
              </a:extLst>
            </p:cNvPr>
            <p:cNvSpPr/>
            <p:nvPr/>
          </p:nvSpPr>
          <p:spPr>
            <a:xfrm>
              <a:off x="7418125" y="4473925"/>
              <a:ext cx="293325" cy="467150"/>
            </a:xfrm>
            <a:custGeom>
              <a:avLst/>
              <a:gdLst/>
              <a:ahLst/>
              <a:cxnLst/>
              <a:rect l="l" t="t" r="r" b="b"/>
              <a:pathLst>
                <a:path w="11733" h="18686" extrusionOk="0">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4">
              <a:extLst>
                <a:ext uri="{FF2B5EF4-FFF2-40B4-BE49-F238E27FC236}">
                  <a16:creationId xmlns:a16="http://schemas.microsoft.com/office/drawing/2014/main" id="{2AF4370A-1A39-285C-B3DB-063E95A90D5D}"/>
                </a:ext>
              </a:extLst>
            </p:cNvPr>
            <p:cNvSpPr/>
            <p:nvPr/>
          </p:nvSpPr>
          <p:spPr>
            <a:xfrm>
              <a:off x="7700350" y="4941050"/>
              <a:ext cx="634600" cy="94750"/>
            </a:xfrm>
            <a:custGeom>
              <a:avLst/>
              <a:gdLst/>
              <a:ahLst/>
              <a:cxnLst/>
              <a:rect l="l" t="t" r="r" b="b"/>
              <a:pathLst>
                <a:path w="25384" h="3790" extrusionOk="0">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4">
              <a:extLst>
                <a:ext uri="{FF2B5EF4-FFF2-40B4-BE49-F238E27FC236}">
                  <a16:creationId xmlns:a16="http://schemas.microsoft.com/office/drawing/2014/main" id="{92408965-30DA-FCAD-3AFA-A32B8D077E02}"/>
                </a:ext>
              </a:extLst>
            </p:cNvPr>
            <p:cNvSpPr/>
            <p:nvPr/>
          </p:nvSpPr>
          <p:spPr>
            <a:xfrm>
              <a:off x="7473200" y="4939025"/>
              <a:ext cx="246650" cy="96850"/>
            </a:xfrm>
            <a:custGeom>
              <a:avLst/>
              <a:gdLst/>
              <a:ahLst/>
              <a:cxnLst/>
              <a:rect l="l" t="t" r="r" b="b"/>
              <a:pathLst>
                <a:path w="9866" h="3874" extrusionOk="0">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4">
              <a:extLst>
                <a:ext uri="{FF2B5EF4-FFF2-40B4-BE49-F238E27FC236}">
                  <a16:creationId xmlns:a16="http://schemas.microsoft.com/office/drawing/2014/main" id="{4BEEEB81-46D2-00E0-47F8-A34E85311195}"/>
                </a:ext>
              </a:extLst>
            </p:cNvPr>
            <p:cNvSpPr/>
            <p:nvPr/>
          </p:nvSpPr>
          <p:spPr>
            <a:xfrm>
              <a:off x="7711425" y="4941050"/>
              <a:ext cx="616200" cy="26250"/>
            </a:xfrm>
            <a:custGeom>
              <a:avLst/>
              <a:gdLst/>
              <a:ahLst/>
              <a:cxnLst/>
              <a:rect l="l" t="t" r="r" b="b"/>
              <a:pathLst>
                <a:path w="24648" h="1050" extrusionOk="0">
                  <a:moveTo>
                    <a:pt x="1" y="1"/>
                  </a:moveTo>
                  <a:cubicBezTo>
                    <a:pt x="1" y="1"/>
                    <a:pt x="17865" y="1050"/>
                    <a:pt x="24647" y="26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4">
              <a:extLst>
                <a:ext uri="{FF2B5EF4-FFF2-40B4-BE49-F238E27FC236}">
                  <a16:creationId xmlns:a16="http://schemas.microsoft.com/office/drawing/2014/main" id="{3841BF93-261A-47BB-08FB-6E45064D9A54}"/>
                </a:ext>
              </a:extLst>
            </p:cNvPr>
            <p:cNvSpPr/>
            <p:nvPr/>
          </p:nvSpPr>
          <p:spPr>
            <a:xfrm>
              <a:off x="8188550" y="4500997"/>
              <a:ext cx="173950" cy="204950"/>
            </a:xfrm>
            <a:custGeom>
              <a:avLst/>
              <a:gdLst/>
              <a:ahLst/>
              <a:cxnLst/>
              <a:rect l="l" t="t" r="r" b="b"/>
              <a:pathLst>
                <a:path w="6958" h="8198" extrusionOk="0">
                  <a:moveTo>
                    <a:pt x="6957" y="0"/>
                  </a:moveTo>
                  <a:cubicBezTo>
                    <a:pt x="6957" y="0"/>
                    <a:pt x="1" y="3174"/>
                    <a:pt x="2037" y="819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4">
              <a:extLst>
                <a:ext uri="{FF2B5EF4-FFF2-40B4-BE49-F238E27FC236}">
                  <a16:creationId xmlns:a16="http://schemas.microsoft.com/office/drawing/2014/main" id="{3E62602D-ED3B-1ACB-FA78-6FF36123BA2C}"/>
                </a:ext>
              </a:extLst>
            </p:cNvPr>
            <p:cNvSpPr/>
            <p:nvPr/>
          </p:nvSpPr>
          <p:spPr>
            <a:xfrm>
              <a:off x="7677200" y="4479574"/>
              <a:ext cx="167775" cy="164475"/>
            </a:xfrm>
            <a:custGeom>
              <a:avLst/>
              <a:gdLst/>
              <a:ahLst/>
              <a:cxnLst/>
              <a:rect l="l" t="t" r="r" b="b"/>
              <a:pathLst>
                <a:path w="6711" h="6579" extrusionOk="0">
                  <a:moveTo>
                    <a:pt x="1" y="0"/>
                  </a:moveTo>
                  <a:cubicBezTo>
                    <a:pt x="1" y="0"/>
                    <a:pt x="5011" y="1520"/>
                    <a:pt x="6710" y="657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4">
              <a:extLst>
                <a:ext uri="{FF2B5EF4-FFF2-40B4-BE49-F238E27FC236}">
                  <a16:creationId xmlns:a16="http://schemas.microsoft.com/office/drawing/2014/main" id="{0140DDFA-443F-A733-5FC7-3EDDA74BB338}"/>
                </a:ext>
              </a:extLst>
            </p:cNvPr>
            <p:cNvSpPr/>
            <p:nvPr/>
          </p:nvSpPr>
          <p:spPr>
            <a:xfrm>
              <a:off x="7711425" y="4850800"/>
              <a:ext cx="100850" cy="77950"/>
            </a:xfrm>
            <a:custGeom>
              <a:avLst/>
              <a:gdLst/>
              <a:ahLst/>
              <a:cxnLst/>
              <a:rect l="l" t="t" r="r" b="b"/>
              <a:pathLst>
                <a:path w="4034" h="3118" extrusionOk="0">
                  <a:moveTo>
                    <a:pt x="1" y="3118"/>
                  </a:moveTo>
                  <a:cubicBezTo>
                    <a:pt x="1" y="3118"/>
                    <a:pt x="1243" y="381"/>
                    <a:pt x="403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4">
              <a:extLst>
                <a:ext uri="{FF2B5EF4-FFF2-40B4-BE49-F238E27FC236}">
                  <a16:creationId xmlns:a16="http://schemas.microsoft.com/office/drawing/2014/main" id="{4A317B31-D0D6-3FBC-994E-916253C9E8A1}"/>
                </a:ext>
              </a:extLst>
            </p:cNvPr>
            <p:cNvSpPr/>
            <p:nvPr/>
          </p:nvSpPr>
          <p:spPr>
            <a:xfrm>
              <a:off x="8251125" y="4838050"/>
              <a:ext cx="95450" cy="97400"/>
            </a:xfrm>
            <a:custGeom>
              <a:avLst/>
              <a:gdLst/>
              <a:ahLst/>
              <a:cxnLst/>
              <a:rect l="l" t="t" r="r" b="b"/>
              <a:pathLst>
                <a:path w="3818" h="3896" extrusionOk="0">
                  <a:moveTo>
                    <a:pt x="3060" y="3895"/>
                  </a:moveTo>
                  <a:cubicBezTo>
                    <a:pt x="3060" y="3895"/>
                    <a:pt x="3818" y="763"/>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2" name="Google Shape;3792;p44">
            <a:extLst>
              <a:ext uri="{FF2B5EF4-FFF2-40B4-BE49-F238E27FC236}">
                <a16:creationId xmlns:a16="http://schemas.microsoft.com/office/drawing/2014/main" id="{941BBDEE-97C5-4A49-5308-89211FC7ADED}"/>
              </a:ext>
            </a:extLst>
          </p:cNvPr>
          <p:cNvSpPr txBox="1"/>
          <p:nvPr/>
        </p:nvSpPr>
        <p:spPr>
          <a:xfrm>
            <a:off x="274138" y="832811"/>
            <a:ext cx="8366588" cy="2870064"/>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200" b="1" i="0" dirty="0">
                <a:solidFill>
                  <a:srgbClr val="0D0D0D"/>
                </a:solidFill>
                <a:effectLst/>
                <a:latin typeface="Times New Roman" panose="02020603050405020304" pitchFamily="18" charset="0"/>
                <a:cs typeface="Times New Roman" panose="02020603050405020304" pitchFamily="18" charset="0"/>
              </a:rPr>
              <a:t>5. City-Specific Variations</a:t>
            </a:r>
            <a:r>
              <a:rPr lang="en-US" sz="1200" b="0" i="0" dirty="0">
                <a:solidFill>
                  <a:srgbClr val="0D0D0D"/>
                </a:solidFill>
                <a:effectLst/>
                <a:latin typeface="Times New Roman" panose="02020603050405020304" pitchFamily="18" charset="0"/>
                <a:cs typeface="Times New Roman" panose="02020603050405020304" pitchFamily="18" charset="0"/>
              </a:rPr>
              <a:t>: The analysis acknowledges the variation in cost of living across different cities, indicating that factors affecting pricing may differ based on location. This recognition of city-specific influences underscores the importance of considering local dynamics when analyzing Airbnb pricing.</a:t>
            </a:r>
          </a:p>
          <a:p>
            <a:pPr algn="just">
              <a:lnSpc>
                <a:spcPct val="150000"/>
              </a:lnSpc>
            </a:pPr>
            <a:r>
              <a:rPr lang="en-US" sz="1200" b="1" dirty="0">
                <a:solidFill>
                  <a:srgbClr val="0D0D0D"/>
                </a:solidFill>
                <a:latin typeface="Times New Roman" panose="02020603050405020304" pitchFamily="18" charset="0"/>
                <a:cs typeface="Times New Roman" panose="02020603050405020304" pitchFamily="18" charset="0"/>
              </a:rPr>
              <a:t>6</a:t>
            </a:r>
            <a:r>
              <a:rPr lang="en-US" sz="1200" dirty="0">
                <a:solidFill>
                  <a:srgbClr val="0D0D0D"/>
                </a:solidFill>
                <a:latin typeface="Times New Roman" panose="02020603050405020304" pitchFamily="18" charset="0"/>
                <a:cs typeface="Times New Roman" panose="02020603050405020304" pitchFamily="18" charset="0"/>
              </a:rPr>
              <a:t>. </a:t>
            </a:r>
            <a:r>
              <a:rPr lang="en-US" sz="1200" b="1" i="0" dirty="0">
                <a:solidFill>
                  <a:srgbClr val="0D0D0D"/>
                </a:solidFill>
                <a:effectLst/>
                <a:latin typeface="Times New Roman" panose="02020603050405020304" pitchFamily="18" charset="0"/>
                <a:cs typeface="Times New Roman" panose="02020603050405020304" pitchFamily="18" charset="0"/>
              </a:rPr>
              <a:t>Key Determinants of Cost</a:t>
            </a:r>
            <a:r>
              <a:rPr lang="en-US" sz="1200" b="0" i="0" dirty="0">
                <a:solidFill>
                  <a:srgbClr val="0D0D0D"/>
                </a:solidFill>
                <a:effectLst/>
                <a:latin typeface="Times New Roman" panose="02020603050405020304" pitchFamily="18" charset="0"/>
                <a:cs typeface="Times New Roman" panose="02020603050405020304" pitchFamily="18" charset="0"/>
              </a:rPr>
              <a:t>: Among the significant factors influencing pricing, the size of accommodations (number of bedrooms, bathrooms, etc.) emerges as crucial, along with factors such as review ratings and amenities like pools or elevators. Understanding these key determinants is essential for comprehending pricing dynamics in the Airbnb market.</a:t>
            </a:r>
          </a:p>
          <a:p>
            <a:pPr algn="just">
              <a:lnSpc>
                <a:spcPct val="150000"/>
              </a:lnSpc>
            </a:pPr>
            <a:r>
              <a:rPr lang="en-US" sz="1200" b="1" i="0" dirty="0">
                <a:solidFill>
                  <a:srgbClr val="0D0D0D"/>
                </a:solidFill>
                <a:effectLst/>
                <a:latin typeface="Times New Roman" panose="02020603050405020304" pitchFamily="18" charset="0"/>
                <a:cs typeface="Times New Roman" panose="02020603050405020304" pitchFamily="18" charset="0"/>
              </a:rPr>
              <a:t>7. Future Research Opportunities</a:t>
            </a:r>
            <a:r>
              <a:rPr lang="en-US" sz="1200" b="0" i="0" dirty="0">
                <a:solidFill>
                  <a:srgbClr val="0D0D0D"/>
                </a:solidFill>
                <a:effectLst/>
                <a:latin typeface="Times New Roman" panose="02020603050405020304" pitchFamily="18" charset="0"/>
                <a:cs typeface="Times New Roman" panose="02020603050405020304" pitchFamily="18" charset="0"/>
              </a:rPr>
              <a:t>: The study highlights the potential for further investigation into nuanced differences in how various factors impact pricing across different locations and price points. This suggests a path for future research to deepen understanding and refine predictive models for Airbnb pricing.</a:t>
            </a:r>
          </a:p>
          <a:p>
            <a:pPr algn="l">
              <a:lnSpc>
                <a:spcPct val="150000"/>
              </a:lnSpc>
            </a:pPr>
            <a:endParaRPr lang="en-US" sz="12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84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6"/>
        <p:cNvGrpSpPr/>
        <p:nvPr/>
      </p:nvGrpSpPr>
      <p:grpSpPr>
        <a:xfrm>
          <a:off x="0" y="0"/>
          <a:ext cx="0" cy="0"/>
          <a:chOff x="0" y="0"/>
          <a:chExt cx="0" cy="0"/>
        </a:xfrm>
      </p:grpSpPr>
      <p:grpSp>
        <p:nvGrpSpPr>
          <p:cNvPr id="3797" name="Google Shape;3797;p45"/>
          <p:cNvGrpSpPr/>
          <p:nvPr/>
        </p:nvGrpSpPr>
        <p:grpSpPr>
          <a:xfrm>
            <a:off x="1323125" y="1388625"/>
            <a:ext cx="665975" cy="1386525"/>
            <a:chOff x="1551725" y="1388625"/>
            <a:chExt cx="665975" cy="1386525"/>
          </a:xfrm>
        </p:grpSpPr>
        <p:sp>
          <p:nvSpPr>
            <p:cNvPr id="3798" name="Google Shape;3798;p45"/>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5"/>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5"/>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5"/>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5"/>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5"/>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5"/>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5"/>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5"/>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5"/>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5"/>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5"/>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5"/>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5"/>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5"/>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5"/>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5"/>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5"/>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5"/>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5"/>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5"/>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5"/>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5"/>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1" name="Google Shape;3821;p45"/>
          <p:cNvGrpSpPr/>
          <p:nvPr/>
        </p:nvGrpSpPr>
        <p:grpSpPr>
          <a:xfrm>
            <a:off x="926825" y="3403125"/>
            <a:ext cx="1347975" cy="978350"/>
            <a:chOff x="926825" y="3403125"/>
            <a:chExt cx="1347975" cy="978350"/>
          </a:xfrm>
        </p:grpSpPr>
        <p:sp>
          <p:nvSpPr>
            <p:cNvPr id="3822" name="Google Shape;3822;p45"/>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5"/>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5"/>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5"/>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5"/>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5"/>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5"/>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5"/>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5"/>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5"/>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5"/>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5"/>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5"/>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5"/>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5"/>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5"/>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5"/>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5"/>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5"/>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5"/>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5"/>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5"/>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5"/>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5"/>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5"/>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5"/>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5"/>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5"/>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5"/>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5"/>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5"/>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5"/>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5"/>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5"/>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5"/>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5"/>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5"/>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5"/>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5"/>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1" name="Google Shape;3861;p45"/>
          <p:cNvGrpSpPr/>
          <p:nvPr/>
        </p:nvGrpSpPr>
        <p:grpSpPr>
          <a:xfrm>
            <a:off x="7348800" y="1959875"/>
            <a:ext cx="718500" cy="1076325"/>
            <a:chOff x="7348800" y="1959875"/>
            <a:chExt cx="718500" cy="1076325"/>
          </a:xfrm>
        </p:grpSpPr>
        <p:sp>
          <p:nvSpPr>
            <p:cNvPr id="3862" name="Google Shape;3862;p45"/>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5"/>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5"/>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5"/>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5"/>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5"/>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5"/>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5"/>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5"/>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5"/>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5"/>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5"/>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4" name="Google Shape;3874;p45"/>
          <p:cNvGrpSpPr/>
          <p:nvPr/>
        </p:nvGrpSpPr>
        <p:grpSpPr>
          <a:xfrm>
            <a:off x="6354300" y="1358875"/>
            <a:ext cx="2100131" cy="3016032"/>
            <a:chOff x="6354300" y="1358875"/>
            <a:chExt cx="2100131" cy="3016032"/>
          </a:xfrm>
        </p:grpSpPr>
        <p:sp>
          <p:nvSpPr>
            <p:cNvPr id="3875" name="Google Shape;3875;p45"/>
            <p:cNvSpPr/>
            <p:nvPr/>
          </p:nvSpPr>
          <p:spPr>
            <a:xfrm>
              <a:off x="6354300" y="1388920"/>
              <a:ext cx="1608300" cy="2984871"/>
            </a:xfrm>
            <a:custGeom>
              <a:avLst/>
              <a:gdLst/>
              <a:ahLst/>
              <a:cxnLst/>
              <a:rect l="l" t="t" r="r" b="b"/>
              <a:pathLst>
                <a:path w="54385" h="100934" extrusionOk="0">
                  <a:moveTo>
                    <a:pt x="3100" y="100933"/>
                  </a:moveTo>
                  <a:lnTo>
                    <a:pt x="1" y="912"/>
                  </a:lnTo>
                  <a:lnTo>
                    <a:pt x="54384" y="0"/>
                  </a:lnTo>
                  <a:lnTo>
                    <a:pt x="52944" y="10093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5"/>
            <p:cNvSpPr/>
            <p:nvPr/>
          </p:nvSpPr>
          <p:spPr>
            <a:xfrm>
              <a:off x="7919968" y="1388920"/>
              <a:ext cx="534464" cy="2984871"/>
            </a:xfrm>
            <a:custGeom>
              <a:avLst/>
              <a:gdLst/>
              <a:ahLst/>
              <a:cxnLst/>
              <a:rect l="l" t="t" r="r" b="b"/>
              <a:pathLst>
                <a:path w="18073" h="100934" extrusionOk="0">
                  <a:moveTo>
                    <a:pt x="1440" y="0"/>
                  </a:moveTo>
                  <a:lnTo>
                    <a:pt x="0" y="100933"/>
                  </a:lnTo>
                  <a:lnTo>
                    <a:pt x="13757" y="100933"/>
                  </a:lnTo>
                  <a:lnTo>
                    <a:pt x="18073" y="1217"/>
                  </a:lnTo>
                  <a:lnTo>
                    <a:pt x="14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5"/>
            <p:cNvSpPr/>
            <p:nvPr/>
          </p:nvSpPr>
          <p:spPr>
            <a:xfrm>
              <a:off x="7476622" y="1438335"/>
              <a:ext cx="453524" cy="2868000"/>
            </a:xfrm>
            <a:custGeom>
              <a:avLst/>
              <a:gdLst/>
              <a:ahLst/>
              <a:cxnLst/>
              <a:rect l="l" t="t" r="r" b="b"/>
              <a:pathLst>
                <a:path w="15336" h="96982" extrusionOk="0">
                  <a:moveTo>
                    <a:pt x="1" y="0"/>
                  </a:moveTo>
                  <a:lnTo>
                    <a:pt x="1369" y="96982"/>
                  </a:lnTo>
                  <a:lnTo>
                    <a:pt x="12770" y="96982"/>
                  </a:lnTo>
                  <a:lnTo>
                    <a:pt x="1533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5"/>
            <p:cNvSpPr/>
            <p:nvPr/>
          </p:nvSpPr>
          <p:spPr>
            <a:xfrm>
              <a:off x="7481176" y="1950819"/>
              <a:ext cx="438826" cy="58435"/>
            </a:xfrm>
            <a:custGeom>
              <a:avLst/>
              <a:gdLst/>
              <a:ahLst/>
              <a:cxnLst/>
              <a:rect l="l" t="t" r="r" b="b"/>
              <a:pathLst>
                <a:path w="14839" h="1976" extrusionOk="0">
                  <a:moveTo>
                    <a:pt x="0" y="0"/>
                  </a:moveTo>
                  <a:lnTo>
                    <a:pt x="0" y="1975"/>
                  </a:lnTo>
                  <a:lnTo>
                    <a:pt x="14672" y="1912"/>
                  </a:lnTo>
                  <a:lnTo>
                    <a:pt x="148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5"/>
            <p:cNvSpPr/>
            <p:nvPr/>
          </p:nvSpPr>
          <p:spPr>
            <a:xfrm>
              <a:off x="7488214" y="2362018"/>
              <a:ext cx="421763" cy="53290"/>
            </a:xfrm>
            <a:custGeom>
              <a:avLst/>
              <a:gdLst/>
              <a:ahLst/>
              <a:cxnLst/>
              <a:rect l="l" t="t" r="r" b="b"/>
              <a:pathLst>
                <a:path w="14262" h="1802" extrusionOk="0">
                  <a:moveTo>
                    <a:pt x="1" y="0"/>
                  </a:moveTo>
                  <a:lnTo>
                    <a:pt x="25" y="1802"/>
                  </a:lnTo>
                  <a:lnTo>
                    <a:pt x="14216" y="1802"/>
                  </a:lnTo>
                  <a:lnTo>
                    <a:pt x="14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5"/>
            <p:cNvSpPr/>
            <p:nvPr/>
          </p:nvSpPr>
          <p:spPr>
            <a:xfrm>
              <a:off x="7488214" y="2750891"/>
              <a:ext cx="406504" cy="53290"/>
            </a:xfrm>
            <a:custGeom>
              <a:avLst/>
              <a:gdLst/>
              <a:ahLst/>
              <a:cxnLst/>
              <a:rect l="l" t="t" r="r" b="b"/>
              <a:pathLst>
                <a:path w="13746" h="1802" extrusionOk="0">
                  <a:moveTo>
                    <a:pt x="1" y="0"/>
                  </a:moveTo>
                  <a:lnTo>
                    <a:pt x="25" y="1802"/>
                  </a:lnTo>
                  <a:lnTo>
                    <a:pt x="13699" y="1802"/>
                  </a:lnTo>
                  <a:lnTo>
                    <a:pt x="137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5"/>
            <p:cNvSpPr/>
            <p:nvPr/>
          </p:nvSpPr>
          <p:spPr>
            <a:xfrm>
              <a:off x="7488214" y="4035028"/>
              <a:ext cx="375038" cy="53349"/>
            </a:xfrm>
            <a:custGeom>
              <a:avLst/>
              <a:gdLst/>
              <a:ahLst/>
              <a:cxnLst/>
              <a:rect l="l" t="t" r="r" b="b"/>
              <a:pathLst>
                <a:path w="12682" h="1804" extrusionOk="0">
                  <a:moveTo>
                    <a:pt x="1" y="0"/>
                  </a:moveTo>
                  <a:lnTo>
                    <a:pt x="24" y="1803"/>
                  </a:lnTo>
                  <a:lnTo>
                    <a:pt x="12640" y="1803"/>
                  </a:lnTo>
                  <a:lnTo>
                    <a:pt x="12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5"/>
            <p:cNvSpPr/>
            <p:nvPr/>
          </p:nvSpPr>
          <p:spPr>
            <a:xfrm>
              <a:off x="7476622" y="1438335"/>
              <a:ext cx="453524" cy="512521"/>
            </a:xfrm>
            <a:custGeom>
              <a:avLst/>
              <a:gdLst/>
              <a:ahLst/>
              <a:cxnLst/>
              <a:rect l="l" t="t" r="r" b="b"/>
              <a:pathLst>
                <a:path w="15336" h="17331" extrusionOk="0">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5"/>
            <p:cNvSpPr/>
            <p:nvPr/>
          </p:nvSpPr>
          <p:spPr>
            <a:xfrm>
              <a:off x="7481176" y="2007331"/>
              <a:ext cx="433917" cy="354722"/>
            </a:xfrm>
            <a:custGeom>
              <a:avLst/>
              <a:gdLst/>
              <a:ahLst/>
              <a:cxnLst/>
              <a:rect l="l" t="t" r="r" b="b"/>
              <a:pathLst>
                <a:path w="14673" h="11995" extrusionOk="0">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5"/>
            <p:cNvSpPr/>
            <p:nvPr/>
          </p:nvSpPr>
          <p:spPr>
            <a:xfrm>
              <a:off x="7488214" y="2415278"/>
              <a:ext cx="420403" cy="335648"/>
            </a:xfrm>
            <a:custGeom>
              <a:avLst/>
              <a:gdLst/>
              <a:ahLst/>
              <a:cxnLst/>
              <a:rect l="l" t="t" r="r" b="b"/>
              <a:pathLst>
                <a:path w="14216" h="11350" extrusionOk="0">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5"/>
            <p:cNvSpPr/>
            <p:nvPr/>
          </p:nvSpPr>
          <p:spPr>
            <a:xfrm>
              <a:off x="7488954" y="2804150"/>
              <a:ext cx="404404" cy="1230926"/>
            </a:xfrm>
            <a:custGeom>
              <a:avLst/>
              <a:gdLst/>
              <a:ahLst/>
              <a:cxnLst/>
              <a:rect l="l" t="t" r="r" b="b"/>
              <a:pathLst>
                <a:path w="13675" h="41624" extrusionOk="0">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5"/>
            <p:cNvSpPr/>
            <p:nvPr/>
          </p:nvSpPr>
          <p:spPr>
            <a:xfrm>
              <a:off x="7517106" y="4088347"/>
              <a:ext cx="344904" cy="217949"/>
            </a:xfrm>
            <a:custGeom>
              <a:avLst/>
              <a:gdLst/>
              <a:ahLst/>
              <a:cxnLst/>
              <a:rect l="l" t="t" r="r" b="b"/>
              <a:pathLst>
                <a:path w="11663" h="7370" extrusionOk="0">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5"/>
            <p:cNvSpPr/>
            <p:nvPr/>
          </p:nvSpPr>
          <p:spPr>
            <a:xfrm>
              <a:off x="7442939" y="1368338"/>
              <a:ext cx="76415" cy="3005453"/>
            </a:xfrm>
            <a:custGeom>
              <a:avLst/>
              <a:gdLst/>
              <a:ahLst/>
              <a:cxnLst/>
              <a:rect l="l" t="t" r="r" b="b"/>
              <a:pathLst>
                <a:path w="2584" h="101630" extrusionOk="0">
                  <a:moveTo>
                    <a:pt x="1" y="0"/>
                  </a:moveTo>
                  <a:lnTo>
                    <a:pt x="1140" y="101629"/>
                  </a:lnTo>
                  <a:lnTo>
                    <a:pt x="2584" y="101629"/>
                  </a:lnTo>
                  <a:lnTo>
                    <a:pt x="1293" y="139"/>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5"/>
            <p:cNvSpPr/>
            <p:nvPr/>
          </p:nvSpPr>
          <p:spPr>
            <a:xfrm>
              <a:off x="6354300" y="1368338"/>
              <a:ext cx="1122365" cy="3005453"/>
            </a:xfrm>
            <a:custGeom>
              <a:avLst/>
              <a:gdLst/>
              <a:ahLst/>
              <a:cxnLst/>
              <a:rect l="l" t="t" r="r" b="b"/>
              <a:pathLst>
                <a:path w="37953" h="101630" extrusionOk="0">
                  <a:moveTo>
                    <a:pt x="36814" y="0"/>
                  </a:moveTo>
                  <a:lnTo>
                    <a:pt x="1" y="696"/>
                  </a:lnTo>
                  <a:lnTo>
                    <a:pt x="3100" y="101629"/>
                  </a:lnTo>
                  <a:lnTo>
                    <a:pt x="37953" y="10162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5"/>
            <p:cNvSpPr/>
            <p:nvPr/>
          </p:nvSpPr>
          <p:spPr>
            <a:xfrm>
              <a:off x="6369116" y="1970928"/>
              <a:ext cx="477271" cy="1681847"/>
            </a:xfrm>
            <a:custGeom>
              <a:avLst/>
              <a:gdLst/>
              <a:ahLst/>
              <a:cxnLst/>
              <a:rect l="l" t="t" r="r" b="b"/>
              <a:pathLst>
                <a:path w="16139" h="56872" extrusionOk="0">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5"/>
            <p:cNvSpPr/>
            <p:nvPr/>
          </p:nvSpPr>
          <p:spPr>
            <a:xfrm>
              <a:off x="6375740" y="2183788"/>
              <a:ext cx="391274" cy="1176660"/>
            </a:xfrm>
            <a:custGeom>
              <a:avLst/>
              <a:gdLst/>
              <a:ahLst/>
              <a:cxnLst/>
              <a:rect l="l" t="t" r="r" b="b"/>
              <a:pathLst>
                <a:path w="13231" h="39789" extrusionOk="0">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5"/>
            <p:cNvSpPr/>
            <p:nvPr/>
          </p:nvSpPr>
          <p:spPr>
            <a:xfrm>
              <a:off x="6409511" y="2716173"/>
              <a:ext cx="240040" cy="388169"/>
            </a:xfrm>
            <a:custGeom>
              <a:avLst/>
              <a:gdLst/>
              <a:ahLst/>
              <a:cxnLst/>
              <a:rect l="l" t="t" r="r" b="b"/>
              <a:pathLst>
                <a:path w="8117" h="13126" extrusionOk="0">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5"/>
            <p:cNvSpPr/>
            <p:nvPr/>
          </p:nvSpPr>
          <p:spPr>
            <a:xfrm>
              <a:off x="6358381" y="1681151"/>
              <a:ext cx="652428" cy="2312274"/>
            </a:xfrm>
            <a:custGeom>
              <a:avLst/>
              <a:gdLst/>
              <a:ahLst/>
              <a:cxnLst/>
              <a:rect l="l" t="t" r="r" b="b"/>
              <a:pathLst>
                <a:path w="22062" h="78190" extrusionOk="0">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5"/>
            <p:cNvSpPr/>
            <p:nvPr/>
          </p:nvSpPr>
          <p:spPr>
            <a:xfrm>
              <a:off x="6441863" y="1387028"/>
              <a:ext cx="1001266" cy="741826"/>
            </a:xfrm>
            <a:custGeom>
              <a:avLst/>
              <a:gdLst/>
              <a:ahLst/>
              <a:cxnLst/>
              <a:rect l="l" t="t" r="r" b="b"/>
              <a:pathLst>
                <a:path w="33858" h="25085" extrusionOk="0">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5"/>
            <p:cNvSpPr/>
            <p:nvPr/>
          </p:nvSpPr>
          <p:spPr>
            <a:xfrm>
              <a:off x="7142989" y="1500496"/>
              <a:ext cx="300930" cy="308944"/>
            </a:xfrm>
            <a:custGeom>
              <a:avLst/>
              <a:gdLst/>
              <a:ahLst/>
              <a:cxnLst/>
              <a:rect l="l" t="t" r="r" b="b"/>
              <a:pathLst>
                <a:path w="10176" h="10447" extrusionOk="0">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5"/>
            <p:cNvSpPr/>
            <p:nvPr/>
          </p:nvSpPr>
          <p:spPr>
            <a:xfrm>
              <a:off x="7009234" y="1368338"/>
              <a:ext cx="434272" cy="520594"/>
            </a:xfrm>
            <a:custGeom>
              <a:avLst/>
              <a:gdLst/>
              <a:ahLst/>
              <a:cxnLst/>
              <a:rect l="l" t="t" r="r" b="b"/>
              <a:pathLst>
                <a:path w="14685" h="17604" extrusionOk="0">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5"/>
            <p:cNvSpPr/>
            <p:nvPr/>
          </p:nvSpPr>
          <p:spPr>
            <a:xfrm>
              <a:off x="7124950" y="2361427"/>
              <a:ext cx="320359" cy="777727"/>
            </a:xfrm>
            <a:custGeom>
              <a:avLst/>
              <a:gdLst/>
              <a:ahLst/>
              <a:cxnLst/>
              <a:rect l="l" t="t" r="r" b="b"/>
              <a:pathLst>
                <a:path w="10833" h="26299" extrusionOk="0">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5"/>
            <p:cNvSpPr/>
            <p:nvPr/>
          </p:nvSpPr>
          <p:spPr>
            <a:xfrm>
              <a:off x="7237857" y="2487138"/>
              <a:ext cx="206357" cy="460651"/>
            </a:xfrm>
            <a:custGeom>
              <a:avLst/>
              <a:gdLst/>
              <a:ahLst/>
              <a:cxnLst/>
              <a:rect l="l" t="t" r="r" b="b"/>
              <a:pathLst>
                <a:path w="6978" h="15577" extrusionOk="0">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45"/>
            <p:cNvSpPr/>
            <p:nvPr/>
          </p:nvSpPr>
          <p:spPr>
            <a:xfrm>
              <a:off x="6442869" y="2112164"/>
              <a:ext cx="1000733" cy="2261912"/>
            </a:xfrm>
            <a:custGeom>
              <a:avLst/>
              <a:gdLst/>
              <a:ahLst/>
              <a:cxnLst/>
              <a:rect l="l" t="t" r="r" b="b"/>
              <a:pathLst>
                <a:path w="33840" h="76487" extrusionOk="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5"/>
            <p:cNvSpPr/>
            <p:nvPr/>
          </p:nvSpPr>
          <p:spPr>
            <a:xfrm>
              <a:off x="6525907" y="3483421"/>
              <a:ext cx="957765" cy="890339"/>
            </a:xfrm>
            <a:custGeom>
              <a:avLst/>
              <a:gdLst/>
              <a:ahLst/>
              <a:cxnLst/>
              <a:rect l="l" t="t" r="r" b="b"/>
              <a:pathLst>
                <a:path w="32387" h="30107" extrusionOk="0">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5"/>
            <p:cNvSpPr/>
            <p:nvPr/>
          </p:nvSpPr>
          <p:spPr>
            <a:xfrm>
              <a:off x="6625624" y="3593103"/>
              <a:ext cx="851185" cy="781039"/>
            </a:xfrm>
            <a:custGeom>
              <a:avLst/>
              <a:gdLst/>
              <a:ahLst/>
              <a:cxnLst/>
              <a:rect l="l" t="t" r="r" b="b"/>
              <a:pathLst>
                <a:path w="28783" h="26411" extrusionOk="0">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45"/>
            <p:cNvSpPr/>
            <p:nvPr/>
          </p:nvSpPr>
          <p:spPr>
            <a:xfrm>
              <a:off x="6718244" y="3873506"/>
              <a:ext cx="546943" cy="501402"/>
            </a:xfrm>
            <a:custGeom>
              <a:avLst/>
              <a:gdLst/>
              <a:ahLst/>
              <a:cxnLst/>
              <a:rect l="l" t="t" r="r" b="b"/>
              <a:pathLst>
                <a:path w="18495" h="16955" extrusionOk="0">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5"/>
            <p:cNvSpPr/>
            <p:nvPr/>
          </p:nvSpPr>
          <p:spPr>
            <a:xfrm>
              <a:off x="7055840" y="2940862"/>
              <a:ext cx="415996" cy="893267"/>
            </a:xfrm>
            <a:custGeom>
              <a:avLst/>
              <a:gdLst/>
              <a:ahLst/>
              <a:cxnLst/>
              <a:rect l="l" t="t" r="r" b="b"/>
              <a:pathLst>
                <a:path w="14067" h="30206" extrusionOk="0">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5"/>
            <p:cNvSpPr/>
            <p:nvPr/>
          </p:nvSpPr>
          <p:spPr>
            <a:xfrm>
              <a:off x="7136749" y="3205502"/>
              <a:ext cx="334642" cy="547831"/>
            </a:xfrm>
            <a:custGeom>
              <a:avLst/>
              <a:gdLst/>
              <a:ahLst/>
              <a:cxnLst/>
              <a:rect l="l" t="t" r="r" b="b"/>
              <a:pathLst>
                <a:path w="11316" h="18525" extrusionOk="0">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5"/>
            <p:cNvSpPr/>
            <p:nvPr/>
          </p:nvSpPr>
          <p:spPr>
            <a:xfrm>
              <a:off x="6536849" y="1358875"/>
              <a:ext cx="132219" cy="3014916"/>
            </a:xfrm>
            <a:custGeom>
              <a:avLst/>
              <a:gdLst/>
              <a:ahLst/>
              <a:cxnLst/>
              <a:rect l="l" t="t" r="r" b="b"/>
              <a:pathLst>
                <a:path w="4471" h="101950" extrusionOk="0">
                  <a:moveTo>
                    <a:pt x="0" y="0"/>
                  </a:moveTo>
                  <a:lnTo>
                    <a:pt x="2572" y="101949"/>
                  </a:lnTo>
                  <a:lnTo>
                    <a:pt x="4470" y="101949"/>
                  </a:lnTo>
                  <a:lnTo>
                    <a:pt x="1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5"/>
            <p:cNvSpPr/>
            <p:nvPr/>
          </p:nvSpPr>
          <p:spPr>
            <a:xfrm>
              <a:off x="6577954" y="1358875"/>
              <a:ext cx="112464" cy="3014916"/>
            </a:xfrm>
            <a:custGeom>
              <a:avLst/>
              <a:gdLst/>
              <a:ahLst/>
              <a:cxnLst/>
              <a:rect l="l" t="t" r="r" b="b"/>
              <a:pathLst>
                <a:path w="3803" h="101950" extrusionOk="0">
                  <a:moveTo>
                    <a:pt x="1" y="0"/>
                  </a:moveTo>
                  <a:lnTo>
                    <a:pt x="1344" y="695"/>
                  </a:lnTo>
                  <a:lnTo>
                    <a:pt x="3802" y="101949"/>
                  </a:lnTo>
                  <a:lnTo>
                    <a:pt x="2232" y="101949"/>
                  </a:lnTo>
                  <a:close/>
                </a:path>
              </a:pathLst>
            </a:custGeom>
            <a:solidFill>
              <a:srgbClr val="E66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5"/>
            <p:cNvSpPr/>
            <p:nvPr/>
          </p:nvSpPr>
          <p:spPr>
            <a:xfrm>
              <a:off x="6577954" y="1358875"/>
              <a:ext cx="136743" cy="3014916"/>
            </a:xfrm>
            <a:custGeom>
              <a:avLst/>
              <a:gdLst/>
              <a:ahLst/>
              <a:cxnLst/>
              <a:rect l="l" t="t" r="r" b="b"/>
              <a:pathLst>
                <a:path w="4624" h="101950" extrusionOk="0">
                  <a:moveTo>
                    <a:pt x="1" y="0"/>
                  </a:moveTo>
                  <a:lnTo>
                    <a:pt x="2232" y="101949"/>
                  </a:lnTo>
                  <a:lnTo>
                    <a:pt x="4624" y="101949"/>
                  </a:lnTo>
                  <a:lnTo>
                    <a:pt x="3306" y="738"/>
                  </a:lnTo>
                  <a:lnTo>
                    <a:pt x="1344" y="69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5"/>
            <p:cNvSpPr/>
            <p:nvPr/>
          </p:nvSpPr>
          <p:spPr>
            <a:xfrm>
              <a:off x="7070212" y="1630376"/>
              <a:ext cx="327752" cy="2434674"/>
            </a:xfrm>
            <a:custGeom>
              <a:avLst/>
              <a:gdLst/>
              <a:ahLst/>
              <a:cxnLst/>
              <a:rect l="l" t="t" r="r" b="b"/>
              <a:pathLst>
                <a:path w="11083" h="82329" extrusionOk="0">
                  <a:moveTo>
                    <a:pt x="1083" y="82136"/>
                  </a:moveTo>
                  <a:lnTo>
                    <a:pt x="10408" y="82328"/>
                  </a:lnTo>
                  <a:lnTo>
                    <a:pt x="11083" y="0"/>
                  </a:lnTo>
                  <a:lnTo>
                    <a:pt x="1" y="6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5"/>
            <p:cNvSpPr/>
            <p:nvPr/>
          </p:nvSpPr>
          <p:spPr>
            <a:xfrm>
              <a:off x="7377999" y="1630376"/>
              <a:ext cx="43590" cy="2434970"/>
            </a:xfrm>
            <a:custGeom>
              <a:avLst/>
              <a:gdLst/>
              <a:ahLst/>
              <a:cxnLst/>
              <a:rect l="l" t="t" r="r" b="b"/>
              <a:pathLst>
                <a:path w="1474" h="82339" extrusionOk="0">
                  <a:moveTo>
                    <a:pt x="675" y="0"/>
                  </a:moveTo>
                  <a:lnTo>
                    <a:pt x="1473" y="242"/>
                  </a:lnTo>
                  <a:lnTo>
                    <a:pt x="516" y="82338"/>
                  </a:lnTo>
                  <a:lnTo>
                    <a:pt x="0" y="8232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5"/>
            <p:cNvSpPr/>
            <p:nvPr/>
          </p:nvSpPr>
          <p:spPr>
            <a:xfrm>
              <a:off x="7088192" y="3006601"/>
              <a:ext cx="297381" cy="1058429"/>
            </a:xfrm>
            <a:custGeom>
              <a:avLst/>
              <a:gdLst/>
              <a:ahLst/>
              <a:cxnLst/>
              <a:rect l="l" t="t" r="r" b="b"/>
              <a:pathLst>
                <a:path w="10056" h="35791" extrusionOk="0">
                  <a:moveTo>
                    <a:pt x="0" y="0"/>
                  </a:moveTo>
                  <a:lnTo>
                    <a:pt x="475" y="35598"/>
                  </a:lnTo>
                  <a:lnTo>
                    <a:pt x="9800" y="35790"/>
                  </a:lnTo>
                  <a:lnTo>
                    <a:pt x="10055" y="4522"/>
                  </a:ln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5"/>
            <p:cNvSpPr/>
            <p:nvPr/>
          </p:nvSpPr>
          <p:spPr>
            <a:xfrm>
              <a:off x="7071839" y="1772766"/>
              <a:ext cx="324676" cy="254501"/>
            </a:xfrm>
            <a:custGeom>
              <a:avLst/>
              <a:gdLst/>
              <a:ahLst/>
              <a:cxnLst/>
              <a:rect l="l" t="t" r="r" b="b"/>
              <a:pathLst>
                <a:path w="10979" h="8606" extrusionOk="0">
                  <a:moveTo>
                    <a:pt x="1" y="1"/>
                  </a:moveTo>
                  <a:lnTo>
                    <a:pt x="92" y="6894"/>
                  </a:lnTo>
                  <a:lnTo>
                    <a:pt x="10753" y="8606"/>
                  </a:lnTo>
                  <a:lnTo>
                    <a:pt x="10979" y="1139"/>
                  </a:lnTo>
                  <a:lnTo>
                    <a:pt x="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5"/>
            <p:cNvSpPr/>
            <p:nvPr/>
          </p:nvSpPr>
          <p:spPr>
            <a:xfrm>
              <a:off x="7091563" y="1965309"/>
              <a:ext cx="136950" cy="365043"/>
            </a:xfrm>
            <a:custGeom>
              <a:avLst/>
              <a:gdLst/>
              <a:ahLst/>
              <a:cxnLst/>
              <a:rect l="l" t="t" r="r" b="b"/>
              <a:pathLst>
                <a:path w="4631" h="12344" extrusionOk="0">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5"/>
            <p:cNvSpPr/>
            <p:nvPr/>
          </p:nvSpPr>
          <p:spPr>
            <a:xfrm>
              <a:off x="7116995" y="2033000"/>
              <a:ext cx="86115" cy="229601"/>
            </a:xfrm>
            <a:custGeom>
              <a:avLst/>
              <a:gdLst/>
              <a:ahLst/>
              <a:cxnLst/>
              <a:rect l="l" t="t" r="r" b="b"/>
              <a:pathLst>
                <a:path w="2912" h="7764" extrusionOk="0">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5"/>
            <p:cNvSpPr/>
            <p:nvPr/>
          </p:nvSpPr>
          <p:spPr>
            <a:xfrm>
              <a:off x="6819677" y="2376982"/>
              <a:ext cx="136950" cy="365043"/>
            </a:xfrm>
            <a:custGeom>
              <a:avLst/>
              <a:gdLst/>
              <a:ahLst/>
              <a:cxnLst/>
              <a:rect l="l" t="t" r="r" b="b"/>
              <a:pathLst>
                <a:path w="4631" h="12344" extrusionOk="0">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5"/>
            <p:cNvSpPr/>
            <p:nvPr/>
          </p:nvSpPr>
          <p:spPr>
            <a:xfrm>
              <a:off x="6845109" y="2444672"/>
              <a:ext cx="86115" cy="229660"/>
            </a:xfrm>
            <a:custGeom>
              <a:avLst/>
              <a:gdLst/>
              <a:ahLst/>
              <a:cxnLst/>
              <a:rect l="l" t="t" r="r" b="b"/>
              <a:pathLst>
                <a:path w="2912" h="7766" extrusionOk="0">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5"/>
            <p:cNvSpPr/>
            <p:nvPr/>
          </p:nvSpPr>
          <p:spPr>
            <a:xfrm>
              <a:off x="7192108" y="2291637"/>
              <a:ext cx="72778" cy="194084"/>
            </a:xfrm>
            <a:custGeom>
              <a:avLst/>
              <a:gdLst/>
              <a:ahLst/>
              <a:cxnLst/>
              <a:rect l="l" t="t" r="r" b="b"/>
              <a:pathLst>
                <a:path w="2461" h="6563" extrusionOk="0">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5"/>
            <p:cNvSpPr/>
            <p:nvPr/>
          </p:nvSpPr>
          <p:spPr>
            <a:xfrm>
              <a:off x="7205593" y="2327626"/>
              <a:ext cx="45808" cy="122105"/>
            </a:xfrm>
            <a:custGeom>
              <a:avLst/>
              <a:gdLst/>
              <a:ahLst/>
              <a:cxnLst/>
              <a:rect l="l" t="t" r="r" b="b"/>
              <a:pathLst>
                <a:path w="1549" h="4129" extrusionOk="0">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5"/>
            <p:cNvSpPr/>
            <p:nvPr/>
          </p:nvSpPr>
          <p:spPr>
            <a:xfrm>
              <a:off x="6722591" y="2412882"/>
              <a:ext cx="267040" cy="711840"/>
            </a:xfrm>
            <a:custGeom>
              <a:avLst/>
              <a:gdLst/>
              <a:ahLst/>
              <a:cxnLst/>
              <a:rect l="l" t="t" r="r" b="b"/>
              <a:pathLst>
                <a:path w="9030" h="24071" extrusionOk="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5"/>
            <p:cNvSpPr/>
            <p:nvPr/>
          </p:nvSpPr>
          <p:spPr>
            <a:xfrm>
              <a:off x="6772154" y="2544951"/>
              <a:ext cx="167972" cy="447728"/>
            </a:xfrm>
            <a:custGeom>
              <a:avLst/>
              <a:gdLst/>
              <a:ahLst/>
              <a:cxnLst/>
              <a:rect l="l" t="t" r="r" b="b"/>
              <a:pathLst>
                <a:path w="5680" h="15140" extrusionOk="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9" name="Google Shape;3919;p45"/>
          <p:cNvGrpSpPr/>
          <p:nvPr/>
        </p:nvGrpSpPr>
        <p:grpSpPr>
          <a:xfrm>
            <a:off x="7150356" y="868501"/>
            <a:ext cx="1086775" cy="536950"/>
            <a:chOff x="7150356" y="868501"/>
            <a:chExt cx="1086775" cy="536950"/>
          </a:xfrm>
        </p:grpSpPr>
        <p:sp>
          <p:nvSpPr>
            <p:cNvPr id="3920" name="Google Shape;3920;p45"/>
            <p:cNvSpPr/>
            <p:nvPr/>
          </p:nvSpPr>
          <p:spPr>
            <a:xfrm>
              <a:off x="7150356" y="868501"/>
              <a:ext cx="903100" cy="536950"/>
            </a:xfrm>
            <a:custGeom>
              <a:avLst/>
              <a:gdLst/>
              <a:ahLst/>
              <a:cxnLst/>
              <a:rect l="l" t="t" r="r" b="b"/>
              <a:pathLst>
                <a:path w="36124" h="21478" extrusionOk="0">
                  <a:moveTo>
                    <a:pt x="7380" y="21003"/>
                  </a:moveTo>
                  <a:cubicBezTo>
                    <a:pt x="7380" y="21003"/>
                    <a:pt x="0" y="13981"/>
                    <a:pt x="6533" y="1663"/>
                  </a:cubicBezTo>
                  <a:lnTo>
                    <a:pt x="36123" y="1"/>
                  </a:lnTo>
                  <a:cubicBezTo>
                    <a:pt x="36123" y="1"/>
                    <a:pt x="28930" y="9225"/>
                    <a:pt x="32092" y="214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5"/>
            <p:cNvSpPr/>
            <p:nvPr/>
          </p:nvSpPr>
          <p:spPr>
            <a:xfrm>
              <a:off x="7864331" y="868501"/>
              <a:ext cx="372800" cy="536950"/>
            </a:xfrm>
            <a:custGeom>
              <a:avLst/>
              <a:gdLst/>
              <a:ahLst/>
              <a:cxnLst/>
              <a:rect l="l" t="t" r="r" b="b"/>
              <a:pathLst>
                <a:path w="14912" h="21478" extrusionOk="0">
                  <a:moveTo>
                    <a:pt x="7563" y="1"/>
                  </a:moveTo>
                  <a:lnTo>
                    <a:pt x="7563" y="1"/>
                  </a:lnTo>
                  <a:cubicBezTo>
                    <a:pt x="1" y="10186"/>
                    <a:pt x="3533" y="21478"/>
                    <a:pt x="3532" y="21478"/>
                  </a:cubicBezTo>
                  <a:cubicBezTo>
                    <a:pt x="14911" y="11710"/>
                    <a:pt x="7563" y="1"/>
                    <a:pt x="7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5"/>
            <p:cNvSpPr/>
            <p:nvPr/>
          </p:nvSpPr>
          <p:spPr>
            <a:xfrm>
              <a:off x="7781206" y="868501"/>
              <a:ext cx="272200" cy="117050"/>
            </a:xfrm>
            <a:custGeom>
              <a:avLst/>
              <a:gdLst/>
              <a:ahLst/>
              <a:cxnLst/>
              <a:rect l="l" t="t" r="r" b="b"/>
              <a:pathLst>
                <a:path w="10888" h="4682" extrusionOk="0">
                  <a:moveTo>
                    <a:pt x="10888" y="1"/>
                  </a:moveTo>
                  <a:cubicBezTo>
                    <a:pt x="10888" y="1"/>
                    <a:pt x="7660" y="4682"/>
                    <a:pt x="1" y="457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5"/>
            <p:cNvSpPr/>
            <p:nvPr/>
          </p:nvSpPr>
          <p:spPr>
            <a:xfrm>
              <a:off x="7313631" y="910076"/>
              <a:ext cx="122125" cy="72950"/>
            </a:xfrm>
            <a:custGeom>
              <a:avLst/>
              <a:gdLst/>
              <a:ahLst/>
              <a:cxnLst/>
              <a:rect l="l" t="t" r="r" b="b"/>
              <a:pathLst>
                <a:path w="4885" h="2918" extrusionOk="0">
                  <a:moveTo>
                    <a:pt x="1" y="0"/>
                  </a:moveTo>
                  <a:cubicBezTo>
                    <a:pt x="1" y="0"/>
                    <a:pt x="1864" y="2917"/>
                    <a:pt x="4884" y="290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5"/>
            <p:cNvSpPr/>
            <p:nvPr/>
          </p:nvSpPr>
          <p:spPr>
            <a:xfrm>
              <a:off x="7334831" y="1166401"/>
              <a:ext cx="617825" cy="239050"/>
            </a:xfrm>
            <a:custGeom>
              <a:avLst/>
              <a:gdLst/>
              <a:ahLst/>
              <a:cxnLst/>
              <a:rect l="l" t="t" r="r" b="b"/>
              <a:pathLst>
                <a:path w="24713" h="9562" extrusionOk="0">
                  <a:moveTo>
                    <a:pt x="1" y="9087"/>
                  </a:moveTo>
                  <a:cubicBezTo>
                    <a:pt x="1" y="9087"/>
                    <a:pt x="3805" y="2492"/>
                    <a:pt x="8700" y="0"/>
                  </a:cubicBezTo>
                  <a:cubicBezTo>
                    <a:pt x="8700" y="0"/>
                    <a:pt x="16069" y="6717"/>
                    <a:pt x="24713" y="9562"/>
                  </a:cubicBezTo>
                  <a:lnTo>
                    <a:pt x="19446" y="9442"/>
                  </a:lnTo>
                  <a:cubicBezTo>
                    <a:pt x="19446" y="9442"/>
                    <a:pt x="13608" y="6695"/>
                    <a:pt x="8698" y="2065"/>
                  </a:cubicBezTo>
                  <a:cubicBezTo>
                    <a:pt x="8698" y="2065"/>
                    <a:pt x="5369" y="3414"/>
                    <a:pt x="2756" y="9087"/>
                  </a:cubicBezTo>
                  <a:lnTo>
                    <a:pt x="1" y="9087"/>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5"/>
            <p:cNvSpPr/>
            <p:nvPr/>
          </p:nvSpPr>
          <p:spPr>
            <a:xfrm>
              <a:off x="7716456" y="1315026"/>
              <a:ext cx="236200" cy="90425"/>
            </a:xfrm>
            <a:custGeom>
              <a:avLst/>
              <a:gdLst/>
              <a:ahLst/>
              <a:cxnLst/>
              <a:rect l="l" t="t" r="r" b="b"/>
              <a:pathLst>
                <a:path w="9448" h="3617" extrusionOk="0">
                  <a:moveTo>
                    <a:pt x="9448" y="3617"/>
                  </a:moveTo>
                  <a:cubicBezTo>
                    <a:pt x="9448" y="3617"/>
                    <a:pt x="5171" y="1"/>
                    <a:pt x="1" y="78"/>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5"/>
            <p:cNvSpPr/>
            <p:nvPr/>
          </p:nvSpPr>
          <p:spPr>
            <a:xfrm>
              <a:off x="7334831" y="1334026"/>
              <a:ext cx="151775" cy="59575"/>
            </a:xfrm>
            <a:custGeom>
              <a:avLst/>
              <a:gdLst/>
              <a:ahLst/>
              <a:cxnLst/>
              <a:rect l="l" t="t" r="r" b="b"/>
              <a:pathLst>
                <a:path w="6071" h="2383" extrusionOk="0">
                  <a:moveTo>
                    <a:pt x="1" y="2382"/>
                  </a:moveTo>
                  <a:cubicBezTo>
                    <a:pt x="1" y="2382"/>
                    <a:pt x="2044" y="456"/>
                    <a:pt x="607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5"/>
            <p:cNvSpPr/>
            <p:nvPr/>
          </p:nvSpPr>
          <p:spPr>
            <a:xfrm>
              <a:off x="7412506" y="874201"/>
              <a:ext cx="540150" cy="233975"/>
            </a:xfrm>
            <a:custGeom>
              <a:avLst/>
              <a:gdLst/>
              <a:ahLst/>
              <a:cxnLst/>
              <a:rect l="l" t="t" r="r" b="b"/>
              <a:pathLst>
                <a:path w="21606" h="9359" extrusionOk="0">
                  <a:moveTo>
                    <a:pt x="203" y="1202"/>
                  </a:moveTo>
                  <a:cubicBezTo>
                    <a:pt x="203" y="1202"/>
                    <a:pt x="0" y="6482"/>
                    <a:pt x="5471" y="9359"/>
                  </a:cubicBezTo>
                  <a:cubicBezTo>
                    <a:pt x="5471" y="9359"/>
                    <a:pt x="14028" y="2759"/>
                    <a:pt x="21606" y="0"/>
                  </a:cubicBezTo>
                  <a:lnTo>
                    <a:pt x="16883" y="265"/>
                  </a:lnTo>
                  <a:cubicBezTo>
                    <a:pt x="16883" y="265"/>
                    <a:pt x="12839" y="1295"/>
                    <a:pt x="5358" y="6652"/>
                  </a:cubicBezTo>
                  <a:cubicBezTo>
                    <a:pt x="5358" y="6652"/>
                    <a:pt x="2926" y="5247"/>
                    <a:pt x="1826" y="111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5"/>
            <p:cNvSpPr/>
            <p:nvPr/>
          </p:nvSpPr>
          <p:spPr>
            <a:xfrm>
              <a:off x="7484656" y="1308101"/>
              <a:ext cx="200475" cy="92250"/>
            </a:xfrm>
            <a:custGeom>
              <a:avLst/>
              <a:gdLst/>
              <a:ahLst/>
              <a:cxnLst/>
              <a:rect l="l" t="t" r="r" b="b"/>
              <a:pathLst>
                <a:path w="8019" h="3690" extrusionOk="0">
                  <a:moveTo>
                    <a:pt x="1" y="3535"/>
                  </a:moveTo>
                  <a:cubicBezTo>
                    <a:pt x="1" y="3535"/>
                    <a:pt x="1015" y="1420"/>
                    <a:pt x="2382" y="0"/>
                  </a:cubicBezTo>
                  <a:cubicBezTo>
                    <a:pt x="2382" y="0"/>
                    <a:pt x="5444" y="2260"/>
                    <a:pt x="8018" y="369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5"/>
            <p:cNvSpPr/>
            <p:nvPr/>
          </p:nvSpPr>
          <p:spPr>
            <a:xfrm>
              <a:off x="7540106" y="887826"/>
              <a:ext cx="168925" cy="71875"/>
            </a:xfrm>
            <a:custGeom>
              <a:avLst/>
              <a:gdLst/>
              <a:ahLst/>
              <a:cxnLst/>
              <a:rect l="l" t="t" r="r" b="b"/>
              <a:pathLst>
                <a:path w="6757" h="2875" extrusionOk="0">
                  <a:moveTo>
                    <a:pt x="1" y="381"/>
                  </a:moveTo>
                  <a:cubicBezTo>
                    <a:pt x="1" y="381"/>
                    <a:pt x="14" y="1861"/>
                    <a:pt x="622" y="2874"/>
                  </a:cubicBezTo>
                  <a:cubicBezTo>
                    <a:pt x="622" y="2874"/>
                    <a:pt x="3466" y="1028"/>
                    <a:pt x="675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0" name="Google Shape;3930;p45"/>
          <p:cNvGrpSpPr/>
          <p:nvPr/>
        </p:nvGrpSpPr>
        <p:grpSpPr>
          <a:xfrm>
            <a:off x="8237125" y="210888"/>
            <a:ext cx="365925" cy="855000"/>
            <a:chOff x="8267700" y="1140988"/>
            <a:chExt cx="365925" cy="855000"/>
          </a:xfrm>
        </p:grpSpPr>
        <p:sp>
          <p:nvSpPr>
            <p:cNvPr id="3931" name="Google Shape;3931;p45"/>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5"/>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5"/>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5"/>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5"/>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5"/>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5"/>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5"/>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5"/>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5"/>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5"/>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5"/>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3" name="Google Shape;3943;p45"/>
          <p:cNvSpPr txBox="1">
            <a:spLocks noGrp="1"/>
          </p:cNvSpPr>
          <p:nvPr>
            <p:ph type="ctrTitle" idx="4294967295"/>
          </p:nvPr>
        </p:nvSpPr>
        <p:spPr>
          <a:xfrm>
            <a:off x="1957550" y="2084175"/>
            <a:ext cx="4497600" cy="11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3"/>
                </a:solidFill>
              </a:rPr>
              <a:t>Thanks!</a:t>
            </a:r>
            <a:endParaRPr sz="60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1"/>
        <p:cNvGrpSpPr/>
        <p:nvPr/>
      </p:nvGrpSpPr>
      <p:grpSpPr>
        <a:xfrm>
          <a:off x="0" y="0"/>
          <a:ext cx="0" cy="0"/>
          <a:chOff x="0" y="0"/>
          <a:chExt cx="0" cy="0"/>
        </a:xfrm>
      </p:grpSpPr>
      <p:sp>
        <p:nvSpPr>
          <p:cNvPr id="2932" name="Google Shape;2932;p32"/>
          <p:cNvSpPr txBox="1">
            <a:spLocks noGrp="1"/>
          </p:cNvSpPr>
          <p:nvPr>
            <p:ph type="title"/>
          </p:nvPr>
        </p:nvSpPr>
        <p:spPr>
          <a:xfrm rot="1973">
            <a:off x="1365600" y="1970099"/>
            <a:ext cx="10452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933" name="Google Shape;2933;p32"/>
          <p:cNvSpPr txBox="1">
            <a:spLocks noGrp="1"/>
          </p:cNvSpPr>
          <p:nvPr>
            <p:ph type="title" idx="2"/>
          </p:nvPr>
        </p:nvSpPr>
        <p:spPr>
          <a:xfrm>
            <a:off x="720000" y="2454598"/>
            <a:ext cx="23364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934" name="Google Shape;2934;p32"/>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Table</a:t>
            </a:r>
            <a:r>
              <a:rPr lang="en"/>
              <a:t> of contents</a:t>
            </a:r>
            <a:endParaRPr/>
          </a:p>
        </p:txBody>
      </p:sp>
      <p:sp>
        <p:nvSpPr>
          <p:cNvPr id="2935" name="Google Shape;2935;p32"/>
          <p:cNvSpPr txBox="1">
            <a:spLocks noGrp="1"/>
          </p:cNvSpPr>
          <p:nvPr>
            <p:ph type="title" idx="3"/>
          </p:nvPr>
        </p:nvSpPr>
        <p:spPr>
          <a:xfrm rot="1973">
            <a:off x="4049400" y="1970099"/>
            <a:ext cx="10452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936" name="Google Shape;2936;p32"/>
          <p:cNvSpPr txBox="1">
            <a:spLocks noGrp="1"/>
          </p:cNvSpPr>
          <p:nvPr>
            <p:ph type="title" idx="4"/>
          </p:nvPr>
        </p:nvSpPr>
        <p:spPr>
          <a:xfrm>
            <a:off x="3403800" y="2454598"/>
            <a:ext cx="23364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t>
            </a:r>
            <a:br>
              <a:rPr lang="en-US" dirty="0"/>
            </a:br>
            <a:endParaRPr dirty="0"/>
          </a:p>
        </p:txBody>
      </p:sp>
      <p:sp>
        <p:nvSpPr>
          <p:cNvPr id="2937" name="Google Shape;2937;p32"/>
          <p:cNvSpPr txBox="1">
            <a:spLocks noGrp="1"/>
          </p:cNvSpPr>
          <p:nvPr>
            <p:ph type="title" idx="6"/>
          </p:nvPr>
        </p:nvSpPr>
        <p:spPr>
          <a:xfrm rot="1973">
            <a:off x="6733200" y="1970099"/>
            <a:ext cx="10452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2938" name="Google Shape;2938;p32"/>
          <p:cNvSpPr txBox="1">
            <a:spLocks noGrp="1"/>
          </p:cNvSpPr>
          <p:nvPr>
            <p:ph type="title" idx="7"/>
          </p:nvPr>
        </p:nvSpPr>
        <p:spPr>
          <a:xfrm>
            <a:off x="6087600" y="2454598"/>
            <a:ext cx="23364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a:t>
            </a:r>
            <a:endParaRPr dirty="0"/>
          </a:p>
          <a:p>
            <a:pPr marL="0" lvl="0" indent="0" algn="ctr" rtl="0">
              <a:spcBef>
                <a:spcPts val="0"/>
              </a:spcBef>
              <a:spcAft>
                <a:spcPts val="0"/>
              </a:spcAft>
              <a:buNone/>
            </a:pPr>
            <a:endParaRPr dirty="0"/>
          </a:p>
        </p:txBody>
      </p:sp>
      <p:grpSp>
        <p:nvGrpSpPr>
          <p:cNvPr id="2941" name="Google Shape;2941;p32"/>
          <p:cNvGrpSpPr/>
          <p:nvPr/>
        </p:nvGrpSpPr>
        <p:grpSpPr>
          <a:xfrm>
            <a:off x="7642375" y="363275"/>
            <a:ext cx="1040250" cy="1130825"/>
            <a:chOff x="7642375" y="363275"/>
            <a:chExt cx="1040250" cy="1130825"/>
          </a:xfrm>
        </p:grpSpPr>
        <p:sp>
          <p:nvSpPr>
            <p:cNvPr id="2942" name="Google Shape;2942;p32"/>
            <p:cNvSpPr/>
            <p:nvPr/>
          </p:nvSpPr>
          <p:spPr>
            <a:xfrm>
              <a:off x="7642375" y="363275"/>
              <a:ext cx="1040250" cy="1130825"/>
            </a:xfrm>
            <a:custGeom>
              <a:avLst/>
              <a:gdLst/>
              <a:ahLst/>
              <a:cxnLst/>
              <a:rect l="l" t="t" r="r" b="b"/>
              <a:pathLst>
                <a:path w="41610" h="45233" extrusionOk="0">
                  <a:moveTo>
                    <a:pt x="1490" y="45232"/>
                  </a:moveTo>
                  <a:lnTo>
                    <a:pt x="0" y="1238"/>
                  </a:lnTo>
                  <a:lnTo>
                    <a:pt x="41610" y="1"/>
                  </a:lnTo>
                  <a:lnTo>
                    <a:pt x="39380" y="452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2"/>
            <p:cNvSpPr/>
            <p:nvPr/>
          </p:nvSpPr>
          <p:spPr>
            <a:xfrm>
              <a:off x="7679325" y="394200"/>
              <a:ext cx="975425" cy="1069575"/>
            </a:xfrm>
            <a:custGeom>
              <a:avLst/>
              <a:gdLst/>
              <a:ahLst/>
              <a:cxnLst/>
              <a:rect l="l" t="t" r="r" b="b"/>
              <a:pathLst>
                <a:path w="39017" h="42783" extrusionOk="0">
                  <a:moveTo>
                    <a:pt x="39016" y="1"/>
                  </a:moveTo>
                  <a:lnTo>
                    <a:pt x="1" y="928"/>
                  </a:lnTo>
                  <a:lnTo>
                    <a:pt x="1043" y="42783"/>
                  </a:lnTo>
                  <a:lnTo>
                    <a:pt x="37294" y="42783"/>
                  </a:lnTo>
                  <a:lnTo>
                    <a:pt x="39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2"/>
            <p:cNvSpPr/>
            <p:nvPr/>
          </p:nvSpPr>
          <p:spPr>
            <a:xfrm>
              <a:off x="7689650" y="452875"/>
              <a:ext cx="906850" cy="955150"/>
            </a:xfrm>
            <a:custGeom>
              <a:avLst/>
              <a:gdLst/>
              <a:ahLst/>
              <a:cxnLst/>
              <a:rect l="l" t="t" r="r" b="b"/>
              <a:pathLst>
                <a:path w="36274" h="38206" extrusionOk="0">
                  <a:moveTo>
                    <a:pt x="1219" y="37655"/>
                  </a:moveTo>
                  <a:lnTo>
                    <a:pt x="34753" y="38206"/>
                  </a:lnTo>
                  <a:lnTo>
                    <a:pt x="36274" y="1"/>
                  </a:lnTo>
                  <a:lnTo>
                    <a:pt x="0" y="9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2"/>
            <p:cNvSpPr/>
            <p:nvPr/>
          </p:nvSpPr>
          <p:spPr>
            <a:xfrm>
              <a:off x="7705375" y="1394225"/>
              <a:ext cx="906325" cy="69550"/>
            </a:xfrm>
            <a:custGeom>
              <a:avLst/>
              <a:gdLst/>
              <a:ahLst/>
              <a:cxnLst/>
              <a:rect l="l" t="t" r="r" b="b"/>
              <a:pathLst>
                <a:path w="36253" h="2782" extrusionOk="0">
                  <a:moveTo>
                    <a:pt x="34124" y="552"/>
                  </a:moveTo>
                  <a:lnTo>
                    <a:pt x="36252" y="2782"/>
                  </a:lnTo>
                  <a:lnTo>
                    <a:pt x="1" y="2782"/>
                  </a:lnTo>
                  <a:lnTo>
                    <a:pt x="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2"/>
            <p:cNvSpPr/>
            <p:nvPr/>
          </p:nvSpPr>
          <p:spPr>
            <a:xfrm>
              <a:off x="7679325" y="394200"/>
              <a:ext cx="975425" cy="159700"/>
            </a:xfrm>
            <a:custGeom>
              <a:avLst/>
              <a:gdLst/>
              <a:ahLst/>
              <a:cxnLst/>
              <a:rect l="l" t="t" r="r" b="b"/>
              <a:pathLst>
                <a:path w="39017" h="6388" extrusionOk="0">
                  <a:moveTo>
                    <a:pt x="39016" y="1"/>
                  </a:moveTo>
                  <a:lnTo>
                    <a:pt x="1" y="928"/>
                  </a:lnTo>
                  <a:lnTo>
                    <a:pt x="413" y="6388"/>
                  </a:lnTo>
                  <a:lnTo>
                    <a:pt x="36569" y="5276"/>
                  </a:lnTo>
                  <a:lnTo>
                    <a:pt x="3901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2"/>
            <p:cNvSpPr/>
            <p:nvPr/>
          </p:nvSpPr>
          <p:spPr>
            <a:xfrm>
              <a:off x="7810000" y="591075"/>
              <a:ext cx="645475" cy="693100"/>
            </a:xfrm>
            <a:custGeom>
              <a:avLst/>
              <a:gdLst/>
              <a:ahLst/>
              <a:cxnLst/>
              <a:rect l="l" t="t" r="r" b="b"/>
              <a:pathLst>
                <a:path w="25819" h="27724" extrusionOk="0">
                  <a:moveTo>
                    <a:pt x="25818" y="0"/>
                  </a:moveTo>
                  <a:lnTo>
                    <a:pt x="0" y="967"/>
                  </a:lnTo>
                  <a:lnTo>
                    <a:pt x="1259" y="27724"/>
                  </a:lnTo>
                  <a:lnTo>
                    <a:pt x="24607" y="27724"/>
                  </a:lnTo>
                  <a:lnTo>
                    <a:pt x="25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2"/>
            <p:cNvSpPr/>
            <p:nvPr/>
          </p:nvSpPr>
          <p:spPr>
            <a:xfrm>
              <a:off x="7831775" y="923975"/>
              <a:ext cx="610375" cy="236450"/>
            </a:xfrm>
            <a:custGeom>
              <a:avLst/>
              <a:gdLst/>
              <a:ahLst/>
              <a:cxnLst/>
              <a:rect l="l" t="t" r="r" b="b"/>
              <a:pathLst>
                <a:path w="24415" h="9458" extrusionOk="0">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2"/>
            <p:cNvSpPr/>
            <p:nvPr/>
          </p:nvSpPr>
          <p:spPr>
            <a:xfrm>
              <a:off x="7944925" y="659150"/>
              <a:ext cx="469475" cy="284425"/>
            </a:xfrm>
            <a:custGeom>
              <a:avLst/>
              <a:gdLst/>
              <a:ahLst/>
              <a:cxnLst/>
              <a:rect l="l" t="t" r="r" b="b"/>
              <a:pathLst>
                <a:path w="18779" h="11377" extrusionOk="0">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2"/>
            <p:cNvSpPr/>
            <p:nvPr/>
          </p:nvSpPr>
          <p:spPr>
            <a:xfrm>
              <a:off x="7908975" y="699225"/>
              <a:ext cx="138800" cy="140200"/>
            </a:xfrm>
            <a:custGeom>
              <a:avLst/>
              <a:gdLst/>
              <a:ahLst/>
              <a:cxnLst/>
              <a:rect l="l" t="t" r="r" b="b"/>
              <a:pathLst>
                <a:path w="5552" h="5608" extrusionOk="0">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2"/>
            <p:cNvSpPr/>
            <p:nvPr/>
          </p:nvSpPr>
          <p:spPr>
            <a:xfrm>
              <a:off x="7880025" y="1120225"/>
              <a:ext cx="422675" cy="167450"/>
            </a:xfrm>
            <a:custGeom>
              <a:avLst/>
              <a:gdLst/>
              <a:ahLst/>
              <a:cxnLst/>
              <a:rect l="l" t="t" r="r" b="b"/>
              <a:pathLst>
                <a:path w="16907" h="6698" extrusionOk="0">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2"/>
            <p:cNvSpPr/>
            <p:nvPr/>
          </p:nvSpPr>
          <p:spPr>
            <a:xfrm>
              <a:off x="8289550" y="999400"/>
              <a:ext cx="128750" cy="84750"/>
            </a:xfrm>
            <a:custGeom>
              <a:avLst/>
              <a:gdLst/>
              <a:ahLst/>
              <a:cxnLst/>
              <a:rect l="l" t="t" r="r" b="b"/>
              <a:pathLst>
                <a:path w="5150" h="3390" extrusionOk="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2"/>
            <p:cNvSpPr/>
            <p:nvPr/>
          </p:nvSpPr>
          <p:spPr>
            <a:xfrm>
              <a:off x="8066925" y="1394550"/>
              <a:ext cx="311675" cy="69225"/>
            </a:xfrm>
            <a:custGeom>
              <a:avLst/>
              <a:gdLst/>
              <a:ahLst/>
              <a:cxnLst/>
              <a:rect l="l" t="t" r="r" b="b"/>
              <a:pathLst>
                <a:path w="12467" h="2769" extrusionOk="0">
                  <a:moveTo>
                    <a:pt x="1" y="1"/>
                  </a:moveTo>
                  <a:lnTo>
                    <a:pt x="991" y="2769"/>
                  </a:lnTo>
                  <a:lnTo>
                    <a:pt x="12466" y="2769"/>
                  </a:lnTo>
                  <a:lnTo>
                    <a:pt x="10846" y="394"/>
                  </a:lnTo>
                  <a:lnTo>
                    <a:pt x="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2"/>
            <p:cNvSpPr/>
            <p:nvPr/>
          </p:nvSpPr>
          <p:spPr>
            <a:xfrm>
              <a:off x="8378575" y="1405050"/>
              <a:ext cx="103575" cy="58725"/>
            </a:xfrm>
            <a:custGeom>
              <a:avLst/>
              <a:gdLst/>
              <a:ahLst/>
              <a:cxnLst/>
              <a:rect l="l" t="t" r="r" b="b"/>
              <a:pathLst>
                <a:path w="4143" h="2349" extrusionOk="0">
                  <a:moveTo>
                    <a:pt x="0" y="0"/>
                  </a:moveTo>
                  <a:lnTo>
                    <a:pt x="1216" y="2349"/>
                  </a:lnTo>
                  <a:lnTo>
                    <a:pt x="4143" y="2349"/>
                  </a:lnTo>
                  <a:lnTo>
                    <a:pt x="1216"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32"/>
          <p:cNvGrpSpPr/>
          <p:nvPr/>
        </p:nvGrpSpPr>
        <p:grpSpPr>
          <a:xfrm>
            <a:off x="6645850" y="344100"/>
            <a:ext cx="511125" cy="559850"/>
            <a:chOff x="6645850" y="344100"/>
            <a:chExt cx="511125" cy="559850"/>
          </a:xfrm>
        </p:grpSpPr>
        <p:sp>
          <p:nvSpPr>
            <p:cNvPr id="2956" name="Google Shape;2956;p32"/>
            <p:cNvSpPr/>
            <p:nvPr/>
          </p:nvSpPr>
          <p:spPr>
            <a:xfrm>
              <a:off x="6645850" y="392925"/>
              <a:ext cx="511025" cy="511025"/>
            </a:xfrm>
            <a:custGeom>
              <a:avLst/>
              <a:gdLst/>
              <a:ahLst/>
              <a:cxnLst/>
              <a:rect l="l" t="t" r="r" b="b"/>
              <a:pathLst>
                <a:path w="20441" h="20441" extrusionOk="0">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2"/>
            <p:cNvSpPr/>
            <p:nvPr/>
          </p:nvSpPr>
          <p:spPr>
            <a:xfrm>
              <a:off x="6645975" y="344100"/>
              <a:ext cx="511000" cy="511025"/>
            </a:xfrm>
            <a:custGeom>
              <a:avLst/>
              <a:gdLst/>
              <a:ahLst/>
              <a:cxnLst/>
              <a:rect l="l" t="t" r="r" b="b"/>
              <a:pathLst>
                <a:path w="20440" h="20441" extrusionOk="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2"/>
            <p:cNvSpPr/>
            <p:nvPr/>
          </p:nvSpPr>
          <p:spPr>
            <a:xfrm>
              <a:off x="6720950" y="379575"/>
              <a:ext cx="405300" cy="430225"/>
            </a:xfrm>
            <a:custGeom>
              <a:avLst/>
              <a:gdLst/>
              <a:ahLst/>
              <a:cxnLst/>
              <a:rect l="l" t="t" r="r" b="b"/>
              <a:pathLst>
                <a:path w="16212" h="17209" extrusionOk="0">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2"/>
            <p:cNvSpPr/>
            <p:nvPr/>
          </p:nvSpPr>
          <p:spPr>
            <a:xfrm>
              <a:off x="6703275" y="401400"/>
              <a:ext cx="396375" cy="396375"/>
            </a:xfrm>
            <a:custGeom>
              <a:avLst/>
              <a:gdLst/>
              <a:ahLst/>
              <a:cxnLst/>
              <a:rect l="l" t="t" r="r" b="b"/>
              <a:pathLst>
                <a:path w="15855" h="15855" extrusionOk="0">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2"/>
            <p:cNvSpPr/>
            <p:nvPr/>
          </p:nvSpPr>
          <p:spPr>
            <a:xfrm>
              <a:off x="6703275" y="413400"/>
              <a:ext cx="396375" cy="396375"/>
            </a:xfrm>
            <a:custGeom>
              <a:avLst/>
              <a:gdLst/>
              <a:ahLst/>
              <a:cxnLst/>
              <a:rect l="l" t="t" r="r" b="b"/>
              <a:pathLst>
                <a:path w="15855" h="15855" extrusionOk="0">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2"/>
            <p:cNvSpPr/>
            <p:nvPr/>
          </p:nvSpPr>
          <p:spPr>
            <a:xfrm>
              <a:off x="6892350" y="602475"/>
              <a:ext cx="18200" cy="18200"/>
            </a:xfrm>
            <a:custGeom>
              <a:avLst/>
              <a:gdLst/>
              <a:ahLst/>
              <a:cxnLst/>
              <a:rect l="l" t="t" r="r" b="b"/>
              <a:pathLst>
                <a:path w="728" h="728" extrusionOk="0">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2"/>
            <p:cNvSpPr/>
            <p:nvPr/>
          </p:nvSpPr>
          <p:spPr>
            <a:xfrm>
              <a:off x="6702800" y="401400"/>
              <a:ext cx="397275" cy="210200"/>
            </a:xfrm>
            <a:custGeom>
              <a:avLst/>
              <a:gdLst/>
              <a:ahLst/>
              <a:cxnLst/>
              <a:rect l="l" t="t" r="r" b="b"/>
              <a:pathLst>
                <a:path w="15891" h="8408" extrusionOk="0">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2"/>
            <p:cNvSpPr/>
            <p:nvPr/>
          </p:nvSpPr>
          <p:spPr>
            <a:xfrm>
              <a:off x="6870675" y="426800"/>
              <a:ext cx="52925" cy="184800"/>
            </a:xfrm>
            <a:custGeom>
              <a:avLst/>
              <a:gdLst/>
              <a:ahLst/>
              <a:cxnLst/>
              <a:rect l="l" t="t" r="r" b="b"/>
              <a:pathLst>
                <a:path w="2117" h="7392" extrusionOk="0">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2"/>
            <p:cNvSpPr/>
            <p:nvPr/>
          </p:nvSpPr>
          <p:spPr>
            <a:xfrm>
              <a:off x="6901450" y="581150"/>
              <a:ext cx="140250" cy="49850"/>
            </a:xfrm>
            <a:custGeom>
              <a:avLst/>
              <a:gdLst/>
              <a:ahLst/>
              <a:cxnLst/>
              <a:rect l="l" t="t" r="r" b="b"/>
              <a:pathLst>
                <a:path w="5610" h="1994" extrusionOk="0">
                  <a:moveTo>
                    <a:pt x="0" y="1217"/>
                  </a:moveTo>
                  <a:cubicBezTo>
                    <a:pt x="0" y="1217"/>
                    <a:pt x="2251" y="1"/>
                    <a:pt x="5610" y="861"/>
                  </a:cubicBezTo>
                  <a:cubicBezTo>
                    <a:pt x="5608" y="863"/>
                    <a:pt x="2548" y="1993"/>
                    <a:pt x="0" y="12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37;p32">
            <a:extLst>
              <a:ext uri="{FF2B5EF4-FFF2-40B4-BE49-F238E27FC236}">
                <a16:creationId xmlns:a16="http://schemas.microsoft.com/office/drawing/2014/main" id="{D3C05EA2-F6B0-B22C-A6DA-C97EA1276BB8}"/>
              </a:ext>
            </a:extLst>
          </p:cNvPr>
          <p:cNvSpPr txBox="1">
            <a:spLocks/>
          </p:cNvSpPr>
          <p:nvPr/>
        </p:nvSpPr>
        <p:spPr>
          <a:xfrm rot="1973">
            <a:off x="4049399" y="3051297"/>
            <a:ext cx="1045200" cy="65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ungee"/>
              <a:buNone/>
              <a:defRPr sz="3000" b="0" i="0" u="none" strike="noStrike" cap="none">
                <a:solidFill>
                  <a:schemeClr val="accent2"/>
                </a:solidFill>
                <a:latin typeface="Bungee"/>
                <a:ea typeface="Bungee"/>
                <a:cs typeface="Bungee"/>
                <a:sym typeface="Bungee"/>
              </a:defRPr>
            </a:lvl1pPr>
            <a:lvl2pPr marR="0" lvl="1"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2pPr>
            <a:lvl3pPr marR="0" lvl="2"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3pPr>
            <a:lvl4pPr marR="0" lvl="3"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4pPr>
            <a:lvl5pPr marR="0" lvl="4"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5pPr>
            <a:lvl6pPr marR="0" lvl="5"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6pPr>
            <a:lvl7pPr marR="0" lvl="6"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7pPr>
            <a:lvl8pPr marR="0" lvl="7"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8pPr>
            <a:lvl9pPr marR="0" lvl="8" algn="ctr" rtl="0">
              <a:lnSpc>
                <a:spcPct val="100000"/>
              </a:lnSpc>
              <a:spcBef>
                <a:spcPts val="0"/>
              </a:spcBef>
              <a:spcAft>
                <a:spcPts val="0"/>
              </a:spcAft>
              <a:buClr>
                <a:schemeClr val="dk1"/>
              </a:buClr>
              <a:buSzPts val="3000"/>
              <a:buFont typeface="Bungee"/>
              <a:buNone/>
              <a:defRPr sz="3000" b="0" i="0" u="none" strike="noStrike" cap="none">
                <a:solidFill>
                  <a:schemeClr val="dk1"/>
                </a:solidFill>
                <a:latin typeface="Bungee"/>
                <a:ea typeface="Bungee"/>
                <a:cs typeface="Bungee"/>
                <a:sym typeface="Bungee"/>
              </a:defRPr>
            </a:lvl9pPr>
          </a:lstStyle>
          <a:p>
            <a:r>
              <a:rPr lang="en" dirty="0"/>
              <a:t>04</a:t>
            </a:r>
          </a:p>
        </p:txBody>
      </p:sp>
      <p:sp>
        <p:nvSpPr>
          <p:cNvPr id="4" name="TextBox 3">
            <a:extLst>
              <a:ext uri="{FF2B5EF4-FFF2-40B4-BE49-F238E27FC236}">
                <a16:creationId xmlns:a16="http://schemas.microsoft.com/office/drawing/2014/main" id="{7B293A98-CE7C-9959-7021-2FBC522EAA1F}"/>
              </a:ext>
            </a:extLst>
          </p:cNvPr>
          <p:cNvSpPr txBox="1"/>
          <p:nvPr/>
        </p:nvSpPr>
        <p:spPr>
          <a:xfrm>
            <a:off x="3224644" y="3570743"/>
            <a:ext cx="2694709" cy="338554"/>
          </a:xfrm>
          <a:prstGeom prst="rect">
            <a:avLst/>
          </a:prstGeom>
          <a:noFill/>
        </p:spPr>
        <p:txBody>
          <a:bodyPr wrap="square" rtlCol="0">
            <a:spAutoFit/>
          </a:bodyPr>
          <a:lstStyle/>
          <a:p>
            <a:pPr marL="0" lvl="0" indent="0" algn="ctr" rtl="0">
              <a:spcBef>
                <a:spcPts val="0"/>
              </a:spcBef>
              <a:spcAft>
                <a:spcPts val="0"/>
              </a:spcAft>
              <a:buNone/>
            </a:pPr>
            <a:r>
              <a:rPr lang="en-US" sz="1600" dirty="0">
                <a:latin typeface="Bungee" panose="020B060402020202020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3"/>
          <p:cNvSpPr/>
          <p:nvPr/>
        </p:nvSpPr>
        <p:spPr>
          <a:xfrm>
            <a:off x="3634375" y="540000"/>
            <a:ext cx="1875300" cy="1875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3"/>
          <p:cNvSpPr txBox="1">
            <a:spLocks noGrp="1"/>
          </p:cNvSpPr>
          <p:nvPr>
            <p:ph type="title"/>
          </p:nvPr>
        </p:nvSpPr>
        <p:spPr>
          <a:xfrm>
            <a:off x="2141725" y="2486475"/>
            <a:ext cx="4860600" cy="108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Introduction</a:t>
            </a:r>
            <a:endParaRPr sz="4400" dirty="0">
              <a:solidFill>
                <a:schemeClr val="accent2"/>
              </a:solidFill>
            </a:endParaRPr>
          </a:p>
        </p:txBody>
      </p:sp>
      <p:sp>
        <p:nvSpPr>
          <p:cNvPr id="2971" name="Google Shape;2971;p33"/>
          <p:cNvSpPr txBox="1">
            <a:spLocks noGrp="1"/>
          </p:cNvSpPr>
          <p:nvPr>
            <p:ph type="title" idx="2"/>
          </p:nvPr>
        </p:nvSpPr>
        <p:spPr>
          <a:xfrm>
            <a:off x="3724875" y="1018539"/>
            <a:ext cx="1694100" cy="911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grpSp>
        <p:nvGrpSpPr>
          <p:cNvPr id="2972" name="Google Shape;2972;p33"/>
          <p:cNvGrpSpPr/>
          <p:nvPr/>
        </p:nvGrpSpPr>
        <p:grpSpPr>
          <a:xfrm>
            <a:off x="1551725" y="1388625"/>
            <a:ext cx="665975" cy="1386525"/>
            <a:chOff x="1551725" y="1388625"/>
            <a:chExt cx="665975" cy="1386525"/>
          </a:xfrm>
        </p:grpSpPr>
        <p:sp>
          <p:nvSpPr>
            <p:cNvPr id="2973" name="Google Shape;2973;p33"/>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3"/>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3"/>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3"/>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3"/>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3"/>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3"/>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3"/>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3"/>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3"/>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3"/>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3"/>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3"/>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3"/>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3"/>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3"/>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3"/>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3"/>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3"/>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3"/>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3"/>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3"/>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3"/>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3"/>
          <p:cNvGrpSpPr/>
          <p:nvPr/>
        </p:nvGrpSpPr>
        <p:grpSpPr>
          <a:xfrm>
            <a:off x="926825" y="3403125"/>
            <a:ext cx="1347975" cy="978350"/>
            <a:chOff x="926825" y="3403125"/>
            <a:chExt cx="1347975" cy="978350"/>
          </a:xfrm>
        </p:grpSpPr>
        <p:sp>
          <p:nvSpPr>
            <p:cNvPr id="2997" name="Google Shape;2997;p33"/>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3"/>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3"/>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3"/>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3"/>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3"/>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3"/>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3"/>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3"/>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3"/>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3"/>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3"/>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3"/>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3"/>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3"/>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3"/>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3"/>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3"/>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3"/>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3"/>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3"/>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3"/>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3"/>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3"/>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3"/>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3"/>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3"/>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3"/>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3"/>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3"/>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3"/>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3"/>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3"/>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3"/>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3"/>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3"/>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3"/>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3"/>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3"/>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6" name="Google Shape;3036;p33"/>
          <p:cNvGrpSpPr/>
          <p:nvPr/>
        </p:nvGrpSpPr>
        <p:grpSpPr>
          <a:xfrm>
            <a:off x="6906150" y="3036200"/>
            <a:ext cx="1979375" cy="1408050"/>
            <a:chOff x="6906150" y="3036200"/>
            <a:chExt cx="1979375" cy="1408050"/>
          </a:xfrm>
        </p:grpSpPr>
        <p:sp>
          <p:nvSpPr>
            <p:cNvPr id="3037" name="Google Shape;3037;p33"/>
            <p:cNvSpPr/>
            <p:nvPr/>
          </p:nvSpPr>
          <p:spPr>
            <a:xfrm>
              <a:off x="6906150" y="3036200"/>
              <a:ext cx="1613225" cy="1360525"/>
            </a:xfrm>
            <a:custGeom>
              <a:avLst/>
              <a:gdLst/>
              <a:ahLst/>
              <a:cxnLst/>
              <a:rect l="l" t="t" r="r" b="b"/>
              <a:pathLst>
                <a:path w="64529" h="54421" extrusionOk="0">
                  <a:moveTo>
                    <a:pt x="3387" y="54420"/>
                  </a:moveTo>
                  <a:lnTo>
                    <a:pt x="0" y="0"/>
                  </a:lnTo>
                  <a:lnTo>
                    <a:pt x="64528" y="0"/>
                  </a:lnTo>
                  <a:lnTo>
                    <a:pt x="62190" y="541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3"/>
            <p:cNvSpPr/>
            <p:nvPr/>
          </p:nvSpPr>
          <p:spPr>
            <a:xfrm>
              <a:off x="8460875" y="3036200"/>
              <a:ext cx="424650" cy="1353900"/>
            </a:xfrm>
            <a:custGeom>
              <a:avLst/>
              <a:gdLst/>
              <a:ahLst/>
              <a:cxnLst/>
              <a:rect l="l" t="t" r="r" b="b"/>
              <a:pathLst>
                <a:path w="16986" h="54156" extrusionOk="0">
                  <a:moveTo>
                    <a:pt x="2339" y="0"/>
                  </a:moveTo>
                  <a:lnTo>
                    <a:pt x="1" y="54155"/>
                  </a:lnTo>
                  <a:lnTo>
                    <a:pt x="11248" y="54155"/>
                  </a:lnTo>
                  <a:lnTo>
                    <a:pt x="16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3"/>
            <p:cNvSpPr/>
            <p:nvPr/>
          </p:nvSpPr>
          <p:spPr>
            <a:xfrm>
              <a:off x="6912300" y="3098300"/>
              <a:ext cx="1604350" cy="14550"/>
            </a:xfrm>
            <a:custGeom>
              <a:avLst/>
              <a:gdLst/>
              <a:ahLst/>
              <a:cxnLst/>
              <a:rect l="l" t="t" r="r" b="b"/>
              <a:pathLst>
                <a:path w="64174" h="582" extrusionOk="0">
                  <a:moveTo>
                    <a:pt x="64172" y="1"/>
                  </a:moveTo>
                  <a:lnTo>
                    <a:pt x="0" y="373"/>
                  </a:lnTo>
                  <a:lnTo>
                    <a:pt x="2" y="581"/>
                  </a:lnTo>
                  <a:lnTo>
                    <a:pt x="64174" y="209"/>
                  </a:lnTo>
                  <a:lnTo>
                    <a:pt x="64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3"/>
            <p:cNvSpPr/>
            <p:nvPr/>
          </p:nvSpPr>
          <p:spPr>
            <a:xfrm>
              <a:off x="6906150" y="3036200"/>
              <a:ext cx="1613225" cy="9375"/>
            </a:xfrm>
            <a:custGeom>
              <a:avLst/>
              <a:gdLst/>
              <a:ahLst/>
              <a:cxnLst/>
              <a:rect l="l" t="t" r="r" b="b"/>
              <a:pathLst>
                <a:path w="64529" h="375" extrusionOk="0">
                  <a:moveTo>
                    <a:pt x="0" y="0"/>
                  </a:moveTo>
                  <a:cubicBezTo>
                    <a:pt x="0" y="0"/>
                    <a:pt x="18282" y="375"/>
                    <a:pt x="37402" y="375"/>
                  </a:cubicBezTo>
                  <a:cubicBezTo>
                    <a:pt x="46962" y="375"/>
                    <a:pt x="56730" y="281"/>
                    <a:pt x="64528" y="0"/>
                  </a:cubicBezTo>
                  <a:close/>
                </a:path>
              </a:pathLst>
            </a:custGeom>
            <a:solidFill>
              <a:srgbClr val="D45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3"/>
            <p:cNvSpPr/>
            <p:nvPr/>
          </p:nvSpPr>
          <p:spPr>
            <a:xfrm>
              <a:off x="7377225" y="3542375"/>
              <a:ext cx="1121300" cy="428400"/>
            </a:xfrm>
            <a:custGeom>
              <a:avLst/>
              <a:gdLst/>
              <a:ahLst/>
              <a:cxnLst/>
              <a:rect l="l" t="t" r="r" b="b"/>
              <a:pathLst>
                <a:path w="44852" h="17136" extrusionOk="0">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3"/>
            <p:cNvSpPr/>
            <p:nvPr/>
          </p:nvSpPr>
          <p:spPr>
            <a:xfrm>
              <a:off x="7570325" y="3603050"/>
              <a:ext cx="919225" cy="367600"/>
            </a:xfrm>
            <a:custGeom>
              <a:avLst/>
              <a:gdLst/>
              <a:ahLst/>
              <a:cxnLst/>
              <a:rect l="l" t="t" r="r" b="b"/>
              <a:pathLst>
                <a:path w="36769" h="14704" extrusionOk="0">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3"/>
            <p:cNvSpPr/>
            <p:nvPr/>
          </p:nvSpPr>
          <p:spPr>
            <a:xfrm>
              <a:off x="8043825" y="3713675"/>
              <a:ext cx="331200" cy="189025"/>
            </a:xfrm>
            <a:custGeom>
              <a:avLst/>
              <a:gdLst/>
              <a:ahLst/>
              <a:cxnLst/>
              <a:rect l="l" t="t" r="r" b="b"/>
              <a:pathLst>
                <a:path w="13248" h="7561" extrusionOk="0">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3"/>
            <p:cNvSpPr/>
            <p:nvPr/>
          </p:nvSpPr>
          <p:spPr>
            <a:xfrm>
              <a:off x="7224800" y="3421275"/>
              <a:ext cx="1274775" cy="549500"/>
            </a:xfrm>
            <a:custGeom>
              <a:avLst/>
              <a:gdLst/>
              <a:ahLst/>
              <a:cxnLst/>
              <a:rect l="l" t="t" r="r" b="b"/>
              <a:pathLst>
                <a:path w="50991" h="21980" extrusionOk="0">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3"/>
            <p:cNvSpPr/>
            <p:nvPr/>
          </p:nvSpPr>
          <p:spPr>
            <a:xfrm>
              <a:off x="7137825" y="3038300"/>
              <a:ext cx="443025" cy="829300"/>
            </a:xfrm>
            <a:custGeom>
              <a:avLst/>
              <a:gdLst/>
              <a:ahLst/>
              <a:cxnLst/>
              <a:rect l="l" t="t" r="r" b="b"/>
              <a:pathLst>
                <a:path w="17721" h="33172" extrusionOk="0">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3"/>
            <p:cNvSpPr/>
            <p:nvPr/>
          </p:nvSpPr>
          <p:spPr>
            <a:xfrm>
              <a:off x="7019225" y="3037650"/>
              <a:ext cx="261125" cy="254400"/>
            </a:xfrm>
            <a:custGeom>
              <a:avLst/>
              <a:gdLst/>
              <a:ahLst/>
              <a:cxnLst/>
              <a:rect l="l" t="t" r="r" b="b"/>
              <a:pathLst>
                <a:path w="10445" h="10176" extrusionOk="0">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3"/>
            <p:cNvSpPr/>
            <p:nvPr/>
          </p:nvSpPr>
          <p:spPr>
            <a:xfrm>
              <a:off x="6907525" y="3038075"/>
              <a:ext cx="464925" cy="367075"/>
            </a:xfrm>
            <a:custGeom>
              <a:avLst/>
              <a:gdLst/>
              <a:ahLst/>
              <a:cxnLst/>
              <a:rect l="l" t="t" r="r" b="b"/>
              <a:pathLst>
                <a:path w="18597" h="14683" extrusionOk="0">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3"/>
            <p:cNvSpPr/>
            <p:nvPr/>
          </p:nvSpPr>
          <p:spPr>
            <a:xfrm>
              <a:off x="7533200" y="3037925"/>
              <a:ext cx="970175" cy="632175"/>
            </a:xfrm>
            <a:custGeom>
              <a:avLst/>
              <a:gdLst/>
              <a:ahLst/>
              <a:cxnLst/>
              <a:rect l="l" t="t" r="r" b="b"/>
              <a:pathLst>
                <a:path w="38807" h="25287" extrusionOk="0">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3"/>
            <p:cNvSpPr/>
            <p:nvPr/>
          </p:nvSpPr>
          <p:spPr>
            <a:xfrm>
              <a:off x="7733475" y="3036500"/>
              <a:ext cx="671000" cy="232650"/>
            </a:xfrm>
            <a:custGeom>
              <a:avLst/>
              <a:gdLst/>
              <a:ahLst/>
              <a:cxnLst/>
              <a:rect l="l" t="t" r="r" b="b"/>
              <a:pathLst>
                <a:path w="26840" h="9306" extrusionOk="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3"/>
            <p:cNvSpPr/>
            <p:nvPr/>
          </p:nvSpPr>
          <p:spPr>
            <a:xfrm>
              <a:off x="7853350" y="3037425"/>
              <a:ext cx="389425" cy="172000"/>
            </a:xfrm>
            <a:custGeom>
              <a:avLst/>
              <a:gdLst/>
              <a:ahLst/>
              <a:cxnLst/>
              <a:rect l="l" t="t" r="r" b="b"/>
              <a:pathLst>
                <a:path w="15577" h="6880" extrusionOk="0">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3"/>
            <p:cNvSpPr/>
            <p:nvPr/>
          </p:nvSpPr>
          <p:spPr>
            <a:xfrm>
              <a:off x="7040300" y="4384325"/>
              <a:ext cx="1671400" cy="59925"/>
            </a:xfrm>
            <a:custGeom>
              <a:avLst/>
              <a:gdLst/>
              <a:ahLst/>
              <a:cxnLst/>
              <a:rect l="l" t="t" r="r" b="b"/>
              <a:pathLst>
                <a:path w="66856" h="2397" extrusionOk="0">
                  <a:moveTo>
                    <a:pt x="66855" y="0"/>
                  </a:moveTo>
                  <a:lnTo>
                    <a:pt x="1" y="264"/>
                  </a:lnTo>
                  <a:lnTo>
                    <a:pt x="206" y="2396"/>
                  </a:lnTo>
                  <a:lnTo>
                    <a:pt x="66670" y="2077"/>
                  </a:lnTo>
                  <a:lnTo>
                    <a:pt x="66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3"/>
            <p:cNvSpPr/>
            <p:nvPr/>
          </p:nvSpPr>
          <p:spPr>
            <a:xfrm>
              <a:off x="6943575" y="3158475"/>
              <a:ext cx="1491875" cy="334975"/>
            </a:xfrm>
            <a:custGeom>
              <a:avLst/>
              <a:gdLst/>
              <a:ahLst/>
              <a:cxnLst/>
              <a:rect l="l" t="t" r="r" b="b"/>
              <a:pathLst>
                <a:path w="59675" h="13399" extrusionOk="0">
                  <a:moveTo>
                    <a:pt x="1" y="0"/>
                  </a:moveTo>
                  <a:lnTo>
                    <a:pt x="59674" y="0"/>
                  </a:lnTo>
                  <a:lnTo>
                    <a:pt x="59029" y="13399"/>
                  </a:lnTo>
                  <a:lnTo>
                    <a:pt x="646" y="130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3"/>
            <p:cNvSpPr/>
            <p:nvPr/>
          </p:nvSpPr>
          <p:spPr>
            <a:xfrm>
              <a:off x="6966575" y="3541325"/>
              <a:ext cx="1457375" cy="335000"/>
            </a:xfrm>
            <a:custGeom>
              <a:avLst/>
              <a:gdLst/>
              <a:ahLst/>
              <a:cxnLst/>
              <a:rect l="l" t="t" r="r" b="b"/>
              <a:pathLst>
                <a:path w="58295" h="13400" extrusionOk="0">
                  <a:moveTo>
                    <a:pt x="1" y="1"/>
                  </a:moveTo>
                  <a:lnTo>
                    <a:pt x="58294" y="1"/>
                  </a:lnTo>
                  <a:lnTo>
                    <a:pt x="58109" y="13399"/>
                  </a:lnTo>
                  <a:lnTo>
                    <a:pt x="969"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3"/>
            <p:cNvSpPr/>
            <p:nvPr/>
          </p:nvSpPr>
          <p:spPr>
            <a:xfrm>
              <a:off x="7003450" y="3924150"/>
              <a:ext cx="1420500" cy="335000"/>
            </a:xfrm>
            <a:custGeom>
              <a:avLst/>
              <a:gdLst/>
              <a:ahLst/>
              <a:cxnLst/>
              <a:rect l="l" t="t" r="r" b="b"/>
              <a:pathLst>
                <a:path w="56820" h="13400" extrusionOk="0">
                  <a:moveTo>
                    <a:pt x="0" y="1"/>
                  </a:moveTo>
                  <a:lnTo>
                    <a:pt x="56819" y="1"/>
                  </a:lnTo>
                  <a:lnTo>
                    <a:pt x="56634" y="13399"/>
                  </a:lnTo>
                  <a:lnTo>
                    <a:pt x="968"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3"/>
            <p:cNvSpPr/>
            <p:nvPr/>
          </p:nvSpPr>
          <p:spPr>
            <a:xfrm>
              <a:off x="8419275" y="3158475"/>
              <a:ext cx="56475" cy="334975"/>
            </a:xfrm>
            <a:custGeom>
              <a:avLst/>
              <a:gdLst/>
              <a:ahLst/>
              <a:cxnLst/>
              <a:rect l="l" t="t" r="r" b="b"/>
              <a:pathLst>
                <a:path w="2259" h="13399" extrusionOk="0">
                  <a:moveTo>
                    <a:pt x="646" y="0"/>
                  </a:moveTo>
                  <a:lnTo>
                    <a:pt x="1" y="13399"/>
                  </a:lnTo>
                  <a:lnTo>
                    <a:pt x="1665" y="13399"/>
                  </a:lnTo>
                  <a:lnTo>
                    <a:pt x="22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3"/>
            <p:cNvSpPr/>
            <p:nvPr/>
          </p:nvSpPr>
          <p:spPr>
            <a:xfrm>
              <a:off x="8411250" y="3541325"/>
              <a:ext cx="49650" cy="335000"/>
            </a:xfrm>
            <a:custGeom>
              <a:avLst/>
              <a:gdLst/>
              <a:ahLst/>
              <a:cxnLst/>
              <a:rect l="l" t="t" r="r" b="b"/>
              <a:pathLst>
                <a:path w="1986" h="13400" extrusionOk="0">
                  <a:moveTo>
                    <a:pt x="507" y="1"/>
                  </a:moveTo>
                  <a:lnTo>
                    <a:pt x="1" y="13398"/>
                  </a:lnTo>
                  <a:lnTo>
                    <a:pt x="1450" y="13399"/>
                  </a:lnTo>
                  <a:lnTo>
                    <a:pt x="1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3"/>
            <p:cNvSpPr/>
            <p:nvPr/>
          </p:nvSpPr>
          <p:spPr>
            <a:xfrm>
              <a:off x="8398600" y="3924150"/>
              <a:ext cx="48925" cy="335000"/>
            </a:xfrm>
            <a:custGeom>
              <a:avLst/>
              <a:gdLst/>
              <a:ahLst/>
              <a:cxnLst/>
              <a:rect l="l" t="t" r="r" b="b"/>
              <a:pathLst>
                <a:path w="1957" h="13400" extrusionOk="0">
                  <a:moveTo>
                    <a:pt x="507" y="1"/>
                  </a:moveTo>
                  <a:lnTo>
                    <a:pt x="0" y="13394"/>
                  </a:lnTo>
                  <a:lnTo>
                    <a:pt x="1499" y="13399"/>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3"/>
            <p:cNvSpPr/>
            <p:nvPr/>
          </p:nvSpPr>
          <p:spPr>
            <a:xfrm>
              <a:off x="7041475" y="4390075"/>
              <a:ext cx="1670225" cy="47325"/>
            </a:xfrm>
            <a:custGeom>
              <a:avLst/>
              <a:gdLst/>
              <a:ahLst/>
              <a:cxnLst/>
              <a:rect l="l" t="t" r="r" b="b"/>
              <a:pathLst>
                <a:path w="66809" h="1893" extrusionOk="0">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3"/>
            <p:cNvSpPr/>
            <p:nvPr/>
          </p:nvSpPr>
          <p:spPr>
            <a:xfrm>
              <a:off x="6945600" y="3156725"/>
              <a:ext cx="394600" cy="106200"/>
            </a:xfrm>
            <a:custGeom>
              <a:avLst/>
              <a:gdLst/>
              <a:ahLst/>
              <a:cxnLst/>
              <a:rect l="l" t="t" r="r" b="b"/>
              <a:pathLst>
                <a:path w="15784" h="4248" extrusionOk="0">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3"/>
            <p:cNvSpPr/>
            <p:nvPr/>
          </p:nvSpPr>
          <p:spPr>
            <a:xfrm>
              <a:off x="6947925" y="3174900"/>
              <a:ext cx="864775" cy="315675"/>
            </a:xfrm>
            <a:custGeom>
              <a:avLst/>
              <a:gdLst/>
              <a:ahLst/>
              <a:cxnLst/>
              <a:rect l="l" t="t" r="r" b="b"/>
              <a:pathLst>
                <a:path w="34591" h="12627" extrusionOk="0">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3"/>
            <p:cNvSpPr/>
            <p:nvPr/>
          </p:nvSpPr>
          <p:spPr>
            <a:xfrm>
              <a:off x="6953175" y="3223250"/>
              <a:ext cx="820575" cy="267400"/>
            </a:xfrm>
            <a:custGeom>
              <a:avLst/>
              <a:gdLst/>
              <a:ahLst/>
              <a:cxnLst/>
              <a:rect l="l" t="t" r="r" b="b"/>
              <a:pathLst>
                <a:path w="32823" h="10696" extrusionOk="0">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3"/>
            <p:cNvSpPr/>
            <p:nvPr/>
          </p:nvSpPr>
          <p:spPr>
            <a:xfrm>
              <a:off x="6958600" y="3323750"/>
              <a:ext cx="583450" cy="165525"/>
            </a:xfrm>
            <a:custGeom>
              <a:avLst/>
              <a:gdLst/>
              <a:ahLst/>
              <a:cxnLst/>
              <a:rect l="l" t="t" r="r" b="b"/>
              <a:pathLst>
                <a:path w="23338" h="6621" extrusionOk="0">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3"/>
            <p:cNvSpPr/>
            <p:nvPr/>
          </p:nvSpPr>
          <p:spPr>
            <a:xfrm>
              <a:off x="7483575" y="3281175"/>
              <a:ext cx="194325" cy="154000"/>
            </a:xfrm>
            <a:custGeom>
              <a:avLst/>
              <a:gdLst/>
              <a:ahLst/>
              <a:cxnLst/>
              <a:rect l="l" t="t" r="r" b="b"/>
              <a:pathLst>
                <a:path w="7773" h="6160" extrusionOk="0">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3"/>
            <p:cNvSpPr/>
            <p:nvPr/>
          </p:nvSpPr>
          <p:spPr>
            <a:xfrm>
              <a:off x="7503400" y="3155725"/>
              <a:ext cx="492925" cy="340275"/>
            </a:xfrm>
            <a:custGeom>
              <a:avLst/>
              <a:gdLst/>
              <a:ahLst/>
              <a:cxnLst/>
              <a:rect l="l" t="t" r="r" b="b"/>
              <a:pathLst>
                <a:path w="19717" h="13611" extrusionOk="0">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3"/>
            <p:cNvSpPr/>
            <p:nvPr/>
          </p:nvSpPr>
          <p:spPr>
            <a:xfrm>
              <a:off x="7647475" y="3154950"/>
              <a:ext cx="402100" cy="92600"/>
            </a:xfrm>
            <a:custGeom>
              <a:avLst/>
              <a:gdLst/>
              <a:ahLst/>
              <a:cxnLst/>
              <a:rect l="l" t="t" r="r" b="b"/>
              <a:pathLst>
                <a:path w="16084" h="3704" extrusionOk="0">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3"/>
            <p:cNvSpPr/>
            <p:nvPr/>
          </p:nvSpPr>
          <p:spPr>
            <a:xfrm>
              <a:off x="6944300" y="3157275"/>
              <a:ext cx="157175" cy="47275"/>
            </a:xfrm>
            <a:custGeom>
              <a:avLst/>
              <a:gdLst/>
              <a:ahLst/>
              <a:cxnLst/>
              <a:rect l="l" t="t" r="r" b="b"/>
              <a:pathLst>
                <a:path w="6287" h="1891" extrusionOk="0">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3"/>
            <p:cNvSpPr/>
            <p:nvPr/>
          </p:nvSpPr>
          <p:spPr>
            <a:xfrm>
              <a:off x="7915050" y="3156975"/>
              <a:ext cx="403950" cy="335575"/>
            </a:xfrm>
            <a:custGeom>
              <a:avLst/>
              <a:gdLst/>
              <a:ahLst/>
              <a:cxnLst/>
              <a:rect l="l" t="t" r="r" b="b"/>
              <a:pathLst>
                <a:path w="16158" h="13423" extrusionOk="0">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3"/>
            <p:cNvSpPr/>
            <p:nvPr/>
          </p:nvSpPr>
          <p:spPr>
            <a:xfrm>
              <a:off x="7997125" y="3155525"/>
              <a:ext cx="364625" cy="335400"/>
            </a:xfrm>
            <a:custGeom>
              <a:avLst/>
              <a:gdLst/>
              <a:ahLst/>
              <a:cxnLst/>
              <a:rect l="l" t="t" r="r" b="b"/>
              <a:pathLst>
                <a:path w="14585" h="13416" extrusionOk="0">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3"/>
            <p:cNvSpPr/>
            <p:nvPr/>
          </p:nvSpPr>
          <p:spPr>
            <a:xfrm>
              <a:off x="8128800" y="3208200"/>
              <a:ext cx="306400" cy="284325"/>
            </a:xfrm>
            <a:custGeom>
              <a:avLst/>
              <a:gdLst/>
              <a:ahLst/>
              <a:cxnLst/>
              <a:rect l="l" t="t" r="r" b="b"/>
              <a:pathLst>
                <a:path w="12256" h="11373" extrusionOk="0">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3"/>
            <p:cNvSpPr/>
            <p:nvPr/>
          </p:nvSpPr>
          <p:spPr>
            <a:xfrm>
              <a:off x="8220075" y="3280250"/>
              <a:ext cx="210050" cy="190900"/>
            </a:xfrm>
            <a:custGeom>
              <a:avLst/>
              <a:gdLst/>
              <a:ahLst/>
              <a:cxnLst/>
              <a:rect l="l" t="t" r="r" b="b"/>
              <a:pathLst>
                <a:path w="8402" h="7636" extrusionOk="0">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3"/>
            <p:cNvSpPr/>
            <p:nvPr/>
          </p:nvSpPr>
          <p:spPr>
            <a:xfrm>
              <a:off x="7853925" y="3539025"/>
              <a:ext cx="405500" cy="339025"/>
            </a:xfrm>
            <a:custGeom>
              <a:avLst/>
              <a:gdLst/>
              <a:ahLst/>
              <a:cxnLst/>
              <a:rect l="l" t="t" r="r" b="b"/>
              <a:pathLst>
                <a:path w="16220" h="13561" extrusionOk="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3"/>
            <p:cNvSpPr/>
            <p:nvPr/>
          </p:nvSpPr>
          <p:spPr>
            <a:xfrm>
              <a:off x="7883300" y="3538825"/>
              <a:ext cx="531600" cy="269125"/>
            </a:xfrm>
            <a:custGeom>
              <a:avLst/>
              <a:gdLst/>
              <a:ahLst/>
              <a:cxnLst/>
              <a:rect l="l" t="t" r="r" b="b"/>
              <a:pathLst>
                <a:path w="21264" h="10765" extrusionOk="0">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3"/>
            <p:cNvSpPr/>
            <p:nvPr/>
          </p:nvSpPr>
          <p:spPr>
            <a:xfrm>
              <a:off x="7940600" y="3538900"/>
              <a:ext cx="394100" cy="198850"/>
            </a:xfrm>
            <a:custGeom>
              <a:avLst/>
              <a:gdLst/>
              <a:ahLst/>
              <a:cxnLst/>
              <a:rect l="l" t="t" r="r" b="b"/>
              <a:pathLst>
                <a:path w="15764" h="7954" extrusionOk="0">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3"/>
            <p:cNvSpPr/>
            <p:nvPr/>
          </p:nvSpPr>
          <p:spPr>
            <a:xfrm>
              <a:off x="8082350" y="3560725"/>
              <a:ext cx="166875" cy="129300"/>
            </a:xfrm>
            <a:custGeom>
              <a:avLst/>
              <a:gdLst/>
              <a:ahLst/>
              <a:cxnLst/>
              <a:rect l="l" t="t" r="r" b="b"/>
              <a:pathLst>
                <a:path w="6675" h="5172" extrusionOk="0">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3"/>
            <p:cNvSpPr/>
            <p:nvPr/>
          </p:nvSpPr>
          <p:spPr>
            <a:xfrm>
              <a:off x="7077975" y="3539050"/>
              <a:ext cx="846950" cy="269950"/>
            </a:xfrm>
            <a:custGeom>
              <a:avLst/>
              <a:gdLst/>
              <a:ahLst/>
              <a:cxnLst/>
              <a:rect l="l" t="t" r="r" b="b"/>
              <a:pathLst>
                <a:path w="33878" h="10798" extrusionOk="0">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3"/>
            <p:cNvSpPr/>
            <p:nvPr/>
          </p:nvSpPr>
          <p:spPr>
            <a:xfrm>
              <a:off x="7096550" y="3539525"/>
              <a:ext cx="794975" cy="225175"/>
            </a:xfrm>
            <a:custGeom>
              <a:avLst/>
              <a:gdLst/>
              <a:ahLst/>
              <a:cxnLst/>
              <a:rect l="l" t="t" r="r" b="b"/>
              <a:pathLst>
                <a:path w="31799" h="9007" extrusionOk="0">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3"/>
            <p:cNvSpPr/>
            <p:nvPr/>
          </p:nvSpPr>
          <p:spPr>
            <a:xfrm>
              <a:off x="7153975" y="3539075"/>
              <a:ext cx="697400" cy="136300"/>
            </a:xfrm>
            <a:custGeom>
              <a:avLst/>
              <a:gdLst/>
              <a:ahLst/>
              <a:cxnLst/>
              <a:rect l="l" t="t" r="r" b="b"/>
              <a:pathLst>
                <a:path w="27896" h="5452" extrusionOk="0">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3"/>
            <p:cNvSpPr/>
            <p:nvPr/>
          </p:nvSpPr>
          <p:spPr>
            <a:xfrm>
              <a:off x="7201125" y="3539150"/>
              <a:ext cx="229550" cy="48975"/>
            </a:xfrm>
            <a:custGeom>
              <a:avLst/>
              <a:gdLst/>
              <a:ahLst/>
              <a:cxnLst/>
              <a:rect l="l" t="t" r="r" b="b"/>
              <a:pathLst>
                <a:path w="9182" h="1959" extrusionOk="0">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3"/>
            <p:cNvSpPr/>
            <p:nvPr/>
          </p:nvSpPr>
          <p:spPr>
            <a:xfrm>
              <a:off x="7370475" y="3795475"/>
              <a:ext cx="532300" cy="77275"/>
            </a:xfrm>
            <a:custGeom>
              <a:avLst/>
              <a:gdLst/>
              <a:ahLst/>
              <a:cxnLst/>
              <a:rect l="l" t="t" r="r" b="b"/>
              <a:pathLst>
                <a:path w="21292" h="3091" extrusionOk="0">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3"/>
            <p:cNvSpPr/>
            <p:nvPr/>
          </p:nvSpPr>
          <p:spPr>
            <a:xfrm>
              <a:off x="7019950" y="3539700"/>
              <a:ext cx="168375" cy="330750"/>
            </a:xfrm>
            <a:custGeom>
              <a:avLst/>
              <a:gdLst/>
              <a:ahLst/>
              <a:cxnLst/>
              <a:rect l="l" t="t" r="r" b="b"/>
              <a:pathLst>
                <a:path w="6735" h="13230" extrusionOk="0">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3"/>
            <p:cNvSpPr/>
            <p:nvPr/>
          </p:nvSpPr>
          <p:spPr>
            <a:xfrm>
              <a:off x="6982150" y="3539350"/>
              <a:ext cx="147425" cy="330750"/>
            </a:xfrm>
            <a:custGeom>
              <a:avLst/>
              <a:gdLst/>
              <a:ahLst/>
              <a:cxnLst/>
              <a:rect l="l" t="t" r="r" b="b"/>
              <a:pathLst>
                <a:path w="5897" h="13230" extrusionOk="0">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3"/>
            <p:cNvSpPr/>
            <p:nvPr/>
          </p:nvSpPr>
          <p:spPr>
            <a:xfrm>
              <a:off x="7001650" y="3922350"/>
              <a:ext cx="1185925" cy="336425"/>
            </a:xfrm>
            <a:custGeom>
              <a:avLst/>
              <a:gdLst/>
              <a:ahLst/>
              <a:cxnLst/>
              <a:rect l="l" t="t" r="r" b="b"/>
              <a:pathLst>
                <a:path w="47437" h="13457" extrusionOk="0">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3"/>
            <p:cNvSpPr/>
            <p:nvPr/>
          </p:nvSpPr>
          <p:spPr>
            <a:xfrm>
              <a:off x="7208125" y="3922375"/>
              <a:ext cx="1071375" cy="337850"/>
            </a:xfrm>
            <a:custGeom>
              <a:avLst/>
              <a:gdLst/>
              <a:ahLst/>
              <a:cxnLst/>
              <a:rect l="l" t="t" r="r" b="b"/>
              <a:pathLst>
                <a:path w="42855" h="13514" extrusionOk="0">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3"/>
            <p:cNvSpPr/>
            <p:nvPr/>
          </p:nvSpPr>
          <p:spPr>
            <a:xfrm>
              <a:off x="7901025" y="3921525"/>
              <a:ext cx="446525" cy="337800"/>
            </a:xfrm>
            <a:custGeom>
              <a:avLst/>
              <a:gdLst/>
              <a:ahLst/>
              <a:cxnLst/>
              <a:rect l="l" t="t" r="r" b="b"/>
              <a:pathLst>
                <a:path w="17861" h="13512" extrusionOk="0">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3"/>
            <p:cNvSpPr/>
            <p:nvPr/>
          </p:nvSpPr>
          <p:spPr>
            <a:xfrm>
              <a:off x="8201550" y="3921900"/>
              <a:ext cx="219125" cy="337350"/>
            </a:xfrm>
            <a:custGeom>
              <a:avLst/>
              <a:gdLst/>
              <a:ahLst/>
              <a:cxnLst/>
              <a:rect l="l" t="t" r="r" b="b"/>
              <a:pathLst>
                <a:path w="8765" h="13494" extrusionOk="0">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3"/>
            <p:cNvSpPr/>
            <p:nvPr/>
          </p:nvSpPr>
          <p:spPr>
            <a:xfrm>
              <a:off x="7335375" y="4008625"/>
              <a:ext cx="774800" cy="227200"/>
            </a:xfrm>
            <a:custGeom>
              <a:avLst/>
              <a:gdLst/>
              <a:ahLst/>
              <a:cxnLst/>
              <a:rect l="l" t="t" r="r" b="b"/>
              <a:pathLst>
                <a:path w="30992" h="9088" extrusionOk="0">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3"/>
            <p:cNvSpPr/>
            <p:nvPr/>
          </p:nvSpPr>
          <p:spPr>
            <a:xfrm>
              <a:off x="7548450" y="4068900"/>
              <a:ext cx="342350" cy="131025"/>
            </a:xfrm>
            <a:custGeom>
              <a:avLst/>
              <a:gdLst/>
              <a:ahLst/>
              <a:cxnLst/>
              <a:rect l="l" t="t" r="r" b="b"/>
              <a:pathLst>
                <a:path w="13694" h="5241" extrusionOk="0">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3"/>
            <p:cNvSpPr/>
            <p:nvPr/>
          </p:nvSpPr>
          <p:spPr>
            <a:xfrm>
              <a:off x="7001500" y="3968275"/>
              <a:ext cx="399025" cy="287625"/>
            </a:xfrm>
            <a:custGeom>
              <a:avLst/>
              <a:gdLst/>
              <a:ahLst/>
              <a:cxnLst/>
              <a:rect l="l" t="t" r="r" b="b"/>
              <a:pathLst>
                <a:path w="15961" h="11505" extrusionOk="0">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3"/>
            <p:cNvSpPr/>
            <p:nvPr/>
          </p:nvSpPr>
          <p:spPr>
            <a:xfrm>
              <a:off x="7001900" y="4002400"/>
              <a:ext cx="225125" cy="252125"/>
            </a:xfrm>
            <a:custGeom>
              <a:avLst/>
              <a:gdLst/>
              <a:ahLst/>
              <a:cxnLst/>
              <a:rect l="l" t="t" r="r" b="b"/>
              <a:pathLst>
                <a:path w="9005" h="10085" extrusionOk="0">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3"/>
            <p:cNvSpPr/>
            <p:nvPr/>
          </p:nvSpPr>
          <p:spPr>
            <a:xfrm>
              <a:off x="7013800" y="4068375"/>
              <a:ext cx="131175" cy="183900"/>
            </a:xfrm>
            <a:custGeom>
              <a:avLst/>
              <a:gdLst/>
              <a:ahLst/>
              <a:cxnLst/>
              <a:rect l="l" t="t" r="r" b="b"/>
              <a:pathLst>
                <a:path w="5247" h="7356" extrusionOk="0">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3"/>
            <p:cNvSpPr/>
            <p:nvPr/>
          </p:nvSpPr>
          <p:spPr>
            <a:xfrm>
              <a:off x="6966575" y="3541325"/>
              <a:ext cx="1457375" cy="5175"/>
            </a:xfrm>
            <a:custGeom>
              <a:avLst/>
              <a:gdLst/>
              <a:ahLst/>
              <a:cxnLst/>
              <a:rect l="l" t="t" r="r" b="b"/>
              <a:pathLst>
                <a:path w="58295" h="207" extrusionOk="0">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3"/>
            <p:cNvSpPr/>
            <p:nvPr/>
          </p:nvSpPr>
          <p:spPr>
            <a:xfrm>
              <a:off x="6943575" y="3158475"/>
              <a:ext cx="1491850" cy="9225"/>
            </a:xfrm>
            <a:custGeom>
              <a:avLst/>
              <a:gdLst/>
              <a:ahLst/>
              <a:cxnLst/>
              <a:rect l="l" t="t" r="r" b="b"/>
              <a:pathLst>
                <a:path w="59674" h="369" extrusionOk="0">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3"/>
            <p:cNvSpPr/>
            <p:nvPr/>
          </p:nvSpPr>
          <p:spPr>
            <a:xfrm>
              <a:off x="7022050" y="3924150"/>
              <a:ext cx="1389225" cy="13900"/>
            </a:xfrm>
            <a:custGeom>
              <a:avLst/>
              <a:gdLst/>
              <a:ahLst/>
              <a:cxnLst/>
              <a:rect l="l" t="t" r="r" b="b"/>
              <a:pathLst>
                <a:path w="55569" h="556" extrusionOk="0">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3"/>
            <p:cNvSpPr/>
            <p:nvPr/>
          </p:nvSpPr>
          <p:spPr>
            <a:xfrm>
              <a:off x="7003450" y="3485625"/>
              <a:ext cx="1457450" cy="49325"/>
            </a:xfrm>
            <a:custGeom>
              <a:avLst/>
              <a:gdLst/>
              <a:ahLst/>
              <a:cxnLst/>
              <a:rect l="l" t="t" r="r" b="b"/>
              <a:pathLst>
                <a:path w="58298" h="1973" extrusionOk="0">
                  <a:moveTo>
                    <a:pt x="0" y="0"/>
                  </a:moveTo>
                  <a:lnTo>
                    <a:pt x="436" y="1973"/>
                  </a:lnTo>
                  <a:lnTo>
                    <a:pt x="58298" y="1973"/>
                  </a:lnTo>
                  <a:lnTo>
                    <a:pt x="58298" y="313"/>
                  </a:lnTo>
                  <a:lnTo>
                    <a:pt x="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3"/>
            <p:cNvSpPr/>
            <p:nvPr/>
          </p:nvSpPr>
          <p:spPr>
            <a:xfrm>
              <a:off x="7057525" y="3868725"/>
              <a:ext cx="1390000" cy="48325"/>
            </a:xfrm>
            <a:custGeom>
              <a:avLst/>
              <a:gdLst/>
              <a:ahLst/>
              <a:cxnLst/>
              <a:rect l="l" t="t" r="r" b="b"/>
              <a:pathLst>
                <a:path w="55600" h="1933" extrusionOk="0">
                  <a:moveTo>
                    <a:pt x="1" y="1"/>
                  </a:moveTo>
                  <a:lnTo>
                    <a:pt x="277" y="1933"/>
                  </a:lnTo>
                  <a:lnTo>
                    <a:pt x="55599" y="1933"/>
                  </a:lnTo>
                  <a:lnTo>
                    <a:pt x="55599" y="303"/>
                  </a:lnTo>
                  <a:lnTo>
                    <a:pt x="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3"/>
            <p:cNvSpPr/>
            <p:nvPr/>
          </p:nvSpPr>
          <p:spPr>
            <a:xfrm>
              <a:off x="7078350" y="4251525"/>
              <a:ext cx="1357750" cy="56925"/>
            </a:xfrm>
            <a:custGeom>
              <a:avLst/>
              <a:gdLst/>
              <a:ahLst/>
              <a:cxnLst/>
              <a:rect l="l" t="t" r="r" b="b"/>
              <a:pathLst>
                <a:path w="54310" h="2277" extrusionOk="0">
                  <a:moveTo>
                    <a:pt x="1" y="0"/>
                  </a:moveTo>
                  <a:lnTo>
                    <a:pt x="463" y="2277"/>
                  </a:lnTo>
                  <a:lnTo>
                    <a:pt x="54309" y="2277"/>
                  </a:lnTo>
                  <a:lnTo>
                    <a:pt x="54309" y="304"/>
                  </a:lnTo>
                  <a:lnTo>
                    <a:pt x="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3"/>
            <p:cNvSpPr/>
            <p:nvPr/>
          </p:nvSpPr>
          <p:spPr>
            <a:xfrm>
              <a:off x="7179350" y="3356075"/>
              <a:ext cx="225750" cy="601775"/>
            </a:xfrm>
            <a:custGeom>
              <a:avLst/>
              <a:gdLst/>
              <a:ahLst/>
              <a:cxnLst/>
              <a:rect l="l" t="t" r="r" b="b"/>
              <a:pathLst>
                <a:path w="9030" h="24071" extrusionOk="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3"/>
            <p:cNvSpPr/>
            <p:nvPr/>
          </p:nvSpPr>
          <p:spPr>
            <a:xfrm>
              <a:off x="7221200" y="3467725"/>
              <a:ext cx="142025" cy="378475"/>
            </a:xfrm>
            <a:custGeom>
              <a:avLst/>
              <a:gdLst/>
              <a:ahLst/>
              <a:cxnLst/>
              <a:rect l="l" t="t" r="r" b="b"/>
              <a:pathLst>
                <a:path w="5681" h="15139" extrusionOk="0">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3"/>
            <p:cNvSpPr/>
            <p:nvPr/>
          </p:nvSpPr>
          <p:spPr>
            <a:xfrm>
              <a:off x="7350325" y="3204375"/>
              <a:ext cx="128500" cy="342700"/>
            </a:xfrm>
            <a:custGeom>
              <a:avLst/>
              <a:gdLst/>
              <a:ahLst/>
              <a:cxnLst/>
              <a:rect l="l" t="t" r="r" b="b"/>
              <a:pathLst>
                <a:path w="5140" h="13708" extrusionOk="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3"/>
            <p:cNvSpPr/>
            <p:nvPr/>
          </p:nvSpPr>
          <p:spPr>
            <a:xfrm>
              <a:off x="7374150" y="3267975"/>
              <a:ext cx="80875" cy="215500"/>
            </a:xfrm>
            <a:custGeom>
              <a:avLst/>
              <a:gdLst/>
              <a:ahLst/>
              <a:cxnLst/>
              <a:rect l="l" t="t" r="r" b="b"/>
              <a:pathLst>
                <a:path w="3235" h="8620" extrusionOk="0">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1" name="Google Shape;3101;p33"/>
          <p:cNvGrpSpPr/>
          <p:nvPr/>
        </p:nvGrpSpPr>
        <p:grpSpPr>
          <a:xfrm>
            <a:off x="7348800" y="1959875"/>
            <a:ext cx="718500" cy="1076325"/>
            <a:chOff x="7348800" y="1959875"/>
            <a:chExt cx="718500" cy="1076325"/>
          </a:xfrm>
        </p:grpSpPr>
        <p:sp>
          <p:nvSpPr>
            <p:cNvPr id="3102" name="Google Shape;3102;p33"/>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3"/>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3"/>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3"/>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3"/>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3"/>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3"/>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3"/>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3"/>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3"/>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3"/>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3"/>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4" name="Google Shape;3114;p33"/>
          <p:cNvGrpSpPr/>
          <p:nvPr/>
        </p:nvGrpSpPr>
        <p:grpSpPr>
          <a:xfrm>
            <a:off x="8267700" y="1140988"/>
            <a:ext cx="365925" cy="855000"/>
            <a:chOff x="8267700" y="1140988"/>
            <a:chExt cx="365925" cy="855000"/>
          </a:xfrm>
        </p:grpSpPr>
        <p:sp>
          <p:nvSpPr>
            <p:cNvPr id="3115" name="Google Shape;3115;p33"/>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3"/>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3"/>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3"/>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3"/>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3"/>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3"/>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3"/>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3"/>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3"/>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3"/>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3"/>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sp>
        <p:nvSpPr>
          <p:cNvPr id="3131" name="Google Shape;3131;p34"/>
          <p:cNvSpPr txBox="1">
            <a:spLocks noGrp="1"/>
          </p:cNvSpPr>
          <p:nvPr>
            <p:ph type="title"/>
          </p:nvPr>
        </p:nvSpPr>
        <p:spPr>
          <a:xfrm>
            <a:off x="2300960" y="353779"/>
            <a:ext cx="4719000" cy="7116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Introduction </a:t>
            </a:r>
            <a:endParaRPr sz="4000" dirty="0">
              <a:solidFill>
                <a:schemeClr val="accent2"/>
              </a:solidFill>
            </a:endParaRPr>
          </a:p>
        </p:txBody>
      </p:sp>
      <p:grpSp>
        <p:nvGrpSpPr>
          <p:cNvPr id="3133" name="Google Shape;3133;p34"/>
          <p:cNvGrpSpPr/>
          <p:nvPr/>
        </p:nvGrpSpPr>
        <p:grpSpPr>
          <a:xfrm>
            <a:off x="601498" y="763050"/>
            <a:ext cx="665975" cy="1386525"/>
            <a:chOff x="1096263" y="630575"/>
            <a:chExt cx="665975" cy="1386525"/>
          </a:xfrm>
        </p:grpSpPr>
        <p:sp>
          <p:nvSpPr>
            <p:cNvPr id="3134" name="Google Shape;3134;p34"/>
            <p:cNvSpPr/>
            <p:nvPr/>
          </p:nvSpPr>
          <p:spPr>
            <a:xfrm>
              <a:off x="1215063" y="70900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4"/>
            <p:cNvSpPr/>
            <p:nvPr/>
          </p:nvSpPr>
          <p:spPr>
            <a:xfrm>
              <a:off x="1322338" y="63057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4"/>
            <p:cNvSpPr/>
            <p:nvPr/>
          </p:nvSpPr>
          <p:spPr>
            <a:xfrm>
              <a:off x="1424138" y="67412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4"/>
            <p:cNvSpPr/>
            <p:nvPr/>
          </p:nvSpPr>
          <p:spPr>
            <a:xfrm>
              <a:off x="1506113" y="75030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4"/>
            <p:cNvSpPr/>
            <p:nvPr/>
          </p:nvSpPr>
          <p:spPr>
            <a:xfrm>
              <a:off x="1294288" y="70717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4"/>
            <p:cNvSpPr/>
            <p:nvPr/>
          </p:nvSpPr>
          <p:spPr>
            <a:xfrm>
              <a:off x="1192913" y="69137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4"/>
            <p:cNvSpPr/>
            <p:nvPr/>
          </p:nvSpPr>
          <p:spPr>
            <a:xfrm>
              <a:off x="1262988" y="75030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4"/>
            <p:cNvSpPr/>
            <p:nvPr/>
          </p:nvSpPr>
          <p:spPr>
            <a:xfrm>
              <a:off x="1350538" y="74050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4"/>
            <p:cNvSpPr/>
            <p:nvPr/>
          </p:nvSpPr>
          <p:spPr>
            <a:xfrm>
              <a:off x="1447988" y="74542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4"/>
            <p:cNvSpPr/>
            <p:nvPr/>
          </p:nvSpPr>
          <p:spPr>
            <a:xfrm>
              <a:off x="1389813" y="74045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4"/>
            <p:cNvSpPr/>
            <p:nvPr/>
          </p:nvSpPr>
          <p:spPr>
            <a:xfrm>
              <a:off x="1313988" y="75030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4"/>
            <p:cNvSpPr/>
            <p:nvPr/>
          </p:nvSpPr>
          <p:spPr>
            <a:xfrm>
              <a:off x="1538588" y="75030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4"/>
            <p:cNvSpPr/>
            <p:nvPr/>
          </p:nvSpPr>
          <p:spPr>
            <a:xfrm>
              <a:off x="1213613" y="127170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4"/>
            <p:cNvSpPr/>
            <p:nvPr/>
          </p:nvSpPr>
          <p:spPr>
            <a:xfrm>
              <a:off x="1213613" y="127170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4"/>
            <p:cNvSpPr/>
            <p:nvPr/>
          </p:nvSpPr>
          <p:spPr>
            <a:xfrm>
              <a:off x="1467813" y="127502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4"/>
            <p:cNvSpPr/>
            <p:nvPr/>
          </p:nvSpPr>
          <p:spPr>
            <a:xfrm>
              <a:off x="1485713" y="132257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4"/>
            <p:cNvSpPr/>
            <p:nvPr/>
          </p:nvSpPr>
          <p:spPr>
            <a:xfrm>
              <a:off x="1420738" y="140985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4"/>
            <p:cNvSpPr/>
            <p:nvPr/>
          </p:nvSpPr>
          <p:spPr>
            <a:xfrm>
              <a:off x="1433838" y="144462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4"/>
            <p:cNvSpPr/>
            <p:nvPr/>
          </p:nvSpPr>
          <p:spPr>
            <a:xfrm>
              <a:off x="1096263" y="165152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4"/>
            <p:cNvSpPr/>
            <p:nvPr/>
          </p:nvSpPr>
          <p:spPr>
            <a:xfrm>
              <a:off x="1387238" y="173967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4"/>
            <p:cNvSpPr/>
            <p:nvPr/>
          </p:nvSpPr>
          <p:spPr>
            <a:xfrm>
              <a:off x="1501588" y="173967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4"/>
            <p:cNvSpPr/>
            <p:nvPr/>
          </p:nvSpPr>
          <p:spPr>
            <a:xfrm>
              <a:off x="1603013" y="165152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4"/>
            <p:cNvSpPr/>
            <p:nvPr/>
          </p:nvSpPr>
          <p:spPr>
            <a:xfrm>
              <a:off x="1387238" y="173967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7" name="Google Shape;3157;p34"/>
          <p:cNvGrpSpPr/>
          <p:nvPr/>
        </p:nvGrpSpPr>
        <p:grpSpPr>
          <a:xfrm>
            <a:off x="50237" y="2798617"/>
            <a:ext cx="2053741" cy="1773773"/>
            <a:chOff x="719955" y="2373050"/>
            <a:chExt cx="2842920" cy="2230453"/>
          </a:xfrm>
        </p:grpSpPr>
        <p:sp>
          <p:nvSpPr>
            <p:cNvPr id="3158" name="Google Shape;3158;p34"/>
            <p:cNvSpPr/>
            <p:nvPr/>
          </p:nvSpPr>
          <p:spPr>
            <a:xfrm flipH="1">
              <a:off x="2241995" y="3103825"/>
              <a:ext cx="1231420" cy="358075"/>
            </a:xfrm>
            <a:custGeom>
              <a:avLst/>
              <a:gdLst/>
              <a:ahLst/>
              <a:cxnLst/>
              <a:rect l="l" t="t" r="r" b="b"/>
              <a:pathLst>
                <a:path w="36309" h="10558" extrusionOk="0">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4"/>
            <p:cNvSpPr/>
            <p:nvPr/>
          </p:nvSpPr>
          <p:spPr>
            <a:xfrm flipH="1">
              <a:off x="3044722" y="3258024"/>
              <a:ext cx="518153" cy="1221177"/>
            </a:xfrm>
            <a:custGeom>
              <a:avLst/>
              <a:gdLst/>
              <a:ahLst/>
              <a:cxnLst/>
              <a:rect l="l" t="t" r="r" b="b"/>
              <a:pathLst>
                <a:path w="15278" h="36007" extrusionOk="0">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4"/>
            <p:cNvSpPr/>
            <p:nvPr/>
          </p:nvSpPr>
          <p:spPr>
            <a:xfrm flipH="1">
              <a:off x="2242022" y="3385195"/>
              <a:ext cx="900952" cy="1090605"/>
            </a:xfrm>
            <a:custGeom>
              <a:avLst/>
              <a:gdLst/>
              <a:ahLst/>
              <a:cxnLst/>
              <a:rect l="l" t="t" r="r" b="b"/>
              <a:pathLst>
                <a:path w="26565" h="32157" extrusionOk="0">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4"/>
            <p:cNvSpPr/>
            <p:nvPr/>
          </p:nvSpPr>
          <p:spPr>
            <a:xfrm flipH="1">
              <a:off x="975285" y="2373050"/>
              <a:ext cx="1480288" cy="2102832"/>
            </a:xfrm>
            <a:custGeom>
              <a:avLst/>
              <a:gdLst/>
              <a:ahLst/>
              <a:cxnLst/>
              <a:rect l="l" t="t" r="r" b="b"/>
              <a:pathLst>
                <a:path w="43647" h="62003" extrusionOk="0">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4"/>
            <p:cNvSpPr/>
            <p:nvPr/>
          </p:nvSpPr>
          <p:spPr>
            <a:xfrm flipH="1">
              <a:off x="1945781" y="3956481"/>
              <a:ext cx="1117228" cy="522664"/>
            </a:xfrm>
            <a:custGeom>
              <a:avLst/>
              <a:gdLst/>
              <a:ahLst/>
              <a:cxnLst/>
              <a:rect l="l" t="t" r="r" b="b"/>
              <a:pathLst>
                <a:path w="32942" h="15411" extrusionOk="0">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4"/>
            <p:cNvSpPr/>
            <p:nvPr/>
          </p:nvSpPr>
          <p:spPr>
            <a:xfrm flipH="1">
              <a:off x="719955" y="2415644"/>
              <a:ext cx="693324" cy="2060336"/>
            </a:xfrm>
            <a:custGeom>
              <a:avLst/>
              <a:gdLst/>
              <a:ahLst/>
              <a:cxnLst/>
              <a:rect l="l" t="t" r="r" b="b"/>
              <a:pathLst>
                <a:path w="20443" h="60750" extrusionOk="0">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4"/>
            <p:cNvSpPr/>
            <p:nvPr/>
          </p:nvSpPr>
          <p:spPr>
            <a:xfrm flipH="1">
              <a:off x="2054482" y="3870853"/>
              <a:ext cx="963864" cy="164657"/>
            </a:xfrm>
            <a:custGeom>
              <a:avLst/>
              <a:gdLst/>
              <a:ahLst/>
              <a:cxnLst/>
              <a:rect l="l" t="t" r="r" b="b"/>
              <a:pathLst>
                <a:path w="28420" h="4855" extrusionOk="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4"/>
            <p:cNvSpPr/>
            <p:nvPr/>
          </p:nvSpPr>
          <p:spPr>
            <a:xfrm flipH="1">
              <a:off x="1204926" y="2579304"/>
              <a:ext cx="1209171" cy="1351309"/>
            </a:xfrm>
            <a:custGeom>
              <a:avLst/>
              <a:gdLst/>
              <a:ahLst/>
              <a:cxnLst/>
              <a:rect l="l" t="t" r="r" b="b"/>
              <a:pathLst>
                <a:path w="35653" h="39844" extrusionOk="0">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4"/>
            <p:cNvSpPr/>
            <p:nvPr/>
          </p:nvSpPr>
          <p:spPr>
            <a:xfrm flipH="1">
              <a:off x="975379" y="2407505"/>
              <a:ext cx="311848" cy="192502"/>
            </a:xfrm>
            <a:custGeom>
              <a:avLst/>
              <a:gdLst/>
              <a:ahLst/>
              <a:cxnLst/>
              <a:rect l="l" t="t" r="r" b="b"/>
              <a:pathLst>
                <a:path w="9195" h="5676" extrusionOk="0">
                  <a:moveTo>
                    <a:pt x="9194" y="241"/>
                  </a:moveTo>
                  <a:cubicBezTo>
                    <a:pt x="9194" y="241"/>
                    <a:pt x="3445" y="0"/>
                    <a:pt x="0" y="567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4"/>
            <p:cNvSpPr/>
            <p:nvPr/>
          </p:nvSpPr>
          <p:spPr>
            <a:xfrm flipH="1">
              <a:off x="2046452" y="2506766"/>
              <a:ext cx="44937" cy="216886"/>
            </a:xfrm>
            <a:custGeom>
              <a:avLst/>
              <a:gdLst/>
              <a:ahLst/>
              <a:cxnLst/>
              <a:rect l="l" t="t" r="r" b="b"/>
              <a:pathLst>
                <a:path w="1325" h="6395" extrusionOk="0">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4"/>
            <p:cNvSpPr/>
            <p:nvPr/>
          </p:nvSpPr>
          <p:spPr>
            <a:xfrm flipH="1">
              <a:off x="3072731" y="3385195"/>
              <a:ext cx="135558" cy="183921"/>
            </a:xfrm>
            <a:custGeom>
              <a:avLst/>
              <a:gdLst/>
              <a:ahLst/>
              <a:cxnLst/>
              <a:rect l="l" t="t" r="r" b="b"/>
              <a:pathLst>
                <a:path w="3997" h="5423" extrusionOk="0">
                  <a:moveTo>
                    <a:pt x="3997" y="1"/>
                  </a:moveTo>
                  <a:cubicBezTo>
                    <a:pt x="3997" y="1"/>
                    <a:pt x="0" y="1875"/>
                    <a:pt x="0" y="542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4"/>
            <p:cNvSpPr/>
            <p:nvPr/>
          </p:nvSpPr>
          <p:spPr>
            <a:xfrm flipH="1">
              <a:off x="3407620" y="3405949"/>
              <a:ext cx="65795" cy="229706"/>
            </a:xfrm>
            <a:custGeom>
              <a:avLst/>
              <a:gdLst/>
              <a:ahLst/>
              <a:cxnLst/>
              <a:rect l="l" t="t" r="r" b="b"/>
              <a:pathLst>
                <a:path w="1940" h="6773" extrusionOk="0">
                  <a:moveTo>
                    <a:pt x="1" y="1"/>
                  </a:moveTo>
                  <a:cubicBezTo>
                    <a:pt x="1" y="1"/>
                    <a:pt x="1939" y="1171"/>
                    <a:pt x="1190" y="6773"/>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4"/>
            <p:cNvSpPr/>
            <p:nvPr/>
          </p:nvSpPr>
          <p:spPr>
            <a:xfrm flipH="1">
              <a:off x="2815840" y="3969469"/>
              <a:ext cx="202506" cy="197080"/>
            </a:xfrm>
            <a:custGeom>
              <a:avLst/>
              <a:gdLst/>
              <a:ahLst/>
              <a:cxnLst/>
              <a:rect l="l" t="t" r="r" b="b"/>
              <a:pathLst>
                <a:path w="5971" h="5811" extrusionOk="0">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4"/>
            <p:cNvSpPr/>
            <p:nvPr/>
          </p:nvSpPr>
          <p:spPr>
            <a:xfrm flipH="1">
              <a:off x="1768232" y="3385161"/>
              <a:ext cx="1344289" cy="1091012"/>
            </a:xfrm>
            <a:custGeom>
              <a:avLst/>
              <a:gdLst/>
              <a:ahLst/>
              <a:cxnLst/>
              <a:rect l="l" t="t" r="r" b="b"/>
              <a:pathLst>
                <a:path w="39637" h="32169" extrusionOk="0">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4"/>
            <p:cNvSpPr/>
            <p:nvPr/>
          </p:nvSpPr>
          <p:spPr>
            <a:xfrm flipH="1">
              <a:off x="1118235" y="3108539"/>
              <a:ext cx="936359" cy="353360"/>
            </a:xfrm>
            <a:custGeom>
              <a:avLst/>
              <a:gdLst/>
              <a:ahLst/>
              <a:cxnLst/>
              <a:rect l="l" t="t" r="r" b="b"/>
              <a:pathLst>
                <a:path w="27609" h="10419" extrusionOk="0">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4"/>
            <p:cNvSpPr/>
            <p:nvPr/>
          </p:nvSpPr>
          <p:spPr>
            <a:xfrm flipH="1">
              <a:off x="1011189" y="3385195"/>
              <a:ext cx="750844" cy="1090605"/>
            </a:xfrm>
            <a:custGeom>
              <a:avLst/>
              <a:gdLst/>
              <a:ahLst/>
              <a:cxnLst/>
              <a:rect l="l" t="t" r="r" b="b"/>
              <a:pathLst>
                <a:path w="22139" h="32157" extrusionOk="0">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4"/>
            <p:cNvSpPr/>
            <p:nvPr/>
          </p:nvSpPr>
          <p:spPr>
            <a:xfrm flipH="1">
              <a:off x="1653847" y="3258024"/>
              <a:ext cx="490173" cy="1221177"/>
            </a:xfrm>
            <a:custGeom>
              <a:avLst/>
              <a:gdLst/>
              <a:ahLst/>
              <a:cxnLst/>
              <a:rect l="l" t="t" r="r" b="b"/>
              <a:pathLst>
                <a:path w="14453" h="36007" extrusionOk="0">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4"/>
            <p:cNvSpPr/>
            <p:nvPr/>
          </p:nvSpPr>
          <p:spPr>
            <a:xfrm flipH="1">
              <a:off x="1653941" y="3385195"/>
              <a:ext cx="164861" cy="209086"/>
            </a:xfrm>
            <a:custGeom>
              <a:avLst/>
              <a:gdLst/>
              <a:ahLst/>
              <a:cxnLst/>
              <a:rect l="l" t="t" r="r" b="b"/>
              <a:pathLst>
                <a:path w="4861" h="6165" extrusionOk="0">
                  <a:moveTo>
                    <a:pt x="4861" y="1"/>
                  </a:moveTo>
                  <a:cubicBezTo>
                    <a:pt x="4861" y="1"/>
                    <a:pt x="507" y="1737"/>
                    <a:pt x="1" y="6165"/>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4"/>
            <p:cNvSpPr/>
            <p:nvPr/>
          </p:nvSpPr>
          <p:spPr>
            <a:xfrm flipH="1">
              <a:off x="2011148" y="3405949"/>
              <a:ext cx="55044" cy="208984"/>
            </a:xfrm>
            <a:custGeom>
              <a:avLst/>
              <a:gdLst/>
              <a:ahLst/>
              <a:cxnLst/>
              <a:rect l="l" t="t" r="r" b="b"/>
              <a:pathLst>
                <a:path w="1623" h="6162" extrusionOk="0">
                  <a:moveTo>
                    <a:pt x="343" y="1"/>
                  </a:moveTo>
                  <a:cubicBezTo>
                    <a:pt x="343" y="1"/>
                    <a:pt x="0" y="2750"/>
                    <a:pt x="1622" y="616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4"/>
            <p:cNvSpPr/>
            <p:nvPr/>
          </p:nvSpPr>
          <p:spPr>
            <a:xfrm flipH="1">
              <a:off x="1238908" y="4475678"/>
              <a:ext cx="2029745" cy="127826"/>
            </a:xfrm>
            <a:custGeom>
              <a:avLst/>
              <a:gdLst/>
              <a:ahLst/>
              <a:cxnLst/>
              <a:rect l="l" t="t" r="r" b="b"/>
              <a:pathLst>
                <a:path w="59848" h="3769" extrusionOk="0">
                  <a:moveTo>
                    <a:pt x="1" y="100"/>
                  </a:moveTo>
                  <a:lnTo>
                    <a:pt x="655" y="3768"/>
                  </a:lnTo>
                  <a:lnTo>
                    <a:pt x="59341" y="3768"/>
                  </a:lnTo>
                  <a:lnTo>
                    <a:pt x="59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4"/>
            <p:cNvSpPr/>
            <p:nvPr/>
          </p:nvSpPr>
          <p:spPr>
            <a:xfrm flipH="1">
              <a:off x="1238908" y="4475678"/>
              <a:ext cx="2029745" cy="127826"/>
            </a:xfrm>
            <a:custGeom>
              <a:avLst/>
              <a:gdLst/>
              <a:ahLst/>
              <a:cxnLst/>
              <a:rect l="l" t="t" r="r" b="b"/>
              <a:pathLst>
                <a:path w="59848" h="3769" extrusionOk="0">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4"/>
            <p:cNvSpPr/>
            <p:nvPr/>
          </p:nvSpPr>
          <p:spPr>
            <a:xfrm flipH="1">
              <a:off x="975318" y="2415610"/>
              <a:ext cx="1072969" cy="202201"/>
            </a:xfrm>
            <a:custGeom>
              <a:avLst/>
              <a:gdLst/>
              <a:ahLst/>
              <a:cxnLst/>
              <a:rect l="l" t="t" r="r" b="b"/>
              <a:pathLst>
                <a:path w="31637" h="5962" extrusionOk="0">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4"/>
            <p:cNvSpPr/>
            <p:nvPr/>
          </p:nvSpPr>
          <p:spPr>
            <a:xfrm flipH="1">
              <a:off x="1653949" y="3385195"/>
              <a:ext cx="75461" cy="1090605"/>
            </a:xfrm>
            <a:custGeom>
              <a:avLst/>
              <a:gdLst/>
              <a:ahLst/>
              <a:cxnLst/>
              <a:rect l="l" t="t" r="r" b="b"/>
              <a:pathLst>
                <a:path w="2225" h="32157" extrusionOk="0">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4"/>
            <p:cNvSpPr/>
            <p:nvPr/>
          </p:nvSpPr>
          <p:spPr>
            <a:xfrm flipH="1">
              <a:off x="3044759" y="3385195"/>
              <a:ext cx="59148" cy="1090605"/>
            </a:xfrm>
            <a:custGeom>
              <a:avLst/>
              <a:gdLst/>
              <a:ahLst/>
              <a:cxnLst/>
              <a:rect l="l" t="t" r="r" b="b"/>
              <a:pathLst>
                <a:path w="1744" h="32157" extrusionOk="0">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4"/>
            <p:cNvSpPr/>
            <p:nvPr/>
          </p:nvSpPr>
          <p:spPr>
            <a:xfrm flipH="1">
              <a:off x="975382" y="2415644"/>
              <a:ext cx="277798" cy="981466"/>
            </a:xfrm>
            <a:custGeom>
              <a:avLst/>
              <a:gdLst/>
              <a:ahLst/>
              <a:cxnLst/>
              <a:rect l="l" t="t" r="r" b="b"/>
              <a:pathLst>
                <a:path w="8191" h="28939" extrusionOk="0">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4"/>
            <p:cNvSpPr/>
            <p:nvPr/>
          </p:nvSpPr>
          <p:spPr>
            <a:xfrm flipH="1">
              <a:off x="1750821" y="3425110"/>
              <a:ext cx="260365" cy="154754"/>
            </a:xfrm>
            <a:custGeom>
              <a:avLst/>
              <a:gdLst/>
              <a:ahLst/>
              <a:cxnLst/>
              <a:rect l="l" t="t" r="r" b="b"/>
              <a:pathLst>
                <a:path w="7677" h="4563" extrusionOk="0">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4"/>
            <p:cNvSpPr/>
            <p:nvPr/>
          </p:nvSpPr>
          <p:spPr>
            <a:xfrm flipH="1">
              <a:off x="1123054" y="2450200"/>
              <a:ext cx="896577" cy="256296"/>
            </a:xfrm>
            <a:custGeom>
              <a:avLst/>
              <a:gdLst/>
              <a:ahLst/>
              <a:cxnLst/>
              <a:rect l="l" t="t" r="r" b="b"/>
              <a:pathLst>
                <a:path w="26436" h="7557" extrusionOk="0">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4"/>
            <p:cNvSpPr/>
            <p:nvPr/>
          </p:nvSpPr>
          <p:spPr>
            <a:xfrm flipH="1">
              <a:off x="3129190" y="3380820"/>
              <a:ext cx="188228" cy="63658"/>
            </a:xfrm>
            <a:custGeom>
              <a:avLst/>
              <a:gdLst/>
              <a:ahLst/>
              <a:cxnLst/>
              <a:rect l="l" t="t" r="r" b="b"/>
              <a:pathLst>
                <a:path w="5550" h="1877" extrusionOk="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4"/>
            <p:cNvSpPr/>
            <p:nvPr/>
          </p:nvSpPr>
          <p:spPr>
            <a:xfrm flipH="1">
              <a:off x="2700093" y="4048519"/>
              <a:ext cx="257754" cy="107002"/>
            </a:xfrm>
            <a:custGeom>
              <a:avLst/>
              <a:gdLst/>
              <a:ahLst/>
              <a:cxnLst/>
              <a:rect l="l" t="t" r="r" b="b"/>
              <a:pathLst>
                <a:path w="7600" h="3155" extrusionOk="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4"/>
            <p:cNvSpPr/>
            <p:nvPr/>
          </p:nvSpPr>
          <p:spPr>
            <a:xfrm flipH="1">
              <a:off x="2058509" y="2864371"/>
              <a:ext cx="228418" cy="475895"/>
            </a:xfrm>
            <a:custGeom>
              <a:avLst/>
              <a:gdLst/>
              <a:ahLst/>
              <a:cxnLst/>
              <a:rect l="l" t="t" r="r" b="b"/>
              <a:pathLst>
                <a:path w="6735" h="14032" extrusionOk="0">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4"/>
            <p:cNvSpPr/>
            <p:nvPr/>
          </p:nvSpPr>
          <p:spPr>
            <a:xfrm flipH="1">
              <a:off x="2100907" y="2952712"/>
              <a:ext cx="143732" cy="299232"/>
            </a:xfrm>
            <a:custGeom>
              <a:avLst/>
              <a:gdLst/>
              <a:ahLst/>
              <a:cxnLst/>
              <a:rect l="l" t="t" r="r" b="b"/>
              <a:pathLst>
                <a:path w="4238" h="8823" extrusionOk="0">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4"/>
            <p:cNvSpPr/>
            <p:nvPr/>
          </p:nvSpPr>
          <p:spPr>
            <a:xfrm flipH="1">
              <a:off x="1194968" y="2599753"/>
              <a:ext cx="228485" cy="475929"/>
            </a:xfrm>
            <a:custGeom>
              <a:avLst/>
              <a:gdLst/>
              <a:ahLst/>
              <a:cxnLst/>
              <a:rect l="l" t="t" r="r" b="b"/>
              <a:pathLst>
                <a:path w="6737" h="14033" extrusionOk="0">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4"/>
            <p:cNvSpPr/>
            <p:nvPr/>
          </p:nvSpPr>
          <p:spPr>
            <a:xfrm flipH="1">
              <a:off x="1237399" y="2688163"/>
              <a:ext cx="143766" cy="299232"/>
            </a:xfrm>
            <a:custGeom>
              <a:avLst/>
              <a:gdLst/>
              <a:ahLst/>
              <a:cxnLst/>
              <a:rect l="l" t="t" r="r" b="b"/>
              <a:pathLst>
                <a:path w="4239" h="8823" extrusionOk="0">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4"/>
            <p:cNvSpPr/>
            <p:nvPr/>
          </p:nvSpPr>
          <p:spPr>
            <a:xfrm flipH="1">
              <a:off x="1693041" y="3725979"/>
              <a:ext cx="184294" cy="469384"/>
            </a:xfrm>
            <a:custGeom>
              <a:avLst/>
              <a:gdLst/>
              <a:ahLst/>
              <a:cxnLst/>
              <a:rect l="l" t="t" r="r" b="b"/>
              <a:pathLst>
                <a:path w="5434" h="13840" extrusionOk="0">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4"/>
            <p:cNvSpPr/>
            <p:nvPr/>
          </p:nvSpPr>
          <p:spPr>
            <a:xfrm flipH="1">
              <a:off x="1727230" y="3812998"/>
              <a:ext cx="115955" cy="295196"/>
            </a:xfrm>
            <a:custGeom>
              <a:avLst/>
              <a:gdLst/>
              <a:ahLst/>
              <a:cxnLst/>
              <a:rect l="l" t="t" r="r" b="b"/>
              <a:pathLst>
                <a:path w="3419" h="8704" extrusionOk="0">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3" name="Google Shape;3193;p34"/>
          <p:cNvGrpSpPr/>
          <p:nvPr/>
        </p:nvGrpSpPr>
        <p:grpSpPr>
          <a:xfrm>
            <a:off x="7577563" y="-2400"/>
            <a:ext cx="802375" cy="1801650"/>
            <a:chOff x="1538000" y="0"/>
            <a:chExt cx="802375" cy="1801650"/>
          </a:xfrm>
        </p:grpSpPr>
        <p:sp>
          <p:nvSpPr>
            <p:cNvPr id="3194" name="Google Shape;3194;p34"/>
            <p:cNvSpPr/>
            <p:nvPr/>
          </p:nvSpPr>
          <p:spPr>
            <a:xfrm>
              <a:off x="1569925" y="623850"/>
              <a:ext cx="721900" cy="313625"/>
            </a:xfrm>
            <a:custGeom>
              <a:avLst/>
              <a:gdLst/>
              <a:ahLst/>
              <a:cxnLst/>
              <a:rect l="l" t="t" r="r" b="b"/>
              <a:pathLst>
                <a:path w="28876" h="12545" extrusionOk="0">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4"/>
            <p:cNvSpPr/>
            <p:nvPr/>
          </p:nvSpPr>
          <p:spPr>
            <a:xfrm>
              <a:off x="1569925" y="887525"/>
              <a:ext cx="721900" cy="87550"/>
            </a:xfrm>
            <a:custGeom>
              <a:avLst/>
              <a:gdLst/>
              <a:ahLst/>
              <a:cxnLst/>
              <a:rect l="l" t="t" r="r" b="b"/>
              <a:pathLst>
                <a:path w="28876" h="3502" extrusionOk="0">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4"/>
            <p:cNvSpPr/>
            <p:nvPr/>
          </p:nvSpPr>
          <p:spPr>
            <a:xfrm>
              <a:off x="1597725" y="833475"/>
              <a:ext cx="666300" cy="183525"/>
            </a:xfrm>
            <a:custGeom>
              <a:avLst/>
              <a:gdLst/>
              <a:ahLst/>
              <a:cxnLst/>
              <a:rect l="l" t="t" r="r" b="b"/>
              <a:pathLst>
                <a:path w="26652" h="7341" extrusionOk="0">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4"/>
            <p:cNvSpPr/>
            <p:nvPr/>
          </p:nvSpPr>
          <p:spPr>
            <a:xfrm>
              <a:off x="1872450" y="743950"/>
              <a:ext cx="122625" cy="59025"/>
            </a:xfrm>
            <a:custGeom>
              <a:avLst/>
              <a:gdLst/>
              <a:ahLst/>
              <a:cxnLst/>
              <a:rect l="l" t="t" r="r" b="b"/>
              <a:pathLst>
                <a:path w="4905" h="2361" extrusionOk="0">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4"/>
            <p:cNvSpPr/>
            <p:nvPr/>
          </p:nvSpPr>
          <p:spPr>
            <a:xfrm>
              <a:off x="1930675" y="0"/>
              <a:ext cx="6100" cy="763050"/>
            </a:xfrm>
            <a:custGeom>
              <a:avLst/>
              <a:gdLst/>
              <a:ahLst/>
              <a:cxnLst/>
              <a:rect l="l" t="t" r="r" b="b"/>
              <a:pathLst>
                <a:path w="244" h="30522" extrusionOk="0">
                  <a:moveTo>
                    <a:pt x="1" y="0"/>
                  </a:moveTo>
                  <a:lnTo>
                    <a:pt x="244" y="0"/>
                  </a:lnTo>
                  <a:lnTo>
                    <a:pt x="244" y="30522"/>
                  </a:lnTo>
                  <a:lnTo>
                    <a:pt x="1" y="305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4"/>
            <p:cNvSpPr/>
            <p:nvPr/>
          </p:nvSpPr>
          <p:spPr>
            <a:xfrm>
              <a:off x="1878950" y="891650"/>
              <a:ext cx="120450" cy="30900"/>
            </a:xfrm>
            <a:custGeom>
              <a:avLst/>
              <a:gdLst/>
              <a:ahLst/>
              <a:cxnLst/>
              <a:rect l="l" t="t" r="r" b="b"/>
              <a:pathLst>
                <a:path w="4818" h="1236" extrusionOk="0">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4"/>
            <p:cNvSpPr/>
            <p:nvPr/>
          </p:nvSpPr>
          <p:spPr>
            <a:xfrm>
              <a:off x="1691525" y="844300"/>
              <a:ext cx="46300" cy="23525"/>
            </a:xfrm>
            <a:custGeom>
              <a:avLst/>
              <a:gdLst/>
              <a:ahLst/>
              <a:cxnLst/>
              <a:rect l="l" t="t" r="r" b="b"/>
              <a:pathLst>
                <a:path w="1852" h="941" extrusionOk="0">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4"/>
            <p:cNvSpPr/>
            <p:nvPr/>
          </p:nvSpPr>
          <p:spPr>
            <a:xfrm>
              <a:off x="2056675" y="833100"/>
              <a:ext cx="47150" cy="22950"/>
            </a:xfrm>
            <a:custGeom>
              <a:avLst/>
              <a:gdLst/>
              <a:ahLst/>
              <a:cxnLst/>
              <a:rect l="l" t="t" r="r" b="b"/>
              <a:pathLst>
                <a:path w="1886" h="918" extrusionOk="0">
                  <a:moveTo>
                    <a:pt x="187" y="1"/>
                  </a:moveTo>
                  <a:cubicBezTo>
                    <a:pt x="187" y="1"/>
                    <a:pt x="1" y="918"/>
                    <a:pt x="1791" y="918"/>
                  </a:cubicBezTo>
                  <a:cubicBezTo>
                    <a:pt x="1792" y="918"/>
                    <a:pt x="1885" y="199"/>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4"/>
            <p:cNvSpPr/>
            <p:nvPr/>
          </p:nvSpPr>
          <p:spPr>
            <a:xfrm>
              <a:off x="1538000" y="968775"/>
              <a:ext cx="802375" cy="832875"/>
            </a:xfrm>
            <a:custGeom>
              <a:avLst/>
              <a:gdLst/>
              <a:ahLst/>
              <a:cxnLst/>
              <a:rect l="l" t="t" r="r" b="b"/>
              <a:pathLst>
                <a:path w="32095" h="33315" extrusionOk="0">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4"/>
            <p:cNvSpPr/>
            <p:nvPr/>
          </p:nvSpPr>
          <p:spPr>
            <a:xfrm>
              <a:off x="1639425" y="966700"/>
              <a:ext cx="607200" cy="572950"/>
            </a:xfrm>
            <a:custGeom>
              <a:avLst/>
              <a:gdLst/>
              <a:ahLst/>
              <a:cxnLst/>
              <a:rect l="l" t="t" r="r" b="b"/>
              <a:pathLst>
                <a:path w="24288" h="22918" extrusionOk="0">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4"/>
            <p:cNvSpPr/>
            <p:nvPr/>
          </p:nvSpPr>
          <p:spPr>
            <a:xfrm>
              <a:off x="1765300" y="1025925"/>
              <a:ext cx="355450" cy="335350"/>
            </a:xfrm>
            <a:custGeom>
              <a:avLst/>
              <a:gdLst/>
              <a:ahLst/>
              <a:cxnLst/>
              <a:rect l="l" t="t" r="r" b="b"/>
              <a:pathLst>
                <a:path w="14218" h="13414" extrusionOk="0">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4"/>
            <p:cNvSpPr/>
            <p:nvPr/>
          </p:nvSpPr>
          <p:spPr>
            <a:xfrm>
              <a:off x="1856675" y="1067550"/>
              <a:ext cx="188325" cy="177675"/>
            </a:xfrm>
            <a:custGeom>
              <a:avLst/>
              <a:gdLst/>
              <a:ahLst/>
              <a:cxnLst/>
              <a:rect l="l" t="t" r="r" b="b"/>
              <a:pathLst>
                <a:path w="7533" h="7107" extrusionOk="0">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6" name="Google Shape;3206;p34"/>
          <p:cNvGrpSpPr/>
          <p:nvPr/>
        </p:nvGrpSpPr>
        <p:grpSpPr>
          <a:xfrm>
            <a:off x="2020624" y="2466714"/>
            <a:ext cx="968892" cy="2017500"/>
            <a:chOff x="3219150" y="2515150"/>
            <a:chExt cx="993050" cy="2088350"/>
          </a:xfrm>
        </p:grpSpPr>
        <p:sp>
          <p:nvSpPr>
            <p:cNvPr id="3207" name="Google Shape;3207;p34"/>
            <p:cNvSpPr/>
            <p:nvPr/>
          </p:nvSpPr>
          <p:spPr>
            <a:xfrm>
              <a:off x="3598800" y="3397900"/>
              <a:ext cx="328175" cy="619650"/>
            </a:xfrm>
            <a:custGeom>
              <a:avLst/>
              <a:gdLst/>
              <a:ahLst/>
              <a:cxnLst/>
              <a:rect l="l" t="t" r="r" b="b"/>
              <a:pathLst>
                <a:path w="13127" h="24786" extrusionOk="0">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4"/>
            <p:cNvSpPr/>
            <p:nvPr/>
          </p:nvSpPr>
          <p:spPr>
            <a:xfrm>
              <a:off x="3606625" y="3397950"/>
              <a:ext cx="320350" cy="619600"/>
            </a:xfrm>
            <a:custGeom>
              <a:avLst/>
              <a:gdLst/>
              <a:ahLst/>
              <a:cxnLst/>
              <a:rect l="l" t="t" r="r" b="b"/>
              <a:pathLst>
                <a:path w="12814" h="24784" extrusionOk="0">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4"/>
            <p:cNvSpPr/>
            <p:nvPr/>
          </p:nvSpPr>
          <p:spPr>
            <a:xfrm>
              <a:off x="3596700" y="2938950"/>
              <a:ext cx="169500" cy="756425"/>
            </a:xfrm>
            <a:custGeom>
              <a:avLst/>
              <a:gdLst/>
              <a:ahLst/>
              <a:cxnLst/>
              <a:rect l="l" t="t" r="r" b="b"/>
              <a:pathLst>
                <a:path w="6780" h="30257" extrusionOk="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4"/>
            <p:cNvSpPr/>
            <p:nvPr/>
          </p:nvSpPr>
          <p:spPr>
            <a:xfrm>
              <a:off x="3598950" y="2938925"/>
              <a:ext cx="138375" cy="756400"/>
            </a:xfrm>
            <a:custGeom>
              <a:avLst/>
              <a:gdLst/>
              <a:ahLst/>
              <a:cxnLst/>
              <a:rect l="l" t="t" r="r" b="b"/>
              <a:pathLst>
                <a:path w="5535" h="30256" extrusionOk="0">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4"/>
            <p:cNvSpPr/>
            <p:nvPr/>
          </p:nvSpPr>
          <p:spPr>
            <a:xfrm>
              <a:off x="3397875" y="4062350"/>
              <a:ext cx="435575" cy="541150"/>
            </a:xfrm>
            <a:custGeom>
              <a:avLst/>
              <a:gdLst/>
              <a:ahLst/>
              <a:cxnLst/>
              <a:rect l="l" t="t" r="r" b="b"/>
              <a:pathLst>
                <a:path w="17423" h="21646" extrusionOk="0">
                  <a:moveTo>
                    <a:pt x="16087" y="21646"/>
                  </a:moveTo>
                  <a:lnTo>
                    <a:pt x="17423" y="0"/>
                  </a:lnTo>
                  <a:lnTo>
                    <a:pt x="0" y="0"/>
                  </a:lnTo>
                  <a:lnTo>
                    <a:pt x="1384" y="216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4"/>
            <p:cNvSpPr/>
            <p:nvPr/>
          </p:nvSpPr>
          <p:spPr>
            <a:xfrm>
              <a:off x="3473675" y="4096425"/>
              <a:ext cx="51850" cy="201450"/>
            </a:xfrm>
            <a:custGeom>
              <a:avLst/>
              <a:gdLst/>
              <a:ahLst/>
              <a:cxnLst/>
              <a:rect l="l" t="t" r="r" b="b"/>
              <a:pathLst>
                <a:path w="2074" h="8058" extrusionOk="0">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4"/>
            <p:cNvSpPr/>
            <p:nvPr/>
          </p:nvSpPr>
          <p:spPr>
            <a:xfrm>
              <a:off x="3778125" y="4259400"/>
              <a:ext cx="26225" cy="201325"/>
            </a:xfrm>
            <a:custGeom>
              <a:avLst/>
              <a:gdLst/>
              <a:ahLst/>
              <a:cxnLst/>
              <a:rect l="l" t="t" r="r" b="b"/>
              <a:pathLst>
                <a:path w="1049" h="8053" extrusionOk="0">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4"/>
            <p:cNvSpPr/>
            <p:nvPr/>
          </p:nvSpPr>
          <p:spPr>
            <a:xfrm>
              <a:off x="3485700" y="4324750"/>
              <a:ext cx="20775" cy="70325"/>
            </a:xfrm>
            <a:custGeom>
              <a:avLst/>
              <a:gdLst/>
              <a:ahLst/>
              <a:cxnLst/>
              <a:rect l="l" t="t" r="r" b="b"/>
              <a:pathLst>
                <a:path w="831" h="2813" extrusionOk="0">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4"/>
            <p:cNvSpPr/>
            <p:nvPr/>
          </p:nvSpPr>
          <p:spPr>
            <a:xfrm>
              <a:off x="3397875" y="4040475"/>
              <a:ext cx="435575" cy="55975"/>
            </a:xfrm>
            <a:custGeom>
              <a:avLst/>
              <a:gdLst/>
              <a:ahLst/>
              <a:cxnLst/>
              <a:rect l="l" t="t" r="r" b="b"/>
              <a:pathLst>
                <a:path w="17423" h="2239" extrusionOk="0">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4"/>
            <p:cNvSpPr/>
            <p:nvPr/>
          </p:nvSpPr>
          <p:spPr>
            <a:xfrm>
              <a:off x="3438275" y="4055875"/>
              <a:ext cx="345950" cy="15850"/>
            </a:xfrm>
            <a:custGeom>
              <a:avLst/>
              <a:gdLst/>
              <a:ahLst/>
              <a:cxnLst/>
              <a:rect l="l" t="t" r="r" b="b"/>
              <a:pathLst>
                <a:path w="13838" h="634" extrusionOk="0">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4"/>
            <p:cNvSpPr/>
            <p:nvPr/>
          </p:nvSpPr>
          <p:spPr>
            <a:xfrm>
              <a:off x="3594225" y="3093925"/>
              <a:ext cx="47525" cy="977750"/>
            </a:xfrm>
            <a:custGeom>
              <a:avLst/>
              <a:gdLst/>
              <a:ahLst/>
              <a:cxnLst/>
              <a:rect l="l" t="t" r="r" b="b"/>
              <a:pathLst>
                <a:path w="1901" h="39110" extrusionOk="0">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4"/>
            <p:cNvSpPr/>
            <p:nvPr/>
          </p:nvSpPr>
          <p:spPr>
            <a:xfrm>
              <a:off x="3549500" y="3461375"/>
              <a:ext cx="55975" cy="467950"/>
            </a:xfrm>
            <a:custGeom>
              <a:avLst/>
              <a:gdLst/>
              <a:ahLst/>
              <a:cxnLst/>
              <a:rect l="l" t="t" r="r" b="b"/>
              <a:pathLst>
                <a:path w="2239" h="18718" extrusionOk="0">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4"/>
            <p:cNvSpPr/>
            <p:nvPr/>
          </p:nvSpPr>
          <p:spPr>
            <a:xfrm>
              <a:off x="3219150" y="3229725"/>
              <a:ext cx="358350" cy="328725"/>
            </a:xfrm>
            <a:custGeom>
              <a:avLst/>
              <a:gdLst/>
              <a:ahLst/>
              <a:cxnLst/>
              <a:rect l="l" t="t" r="r" b="b"/>
              <a:pathLst>
                <a:path w="14334" h="13149" extrusionOk="0">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4"/>
            <p:cNvSpPr/>
            <p:nvPr/>
          </p:nvSpPr>
          <p:spPr>
            <a:xfrm>
              <a:off x="3219150" y="3237450"/>
              <a:ext cx="358350" cy="321000"/>
            </a:xfrm>
            <a:custGeom>
              <a:avLst/>
              <a:gdLst/>
              <a:ahLst/>
              <a:cxnLst/>
              <a:rect l="l" t="t" r="r" b="b"/>
              <a:pathLst>
                <a:path w="14334" h="12840" extrusionOk="0">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4"/>
            <p:cNvSpPr/>
            <p:nvPr/>
          </p:nvSpPr>
          <p:spPr>
            <a:xfrm>
              <a:off x="3219200" y="3237475"/>
              <a:ext cx="245525" cy="84275"/>
            </a:xfrm>
            <a:custGeom>
              <a:avLst/>
              <a:gdLst/>
              <a:ahLst/>
              <a:cxnLst/>
              <a:rect l="l" t="t" r="r" b="b"/>
              <a:pathLst>
                <a:path w="9821" h="3371" extrusionOk="0">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4"/>
            <p:cNvSpPr/>
            <p:nvPr/>
          </p:nvSpPr>
          <p:spPr>
            <a:xfrm>
              <a:off x="3737300" y="3297025"/>
              <a:ext cx="474900" cy="277025"/>
            </a:xfrm>
            <a:custGeom>
              <a:avLst/>
              <a:gdLst/>
              <a:ahLst/>
              <a:cxnLst/>
              <a:rect l="l" t="t" r="r" b="b"/>
              <a:pathLst>
                <a:path w="18996" h="11081" extrusionOk="0">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4"/>
            <p:cNvSpPr/>
            <p:nvPr/>
          </p:nvSpPr>
          <p:spPr>
            <a:xfrm>
              <a:off x="3641725" y="3321700"/>
              <a:ext cx="570475" cy="430625"/>
            </a:xfrm>
            <a:custGeom>
              <a:avLst/>
              <a:gdLst/>
              <a:ahLst/>
              <a:cxnLst/>
              <a:rect l="l" t="t" r="r" b="b"/>
              <a:pathLst>
                <a:path w="22819" h="17225" extrusionOk="0">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4"/>
            <p:cNvSpPr/>
            <p:nvPr/>
          </p:nvSpPr>
          <p:spPr>
            <a:xfrm>
              <a:off x="3612100" y="3725825"/>
              <a:ext cx="40250" cy="114500"/>
            </a:xfrm>
            <a:custGeom>
              <a:avLst/>
              <a:gdLst/>
              <a:ahLst/>
              <a:cxnLst/>
              <a:rect l="l" t="t" r="r" b="b"/>
              <a:pathLst>
                <a:path w="1610" h="4580" extrusionOk="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4"/>
            <p:cNvSpPr/>
            <p:nvPr/>
          </p:nvSpPr>
          <p:spPr>
            <a:xfrm>
              <a:off x="3629000" y="3136300"/>
              <a:ext cx="46625" cy="349625"/>
            </a:xfrm>
            <a:custGeom>
              <a:avLst/>
              <a:gdLst/>
              <a:ahLst/>
              <a:cxnLst/>
              <a:rect l="l" t="t" r="r" b="b"/>
              <a:pathLst>
                <a:path w="1865" h="13985" extrusionOk="0">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4"/>
            <p:cNvSpPr/>
            <p:nvPr/>
          </p:nvSpPr>
          <p:spPr>
            <a:xfrm>
              <a:off x="3577450" y="3031375"/>
              <a:ext cx="39300" cy="324450"/>
            </a:xfrm>
            <a:custGeom>
              <a:avLst/>
              <a:gdLst/>
              <a:ahLst/>
              <a:cxnLst/>
              <a:rect l="l" t="t" r="r" b="b"/>
              <a:pathLst>
                <a:path w="1572" h="12978" extrusionOk="0">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4"/>
            <p:cNvSpPr/>
            <p:nvPr/>
          </p:nvSpPr>
          <p:spPr>
            <a:xfrm>
              <a:off x="3467625" y="2515150"/>
              <a:ext cx="152675" cy="621175"/>
            </a:xfrm>
            <a:custGeom>
              <a:avLst/>
              <a:gdLst/>
              <a:ahLst/>
              <a:cxnLst/>
              <a:rect l="l" t="t" r="r" b="b"/>
              <a:pathLst>
                <a:path w="6107" h="24847" extrusionOk="0">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4"/>
            <p:cNvSpPr/>
            <p:nvPr/>
          </p:nvSpPr>
          <p:spPr>
            <a:xfrm>
              <a:off x="3510025" y="2525400"/>
              <a:ext cx="80150" cy="611000"/>
            </a:xfrm>
            <a:custGeom>
              <a:avLst/>
              <a:gdLst/>
              <a:ahLst/>
              <a:cxnLst/>
              <a:rect l="l" t="t" r="r" b="b"/>
              <a:pathLst>
                <a:path w="3206" h="24440" extrusionOk="0">
                  <a:moveTo>
                    <a:pt x="0" y="1"/>
                  </a:moveTo>
                  <a:lnTo>
                    <a:pt x="3206" y="24439"/>
                  </a:lnTo>
                  <a:cubicBezTo>
                    <a:pt x="2350" y="14726"/>
                    <a:pt x="1" y="4"/>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4"/>
            <p:cNvSpPr/>
            <p:nvPr/>
          </p:nvSpPr>
          <p:spPr>
            <a:xfrm>
              <a:off x="3302250" y="3485900"/>
              <a:ext cx="328125" cy="556250"/>
            </a:xfrm>
            <a:custGeom>
              <a:avLst/>
              <a:gdLst/>
              <a:ahLst/>
              <a:cxnLst/>
              <a:rect l="l" t="t" r="r" b="b"/>
              <a:pathLst>
                <a:path w="13125" h="22250" extrusionOk="0">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4"/>
            <p:cNvSpPr/>
            <p:nvPr/>
          </p:nvSpPr>
          <p:spPr>
            <a:xfrm>
              <a:off x="3302250" y="3485900"/>
              <a:ext cx="325025" cy="556250"/>
            </a:xfrm>
            <a:custGeom>
              <a:avLst/>
              <a:gdLst/>
              <a:ahLst/>
              <a:cxnLst/>
              <a:rect l="l" t="t" r="r" b="b"/>
              <a:pathLst>
                <a:path w="13001" h="22250" extrusionOk="0">
                  <a:moveTo>
                    <a:pt x="0" y="1"/>
                  </a:moveTo>
                  <a:lnTo>
                    <a:pt x="13001" y="22249"/>
                  </a:lnTo>
                  <a:cubicBezTo>
                    <a:pt x="13001" y="22249"/>
                    <a:pt x="3516" y="5029"/>
                    <a:pt x="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4"/>
            <p:cNvSpPr/>
            <p:nvPr/>
          </p:nvSpPr>
          <p:spPr>
            <a:xfrm>
              <a:off x="3608150" y="3093925"/>
              <a:ext cx="30400" cy="75650"/>
            </a:xfrm>
            <a:custGeom>
              <a:avLst/>
              <a:gdLst/>
              <a:ahLst/>
              <a:cxnLst/>
              <a:rect l="l" t="t" r="r" b="b"/>
              <a:pathLst>
                <a:path w="1216" h="3026" extrusionOk="0">
                  <a:moveTo>
                    <a:pt x="0" y="1"/>
                  </a:moveTo>
                  <a:cubicBezTo>
                    <a:pt x="0" y="1"/>
                    <a:pt x="192" y="2899"/>
                    <a:pt x="1215" y="3025"/>
                  </a:cubicBezTo>
                  <a:cubicBezTo>
                    <a:pt x="1215" y="3025"/>
                    <a:pt x="990" y="111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4"/>
            <p:cNvSpPr/>
            <p:nvPr/>
          </p:nvSpPr>
          <p:spPr>
            <a:xfrm>
              <a:off x="3510050" y="3316675"/>
              <a:ext cx="144325" cy="257350"/>
            </a:xfrm>
            <a:custGeom>
              <a:avLst/>
              <a:gdLst/>
              <a:ahLst/>
              <a:cxnLst/>
              <a:rect l="l" t="t" r="r" b="b"/>
              <a:pathLst>
                <a:path w="5773" h="10294" extrusionOk="0">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4"/>
            <p:cNvSpPr/>
            <p:nvPr/>
          </p:nvSpPr>
          <p:spPr>
            <a:xfrm>
              <a:off x="3652275" y="3546000"/>
              <a:ext cx="176675" cy="392100"/>
            </a:xfrm>
            <a:custGeom>
              <a:avLst/>
              <a:gdLst/>
              <a:ahLst/>
              <a:cxnLst/>
              <a:rect l="l" t="t" r="r" b="b"/>
              <a:pathLst>
                <a:path w="7067" h="15684" extrusionOk="0">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4"/>
            <p:cNvSpPr/>
            <p:nvPr/>
          </p:nvSpPr>
          <p:spPr>
            <a:xfrm>
              <a:off x="3389625" y="3316675"/>
              <a:ext cx="234700" cy="144700"/>
            </a:xfrm>
            <a:custGeom>
              <a:avLst/>
              <a:gdLst/>
              <a:ahLst/>
              <a:cxnLst/>
              <a:rect l="l" t="t" r="r" b="b"/>
              <a:pathLst>
                <a:path w="9388" h="5788" extrusionOk="0">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4"/>
            <p:cNvSpPr/>
            <p:nvPr/>
          </p:nvSpPr>
          <p:spPr>
            <a:xfrm>
              <a:off x="3389650" y="3316675"/>
              <a:ext cx="163000" cy="144700"/>
            </a:xfrm>
            <a:custGeom>
              <a:avLst/>
              <a:gdLst/>
              <a:ahLst/>
              <a:cxnLst/>
              <a:rect l="l" t="t" r="r" b="b"/>
              <a:pathLst>
                <a:path w="6520" h="5788" extrusionOk="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4"/>
            <p:cNvSpPr/>
            <p:nvPr/>
          </p:nvSpPr>
          <p:spPr>
            <a:xfrm>
              <a:off x="3613475" y="2952825"/>
              <a:ext cx="242275" cy="336625"/>
            </a:xfrm>
            <a:custGeom>
              <a:avLst/>
              <a:gdLst/>
              <a:ahLst/>
              <a:cxnLst/>
              <a:rect l="l" t="t" r="r" b="b"/>
              <a:pathLst>
                <a:path w="9691" h="13465" extrusionOk="0">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4"/>
            <p:cNvSpPr/>
            <p:nvPr/>
          </p:nvSpPr>
          <p:spPr>
            <a:xfrm>
              <a:off x="3613475" y="2952900"/>
              <a:ext cx="242275" cy="336625"/>
            </a:xfrm>
            <a:custGeom>
              <a:avLst/>
              <a:gdLst/>
              <a:ahLst/>
              <a:cxnLst/>
              <a:rect l="l" t="t" r="r" b="b"/>
              <a:pathLst>
                <a:path w="9691" h="13465" extrusionOk="0">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4"/>
            <p:cNvSpPr/>
            <p:nvPr/>
          </p:nvSpPr>
          <p:spPr>
            <a:xfrm>
              <a:off x="3804875" y="3381275"/>
              <a:ext cx="75725" cy="145225"/>
            </a:xfrm>
            <a:custGeom>
              <a:avLst/>
              <a:gdLst/>
              <a:ahLst/>
              <a:cxnLst/>
              <a:rect l="l" t="t" r="r" b="b"/>
              <a:pathLst>
                <a:path w="3029" h="5809" extrusionOk="0">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4"/>
            <p:cNvSpPr/>
            <p:nvPr/>
          </p:nvSpPr>
          <p:spPr>
            <a:xfrm>
              <a:off x="3501150" y="3653450"/>
              <a:ext cx="51500" cy="186875"/>
            </a:xfrm>
            <a:custGeom>
              <a:avLst/>
              <a:gdLst/>
              <a:ahLst/>
              <a:cxnLst/>
              <a:rect l="l" t="t" r="r" b="b"/>
              <a:pathLst>
                <a:path w="2060" h="7475" extrusionOk="0">
                  <a:moveTo>
                    <a:pt x="1291" y="1"/>
                  </a:moveTo>
                  <a:lnTo>
                    <a:pt x="1" y="6550"/>
                  </a:lnTo>
                  <a:lnTo>
                    <a:pt x="525" y="7475"/>
                  </a:lnTo>
                  <a:lnTo>
                    <a:pt x="2060" y="854"/>
                  </a:lnTo>
                  <a:lnTo>
                    <a:pt x="1291"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4"/>
            <p:cNvSpPr/>
            <p:nvPr/>
          </p:nvSpPr>
          <p:spPr>
            <a:xfrm>
              <a:off x="3427975" y="3578900"/>
              <a:ext cx="31450" cy="128850"/>
            </a:xfrm>
            <a:custGeom>
              <a:avLst/>
              <a:gdLst/>
              <a:ahLst/>
              <a:cxnLst/>
              <a:rect l="l" t="t" r="r" b="b"/>
              <a:pathLst>
                <a:path w="1258" h="5154" extrusionOk="0">
                  <a:moveTo>
                    <a:pt x="867" y="1"/>
                  </a:moveTo>
                  <a:lnTo>
                    <a:pt x="1" y="4450"/>
                  </a:lnTo>
                  <a:lnTo>
                    <a:pt x="412" y="5154"/>
                  </a:lnTo>
                  <a:lnTo>
                    <a:pt x="1258" y="304"/>
                  </a:lnTo>
                  <a:lnTo>
                    <a:pt x="86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4"/>
            <p:cNvSpPr/>
            <p:nvPr/>
          </p:nvSpPr>
          <p:spPr>
            <a:xfrm>
              <a:off x="3481650" y="2720400"/>
              <a:ext cx="87875" cy="258250"/>
            </a:xfrm>
            <a:custGeom>
              <a:avLst/>
              <a:gdLst/>
              <a:ahLst/>
              <a:cxnLst/>
              <a:rect l="l" t="t" r="r" b="b"/>
              <a:pathLst>
                <a:path w="3515" h="10330" extrusionOk="0">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4"/>
            <p:cNvSpPr/>
            <p:nvPr/>
          </p:nvSpPr>
          <p:spPr>
            <a:xfrm>
              <a:off x="3737225" y="2997625"/>
              <a:ext cx="64775" cy="138700"/>
            </a:xfrm>
            <a:custGeom>
              <a:avLst/>
              <a:gdLst/>
              <a:ahLst/>
              <a:cxnLst/>
              <a:rect l="l" t="t" r="r" b="b"/>
              <a:pathLst>
                <a:path w="2591" h="5548" extrusionOk="0">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4"/>
            <p:cNvSpPr/>
            <p:nvPr/>
          </p:nvSpPr>
          <p:spPr>
            <a:xfrm>
              <a:off x="3652250" y="3165900"/>
              <a:ext cx="26900" cy="65750"/>
            </a:xfrm>
            <a:custGeom>
              <a:avLst/>
              <a:gdLst/>
              <a:ahLst/>
              <a:cxnLst/>
              <a:rect l="l" t="t" r="r" b="b"/>
              <a:pathLst>
                <a:path w="1076" h="2630" extrusionOk="0">
                  <a:moveTo>
                    <a:pt x="256" y="1"/>
                  </a:moveTo>
                  <a:lnTo>
                    <a:pt x="0" y="639"/>
                  </a:lnTo>
                  <a:lnTo>
                    <a:pt x="846" y="2630"/>
                  </a:lnTo>
                  <a:lnTo>
                    <a:pt x="1076" y="2337"/>
                  </a:lnTo>
                  <a:lnTo>
                    <a:pt x="256"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4"/>
            <p:cNvSpPr/>
            <p:nvPr/>
          </p:nvSpPr>
          <p:spPr>
            <a:xfrm>
              <a:off x="3691450" y="3695300"/>
              <a:ext cx="196050" cy="138875"/>
            </a:xfrm>
            <a:custGeom>
              <a:avLst/>
              <a:gdLst/>
              <a:ahLst/>
              <a:cxnLst/>
              <a:rect l="l" t="t" r="r" b="b"/>
              <a:pathLst>
                <a:path w="7842" h="5555" extrusionOk="0">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4"/>
            <p:cNvSpPr/>
            <p:nvPr/>
          </p:nvSpPr>
          <p:spPr>
            <a:xfrm>
              <a:off x="3754450" y="3608325"/>
              <a:ext cx="148350" cy="74000"/>
            </a:xfrm>
            <a:custGeom>
              <a:avLst/>
              <a:gdLst/>
              <a:ahLst/>
              <a:cxnLst/>
              <a:rect l="l" t="t" r="r" b="b"/>
              <a:pathLst>
                <a:path w="5934" h="2960" extrusionOk="0">
                  <a:moveTo>
                    <a:pt x="5934" y="1"/>
                  </a:moveTo>
                  <a:lnTo>
                    <a:pt x="0" y="2449"/>
                  </a:lnTo>
                  <a:lnTo>
                    <a:pt x="0" y="2960"/>
                  </a:lnTo>
                  <a:lnTo>
                    <a:pt x="5791" y="915"/>
                  </a:lnTo>
                  <a:lnTo>
                    <a:pt x="593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67601AFA-5409-4345-D3E5-CE9E216571B6}"/>
              </a:ext>
            </a:extLst>
          </p:cNvPr>
          <p:cNvSpPr txBox="1"/>
          <p:nvPr/>
        </p:nvSpPr>
        <p:spPr>
          <a:xfrm>
            <a:off x="2710863" y="972675"/>
            <a:ext cx="6251113" cy="4146456"/>
          </a:xfrm>
          <a:prstGeom prst="rect">
            <a:avLst/>
          </a:prstGeom>
          <a:noFill/>
        </p:spPr>
        <p:txBody>
          <a:bodyPr wrap="square" rtlCol="0">
            <a:spAutoFit/>
          </a:bodyPr>
          <a:lstStyle/>
          <a:p>
            <a:pPr marL="171450" marR="0" indent="-171450" algn="just">
              <a:lnSpc>
                <a:spcPct val="150000"/>
              </a:lnSpc>
              <a:spcBef>
                <a:spcPts val="0"/>
              </a:spcBef>
              <a:spcAft>
                <a:spcPts val="800"/>
              </a:spcAft>
              <a:buFont typeface="Arial" panose="020B0604020202020204" pitchFamily="34" charset="0"/>
              <a:buChar char="•"/>
            </a:pP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The pricing dynamics of short-term rental spaces, particularly through platforms like Airbnb, are intricate and influenced by a multitude of factors. To address this complexity, we conducted a comprehensive analysis focusing on Airbnb rental spaces across ten major cities in the United States. </a:t>
            </a:r>
          </a:p>
          <a:p>
            <a:pPr marL="171450" marR="0" indent="-171450" algn="just">
              <a:lnSpc>
                <a:spcPct val="150000"/>
              </a:lnSpc>
              <a:spcBef>
                <a:spcPts val="0"/>
              </a:spcBef>
              <a:spcAft>
                <a:spcPts val="800"/>
              </a:spcAft>
              <a:buFont typeface="Arial" panose="020B0604020202020204" pitchFamily="34" charset="0"/>
              <a:buChar char="•"/>
            </a:pP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Our study utilizes advanced data analysis techniques, including linear regression, to uncover the primary drivers behind pricing in these prominent tourist destinations. By leveraging a rich dataset comprising over 80 variables, ranging from fundamental factors like bedroom numbers to nuanced amenities, we identified key variables that significantly impact pricing while excluding less influential ones. This meticulous approach ensures our findings are relevant to a broad spectrum of rental space providers and consumers in high tourist influx areas.</a:t>
            </a:r>
          </a:p>
          <a:p>
            <a:pPr algn="just">
              <a:lnSpc>
                <a:spcPct val="150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Despite offering valuable insights into current market conditions, we recognize the inherent limitations of our model. Market dynamics can evolve rapidly, leading to pricing fluctuations beyond the scope of our analysis. Moreover, while our dataset covers the period from 2021 to 2023, capturing a period of relative economic stability post-COVID-19, ongoing technological advancements in the short-term rental sector necessitate a continual reassessment of pricing determinants. Thus, while our study provides a robust framework for understanding Airbnb pricing dynamics, ongoing monitoring and adaptation are essential in navigating the ever-evolving landscape of short-term rentals.</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35"/>
          <p:cNvSpPr/>
          <p:nvPr/>
        </p:nvSpPr>
        <p:spPr>
          <a:xfrm>
            <a:off x="3634375" y="540000"/>
            <a:ext cx="1875300" cy="1875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5"/>
          <p:cNvSpPr txBox="1">
            <a:spLocks noGrp="1"/>
          </p:cNvSpPr>
          <p:nvPr>
            <p:ph type="title"/>
          </p:nvPr>
        </p:nvSpPr>
        <p:spPr>
          <a:xfrm>
            <a:off x="2141725" y="2486475"/>
            <a:ext cx="4860600" cy="108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tx1"/>
                </a:solidFill>
              </a:rPr>
              <a:t>DATA</a:t>
            </a:r>
            <a:endParaRPr sz="4400" dirty="0">
              <a:solidFill>
                <a:schemeClr val="tx1"/>
              </a:solidFill>
            </a:endParaRPr>
          </a:p>
        </p:txBody>
      </p:sp>
      <p:sp>
        <p:nvSpPr>
          <p:cNvPr id="3252" name="Google Shape;3252;p35"/>
          <p:cNvSpPr txBox="1">
            <a:spLocks noGrp="1"/>
          </p:cNvSpPr>
          <p:nvPr>
            <p:ph type="title" idx="2"/>
          </p:nvPr>
        </p:nvSpPr>
        <p:spPr>
          <a:xfrm>
            <a:off x="3724875" y="1011614"/>
            <a:ext cx="1694100" cy="9974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3253" name="Google Shape;3253;p35"/>
          <p:cNvGrpSpPr/>
          <p:nvPr/>
        </p:nvGrpSpPr>
        <p:grpSpPr>
          <a:xfrm>
            <a:off x="1551725" y="1388625"/>
            <a:ext cx="665975" cy="1386525"/>
            <a:chOff x="1551725" y="1388625"/>
            <a:chExt cx="665975" cy="1386525"/>
          </a:xfrm>
        </p:grpSpPr>
        <p:sp>
          <p:nvSpPr>
            <p:cNvPr id="3254" name="Google Shape;3254;p35"/>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5"/>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5"/>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5"/>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5"/>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5"/>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5"/>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5"/>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5"/>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5"/>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5"/>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5"/>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5"/>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5"/>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5"/>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5"/>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5"/>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5"/>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5"/>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5"/>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5"/>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5"/>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5"/>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7" name="Google Shape;3277;p35"/>
          <p:cNvGrpSpPr/>
          <p:nvPr/>
        </p:nvGrpSpPr>
        <p:grpSpPr>
          <a:xfrm>
            <a:off x="926825" y="3403125"/>
            <a:ext cx="1347975" cy="978350"/>
            <a:chOff x="926825" y="3403125"/>
            <a:chExt cx="1347975" cy="978350"/>
          </a:xfrm>
        </p:grpSpPr>
        <p:sp>
          <p:nvSpPr>
            <p:cNvPr id="3278" name="Google Shape;3278;p35"/>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5"/>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5"/>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5"/>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5"/>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5"/>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5"/>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5"/>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5"/>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5"/>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5"/>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5"/>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5"/>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5"/>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5"/>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5"/>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5"/>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5"/>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5"/>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5"/>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5"/>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5"/>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5"/>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5"/>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5"/>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5"/>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5"/>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5"/>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5"/>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5"/>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5"/>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5"/>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5"/>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5"/>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5"/>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35"/>
          <p:cNvGrpSpPr/>
          <p:nvPr/>
        </p:nvGrpSpPr>
        <p:grpSpPr>
          <a:xfrm>
            <a:off x="6906150" y="3036200"/>
            <a:ext cx="1979375" cy="1408050"/>
            <a:chOff x="6906150" y="3036200"/>
            <a:chExt cx="1979375" cy="1408050"/>
          </a:xfrm>
        </p:grpSpPr>
        <p:sp>
          <p:nvSpPr>
            <p:cNvPr id="3318" name="Google Shape;3318;p35"/>
            <p:cNvSpPr/>
            <p:nvPr/>
          </p:nvSpPr>
          <p:spPr>
            <a:xfrm>
              <a:off x="6906150" y="3036200"/>
              <a:ext cx="1613225" cy="1360525"/>
            </a:xfrm>
            <a:custGeom>
              <a:avLst/>
              <a:gdLst/>
              <a:ahLst/>
              <a:cxnLst/>
              <a:rect l="l" t="t" r="r" b="b"/>
              <a:pathLst>
                <a:path w="64529" h="54421" extrusionOk="0">
                  <a:moveTo>
                    <a:pt x="3387" y="54420"/>
                  </a:moveTo>
                  <a:lnTo>
                    <a:pt x="0" y="0"/>
                  </a:lnTo>
                  <a:lnTo>
                    <a:pt x="64528" y="0"/>
                  </a:lnTo>
                  <a:lnTo>
                    <a:pt x="62190" y="541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8460875" y="3036200"/>
              <a:ext cx="424650" cy="1353900"/>
            </a:xfrm>
            <a:custGeom>
              <a:avLst/>
              <a:gdLst/>
              <a:ahLst/>
              <a:cxnLst/>
              <a:rect l="l" t="t" r="r" b="b"/>
              <a:pathLst>
                <a:path w="16986" h="54156" extrusionOk="0">
                  <a:moveTo>
                    <a:pt x="2339" y="0"/>
                  </a:moveTo>
                  <a:lnTo>
                    <a:pt x="1" y="54155"/>
                  </a:lnTo>
                  <a:lnTo>
                    <a:pt x="11248" y="54155"/>
                  </a:lnTo>
                  <a:lnTo>
                    <a:pt x="16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6912300" y="3098300"/>
              <a:ext cx="1604350" cy="14550"/>
            </a:xfrm>
            <a:custGeom>
              <a:avLst/>
              <a:gdLst/>
              <a:ahLst/>
              <a:cxnLst/>
              <a:rect l="l" t="t" r="r" b="b"/>
              <a:pathLst>
                <a:path w="64174" h="582" extrusionOk="0">
                  <a:moveTo>
                    <a:pt x="64172" y="1"/>
                  </a:moveTo>
                  <a:lnTo>
                    <a:pt x="0" y="373"/>
                  </a:lnTo>
                  <a:lnTo>
                    <a:pt x="2" y="581"/>
                  </a:lnTo>
                  <a:lnTo>
                    <a:pt x="64174" y="209"/>
                  </a:lnTo>
                  <a:lnTo>
                    <a:pt x="64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6906150" y="3036200"/>
              <a:ext cx="1613225" cy="9375"/>
            </a:xfrm>
            <a:custGeom>
              <a:avLst/>
              <a:gdLst/>
              <a:ahLst/>
              <a:cxnLst/>
              <a:rect l="l" t="t" r="r" b="b"/>
              <a:pathLst>
                <a:path w="64529" h="375" extrusionOk="0">
                  <a:moveTo>
                    <a:pt x="0" y="0"/>
                  </a:moveTo>
                  <a:cubicBezTo>
                    <a:pt x="0" y="0"/>
                    <a:pt x="18282" y="375"/>
                    <a:pt x="37402" y="375"/>
                  </a:cubicBezTo>
                  <a:cubicBezTo>
                    <a:pt x="46962" y="375"/>
                    <a:pt x="56730" y="281"/>
                    <a:pt x="64528" y="0"/>
                  </a:cubicBezTo>
                  <a:close/>
                </a:path>
              </a:pathLst>
            </a:custGeom>
            <a:solidFill>
              <a:srgbClr val="D45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7377225" y="3542375"/>
              <a:ext cx="1121300" cy="428400"/>
            </a:xfrm>
            <a:custGeom>
              <a:avLst/>
              <a:gdLst/>
              <a:ahLst/>
              <a:cxnLst/>
              <a:rect l="l" t="t" r="r" b="b"/>
              <a:pathLst>
                <a:path w="44852" h="17136" extrusionOk="0">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7570325" y="3603050"/>
              <a:ext cx="919225" cy="367600"/>
            </a:xfrm>
            <a:custGeom>
              <a:avLst/>
              <a:gdLst/>
              <a:ahLst/>
              <a:cxnLst/>
              <a:rect l="l" t="t" r="r" b="b"/>
              <a:pathLst>
                <a:path w="36769" h="14704" extrusionOk="0">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8043825" y="3713675"/>
              <a:ext cx="331200" cy="189025"/>
            </a:xfrm>
            <a:custGeom>
              <a:avLst/>
              <a:gdLst/>
              <a:ahLst/>
              <a:cxnLst/>
              <a:rect l="l" t="t" r="r" b="b"/>
              <a:pathLst>
                <a:path w="13248" h="7561" extrusionOk="0">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7224800" y="3421275"/>
              <a:ext cx="1274775" cy="549500"/>
            </a:xfrm>
            <a:custGeom>
              <a:avLst/>
              <a:gdLst/>
              <a:ahLst/>
              <a:cxnLst/>
              <a:rect l="l" t="t" r="r" b="b"/>
              <a:pathLst>
                <a:path w="50991" h="21980" extrusionOk="0">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7137825" y="3038300"/>
              <a:ext cx="443025" cy="829300"/>
            </a:xfrm>
            <a:custGeom>
              <a:avLst/>
              <a:gdLst/>
              <a:ahLst/>
              <a:cxnLst/>
              <a:rect l="l" t="t" r="r" b="b"/>
              <a:pathLst>
                <a:path w="17721" h="33172" extrusionOk="0">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7019225" y="3037650"/>
              <a:ext cx="261125" cy="254400"/>
            </a:xfrm>
            <a:custGeom>
              <a:avLst/>
              <a:gdLst/>
              <a:ahLst/>
              <a:cxnLst/>
              <a:rect l="l" t="t" r="r" b="b"/>
              <a:pathLst>
                <a:path w="10445" h="10176" extrusionOk="0">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6907525" y="3038075"/>
              <a:ext cx="464925" cy="367075"/>
            </a:xfrm>
            <a:custGeom>
              <a:avLst/>
              <a:gdLst/>
              <a:ahLst/>
              <a:cxnLst/>
              <a:rect l="l" t="t" r="r" b="b"/>
              <a:pathLst>
                <a:path w="18597" h="14683" extrusionOk="0">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7533200" y="3037925"/>
              <a:ext cx="970175" cy="632175"/>
            </a:xfrm>
            <a:custGeom>
              <a:avLst/>
              <a:gdLst/>
              <a:ahLst/>
              <a:cxnLst/>
              <a:rect l="l" t="t" r="r" b="b"/>
              <a:pathLst>
                <a:path w="38807" h="25287" extrusionOk="0">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7733475" y="3036500"/>
              <a:ext cx="671000" cy="232650"/>
            </a:xfrm>
            <a:custGeom>
              <a:avLst/>
              <a:gdLst/>
              <a:ahLst/>
              <a:cxnLst/>
              <a:rect l="l" t="t" r="r" b="b"/>
              <a:pathLst>
                <a:path w="26840" h="9306" extrusionOk="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7853350" y="3037425"/>
              <a:ext cx="389425" cy="172000"/>
            </a:xfrm>
            <a:custGeom>
              <a:avLst/>
              <a:gdLst/>
              <a:ahLst/>
              <a:cxnLst/>
              <a:rect l="l" t="t" r="r" b="b"/>
              <a:pathLst>
                <a:path w="15577" h="6880" extrusionOk="0">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7040300" y="4384325"/>
              <a:ext cx="1671400" cy="59925"/>
            </a:xfrm>
            <a:custGeom>
              <a:avLst/>
              <a:gdLst/>
              <a:ahLst/>
              <a:cxnLst/>
              <a:rect l="l" t="t" r="r" b="b"/>
              <a:pathLst>
                <a:path w="66856" h="2397" extrusionOk="0">
                  <a:moveTo>
                    <a:pt x="66855" y="0"/>
                  </a:moveTo>
                  <a:lnTo>
                    <a:pt x="1" y="264"/>
                  </a:lnTo>
                  <a:lnTo>
                    <a:pt x="206" y="2396"/>
                  </a:lnTo>
                  <a:lnTo>
                    <a:pt x="66670" y="2077"/>
                  </a:lnTo>
                  <a:lnTo>
                    <a:pt x="66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6943575" y="3158475"/>
              <a:ext cx="1491875" cy="334975"/>
            </a:xfrm>
            <a:custGeom>
              <a:avLst/>
              <a:gdLst/>
              <a:ahLst/>
              <a:cxnLst/>
              <a:rect l="l" t="t" r="r" b="b"/>
              <a:pathLst>
                <a:path w="59675" h="13399" extrusionOk="0">
                  <a:moveTo>
                    <a:pt x="1" y="0"/>
                  </a:moveTo>
                  <a:lnTo>
                    <a:pt x="59674" y="0"/>
                  </a:lnTo>
                  <a:lnTo>
                    <a:pt x="59029" y="13399"/>
                  </a:lnTo>
                  <a:lnTo>
                    <a:pt x="646" y="130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6966575" y="3541325"/>
              <a:ext cx="1457375" cy="335000"/>
            </a:xfrm>
            <a:custGeom>
              <a:avLst/>
              <a:gdLst/>
              <a:ahLst/>
              <a:cxnLst/>
              <a:rect l="l" t="t" r="r" b="b"/>
              <a:pathLst>
                <a:path w="58295" h="13400" extrusionOk="0">
                  <a:moveTo>
                    <a:pt x="1" y="1"/>
                  </a:moveTo>
                  <a:lnTo>
                    <a:pt x="58294" y="1"/>
                  </a:lnTo>
                  <a:lnTo>
                    <a:pt x="58109" y="13399"/>
                  </a:lnTo>
                  <a:lnTo>
                    <a:pt x="969"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7003450" y="3924150"/>
              <a:ext cx="1420500" cy="335000"/>
            </a:xfrm>
            <a:custGeom>
              <a:avLst/>
              <a:gdLst/>
              <a:ahLst/>
              <a:cxnLst/>
              <a:rect l="l" t="t" r="r" b="b"/>
              <a:pathLst>
                <a:path w="56820" h="13400" extrusionOk="0">
                  <a:moveTo>
                    <a:pt x="0" y="1"/>
                  </a:moveTo>
                  <a:lnTo>
                    <a:pt x="56819" y="1"/>
                  </a:lnTo>
                  <a:lnTo>
                    <a:pt x="56634" y="13399"/>
                  </a:lnTo>
                  <a:lnTo>
                    <a:pt x="968"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8419275" y="3158475"/>
              <a:ext cx="56475" cy="334975"/>
            </a:xfrm>
            <a:custGeom>
              <a:avLst/>
              <a:gdLst/>
              <a:ahLst/>
              <a:cxnLst/>
              <a:rect l="l" t="t" r="r" b="b"/>
              <a:pathLst>
                <a:path w="2259" h="13399" extrusionOk="0">
                  <a:moveTo>
                    <a:pt x="646" y="0"/>
                  </a:moveTo>
                  <a:lnTo>
                    <a:pt x="1" y="13399"/>
                  </a:lnTo>
                  <a:lnTo>
                    <a:pt x="1665" y="13399"/>
                  </a:lnTo>
                  <a:lnTo>
                    <a:pt x="22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8411250" y="3541325"/>
              <a:ext cx="49650" cy="335000"/>
            </a:xfrm>
            <a:custGeom>
              <a:avLst/>
              <a:gdLst/>
              <a:ahLst/>
              <a:cxnLst/>
              <a:rect l="l" t="t" r="r" b="b"/>
              <a:pathLst>
                <a:path w="1986" h="13400" extrusionOk="0">
                  <a:moveTo>
                    <a:pt x="507" y="1"/>
                  </a:moveTo>
                  <a:lnTo>
                    <a:pt x="1" y="13398"/>
                  </a:lnTo>
                  <a:lnTo>
                    <a:pt x="1450" y="13399"/>
                  </a:lnTo>
                  <a:lnTo>
                    <a:pt x="1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8398600" y="3924150"/>
              <a:ext cx="48925" cy="335000"/>
            </a:xfrm>
            <a:custGeom>
              <a:avLst/>
              <a:gdLst/>
              <a:ahLst/>
              <a:cxnLst/>
              <a:rect l="l" t="t" r="r" b="b"/>
              <a:pathLst>
                <a:path w="1957" h="13400" extrusionOk="0">
                  <a:moveTo>
                    <a:pt x="507" y="1"/>
                  </a:moveTo>
                  <a:lnTo>
                    <a:pt x="0" y="13394"/>
                  </a:lnTo>
                  <a:lnTo>
                    <a:pt x="1499" y="13399"/>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7041475" y="4390075"/>
              <a:ext cx="1670225" cy="47325"/>
            </a:xfrm>
            <a:custGeom>
              <a:avLst/>
              <a:gdLst/>
              <a:ahLst/>
              <a:cxnLst/>
              <a:rect l="l" t="t" r="r" b="b"/>
              <a:pathLst>
                <a:path w="66809" h="1893" extrusionOk="0">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6945600" y="3156725"/>
              <a:ext cx="394600" cy="106200"/>
            </a:xfrm>
            <a:custGeom>
              <a:avLst/>
              <a:gdLst/>
              <a:ahLst/>
              <a:cxnLst/>
              <a:rect l="l" t="t" r="r" b="b"/>
              <a:pathLst>
                <a:path w="15784" h="4248" extrusionOk="0">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6947925" y="3174900"/>
              <a:ext cx="864775" cy="315675"/>
            </a:xfrm>
            <a:custGeom>
              <a:avLst/>
              <a:gdLst/>
              <a:ahLst/>
              <a:cxnLst/>
              <a:rect l="l" t="t" r="r" b="b"/>
              <a:pathLst>
                <a:path w="34591" h="12627" extrusionOk="0">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6953175" y="3223250"/>
              <a:ext cx="820575" cy="267400"/>
            </a:xfrm>
            <a:custGeom>
              <a:avLst/>
              <a:gdLst/>
              <a:ahLst/>
              <a:cxnLst/>
              <a:rect l="l" t="t" r="r" b="b"/>
              <a:pathLst>
                <a:path w="32823" h="10696" extrusionOk="0">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5"/>
            <p:cNvSpPr/>
            <p:nvPr/>
          </p:nvSpPr>
          <p:spPr>
            <a:xfrm>
              <a:off x="6958600" y="3323750"/>
              <a:ext cx="583450" cy="165525"/>
            </a:xfrm>
            <a:custGeom>
              <a:avLst/>
              <a:gdLst/>
              <a:ahLst/>
              <a:cxnLst/>
              <a:rect l="l" t="t" r="r" b="b"/>
              <a:pathLst>
                <a:path w="23338" h="6621" extrusionOk="0">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5"/>
            <p:cNvSpPr/>
            <p:nvPr/>
          </p:nvSpPr>
          <p:spPr>
            <a:xfrm>
              <a:off x="7483575" y="3281175"/>
              <a:ext cx="194325" cy="154000"/>
            </a:xfrm>
            <a:custGeom>
              <a:avLst/>
              <a:gdLst/>
              <a:ahLst/>
              <a:cxnLst/>
              <a:rect l="l" t="t" r="r" b="b"/>
              <a:pathLst>
                <a:path w="7773" h="6160" extrusionOk="0">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503400" y="3155725"/>
              <a:ext cx="492925" cy="340275"/>
            </a:xfrm>
            <a:custGeom>
              <a:avLst/>
              <a:gdLst/>
              <a:ahLst/>
              <a:cxnLst/>
              <a:rect l="l" t="t" r="r" b="b"/>
              <a:pathLst>
                <a:path w="19717" h="13611" extrusionOk="0">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647475" y="3154950"/>
              <a:ext cx="402100" cy="92600"/>
            </a:xfrm>
            <a:custGeom>
              <a:avLst/>
              <a:gdLst/>
              <a:ahLst/>
              <a:cxnLst/>
              <a:rect l="l" t="t" r="r" b="b"/>
              <a:pathLst>
                <a:path w="16084" h="3704" extrusionOk="0">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6944300" y="3157275"/>
              <a:ext cx="157175" cy="47275"/>
            </a:xfrm>
            <a:custGeom>
              <a:avLst/>
              <a:gdLst/>
              <a:ahLst/>
              <a:cxnLst/>
              <a:rect l="l" t="t" r="r" b="b"/>
              <a:pathLst>
                <a:path w="6287" h="1891" extrusionOk="0">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915050" y="3156975"/>
              <a:ext cx="403950" cy="335575"/>
            </a:xfrm>
            <a:custGeom>
              <a:avLst/>
              <a:gdLst/>
              <a:ahLst/>
              <a:cxnLst/>
              <a:rect l="l" t="t" r="r" b="b"/>
              <a:pathLst>
                <a:path w="16158" h="13423" extrusionOk="0">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997125" y="3155525"/>
              <a:ext cx="364625" cy="335400"/>
            </a:xfrm>
            <a:custGeom>
              <a:avLst/>
              <a:gdLst/>
              <a:ahLst/>
              <a:cxnLst/>
              <a:rect l="l" t="t" r="r" b="b"/>
              <a:pathLst>
                <a:path w="14585" h="13416" extrusionOk="0">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28800" y="3208200"/>
              <a:ext cx="306400" cy="284325"/>
            </a:xfrm>
            <a:custGeom>
              <a:avLst/>
              <a:gdLst/>
              <a:ahLst/>
              <a:cxnLst/>
              <a:rect l="l" t="t" r="r" b="b"/>
              <a:pathLst>
                <a:path w="12256" h="11373" extrusionOk="0">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220075" y="3280250"/>
              <a:ext cx="210050" cy="190900"/>
            </a:xfrm>
            <a:custGeom>
              <a:avLst/>
              <a:gdLst/>
              <a:ahLst/>
              <a:cxnLst/>
              <a:rect l="l" t="t" r="r" b="b"/>
              <a:pathLst>
                <a:path w="8402" h="7636" extrusionOk="0">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7853925" y="3539025"/>
              <a:ext cx="405500" cy="339025"/>
            </a:xfrm>
            <a:custGeom>
              <a:avLst/>
              <a:gdLst/>
              <a:ahLst/>
              <a:cxnLst/>
              <a:rect l="l" t="t" r="r" b="b"/>
              <a:pathLst>
                <a:path w="16220" h="13561" extrusionOk="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7883300" y="3538825"/>
              <a:ext cx="531600" cy="269125"/>
            </a:xfrm>
            <a:custGeom>
              <a:avLst/>
              <a:gdLst/>
              <a:ahLst/>
              <a:cxnLst/>
              <a:rect l="l" t="t" r="r" b="b"/>
              <a:pathLst>
                <a:path w="21264" h="10765" extrusionOk="0">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7940600" y="3538900"/>
              <a:ext cx="394100" cy="198850"/>
            </a:xfrm>
            <a:custGeom>
              <a:avLst/>
              <a:gdLst/>
              <a:ahLst/>
              <a:cxnLst/>
              <a:rect l="l" t="t" r="r" b="b"/>
              <a:pathLst>
                <a:path w="15764" h="7954" extrusionOk="0">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082350" y="3560725"/>
              <a:ext cx="166875" cy="129300"/>
            </a:xfrm>
            <a:custGeom>
              <a:avLst/>
              <a:gdLst/>
              <a:ahLst/>
              <a:cxnLst/>
              <a:rect l="l" t="t" r="r" b="b"/>
              <a:pathLst>
                <a:path w="6675" h="5172" extrusionOk="0">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7077975" y="3539050"/>
              <a:ext cx="846950" cy="269950"/>
            </a:xfrm>
            <a:custGeom>
              <a:avLst/>
              <a:gdLst/>
              <a:ahLst/>
              <a:cxnLst/>
              <a:rect l="l" t="t" r="r" b="b"/>
              <a:pathLst>
                <a:path w="33878" h="10798" extrusionOk="0">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7096550" y="3539525"/>
              <a:ext cx="794975" cy="225175"/>
            </a:xfrm>
            <a:custGeom>
              <a:avLst/>
              <a:gdLst/>
              <a:ahLst/>
              <a:cxnLst/>
              <a:rect l="l" t="t" r="r" b="b"/>
              <a:pathLst>
                <a:path w="31799" h="9007" extrusionOk="0">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7153975" y="3539075"/>
              <a:ext cx="697400" cy="136300"/>
            </a:xfrm>
            <a:custGeom>
              <a:avLst/>
              <a:gdLst/>
              <a:ahLst/>
              <a:cxnLst/>
              <a:rect l="l" t="t" r="r" b="b"/>
              <a:pathLst>
                <a:path w="27896" h="5452" extrusionOk="0">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7201125" y="3539150"/>
              <a:ext cx="229550" cy="48975"/>
            </a:xfrm>
            <a:custGeom>
              <a:avLst/>
              <a:gdLst/>
              <a:ahLst/>
              <a:cxnLst/>
              <a:rect l="l" t="t" r="r" b="b"/>
              <a:pathLst>
                <a:path w="9182" h="1959" extrusionOk="0">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7370475" y="3795475"/>
              <a:ext cx="532300" cy="77275"/>
            </a:xfrm>
            <a:custGeom>
              <a:avLst/>
              <a:gdLst/>
              <a:ahLst/>
              <a:cxnLst/>
              <a:rect l="l" t="t" r="r" b="b"/>
              <a:pathLst>
                <a:path w="21292" h="3091" extrusionOk="0">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019950" y="3539700"/>
              <a:ext cx="168375" cy="330750"/>
            </a:xfrm>
            <a:custGeom>
              <a:avLst/>
              <a:gdLst/>
              <a:ahLst/>
              <a:cxnLst/>
              <a:rect l="l" t="t" r="r" b="b"/>
              <a:pathLst>
                <a:path w="6735" h="13230" extrusionOk="0">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6982150" y="3539350"/>
              <a:ext cx="147425" cy="330750"/>
            </a:xfrm>
            <a:custGeom>
              <a:avLst/>
              <a:gdLst/>
              <a:ahLst/>
              <a:cxnLst/>
              <a:rect l="l" t="t" r="r" b="b"/>
              <a:pathLst>
                <a:path w="5897" h="13230" extrusionOk="0">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7001650" y="3922350"/>
              <a:ext cx="1185925" cy="336425"/>
            </a:xfrm>
            <a:custGeom>
              <a:avLst/>
              <a:gdLst/>
              <a:ahLst/>
              <a:cxnLst/>
              <a:rect l="l" t="t" r="r" b="b"/>
              <a:pathLst>
                <a:path w="47437" h="13457" extrusionOk="0">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208125" y="3922375"/>
              <a:ext cx="1071375" cy="337850"/>
            </a:xfrm>
            <a:custGeom>
              <a:avLst/>
              <a:gdLst/>
              <a:ahLst/>
              <a:cxnLst/>
              <a:rect l="l" t="t" r="r" b="b"/>
              <a:pathLst>
                <a:path w="42855" h="13514" extrusionOk="0">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7901025" y="3921525"/>
              <a:ext cx="446525" cy="337800"/>
            </a:xfrm>
            <a:custGeom>
              <a:avLst/>
              <a:gdLst/>
              <a:ahLst/>
              <a:cxnLst/>
              <a:rect l="l" t="t" r="r" b="b"/>
              <a:pathLst>
                <a:path w="17861" h="13512" extrusionOk="0">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201550" y="3921900"/>
              <a:ext cx="219125" cy="337350"/>
            </a:xfrm>
            <a:custGeom>
              <a:avLst/>
              <a:gdLst/>
              <a:ahLst/>
              <a:cxnLst/>
              <a:rect l="l" t="t" r="r" b="b"/>
              <a:pathLst>
                <a:path w="8765" h="13494" extrusionOk="0">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7335375" y="4008625"/>
              <a:ext cx="774800" cy="227200"/>
            </a:xfrm>
            <a:custGeom>
              <a:avLst/>
              <a:gdLst/>
              <a:ahLst/>
              <a:cxnLst/>
              <a:rect l="l" t="t" r="r" b="b"/>
              <a:pathLst>
                <a:path w="30992" h="9088" extrusionOk="0">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5"/>
            <p:cNvSpPr/>
            <p:nvPr/>
          </p:nvSpPr>
          <p:spPr>
            <a:xfrm>
              <a:off x="7548450" y="4068900"/>
              <a:ext cx="342350" cy="131025"/>
            </a:xfrm>
            <a:custGeom>
              <a:avLst/>
              <a:gdLst/>
              <a:ahLst/>
              <a:cxnLst/>
              <a:rect l="l" t="t" r="r" b="b"/>
              <a:pathLst>
                <a:path w="13694" h="5241" extrusionOk="0">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5"/>
            <p:cNvSpPr/>
            <p:nvPr/>
          </p:nvSpPr>
          <p:spPr>
            <a:xfrm>
              <a:off x="7001500" y="3968275"/>
              <a:ext cx="399025" cy="287625"/>
            </a:xfrm>
            <a:custGeom>
              <a:avLst/>
              <a:gdLst/>
              <a:ahLst/>
              <a:cxnLst/>
              <a:rect l="l" t="t" r="r" b="b"/>
              <a:pathLst>
                <a:path w="15961" h="11505" extrusionOk="0">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7001900" y="4002400"/>
              <a:ext cx="225125" cy="252125"/>
            </a:xfrm>
            <a:custGeom>
              <a:avLst/>
              <a:gdLst/>
              <a:ahLst/>
              <a:cxnLst/>
              <a:rect l="l" t="t" r="r" b="b"/>
              <a:pathLst>
                <a:path w="9005" h="10085" extrusionOk="0">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7013800" y="4068375"/>
              <a:ext cx="131175" cy="183900"/>
            </a:xfrm>
            <a:custGeom>
              <a:avLst/>
              <a:gdLst/>
              <a:ahLst/>
              <a:cxnLst/>
              <a:rect l="l" t="t" r="r" b="b"/>
              <a:pathLst>
                <a:path w="5247" h="7356" extrusionOk="0">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6966575" y="3541325"/>
              <a:ext cx="1457375" cy="5175"/>
            </a:xfrm>
            <a:custGeom>
              <a:avLst/>
              <a:gdLst/>
              <a:ahLst/>
              <a:cxnLst/>
              <a:rect l="l" t="t" r="r" b="b"/>
              <a:pathLst>
                <a:path w="58295" h="207" extrusionOk="0">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6943575" y="3158475"/>
              <a:ext cx="1491850" cy="9225"/>
            </a:xfrm>
            <a:custGeom>
              <a:avLst/>
              <a:gdLst/>
              <a:ahLst/>
              <a:cxnLst/>
              <a:rect l="l" t="t" r="r" b="b"/>
              <a:pathLst>
                <a:path w="59674" h="369" extrusionOk="0">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7022050" y="3924150"/>
              <a:ext cx="1389225" cy="13900"/>
            </a:xfrm>
            <a:custGeom>
              <a:avLst/>
              <a:gdLst/>
              <a:ahLst/>
              <a:cxnLst/>
              <a:rect l="l" t="t" r="r" b="b"/>
              <a:pathLst>
                <a:path w="55569" h="556" extrusionOk="0">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7003450" y="3485625"/>
              <a:ext cx="1457450" cy="49325"/>
            </a:xfrm>
            <a:custGeom>
              <a:avLst/>
              <a:gdLst/>
              <a:ahLst/>
              <a:cxnLst/>
              <a:rect l="l" t="t" r="r" b="b"/>
              <a:pathLst>
                <a:path w="58298" h="1973" extrusionOk="0">
                  <a:moveTo>
                    <a:pt x="0" y="0"/>
                  </a:moveTo>
                  <a:lnTo>
                    <a:pt x="436" y="1973"/>
                  </a:lnTo>
                  <a:lnTo>
                    <a:pt x="58298" y="1973"/>
                  </a:lnTo>
                  <a:lnTo>
                    <a:pt x="58298" y="313"/>
                  </a:lnTo>
                  <a:lnTo>
                    <a:pt x="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7057525" y="3868725"/>
              <a:ext cx="1390000" cy="48325"/>
            </a:xfrm>
            <a:custGeom>
              <a:avLst/>
              <a:gdLst/>
              <a:ahLst/>
              <a:cxnLst/>
              <a:rect l="l" t="t" r="r" b="b"/>
              <a:pathLst>
                <a:path w="55600" h="1933" extrusionOk="0">
                  <a:moveTo>
                    <a:pt x="1" y="1"/>
                  </a:moveTo>
                  <a:lnTo>
                    <a:pt x="277" y="1933"/>
                  </a:lnTo>
                  <a:lnTo>
                    <a:pt x="55599" y="1933"/>
                  </a:lnTo>
                  <a:lnTo>
                    <a:pt x="55599" y="303"/>
                  </a:lnTo>
                  <a:lnTo>
                    <a:pt x="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7078350" y="4251525"/>
              <a:ext cx="1357750" cy="56925"/>
            </a:xfrm>
            <a:custGeom>
              <a:avLst/>
              <a:gdLst/>
              <a:ahLst/>
              <a:cxnLst/>
              <a:rect l="l" t="t" r="r" b="b"/>
              <a:pathLst>
                <a:path w="54310" h="2277" extrusionOk="0">
                  <a:moveTo>
                    <a:pt x="1" y="0"/>
                  </a:moveTo>
                  <a:lnTo>
                    <a:pt x="463" y="2277"/>
                  </a:lnTo>
                  <a:lnTo>
                    <a:pt x="54309" y="2277"/>
                  </a:lnTo>
                  <a:lnTo>
                    <a:pt x="54309" y="304"/>
                  </a:lnTo>
                  <a:lnTo>
                    <a:pt x="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7179350" y="3356075"/>
              <a:ext cx="225750" cy="601775"/>
            </a:xfrm>
            <a:custGeom>
              <a:avLst/>
              <a:gdLst/>
              <a:ahLst/>
              <a:cxnLst/>
              <a:rect l="l" t="t" r="r" b="b"/>
              <a:pathLst>
                <a:path w="9030" h="24071" extrusionOk="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7221200" y="3467725"/>
              <a:ext cx="142025" cy="378475"/>
            </a:xfrm>
            <a:custGeom>
              <a:avLst/>
              <a:gdLst/>
              <a:ahLst/>
              <a:cxnLst/>
              <a:rect l="l" t="t" r="r" b="b"/>
              <a:pathLst>
                <a:path w="5681" h="15139" extrusionOk="0">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7350325" y="3204375"/>
              <a:ext cx="128500" cy="342700"/>
            </a:xfrm>
            <a:custGeom>
              <a:avLst/>
              <a:gdLst/>
              <a:ahLst/>
              <a:cxnLst/>
              <a:rect l="l" t="t" r="r" b="b"/>
              <a:pathLst>
                <a:path w="5140" h="13708" extrusionOk="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7374150" y="3267975"/>
              <a:ext cx="80875" cy="215500"/>
            </a:xfrm>
            <a:custGeom>
              <a:avLst/>
              <a:gdLst/>
              <a:ahLst/>
              <a:cxnLst/>
              <a:rect l="l" t="t" r="r" b="b"/>
              <a:pathLst>
                <a:path w="3235" h="8620" extrusionOk="0">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2" name="Google Shape;3382;p35"/>
          <p:cNvGrpSpPr/>
          <p:nvPr/>
        </p:nvGrpSpPr>
        <p:grpSpPr>
          <a:xfrm>
            <a:off x="7348800" y="1959875"/>
            <a:ext cx="718500" cy="1076325"/>
            <a:chOff x="7348800" y="1959875"/>
            <a:chExt cx="718500" cy="1076325"/>
          </a:xfrm>
        </p:grpSpPr>
        <p:sp>
          <p:nvSpPr>
            <p:cNvPr id="3383" name="Google Shape;3383;p35"/>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5" name="Google Shape;3395;p35"/>
          <p:cNvGrpSpPr/>
          <p:nvPr/>
        </p:nvGrpSpPr>
        <p:grpSpPr>
          <a:xfrm>
            <a:off x="8267700" y="1140988"/>
            <a:ext cx="365925" cy="855000"/>
            <a:chOff x="8267700" y="1140988"/>
            <a:chExt cx="365925" cy="855000"/>
          </a:xfrm>
        </p:grpSpPr>
        <p:sp>
          <p:nvSpPr>
            <p:cNvPr id="3396" name="Google Shape;3396;p35"/>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5"/>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5"/>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1"/>
        <p:cNvGrpSpPr/>
        <p:nvPr/>
      </p:nvGrpSpPr>
      <p:grpSpPr>
        <a:xfrm>
          <a:off x="0" y="0"/>
          <a:ext cx="0" cy="0"/>
          <a:chOff x="0" y="0"/>
          <a:chExt cx="0" cy="0"/>
        </a:xfrm>
      </p:grpSpPr>
      <p:sp>
        <p:nvSpPr>
          <p:cNvPr id="3415" name="Google Shape;3415;p36"/>
          <p:cNvSpPr/>
          <p:nvPr/>
        </p:nvSpPr>
        <p:spPr>
          <a:xfrm>
            <a:off x="4199074" y="3701963"/>
            <a:ext cx="10857" cy="18265"/>
          </a:xfrm>
          <a:custGeom>
            <a:avLst/>
            <a:gdLst/>
            <a:ahLst/>
            <a:cxnLst/>
            <a:rect l="l" t="t" r="r" b="b"/>
            <a:pathLst>
              <a:path w="277" h="466" extrusionOk="0">
                <a:moveTo>
                  <a:pt x="139" y="1"/>
                </a:moveTo>
                <a:cubicBezTo>
                  <a:pt x="61" y="1"/>
                  <a:pt x="0" y="63"/>
                  <a:pt x="0" y="139"/>
                </a:cubicBezTo>
                <a:lnTo>
                  <a:pt x="0" y="327"/>
                </a:lnTo>
                <a:cubicBezTo>
                  <a:pt x="0" y="404"/>
                  <a:pt x="61" y="465"/>
                  <a:pt x="139" y="465"/>
                </a:cubicBezTo>
                <a:cubicBezTo>
                  <a:pt x="214" y="465"/>
                  <a:pt x="277" y="404"/>
                  <a:pt x="277" y="327"/>
                </a:cubicBezTo>
                <a:lnTo>
                  <a:pt x="277" y="139"/>
                </a:lnTo>
                <a:cubicBezTo>
                  <a:pt x="277" y="63"/>
                  <a:pt x="214"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6" name="Google Shape;3416;p36"/>
          <p:cNvGrpSpPr/>
          <p:nvPr/>
        </p:nvGrpSpPr>
        <p:grpSpPr>
          <a:xfrm>
            <a:off x="7633343" y="228572"/>
            <a:ext cx="1187690" cy="963697"/>
            <a:chOff x="3979462" y="3613264"/>
            <a:chExt cx="365106" cy="297768"/>
          </a:xfrm>
        </p:grpSpPr>
        <p:sp>
          <p:nvSpPr>
            <p:cNvPr id="3417" name="Google Shape;3417;p36"/>
            <p:cNvSpPr/>
            <p:nvPr/>
          </p:nvSpPr>
          <p:spPr>
            <a:xfrm>
              <a:off x="4217143" y="3705099"/>
              <a:ext cx="61575" cy="84308"/>
            </a:xfrm>
            <a:custGeom>
              <a:avLst/>
              <a:gdLst/>
              <a:ahLst/>
              <a:cxnLst/>
              <a:rect l="l" t="t" r="r" b="b"/>
              <a:pathLst>
                <a:path w="1571" h="2151" extrusionOk="0">
                  <a:moveTo>
                    <a:pt x="1294" y="277"/>
                  </a:moveTo>
                  <a:lnTo>
                    <a:pt x="1294" y="1874"/>
                  </a:lnTo>
                  <a:lnTo>
                    <a:pt x="277" y="1874"/>
                  </a:lnTo>
                  <a:lnTo>
                    <a:pt x="277" y="277"/>
                  </a:lnTo>
                  <a:close/>
                  <a:moveTo>
                    <a:pt x="139" y="1"/>
                  </a:moveTo>
                  <a:cubicBezTo>
                    <a:pt x="62" y="1"/>
                    <a:pt x="1" y="63"/>
                    <a:pt x="1" y="139"/>
                  </a:cubicBezTo>
                  <a:lnTo>
                    <a:pt x="1" y="2011"/>
                  </a:lnTo>
                  <a:cubicBezTo>
                    <a:pt x="1" y="2088"/>
                    <a:pt x="63" y="2150"/>
                    <a:pt x="139" y="2150"/>
                  </a:cubicBezTo>
                  <a:lnTo>
                    <a:pt x="1433" y="2150"/>
                  </a:lnTo>
                  <a:cubicBezTo>
                    <a:pt x="1508" y="2150"/>
                    <a:pt x="1571" y="2088"/>
                    <a:pt x="1571" y="2011"/>
                  </a:cubicBezTo>
                  <a:lnTo>
                    <a:pt x="1571" y="139"/>
                  </a:lnTo>
                  <a:cubicBezTo>
                    <a:pt x="1571" y="63"/>
                    <a:pt x="1508" y="1"/>
                    <a:pt x="1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4004625" y="3765225"/>
              <a:ext cx="72746" cy="140357"/>
            </a:xfrm>
            <a:custGeom>
              <a:avLst/>
              <a:gdLst/>
              <a:ahLst/>
              <a:cxnLst/>
              <a:rect l="l" t="t" r="r" b="b"/>
              <a:pathLst>
                <a:path w="1856" h="3581" extrusionOk="0">
                  <a:moveTo>
                    <a:pt x="1856" y="1"/>
                  </a:moveTo>
                  <a:lnTo>
                    <a:pt x="104" y="792"/>
                  </a:lnTo>
                  <a:cubicBezTo>
                    <a:pt x="40" y="822"/>
                    <a:pt x="0" y="886"/>
                    <a:pt x="0" y="954"/>
                  </a:cubicBezTo>
                  <a:lnTo>
                    <a:pt x="0" y="3581"/>
                  </a:lnTo>
                  <a:lnTo>
                    <a:pt x="1856" y="3581"/>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4062870" y="3765303"/>
              <a:ext cx="14502" cy="140279"/>
            </a:xfrm>
            <a:custGeom>
              <a:avLst/>
              <a:gdLst/>
              <a:ahLst/>
              <a:cxnLst/>
              <a:rect l="l" t="t" r="r" b="b"/>
              <a:pathLst>
                <a:path w="370" h="3579" extrusionOk="0">
                  <a:moveTo>
                    <a:pt x="370" y="0"/>
                  </a:moveTo>
                  <a:lnTo>
                    <a:pt x="0" y="166"/>
                  </a:lnTo>
                  <a:lnTo>
                    <a:pt x="0" y="3579"/>
                  </a:lnTo>
                  <a:lnTo>
                    <a:pt x="370" y="3579"/>
                  </a:lnTo>
                  <a:lnTo>
                    <a:pt x="37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4077411" y="3675389"/>
              <a:ext cx="156545" cy="230192"/>
            </a:xfrm>
            <a:custGeom>
              <a:avLst/>
              <a:gdLst/>
              <a:ahLst/>
              <a:cxnLst/>
              <a:rect l="l" t="t" r="r" b="b"/>
              <a:pathLst>
                <a:path w="3994" h="5873" extrusionOk="0">
                  <a:moveTo>
                    <a:pt x="176" y="1"/>
                  </a:moveTo>
                  <a:cubicBezTo>
                    <a:pt x="79" y="1"/>
                    <a:pt x="0" y="81"/>
                    <a:pt x="0" y="177"/>
                  </a:cubicBezTo>
                  <a:lnTo>
                    <a:pt x="0" y="5873"/>
                  </a:lnTo>
                  <a:lnTo>
                    <a:pt x="3994" y="5873"/>
                  </a:lnTo>
                  <a:lnTo>
                    <a:pt x="3994" y="177"/>
                  </a:lnTo>
                  <a:cubicBezTo>
                    <a:pt x="3994" y="79"/>
                    <a:pt x="3914" y="1"/>
                    <a:pt x="3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4218750" y="3675389"/>
              <a:ext cx="15208" cy="230192"/>
            </a:xfrm>
            <a:custGeom>
              <a:avLst/>
              <a:gdLst/>
              <a:ahLst/>
              <a:cxnLst/>
              <a:rect l="l" t="t" r="r" b="b"/>
              <a:pathLst>
                <a:path w="388" h="5873" extrusionOk="0">
                  <a:moveTo>
                    <a:pt x="0" y="1"/>
                  </a:moveTo>
                  <a:lnTo>
                    <a:pt x="0" y="5873"/>
                  </a:lnTo>
                  <a:lnTo>
                    <a:pt x="388" y="5873"/>
                  </a:lnTo>
                  <a:lnTo>
                    <a:pt x="388" y="177"/>
                  </a:lnTo>
                  <a:cubicBezTo>
                    <a:pt x="388" y="79"/>
                    <a:pt x="308" y="1"/>
                    <a:pt x="211"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4115548" y="3856433"/>
              <a:ext cx="80232" cy="49151"/>
            </a:xfrm>
            <a:custGeom>
              <a:avLst/>
              <a:gdLst/>
              <a:ahLst/>
              <a:cxnLst/>
              <a:rect l="l" t="t" r="r" b="b"/>
              <a:pathLst>
                <a:path w="2047" h="1254" extrusionOk="0">
                  <a:moveTo>
                    <a:pt x="88" y="1"/>
                  </a:moveTo>
                  <a:cubicBezTo>
                    <a:pt x="39" y="1"/>
                    <a:pt x="1" y="40"/>
                    <a:pt x="1" y="88"/>
                  </a:cubicBezTo>
                  <a:lnTo>
                    <a:pt x="1" y="1254"/>
                  </a:lnTo>
                  <a:lnTo>
                    <a:pt x="2047" y="1254"/>
                  </a:lnTo>
                  <a:lnTo>
                    <a:pt x="2047" y="88"/>
                  </a:lnTo>
                  <a:cubicBezTo>
                    <a:pt x="2047" y="39"/>
                    <a:pt x="2008" y="1"/>
                    <a:pt x="19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4150197" y="3856433"/>
              <a:ext cx="10857" cy="49151"/>
            </a:xfrm>
            <a:custGeom>
              <a:avLst/>
              <a:gdLst/>
              <a:ahLst/>
              <a:cxnLst/>
              <a:rect l="l" t="t" r="r" b="b"/>
              <a:pathLst>
                <a:path w="277" h="1254" extrusionOk="0">
                  <a:moveTo>
                    <a:pt x="0" y="1"/>
                  </a:moveTo>
                  <a:lnTo>
                    <a:pt x="0" y="1254"/>
                  </a:lnTo>
                  <a:lnTo>
                    <a:pt x="277" y="1254"/>
                  </a:lnTo>
                  <a:lnTo>
                    <a:pt x="277"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4024968" y="3863841"/>
              <a:ext cx="11014" cy="18265"/>
            </a:xfrm>
            <a:custGeom>
              <a:avLst/>
              <a:gdLst/>
              <a:ahLst/>
              <a:cxnLst/>
              <a:rect l="l" t="t" r="r" b="b"/>
              <a:pathLst>
                <a:path w="281" h="466" extrusionOk="0">
                  <a:moveTo>
                    <a:pt x="139" y="1"/>
                  </a:moveTo>
                  <a:cubicBezTo>
                    <a:pt x="63" y="1"/>
                    <a:pt x="1" y="62"/>
                    <a:pt x="1" y="139"/>
                  </a:cubicBezTo>
                  <a:lnTo>
                    <a:pt x="1" y="326"/>
                  </a:lnTo>
                  <a:cubicBezTo>
                    <a:pt x="1" y="403"/>
                    <a:pt x="63" y="465"/>
                    <a:pt x="139" y="465"/>
                  </a:cubicBezTo>
                  <a:cubicBezTo>
                    <a:pt x="216" y="465"/>
                    <a:pt x="280" y="403"/>
                    <a:pt x="277" y="326"/>
                  </a:cubicBezTo>
                  <a:lnTo>
                    <a:pt x="277" y="139"/>
                  </a:lnTo>
                  <a:cubicBezTo>
                    <a:pt x="277" y="62"/>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4048524" y="3863841"/>
              <a:ext cx="10896" cy="18265"/>
            </a:xfrm>
            <a:custGeom>
              <a:avLst/>
              <a:gdLst/>
              <a:ahLst/>
              <a:cxnLst/>
              <a:rect l="l" t="t" r="r" b="b"/>
              <a:pathLst>
                <a:path w="278" h="466" extrusionOk="0">
                  <a:moveTo>
                    <a:pt x="139" y="1"/>
                  </a:moveTo>
                  <a:cubicBezTo>
                    <a:pt x="62" y="1"/>
                    <a:pt x="1" y="62"/>
                    <a:pt x="1" y="139"/>
                  </a:cubicBezTo>
                  <a:lnTo>
                    <a:pt x="1" y="326"/>
                  </a:lnTo>
                  <a:cubicBezTo>
                    <a:pt x="1" y="403"/>
                    <a:pt x="62" y="465"/>
                    <a:pt x="139" y="465"/>
                  </a:cubicBezTo>
                  <a:cubicBezTo>
                    <a:pt x="215" y="465"/>
                    <a:pt x="277" y="403"/>
                    <a:pt x="277" y="326"/>
                  </a:cubicBezTo>
                  <a:lnTo>
                    <a:pt x="277" y="139"/>
                  </a:lnTo>
                  <a:cubicBezTo>
                    <a:pt x="277" y="62"/>
                    <a:pt x="215"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4261983" y="3613264"/>
              <a:ext cx="82584" cy="272405"/>
            </a:xfrm>
            <a:custGeom>
              <a:avLst/>
              <a:gdLst/>
              <a:ahLst/>
              <a:cxnLst/>
              <a:rect l="l" t="t" r="r" b="b"/>
              <a:pathLst>
                <a:path w="2107" h="6950" extrusionOk="0">
                  <a:moveTo>
                    <a:pt x="169" y="1"/>
                  </a:moveTo>
                  <a:cubicBezTo>
                    <a:pt x="78" y="1"/>
                    <a:pt x="1" y="78"/>
                    <a:pt x="1" y="171"/>
                  </a:cubicBezTo>
                  <a:lnTo>
                    <a:pt x="1" y="6781"/>
                  </a:lnTo>
                  <a:cubicBezTo>
                    <a:pt x="1" y="6874"/>
                    <a:pt x="78" y="6950"/>
                    <a:pt x="169" y="6950"/>
                  </a:cubicBezTo>
                  <a:lnTo>
                    <a:pt x="1936" y="6950"/>
                  </a:lnTo>
                  <a:cubicBezTo>
                    <a:pt x="2029" y="6950"/>
                    <a:pt x="2106" y="6874"/>
                    <a:pt x="2106" y="6781"/>
                  </a:cubicBezTo>
                  <a:lnTo>
                    <a:pt x="2106" y="171"/>
                  </a:lnTo>
                  <a:cubicBezTo>
                    <a:pt x="2106" y="78"/>
                    <a:pt x="2029" y="1"/>
                    <a:pt x="1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4322383" y="3613264"/>
              <a:ext cx="22184" cy="272405"/>
            </a:xfrm>
            <a:custGeom>
              <a:avLst/>
              <a:gdLst/>
              <a:ahLst/>
              <a:cxnLst/>
              <a:rect l="l" t="t" r="r" b="b"/>
              <a:pathLst>
                <a:path w="566" h="6950" extrusionOk="0">
                  <a:moveTo>
                    <a:pt x="1" y="1"/>
                  </a:moveTo>
                  <a:cubicBezTo>
                    <a:pt x="94" y="1"/>
                    <a:pt x="170" y="78"/>
                    <a:pt x="170" y="171"/>
                  </a:cubicBezTo>
                  <a:lnTo>
                    <a:pt x="170" y="6781"/>
                  </a:lnTo>
                  <a:cubicBezTo>
                    <a:pt x="170" y="6876"/>
                    <a:pt x="94" y="6950"/>
                    <a:pt x="1" y="6950"/>
                  </a:cubicBezTo>
                  <a:lnTo>
                    <a:pt x="395" y="6950"/>
                  </a:lnTo>
                  <a:cubicBezTo>
                    <a:pt x="488" y="6950"/>
                    <a:pt x="565" y="6874"/>
                    <a:pt x="565" y="6781"/>
                  </a:cubicBezTo>
                  <a:lnTo>
                    <a:pt x="565" y="171"/>
                  </a:lnTo>
                  <a:cubicBezTo>
                    <a:pt x="565" y="78"/>
                    <a:pt x="488" y="1"/>
                    <a:pt x="395" y="1"/>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4285030" y="3834640"/>
              <a:ext cx="36491" cy="32728"/>
            </a:xfrm>
            <a:custGeom>
              <a:avLst/>
              <a:gdLst/>
              <a:ahLst/>
              <a:cxnLst/>
              <a:rect l="l" t="t" r="r" b="b"/>
              <a:pathLst>
                <a:path w="931" h="835" extrusionOk="0">
                  <a:moveTo>
                    <a:pt x="464" y="1"/>
                  </a:moveTo>
                  <a:cubicBezTo>
                    <a:pt x="428" y="1"/>
                    <a:pt x="391" y="20"/>
                    <a:pt x="373" y="58"/>
                  </a:cubicBezTo>
                  <a:lnTo>
                    <a:pt x="319" y="167"/>
                  </a:lnTo>
                  <a:cubicBezTo>
                    <a:pt x="303" y="199"/>
                    <a:pt x="274" y="218"/>
                    <a:pt x="241" y="224"/>
                  </a:cubicBezTo>
                  <a:lnTo>
                    <a:pt x="118" y="242"/>
                  </a:lnTo>
                  <a:cubicBezTo>
                    <a:pt x="35" y="253"/>
                    <a:pt x="1" y="356"/>
                    <a:pt x="63" y="417"/>
                  </a:cubicBezTo>
                  <a:lnTo>
                    <a:pt x="150" y="501"/>
                  </a:lnTo>
                  <a:cubicBezTo>
                    <a:pt x="174" y="526"/>
                    <a:pt x="184" y="560"/>
                    <a:pt x="180" y="593"/>
                  </a:cubicBezTo>
                  <a:lnTo>
                    <a:pt x="159" y="713"/>
                  </a:lnTo>
                  <a:cubicBezTo>
                    <a:pt x="148" y="780"/>
                    <a:pt x="200" y="834"/>
                    <a:pt x="259" y="834"/>
                  </a:cubicBezTo>
                  <a:cubicBezTo>
                    <a:pt x="275" y="834"/>
                    <a:pt x="292" y="830"/>
                    <a:pt x="308" y="822"/>
                  </a:cubicBezTo>
                  <a:lnTo>
                    <a:pt x="417" y="766"/>
                  </a:lnTo>
                  <a:cubicBezTo>
                    <a:pt x="433" y="758"/>
                    <a:pt x="450" y="753"/>
                    <a:pt x="467" y="753"/>
                  </a:cubicBezTo>
                  <a:cubicBezTo>
                    <a:pt x="483" y="753"/>
                    <a:pt x="500" y="758"/>
                    <a:pt x="514" y="766"/>
                  </a:cubicBezTo>
                  <a:lnTo>
                    <a:pt x="623" y="822"/>
                  </a:lnTo>
                  <a:cubicBezTo>
                    <a:pt x="639" y="830"/>
                    <a:pt x="655" y="834"/>
                    <a:pt x="670" y="834"/>
                  </a:cubicBezTo>
                  <a:cubicBezTo>
                    <a:pt x="730" y="834"/>
                    <a:pt x="783" y="779"/>
                    <a:pt x="772" y="713"/>
                  </a:cubicBezTo>
                  <a:lnTo>
                    <a:pt x="751" y="593"/>
                  </a:lnTo>
                  <a:cubicBezTo>
                    <a:pt x="747" y="560"/>
                    <a:pt x="757" y="526"/>
                    <a:pt x="781" y="501"/>
                  </a:cubicBezTo>
                  <a:lnTo>
                    <a:pt x="868" y="417"/>
                  </a:lnTo>
                  <a:cubicBezTo>
                    <a:pt x="930" y="359"/>
                    <a:pt x="896" y="254"/>
                    <a:pt x="813" y="242"/>
                  </a:cubicBezTo>
                  <a:lnTo>
                    <a:pt x="690" y="224"/>
                  </a:lnTo>
                  <a:cubicBezTo>
                    <a:pt x="655" y="218"/>
                    <a:pt x="626" y="197"/>
                    <a:pt x="612" y="167"/>
                  </a:cubicBezTo>
                  <a:lnTo>
                    <a:pt x="558" y="58"/>
                  </a:lnTo>
                  <a:cubicBezTo>
                    <a:pt x="538" y="20"/>
                    <a:pt x="501"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4285030" y="3783882"/>
              <a:ext cx="36491" cy="32728"/>
            </a:xfrm>
            <a:custGeom>
              <a:avLst/>
              <a:gdLst/>
              <a:ahLst/>
              <a:cxnLst/>
              <a:rect l="l" t="t" r="r" b="b"/>
              <a:pathLst>
                <a:path w="931" h="835" extrusionOk="0">
                  <a:moveTo>
                    <a:pt x="464" y="1"/>
                  </a:moveTo>
                  <a:cubicBezTo>
                    <a:pt x="428" y="1"/>
                    <a:pt x="391" y="20"/>
                    <a:pt x="373" y="57"/>
                  </a:cubicBezTo>
                  <a:lnTo>
                    <a:pt x="319" y="167"/>
                  </a:lnTo>
                  <a:cubicBezTo>
                    <a:pt x="303" y="199"/>
                    <a:pt x="274" y="217"/>
                    <a:pt x="241" y="223"/>
                  </a:cubicBezTo>
                  <a:lnTo>
                    <a:pt x="118" y="242"/>
                  </a:lnTo>
                  <a:cubicBezTo>
                    <a:pt x="35" y="252"/>
                    <a:pt x="1" y="356"/>
                    <a:pt x="63" y="417"/>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30"/>
                    <a:pt x="655" y="833"/>
                    <a:pt x="670" y="833"/>
                  </a:cubicBezTo>
                  <a:cubicBezTo>
                    <a:pt x="730" y="833"/>
                    <a:pt x="783" y="779"/>
                    <a:pt x="772" y="712"/>
                  </a:cubicBezTo>
                  <a:lnTo>
                    <a:pt x="751" y="593"/>
                  </a:lnTo>
                  <a:cubicBezTo>
                    <a:pt x="747" y="559"/>
                    <a:pt x="757" y="526"/>
                    <a:pt x="781" y="501"/>
                  </a:cubicBezTo>
                  <a:lnTo>
                    <a:pt x="868" y="417"/>
                  </a:lnTo>
                  <a:cubicBezTo>
                    <a:pt x="930" y="359"/>
                    <a:pt x="896" y="254"/>
                    <a:pt x="813" y="242"/>
                  </a:cubicBezTo>
                  <a:lnTo>
                    <a:pt x="690" y="223"/>
                  </a:lnTo>
                  <a:cubicBezTo>
                    <a:pt x="655" y="217"/>
                    <a:pt x="626" y="199"/>
                    <a:pt x="612" y="167"/>
                  </a:cubicBezTo>
                  <a:lnTo>
                    <a:pt x="558" y="57"/>
                  </a:lnTo>
                  <a:cubicBezTo>
                    <a:pt x="538" y="20"/>
                    <a:pt x="501"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4285030" y="3733124"/>
              <a:ext cx="36491" cy="32689"/>
            </a:xfrm>
            <a:custGeom>
              <a:avLst/>
              <a:gdLst/>
              <a:ahLst/>
              <a:cxnLst/>
              <a:rect l="l" t="t" r="r" b="b"/>
              <a:pathLst>
                <a:path w="931" h="834" extrusionOk="0">
                  <a:moveTo>
                    <a:pt x="464" y="0"/>
                  </a:moveTo>
                  <a:cubicBezTo>
                    <a:pt x="428" y="0"/>
                    <a:pt x="391" y="19"/>
                    <a:pt x="373" y="57"/>
                  </a:cubicBezTo>
                  <a:lnTo>
                    <a:pt x="319" y="166"/>
                  </a:lnTo>
                  <a:cubicBezTo>
                    <a:pt x="303" y="198"/>
                    <a:pt x="274" y="217"/>
                    <a:pt x="241" y="223"/>
                  </a:cubicBezTo>
                  <a:lnTo>
                    <a:pt x="118" y="242"/>
                  </a:lnTo>
                  <a:cubicBezTo>
                    <a:pt x="35" y="252"/>
                    <a:pt x="1" y="356"/>
                    <a:pt x="63" y="417"/>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29"/>
                    <a:pt x="655" y="833"/>
                    <a:pt x="670" y="833"/>
                  </a:cubicBezTo>
                  <a:cubicBezTo>
                    <a:pt x="730" y="833"/>
                    <a:pt x="783" y="779"/>
                    <a:pt x="772" y="712"/>
                  </a:cubicBezTo>
                  <a:lnTo>
                    <a:pt x="751" y="593"/>
                  </a:lnTo>
                  <a:cubicBezTo>
                    <a:pt x="747" y="559"/>
                    <a:pt x="757" y="526"/>
                    <a:pt x="781" y="501"/>
                  </a:cubicBezTo>
                  <a:lnTo>
                    <a:pt x="868" y="417"/>
                  </a:lnTo>
                  <a:cubicBezTo>
                    <a:pt x="930" y="358"/>
                    <a:pt x="896" y="254"/>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4285030" y="3682366"/>
              <a:ext cx="36491" cy="32689"/>
            </a:xfrm>
            <a:custGeom>
              <a:avLst/>
              <a:gdLst/>
              <a:ahLst/>
              <a:cxnLst/>
              <a:rect l="l" t="t" r="r" b="b"/>
              <a:pathLst>
                <a:path w="931" h="834" extrusionOk="0">
                  <a:moveTo>
                    <a:pt x="464" y="0"/>
                  </a:moveTo>
                  <a:cubicBezTo>
                    <a:pt x="428" y="0"/>
                    <a:pt x="391" y="19"/>
                    <a:pt x="373" y="57"/>
                  </a:cubicBezTo>
                  <a:lnTo>
                    <a:pt x="319" y="166"/>
                  </a:lnTo>
                  <a:cubicBezTo>
                    <a:pt x="303" y="198"/>
                    <a:pt x="274" y="217"/>
                    <a:pt x="241" y="223"/>
                  </a:cubicBezTo>
                  <a:lnTo>
                    <a:pt x="118" y="242"/>
                  </a:lnTo>
                  <a:cubicBezTo>
                    <a:pt x="35" y="252"/>
                    <a:pt x="1" y="355"/>
                    <a:pt x="63" y="416"/>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29"/>
                    <a:pt x="655" y="833"/>
                    <a:pt x="670" y="833"/>
                  </a:cubicBezTo>
                  <a:cubicBezTo>
                    <a:pt x="730" y="833"/>
                    <a:pt x="783" y="779"/>
                    <a:pt x="772" y="712"/>
                  </a:cubicBezTo>
                  <a:lnTo>
                    <a:pt x="751" y="593"/>
                  </a:lnTo>
                  <a:cubicBezTo>
                    <a:pt x="747" y="559"/>
                    <a:pt x="757" y="526"/>
                    <a:pt x="781" y="501"/>
                  </a:cubicBezTo>
                  <a:lnTo>
                    <a:pt x="868" y="416"/>
                  </a:lnTo>
                  <a:cubicBezTo>
                    <a:pt x="930" y="358"/>
                    <a:pt x="896" y="253"/>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4285030" y="3631608"/>
              <a:ext cx="36491" cy="32689"/>
            </a:xfrm>
            <a:custGeom>
              <a:avLst/>
              <a:gdLst/>
              <a:ahLst/>
              <a:cxnLst/>
              <a:rect l="l" t="t" r="r" b="b"/>
              <a:pathLst>
                <a:path w="931" h="834" extrusionOk="0">
                  <a:moveTo>
                    <a:pt x="464" y="0"/>
                  </a:moveTo>
                  <a:cubicBezTo>
                    <a:pt x="428" y="0"/>
                    <a:pt x="391" y="19"/>
                    <a:pt x="373" y="57"/>
                  </a:cubicBezTo>
                  <a:lnTo>
                    <a:pt x="319" y="166"/>
                  </a:lnTo>
                  <a:cubicBezTo>
                    <a:pt x="303" y="198"/>
                    <a:pt x="274" y="217"/>
                    <a:pt x="241" y="223"/>
                  </a:cubicBezTo>
                  <a:lnTo>
                    <a:pt x="118" y="242"/>
                  </a:lnTo>
                  <a:cubicBezTo>
                    <a:pt x="35" y="252"/>
                    <a:pt x="1" y="355"/>
                    <a:pt x="63" y="416"/>
                  </a:cubicBezTo>
                  <a:lnTo>
                    <a:pt x="150" y="501"/>
                  </a:lnTo>
                  <a:cubicBezTo>
                    <a:pt x="174" y="525"/>
                    <a:pt x="184" y="559"/>
                    <a:pt x="180" y="592"/>
                  </a:cubicBezTo>
                  <a:lnTo>
                    <a:pt x="159" y="712"/>
                  </a:lnTo>
                  <a:cubicBezTo>
                    <a:pt x="148" y="779"/>
                    <a:pt x="200" y="833"/>
                    <a:pt x="259" y="833"/>
                  </a:cubicBezTo>
                  <a:cubicBezTo>
                    <a:pt x="275" y="833"/>
                    <a:pt x="292" y="829"/>
                    <a:pt x="308" y="821"/>
                  </a:cubicBezTo>
                  <a:lnTo>
                    <a:pt x="417" y="766"/>
                  </a:lnTo>
                  <a:cubicBezTo>
                    <a:pt x="433" y="757"/>
                    <a:pt x="450" y="752"/>
                    <a:pt x="467" y="752"/>
                  </a:cubicBezTo>
                  <a:cubicBezTo>
                    <a:pt x="483" y="752"/>
                    <a:pt x="500" y="757"/>
                    <a:pt x="514" y="766"/>
                  </a:cubicBezTo>
                  <a:lnTo>
                    <a:pt x="623" y="821"/>
                  </a:lnTo>
                  <a:cubicBezTo>
                    <a:pt x="639" y="829"/>
                    <a:pt x="655" y="833"/>
                    <a:pt x="670" y="833"/>
                  </a:cubicBezTo>
                  <a:cubicBezTo>
                    <a:pt x="730" y="833"/>
                    <a:pt x="783" y="779"/>
                    <a:pt x="772" y="712"/>
                  </a:cubicBezTo>
                  <a:lnTo>
                    <a:pt x="751" y="592"/>
                  </a:lnTo>
                  <a:cubicBezTo>
                    <a:pt x="747" y="559"/>
                    <a:pt x="757" y="525"/>
                    <a:pt x="781" y="501"/>
                  </a:cubicBezTo>
                  <a:lnTo>
                    <a:pt x="868" y="416"/>
                  </a:lnTo>
                  <a:cubicBezTo>
                    <a:pt x="930" y="358"/>
                    <a:pt x="896" y="253"/>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3979462" y="3900136"/>
              <a:ext cx="279656" cy="10896"/>
            </a:xfrm>
            <a:custGeom>
              <a:avLst/>
              <a:gdLst/>
              <a:ahLst/>
              <a:cxnLst/>
              <a:rect l="l" t="t" r="r" b="b"/>
              <a:pathLst>
                <a:path w="7135" h="278" extrusionOk="0">
                  <a:moveTo>
                    <a:pt x="139" y="1"/>
                  </a:moveTo>
                  <a:cubicBezTo>
                    <a:pt x="62" y="1"/>
                    <a:pt x="0" y="62"/>
                    <a:pt x="0" y="139"/>
                  </a:cubicBezTo>
                  <a:cubicBezTo>
                    <a:pt x="0" y="216"/>
                    <a:pt x="62" y="277"/>
                    <a:pt x="139" y="277"/>
                  </a:cubicBezTo>
                  <a:lnTo>
                    <a:pt x="6996" y="277"/>
                  </a:lnTo>
                  <a:cubicBezTo>
                    <a:pt x="7073" y="277"/>
                    <a:pt x="7134" y="216"/>
                    <a:pt x="7134" y="139"/>
                  </a:cubicBezTo>
                  <a:cubicBezTo>
                    <a:pt x="7134" y="62"/>
                    <a:pt x="7073" y="1"/>
                    <a:pt x="6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4101360" y="3701963"/>
              <a:ext cx="10857" cy="18265"/>
            </a:xfrm>
            <a:custGeom>
              <a:avLst/>
              <a:gdLst/>
              <a:ahLst/>
              <a:cxnLst/>
              <a:rect l="l" t="t" r="r" b="b"/>
              <a:pathLst>
                <a:path w="277" h="466" extrusionOk="0">
                  <a:moveTo>
                    <a:pt x="139" y="1"/>
                  </a:moveTo>
                  <a:cubicBezTo>
                    <a:pt x="63" y="1"/>
                    <a:pt x="0" y="63"/>
                    <a:pt x="0" y="139"/>
                  </a:cubicBezTo>
                  <a:lnTo>
                    <a:pt x="0" y="327"/>
                  </a:lnTo>
                  <a:cubicBezTo>
                    <a:pt x="0" y="404"/>
                    <a:pt x="63" y="465"/>
                    <a:pt x="139" y="465"/>
                  </a:cubicBezTo>
                  <a:cubicBezTo>
                    <a:pt x="216" y="465"/>
                    <a:pt x="277" y="404"/>
                    <a:pt x="277" y="327"/>
                  </a:cubicBezTo>
                  <a:lnTo>
                    <a:pt x="277" y="139"/>
                  </a:lnTo>
                  <a:cubicBezTo>
                    <a:pt x="277" y="63"/>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4133931" y="3701963"/>
              <a:ext cx="10857" cy="18265"/>
            </a:xfrm>
            <a:custGeom>
              <a:avLst/>
              <a:gdLst/>
              <a:ahLst/>
              <a:cxnLst/>
              <a:rect l="l" t="t" r="r" b="b"/>
              <a:pathLst>
                <a:path w="277" h="466" extrusionOk="0">
                  <a:moveTo>
                    <a:pt x="139" y="1"/>
                  </a:moveTo>
                  <a:cubicBezTo>
                    <a:pt x="63" y="1"/>
                    <a:pt x="0" y="63"/>
                    <a:pt x="0" y="139"/>
                  </a:cubicBezTo>
                  <a:lnTo>
                    <a:pt x="0" y="327"/>
                  </a:lnTo>
                  <a:cubicBezTo>
                    <a:pt x="0" y="404"/>
                    <a:pt x="63" y="465"/>
                    <a:pt x="139" y="465"/>
                  </a:cubicBezTo>
                  <a:cubicBezTo>
                    <a:pt x="216" y="465"/>
                    <a:pt x="277" y="404"/>
                    <a:pt x="277" y="327"/>
                  </a:cubicBezTo>
                  <a:lnTo>
                    <a:pt x="277" y="139"/>
                  </a:lnTo>
                  <a:cubicBezTo>
                    <a:pt x="277" y="63"/>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4166424" y="3701963"/>
              <a:ext cx="11014" cy="18265"/>
            </a:xfrm>
            <a:custGeom>
              <a:avLst/>
              <a:gdLst/>
              <a:ahLst/>
              <a:cxnLst/>
              <a:rect l="l" t="t" r="r" b="b"/>
              <a:pathLst>
                <a:path w="281" h="466" extrusionOk="0">
                  <a:moveTo>
                    <a:pt x="139" y="1"/>
                  </a:moveTo>
                  <a:cubicBezTo>
                    <a:pt x="64" y="1"/>
                    <a:pt x="1" y="63"/>
                    <a:pt x="1" y="139"/>
                  </a:cubicBezTo>
                  <a:lnTo>
                    <a:pt x="1" y="327"/>
                  </a:lnTo>
                  <a:cubicBezTo>
                    <a:pt x="1" y="404"/>
                    <a:pt x="64" y="465"/>
                    <a:pt x="139" y="465"/>
                  </a:cubicBezTo>
                  <a:cubicBezTo>
                    <a:pt x="216" y="465"/>
                    <a:pt x="280" y="404"/>
                    <a:pt x="277" y="327"/>
                  </a:cubicBezTo>
                  <a:lnTo>
                    <a:pt x="277" y="139"/>
                  </a:lnTo>
                  <a:cubicBezTo>
                    <a:pt x="277" y="63"/>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6"/>
            <p:cNvSpPr/>
            <p:nvPr/>
          </p:nvSpPr>
          <p:spPr>
            <a:xfrm>
              <a:off x="4199074" y="3701963"/>
              <a:ext cx="10857" cy="18265"/>
            </a:xfrm>
            <a:custGeom>
              <a:avLst/>
              <a:gdLst/>
              <a:ahLst/>
              <a:cxnLst/>
              <a:rect l="l" t="t" r="r" b="b"/>
              <a:pathLst>
                <a:path w="277" h="466" extrusionOk="0">
                  <a:moveTo>
                    <a:pt x="139" y="1"/>
                  </a:moveTo>
                  <a:cubicBezTo>
                    <a:pt x="61" y="1"/>
                    <a:pt x="0" y="63"/>
                    <a:pt x="0" y="139"/>
                  </a:cubicBezTo>
                  <a:lnTo>
                    <a:pt x="0" y="327"/>
                  </a:lnTo>
                  <a:cubicBezTo>
                    <a:pt x="0" y="404"/>
                    <a:pt x="61" y="465"/>
                    <a:pt x="139" y="465"/>
                  </a:cubicBezTo>
                  <a:cubicBezTo>
                    <a:pt x="214" y="465"/>
                    <a:pt x="277" y="404"/>
                    <a:pt x="277" y="327"/>
                  </a:cubicBezTo>
                  <a:lnTo>
                    <a:pt x="277" y="139"/>
                  </a:lnTo>
                  <a:cubicBezTo>
                    <a:pt x="277" y="63"/>
                    <a:pt x="214"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6"/>
            <p:cNvSpPr/>
            <p:nvPr/>
          </p:nvSpPr>
          <p:spPr>
            <a:xfrm>
              <a:off x="4024968" y="3803166"/>
              <a:ext cx="11014" cy="18226"/>
            </a:xfrm>
            <a:custGeom>
              <a:avLst/>
              <a:gdLst/>
              <a:ahLst/>
              <a:cxnLst/>
              <a:rect l="l" t="t" r="r" b="b"/>
              <a:pathLst>
                <a:path w="281" h="465" extrusionOk="0">
                  <a:moveTo>
                    <a:pt x="139" y="1"/>
                  </a:moveTo>
                  <a:cubicBezTo>
                    <a:pt x="63" y="1"/>
                    <a:pt x="1" y="63"/>
                    <a:pt x="1" y="139"/>
                  </a:cubicBezTo>
                  <a:lnTo>
                    <a:pt x="1" y="327"/>
                  </a:lnTo>
                  <a:cubicBezTo>
                    <a:pt x="1" y="402"/>
                    <a:pt x="63" y="465"/>
                    <a:pt x="139" y="465"/>
                  </a:cubicBezTo>
                  <a:cubicBezTo>
                    <a:pt x="216" y="465"/>
                    <a:pt x="280" y="402"/>
                    <a:pt x="277" y="327"/>
                  </a:cubicBezTo>
                  <a:lnTo>
                    <a:pt x="277" y="139"/>
                  </a:lnTo>
                  <a:cubicBezTo>
                    <a:pt x="277" y="62"/>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4048524" y="3803166"/>
              <a:ext cx="10896" cy="18226"/>
            </a:xfrm>
            <a:custGeom>
              <a:avLst/>
              <a:gdLst/>
              <a:ahLst/>
              <a:cxnLst/>
              <a:rect l="l" t="t" r="r" b="b"/>
              <a:pathLst>
                <a:path w="278" h="465" extrusionOk="0">
                  <a:moveTo>
                    <a:pt x="139" y="1"/>
                  </a:moveTo>
                  <a:cubicBezTo>
                    <a:pt x="62" y="1"/>
                    <a:pt x="1" y="63"/>
                    <a:pt x="1" y="139"/>
                  </a:cubicBezTo>
                  <a:lnTo>
                    <a:pt x="1" y="327"/>
                  </a:lnTo>
                  <a:cubicBezTo>
                    <a:pt x="1" y="402"/>
                    <a:pt x="62" y="465"/>
                    <a:pt x="139" y="465"/>
                  </a:cubicBezTo>
                  <a:cubicBezTo>
                    <a:pt x="215" y="465"/>
                    <a:pt x="277" y="402"/>
                    <a:pt x="277" y="327"/>
                  </a:cubicBezTo>
                  <a:lnTo>
                    <a:pt x="277" y="139"/>
                  </a:lnTo>
                  <a:cubicBezTo>
                    <a:pt x="277" y="62"/>
                    <a:pt x="215"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4024968" y="3833465"/>
              <a:ext cx="11014" cy="18226"/>
            </a:xfrm>
            <a:custGeom>
              <a:avLst/>
              <a:gdLst/>
              <a:ahLst/>
              <a:cxnLst/>
              <a:rect l="l" t="t" r="r" b="b"/>
              <a:pathLst>
                <a:path w="281" h="465" extrusionOk="0">
                  <a:moveTo>
                    <a:pt x="139" y="0"/>
                  </a:moveTo>
                  <a:cubicBezTo>
                    <a:pt x="63" y="0"/>
                    <a:pt x="1" y="63"/>
                    <a:pt x="1" y="139"/>
                  </a:cubicBezTo>
                  <a:lnTo>
                    <a:pt x="1" y="326"/>
                  </a:lnTo>
                  <a:cubicBezTo>
                    <a:pt x="1" y="403"/>
                    <a:pt x="63" y="465"/>
                    <a:pt x="139" y="465"/>
                  </a:cubicBezTo>
                  <a:cubicBezTo>
                    <a:pt x="216" y="465"/>
                    <a:pt x="280" y="403"/>
                    <a:pt x="277" y="326"/>
                  </a:cubicBezTo>
                  <a:lnTo>
                    <a:pt x="277" y="139"/>
                  </a:lnTo>
                  <a:cubicBezTo>
                    <a:pt x="277" y="63"/>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4048524" y="3833465"/>
              <a:ext cx="10896" cy="18226"/>
            </a:xfrm>
            <a:custGeom>
              <a:avLst/>
              <a:gdLst/>
              <a:ahLst/>
              <a:cxnLst/>
              <a:rect l="l" t="t" r="r" b="b"/>
              <a:pathLst>
                <a:path w="278" h="465" extrusionOk="0">
                  <a:moveTo>
                    <a:pt x="139" y="0"/>
                  </a:moveTo>
                  <a:cubicBezTo>
                    <a:pt x="62" y="0"/>
                    <a:pt x="1" y="63"/>
                    <a:pt x="1" y="139"/>
                  </a:cubicBezTo>
                  <a:lnTo>
                    <a:pt x="1" y="326"/>
                  </a:lnTo>
                  <a:cubicBezTo>
                    <a:pt x="1" y="403"/>
                    <a:pt x="62" y="465"/>
                    <a:pt x="139" y="465"/>
                  </a:cubicBezTo>
                  <a:cubicBezTo>
                    <a:pt x="215" y="465"/>
                    <a:pt x="277" y="403"/>
                    <a:pt x="277" y="326"/>
                  </a:cubicBezTo>
                  <a:lnTo>
                    <a:pt x="277" y="139"/>
                  </a:lnTo>
                  <a:cubicBezTo>
                    <a:pt x="277" y="63"/>
                    <a:pt x="215"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4101360" y="3736926"/>
              <a:ext cx="10857" cy="18265"/>
            </a:xfrm>
            <a:custGeom>
              <a:avLst/>
              <a:gdLst/>
              <a:ahLst/>
              <a:cxnLst/>
              <a:rect l="l" t="t" r="r" b="b"/>
              <a:pathLst>
                <a:path w="277" h="466" extrusionOk="0">
                  <a:moveTo>
                    <a:pt x="139" y="1"/>
                  </a:moveTo>
                  <a:cubicBezTo>
                    <a:pt x="63" y="1"/>
                    <a:pt x="0" y="62"/>
                    <a:pt x="0" y="139"/>
                  </a:cubicBezTo>
                  <a:lnTo>
                    <a:pt x="0" y="325"/>
                  </a:lnTo>
                  <a:cubicBezTo>
                    <a:pt x="0" y="403"/>
                    <a:pt x="63" y="465"/>
                    <a:pt x="139" y="465"/>
                  </a:cubicBezTo>
                  <a:cubicBezTo>
                    <a:pt x="216" y="465"/>
                    <a:pt x="277" y="403"/>
                    <a:pt x="277" y="325"/>
                  </a:cubicBezTo>
                  <a:lnTo>
                    <a:pt x="277" y="139"/>
                  </a:lnTo>
                  <a:cubicBezTo>
                    <a:pt x="277" y="62"/>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4133931" y="3736926"/>
              <a:ext cx="10857" cy="18265"/>
            </a:xfrm>
            <a:custGeom>
              <a:avLst/>
              <a:gdLst/>
              <a:ahLst/>
              <a:cxnLst/>
              <a:rect l="l" t="t" r="r" b="b"/>
              <a:pathLst>
                <a:path w="277" h="466" extrusionOk="0">
                  <a:moveTo>
                    <a:pt x="139" y="1"/>
                  </a:moveTo>
                  <a:cubicBezTo>
                    <a:pt x="63" y="1"/>
                    <a:pt x="0" y="62"/>
                    <a:pt x="0" y="139"/>
                  </a:cubicBezTo>
                  <a:lnTo>
                    <a:pt x="0" y="325"/>
                  </a:lnTo>
                  <a:cubicBezTo>
                    <a:pt x="0" y="403"/>
                    <a:pt x="63" y="465"/>
                    <a:pt x="139" y="465"/>
                  </a:cubicBezTo>
                  <a:cubicBezTo>
                    <a:pt x="216" y="465"/>
                    <a:pt x="277" y="403"/>
                    <a:pt x="277" y="325"/>
                  </a:cubicBezTo>
                  <a:lnTo>
                    <a:pt x="277" y="139"/>
                  </a:lnTo>
                  <a:cubicBezTo>
                    <a:pt x="277" y="62"/>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4166424" y="3736926"/>
              <a:ext cx="11014" cy="18265"/>
            </a:xfrm>
            <a:custGeom>
              <a:avLst/>
              <a:gdLst/>
              <a:ahLst/>
              <a:cxnLst/>
              <a:rect l="l" t="t" r="r" b="b"/>
              <a:pathLst>
                <a:path w="281" h="466" extrusionOk="0">
                  <a:moveTo>
                    <a:pt x="139" y="1"/>
                  </a:moveTo>
                  <a:cubicBezTo>
                    <a:pt x="64" y="1"/>
                    <a:pt x="1" y="62"/>
                    <a:pt x="1" y="139"/>
                  </a:cubicBezTo>
                  <a:lnTo>
                    <a:pt x="1" y="325"/>
                  </a:lnTo>
                  <a:cubicBezTo>
                    <a:pt x="1" y="403"/>
                    <a:pt x="64" y="465"/>
                    <a:pt x="139" y="465"/>
                  </a:cubicBezTo>
                  <a:cubicBezTo>
                    <a:pt x="216" y="465"/>
                    <a:pt x="280" y="403"/>
                    <a:pt x="277" y="325"/>
                  </a:cubicBezTo>
                  <a:lnTo>
                    <a:pt x="277" y="139"/>
                  </a:lnTo>
                  <a:cubicBezTo>
                    <a:pt x="277" y="62"/>
                    <a:pt x="216"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4199074" y="3736926"/>
              <a:ext cx="10857" cy="18265"/>
            </a:xfrm>
            <a:custGeom>
              <a:avLst/>
              <a:gdLst/>
              <a:ahLst/>
              <a:cxnLst/>
              <a:rect l="l" t="t" r="r" b="b"/>
              <a:pathLst>
                <a:path w="277" h="466" extrusionOk="0">
                  <a:moveTo>
                    <a:pt x="139" y="1"/>
                  </a:moveTo>
                  <a:cubicBezTo>
                    <a:pt x="61" y="1"/>
                    <a:pt x="0" y="62"/>
                    <a:pt x="0" y="139"/>
                  </a:cubicBezTo>
                  <a:lnTo>
                    <a:pt x="0" y="325"/>
                  </a:lnTo>
                  <a:cubicBezTo>
                    <a:pt x="0" y="403"/>
                    <a:pt x="61" y="465"/>
                    <a:pt x="139" y="465"/>
                  </a:cubicBezTo>
                  <a:cubicBezTo>
                    <a:pt x="214" y="465"/>
                    <a:pt x="277" y="403"/>
                    <a:pt x="277" y="325"/>
                  </a:cubicBezTo>
                  <a:lnTo>
                    <a:pt x="277" y="139"/>
                  </a:lnTo>
                  <a:cubicBezTo>
                    <a:pt x="277" y="62"/>
                    <a:pt x="214" y="1"/>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4101360" y="3771928"/>
              <a:ext cx="10857" cy="18226"/>
            </a:xfrm>
            <a:custGeom>
              <a:avLst/>
              <a:gdLst/>
              <a:ahLst/>
              <a:cxnLst/>
              <a:rect l="l" t="t" r="r" b="b"/>
              <a:pathLst>
                <a:path w="277" h="465" extrusionOk="0">
                  <a:moveTo>
                    <a:pt x="139" y="0"/>
                  </a:moveTo>
                  <a:cubicBezTo>
                    <a:pt x="63" y="0"/>
                    <a:pt x="0" y="63"/>
                    <a:pt x="0" y="140"/>
                  </a:cubicBezTo>
                  <a:lnTo>
                    <a:pt x="0" y="326"/>
                  </a:lnTo>
                  <a:cubicBezTo>
                    <a:pt x="0" y="403"/>
                    <a:pt x="63" y="464"/>
                    <a:pt x="139" y="464"/>
                  </a:cubicBezTo>
                  <a:cubicBezTo>
                    <a:pt x="216" y="464"/>
                    <a:pt x="277" y="402"/>
                    <a:pt x="277" y="326"/>
                  </a:cubicBezTo>
                  <a:lnTo>
                    <a:pt x="277" y="140"/>
                  </a:lnTo>
                  <a:cubicBezTo>
                    <a:pt x="277" y="63"/>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4133931" y="3771928"/>
              <a:ext cx="10857" cy="18226"/>
            </a:xfrm>
            <a:custGeom>
              <a:avLst/>
              <a:gdLst/>
              <a:ahLst/>
              <a:cxnLst/>
              <a:rect l="l" t="t" r="r" b="b"/>
              <a:pathLst>
                <a:path w="277" h="465" extrusionOk="0">
                  <a:moveTo>
                    <a:pt x="139" y="0"/>
                  </a:moveTo>
                  <a:cubicBezTo>
                    <a:pt x="63" y="0"/>
                    <a:pt x="0" y="63"/>
                    <a:pt x="0" y="140"/>
                  </a:cubicBezTo>
                  <a:lnTo>
                    <a:pt x="0" y="326"/>
                  </a:lnTo>
                  <a:cubicBezTo>
                    <a:pt x="0" y="403"/>
                    <a:pt x="63" y="464"/>
                    <a:pt x="139" y="464"/>
                  </a:cubicBezTo>
                  <a:cubicBezTo>
                    <a:pt x="216" y="464"/>
                    <a:pt x="277" y="402"/>
                    <a:pt x="277" y="326"/>
                  </a:cubicBezTo>
                  <a:lnTo>
                    <a:pt x="277" y="140"/>
                  </a:lnTo>
                  <a:cubicBezTo>
                    <a:pt x="277" y="63"/>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4166424" y="3771928"/>
              <a:ext cx="11014" cy="18226"/>
            </a:xfrm>
            <a:custGeom>
              <a:avLst/>
              <a:gdLst/>
              <a:ahLst/>
              <a:cxnLst/>
              <a:rect l="l" t="t" r="r" b="b"/>
              <a:pathLst>
                <a:path w="281" h="465" extrusionOk="0">
                  <a:moveTo>
                    <a:pt x="139" y="0"/>
                  </a:moveTo>
                  <a:cubicBezTo>
                    <a:pt x="64" y="0"/>
                    <a:pt x="1" y="63"/>
                    <a:pt x="1" y="140"/>
                  </a:cubicBezTo>
                  <a:lnTo>
                    <a:pt x="1" y="326"/>
                  </a:lnTo>
                  <a:cubicBezTo>
                    <a:pt x="1" y="403"/>
                    <a:pt x="64" y="464"/>
                    <a:pt x="139" y="464"/>
                  </a:cubicBezTo>
                  <a:cubicBezTo>
                    <a:pt x="216" y="464"/>
                    <a:pt x="280" y="402"/>
                    <a:pt x="277" y="326"/>
                  </a:cubicBezTo>
                  <a:lnTo>
                    <a:pt x="277" y="140"/>
                  </a:lnTo>
                  <a:cubicBezTo>
                    <a:pt x="277" y="63"/>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4199074" y="3771928"/>
              <a:ext cx="10857" cy="18226"/>
            </a:xfrm>
            <a:custGeom>
              <a:avLst/>
              <a:gdLst/>
              <a:ahLst/>
              <a:cxnLst/>
              <a:rect l="l" t="t" r="r" b="b"/>
              <a:pathLst>
                <a:path w="277" h="465" extrusionOk="0">
                  <a:moveTo>
                    <a:pt x="139" y="0"/>
                  </a:moveTo>
                  <a:cubicBezTo>
                    <a:pt x="61" y="0"/>
                    <a:pt x="0" y="63"/>
                    <a:pt x="0" y="140"/>
                  </a:cubicBezTo>
                  <a:lnTo>
                    <a:pt x="0" y="326"/>
                  </a:lnTo>
                  <a:cubicBezTo>
                    <a:pt x="0" y="403"/>
                    <a:pt x="61" y="464"/>
                    <a:pt x="139" y="464"/>
                  </a:cubicBezTo>
                  <a:cubicBezTo>
                    <a:pt x="214" y="464"/>
                    <a:pt x="277" y="402"/>
                    <a:pt x="277" y="326"/>
                  </a:cubicBezTo>
                  <a:lnTo>
                    <a:pt x="277" y="140"/>
                  </a:lnTo>
                  <a:cubicBezTo>
                    <a:pt x="277" y="63"/>
                    <a:pt x="214"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4101360" y="3806890"/>
              <a:ext cx="10857" cy="18226"/>
            </a:xfrm>
            <a:custGeom>
              <a:avLst/>
              <a:gdLst/>
              <a:ahLst/>
              <a:cxnLst/>
              <a:rect l="l" t="t" r="r" b="b"/>
              <a:pathLst>
                <a:path w="277" h="465" extrusionOk="0">
                  <a:moveTo>
                    <a:pt x="139" y="0"/>
                  </a:moveTo>
                  <a:cubicBezTo>
                    <a:pt x="63" y="0"/>
                    <a:pt x="0" y="63"/>
                    <a:pt x="0" y="138"/>
                  </a:cubicBezTo>
                  <a:lnTo>
                    <a:pt x="0" y="326"/>
                  </a:lnTo>
                  <a:cubicBezTo>
                    <a:pt x="0" y="402"/>
                    <a:pt x="63" y="464"/>
                    <a:pt x="139" y="464"/>
                  </a:cubicBezTo>
                  <a:cubicBezTo>
                    <a:pt x="216" y="464"/>
                    <a:pt x="277" y="402"/>
                    <a:pt x="277" y="326"/>
                  </a:cubicBezTo>
                  <a:lnTo>
                    <a:pt x="277" y="138"/>
                  </a:lnTo>
                  <a:cubicBezTo>
                    <a:pt x="277" y="61"/>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4133931" y="3806890"/>
              <a:ext cx="10857" cy="18226"/>
            </a:xfrm>
            <a:custGeom>
              <a:avLst/>
              <a:gdLst/>
              <a:ahLst/>
              <a:cxnLst/>
              <a:rect l="l" t="t" r="r" b="b"/>
              <a:pathLst>
                <a:path w="277" h="465" extrusionOk="0">
                  <a:moveTo>
                    <a:pt x="139" y="0"/>
                  </a:moveTo>
                  <a:cubicBezTo>
                    <a:pt x="63" y="0"/>
                    <a:pt x="0" y="63"/>
                    <a:pt x="0" y="138"/>
                  </a:cubicBezTo>
                  <a:lnTo>
                    <a:pt x="0" y="326"/>
                  </a:lnTo>
                  <a:cubicBezTo>
                    <a:pt x="0" y="402"/>
                    <a:pt x="63" y="464"/>
                    <a:pt x="139" y="464"/>
                  </a:cubicBezTo>
                  <a:cubicBezTo>
                    <a:pt x="216" y="464"/>
                    <a:pt x="277" y="402"/>
                    <a:pt x="277" y="326"/>
                  </a:cubicBezTo>
                  <a:lnTo>
                    <a:pt x="277" y="138"/>
                  </a:lnTo>
                  <a:cubicBezTo>
                    <a:pt x="277" y="61"/>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4166424" y="3806890"/>
              <a:ext cx="11014" cy="18226"/>
            </a:xfrm>
            <a:custGeom>
              <a:avLst/>
              <a:gdLst/>
              <a:ahLst/>
              <a:cxnLst/>
              <a:rect l="l" t="t" r="r" b="b"/>
              <a:pathLst>
                <a:path w="281" h="465" extrusionOk="0">
                  <a:moveTo>
                    <a:pt x="139" y="0"/>
                  </a:moveTo>
                  <a:cubicBezTo>
                    <a:pt x="64" y="0"/>
                    <a:pt x="1" y="63"/>
                    <a:pt x="1" y="138"/>
                  </a:cubicBezTo>
                  <a:lnTo>
                    <a:pt x="1" y="326"/>
                  </a:lnTo>
                  <a:cubicBezTo>
                    <a:pt x="1" y="402"/>
                    <a:pt x="64" y="464"/>
                    <a:pt x="139" y="464"/>
                  </a:cubicBezTo>
                  <a:cubicBezTo>
                    <a:pt x="216" y="464"/>
                    <a:pt x="280" y="402"/>
                    <a:pt x="277" y="326"/>
                  </a:cubicBezTo>
                  <a:lnTo>
                    <a:pt x="277" y="138"/>
                  </a:lnTo>
                  <a:cubicBezTo>
                    <a:pt x="277" y="61"/>
                    <a:pt x="216"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4199074" y="3806890"/>
              <a:ext cx="10857" cy="18226"/>
            </a:xfrm>
            <a:custGeom>
              <a:avLst/>
              <a:gdLst/>
              <a:ahLst/>
              <a:cxnLst/>
              <a:rect l="l" t="t" r="r" b="b"/>
              <a:pathLst>
                <a:path w="277" h="465" extrusionOk="0">
                  <a:moveTo>
                    <a:pt x="139" y="0"/>
                  </a:moveTo>
                  <a:cubicBezTo>
                    <a:pt x="61" y="0"/>
                    <a:pt x="0" y="63"/>
                    <a:pt x="0" y="138"/>
                  </a:cubicBezTo>
                  <a:lnTo>
                    <a:pt x="0" y="326"/>
                  </a:lnTo>
                  <a:cubicBezTo>
                    <a:pt x="0" y="402"/>
                    <a:pt x="61" y="464"/>
                    <a:pt x="139" y="464"/>
                  </a:cubicBezTo>
                  <a:cubicBezTo>
                    <a:pt x="214" y="464"/>
                    <a:pt x="277" y="402"/>
                    <a:pt x="277" y="326"/>
                  </a:cubicBezTo>
                  <a:lnTo>
                    <a:pt x="277" y="138"/>
                  </a:lnTo>
                  <a:cubicBezTo>
                    <a:pt x="277" y="61"/>
                    <a:pt x="214"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644D287-DB70-075D-1293-CFC23936CAF6}"/>
              </a:ext>
            </a:extLst>
          </p:cNvPr>
          <p:cNvSpPr txBox="1"/>
          <p:nvPr/>
        </p:nvSpPr>
        <p:spPr>
          <a:xfrm>
            <a:off x="352198" y="307077"/>
            <a:ext cx="5255773" cy="461665"/>
          </a:xfrm>
          <a:prstGeom prst="rect">
            <a:avLst/>
          </a:prstGeom>
          <a:noFill/>
        </p:spPr>
        <p:txBody>
          <a:bodyPr wrap="square" rtlCol="0">
            <a:spAutoFit/>
          </a:bodyPr>
          <a:lstStyle/>
          <a:p>
            <a:r>
              <a:rPr lang="en-US" sz="2400" dirty="0">
                <a:latin typeface="Bungee" panose="020B0604020202020204" charset="0"/>
              </a:rPr>
              <a:t>DATA COLLECTION </a:t>
            </a:r>
          </a:p>
        </p:txBody>
      </p:sp>
      <p:sp>
        <p:nvSpPr>
          <p:cNvPr id="5" name="TextBox 4">
            <a:extLst>
              <a:ext uri="{FF2B5EF4-FFF2-40B4-BE49-F238E27FC236}">
                <a16:creationId xmlns:a16="http://schemas.microsoft.com/office/drawing/2014/main" id="{2174F925-CC26-8ED2-F0DE-0A133754B94E}"/>
              </a:ext>
            </a:extLst>
          </p:cNvPr>
          <p:cNvSpPr txBox="1"/>
          <p:nvPr/>
        </p:nvSpPr>
        <p:spPr>
          <a:xfrm>
            <a:off x="395898" y="633496"/>
            <a:ext cx="7174458" cy="1556773"/>
          </a:xfrm>
          <a:prstGeom prst="rect">
            <a:avLst/>
          </a:prstGeom>
          <a:noFill/>
        </p:spPr>
        <p:txBody>
          <a:bodyPr wrap="square" rtlCol="0">
            <a:spAutoFit/>
          </a:bodyPr>
          <a:lstStyle/>
          <a:p>
            <a:pPr algn="just">
              <a:lnSpc>
                <a:spcPct val="150000"/>
              </a:lnSpc>
            </a:pPr>
            <a:r>
              <a:rPr lang="en-US" sz="1300" kern="100" dirty="0">
                <a:solidFill>
                  <a:srgbClr val="000000"/>
                </a:solidFill>
                <a:effectLst/>
                <a:latin typeface="Times New Roman" panose="02020603050405020304" pitchFamily="18" charset="0"/>
                <a:ea typeface="Times New Roman" panose="02020603050405020304" pitchFamily="18" charset="0"/>
              </a:rPr>
              <a:t>We gathered our data from "Inside Airbnb", a project with a clear mission to offer insights and advocacy regarding Airbnb's influence on residential areas. This platform serves as a reliable source, known for its accuracy in providing data. Through various stages and platforms, our data collection efforts culminated in sourcing our information from Inside Airbnb, ensuring a dependable and accurate dataset for our analysis.</a:t>
            </a:r>
          </a:p>
        </p:txBody>
      </p:sp>
      <p:sp>
        <p:nvSpPr>
          <p:cNvPr id="6" name="TextBox 5">
            <a:extLst>
              <a:ext uri="{FF2B5EF4-FFF2-40B4-BE49-F238E27FC236}">
                <a16:creationId xmlns:a16="http://schemas.microsoft.com/office/drawing/2014/main" id="{55569935-2643-1D34-6AB5-3F2A61D30953}"/>
              </a:ext>
            </a:extLst>
          </p:cNvPr>
          <p:cNvSpPr txBox="1"/>
          <p:nvPr/>
        </p:nvSpPr>
        <p:spPr>
          <a:xfrm>
            <a:off x="395135" y="2190269"/>
            <a:ext cx="4928494" cy="487117"/>
          </a:xfrm>
          <a:prstGeom prst="rect">
            <a:avLst/>
          </a:prstGeom>
          <a:noFill/>
        </p:spPr>
        <p:txBody>
          <a:bodyPr wrap="square" rtlCol="0" anchor="ctr">
            <a:normAutofit/>
          </a:bodyPr>
          <a:lstStyle/>
          <a:p>
            <a:r>
              <a:rPr lang="en-US" sz="2400" dirty="0">
                <a:latin typeface="Bungee" panose="020B0604020202020204" charset="0"/>
              </a:rPr>
              <a:t>VARIABLE SELECTION</a:t>
            </a:r>
          </a:p>
        </p:txBody>
      </p:sp>
      <p:sp>
        <p:nvSpPr>
          <p:cNvPr id="7" name="TextBox 6">
            <a:extLst>
              <a:ext uri="{FF2B5EF4-FFF2-40B4-BE49-F238E27FC236}">
                <a16:creationId xmlns:a16="http://schemas.microsoft.com/office/drawing/2014/main" id="{8F76E5BF-119C-E5A8-0250-35AB4A047DDE}"/>
              </a:ext>
            </a:extLst>
          </p:cNvPr>
          <p:cNvSpPr txBox="1"/>
          <p:nvPr/>
        </p:nvSpPr>
        <p:spPr>
          <a:xfrm>
            <a:off x="395135" y="2623494"/>
            <a:ext cx="8350926" cy="2156937"/>
          </a:xfrm>
          <a:prstGeom prst="rect">
            <a:avLst/>
          </a:prstGeom>
          <a:noFill/>
        </p:spPr>
        <p:txBody>
          <a:bodyPr wrap="square" rtlCol="0">
            <a:spAutoFit/>
          </a:bodyPr>
          <a:lstStyle/>
          <a:p>
            <a:pPr marL="0" marR="257175" indent="0" algn="just">
              <a:lnSpc>
                <a:spcPct val="150000"/>
              </a:lnSpc>
              <a:spcBef>
                <a:spcPts val="0"/>
              </a:spcBef>
              <a:spcAft>
                <a:spcPts val="0"/>
              </a:spcAft>
            </a:pPr>
            <a:r>
              <a:rPr lang="en-US" sz="1300" kern="0" dirty="0">
                <a:solidFill>
                  <a:srgbClr val="000000"/>
                </a:solidFill>
                <a:effectLst/>
                <a:latin typeface="Times New Roman" panose="02020603050405020304" pitchFamily="18" charset="0"/>
                <a:ea typeface="CMR10"/>
              </a:rPr>
              <a:t>Our data set is too huge. Each of our data point is explained by 85 different variables, so we decided to use subset of the initial data set. In this research we targeted on consumer values &amp; micro-economic factors, variables those fit this criterion will be taken consideration while creating this subset. Variables was removed, based on domain knowledge. </a:t>
            </a:r>
            <a:endParaRPr lang="en-US" sz="1300" kern="100" dirty="0">
              <a:solidFill>
                <a:srgbClr val="000000"/>
              </a:solidFill>
              <a:effectLst/>
              <a:latin typeface="Times New Roman" panose="02020603050405020304" pitchFamily="18" charset="0"/>
              <a:ea typeface="Times New Roman" panose="02020603050405020304" pitchFamily="18" charset="0"/>
            </a:endParaRPr>
          </a:p>
          <a:p>
            <a:pPr marL="0" marR="257175" indent="0" algn="just">
              <a:lnSpc>
                <a:spcPct val="150000"/>
              </a:lnSpc>
              <a:spcBef>
                <a:spcPts val="0"/>
              </a:spcBef>
              <a:spcAft>
                <a:spcPts val="0"/>
              </a:spcAft>
            </a:pPr>
            <a:r>
              <a:rPr lang="en-US" sz="1300" b="1" kern="0" dirty="0">
                <a:solidFill>
                  <a:srgbClr val="000000"/>
                </a:solidFill>
                <a:effectLst/>
                <a:latin typeface="Times New Roman" panose="02020603050405020304" pitchFamily="18" charset="0"/>
                <a:ea typeface="CMR10"/>
              </a:rPr>
              <a:t>We considered variables on 3 major factors</a:t>
            </a:r>
            <a:r>
              <a:rPr lang="en-US" sz="1300" kern="0" dirty="0">
                <a:solidFill>
                  <a:srgbClr val="000000"/>
                </a:solidFill>
                <a:effectLst/>
                <a:latin typeface="Times New Roman" panose="02020603050405020304" pitchFamily="18" charset="0"/>
                <a:ea typeface="CMR10"/>
              </a:rPr>
              <a:t>:</a:t>
            </a:r>
            <a:endParaRPr lang="en-US" sz="1300" kern="100" dirty="0">
              <a:solidFill>
                <a:srgbClr val="000000"/>
              </a:solidFill>
              <a:effectLst/>
              <a:latin typeface="Times New Roman" panose="02020603050405020304" pitchFamily="18" charset="0"/>
              <a:ea typeface="Times New Roman" panose="02020603050405020304" pitchFamily="18" charset="0"/>
            </a:endParaRPr>
          </a:p>
          <a:p>
            <a:pPr marL="342900" marR="257175" lvl="0" indent="-342900" algn="just">
              <a:lnSpc>
                <a:spcPct val="150000"/>
              </a:lnSpc>
              <a:spcBef>
                <a:spcPts val="0"/>
              </a:spcBef>
              <a:spcAft>
                <a:spcPts val="0"/>
              </a:spcAft>
              <a:buFont typeface="+mj-lt"/>
              <a:buAutoNum type="arabicPeriod"/>
            </a:pPr>
            <a:r>
              <a:rPr lang="en-US" sz="1300" kern="0" dirty="0">
                <a:solidFill>
                  <a:srgbClr val="000000"/>
                </a:solidFill>
                <a:effectLst/>
                <a:latin typeface="Times New Roman" panose="02020603050405020304" pitchFamily="18" charset="0"/>
                <a:ea typeface="CMR10"/>
              </a:rPr>
              <a:t>Variables about the main physical factors of the accommodation.</a:t>
            </a:r>
            <a:endParaRPr lang="en-US" sz="1300" kern="100" dirty="0">
              <a:solidFill>
                <a:srgbClr val="000000"/>
              </a:solidFill>
              <a:effectLst/>
              <a:latin typeface="Times New Roman" panose="02020603050405020304" pitchFamily="18" charset="0"/>
              <a:ea typeface="Times New Roman" panose="02020603050405020304" pitchFamily="18" charset="0"/>
            </a:endParaRPr>
          </a:p>
          <a:p>
            <a:pPr marL="342900" marR="257175" lvl="0" indent="-342900" algn="just">
              <a:lnSpc>
                <a:spcPct val="150000"/>
              </a:lnSpc>
              <a:spcBef>
                <a:spcPts val="0"/>
              </a:spcBef>
              <a:spcAft>
                <a:spcPts val="0"/>
              </a:spcAft>
              <a:buFont typeface="+mj-lt"/>
              <a:buAutoNum type="arabicPeriod"/>
            </a:pPr>
            <a:r>
              <a:rPr lang="en-US" sz="1300" kern="0" dirty="0">
                <a:solidFill>
                  <a:srgbClr val="000000"/>
                </a:solidFill>
                <a:effectLst/>
                <a:latin typeface="Times New Roman" panose="02020603050405020304" pitchFamily="18" charset="0"/>
                <a:ea typeface="CMR10"/>
              </a:rPr>
              <a:t>Host profile and characteristics.</a:t>
            </a:r>
            <a:endParaRPr lang="en-US" sz="1300" kern="100" dirty="0">
              <a:solidFill>
                <a:srgbClr val="000000"/>
              </a:solidFill>
              <a:effectLst/>
              <a:latin typeface="Times New Roman" panose="02020603050405020304" pitchFamily="18" charset="0"/>
              <a:ea typeface="Times New Roman" panose="02020603050405020304" pitchFamily="18" charset="0"/>
            </a:endParaRPr>
          </a:p>
          <a:p>
            <a:pPr marL="342900" marR="257175" lvl="0" indent="-342900" algn="just">
              <a:lnSpc>
                <a:spcPct val="150000"/>
              </a:lnSpc>
              <a:spcBef>
                <a:spcPts val="0"/>
              </a:spcBef>
              <a:spcAft>
                <a:spcPts val="0"/>
              </a:spcAft>
              <a:buFont typeface="+mj-lt"/>
              <a:buAutoNum type="arabicPeriod"/>
            </a:pPr>
            <a:r>
              <a:rPr lang="en-US" sz="1300" kern="0" dirty="0">
                <a:solidFill>
                  <a:srgbClr val="000000"/>
                </a:solidFill>
                <a:effectLst/>
                <a:latin typeface="Times New Roman" panose="02020603050405020304" pitchFamily="18" charset="0"/>
                <a:ea typeface="CMR10"/>
              </a:rPr>
              <a:t>Amenities and general properties.</a:t>
            </a:r>
            <a:endParaRPr lang="en-US" sz="13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9">
          <a:extLst>
            <a:ext uri="{FF2B5EF4-FFF2-40B4-BE49-F238E27FC236}">
              <a16:creationId xmlns:a16="http://schemas.microsoft.com/office/drawing/2014/main" id="{556E51D2-F96B-7819-A392-89526FA3FC82}"/>
            </a:ext>
          </a:extLst>
        </p:cNvPr>
        <p:cNvGrpSpPr/>
        <p:nvPr/>
      </p:nvGrpSpPr>
      <p:grpSpPr>
        <a:xfrm>
          <a:off x="0" y="0"/>
          <a:ext cx="0" cy="0"/>
          <a:chOff x="0" y="0"/>
          <a:chExt cx="0" cy="0"/>
        </a:xfrm>
      </p:grpSpPr>
      <p:sp>
        <p:nvSpPr>
          <p:cNvPr id="3250" name="Google Shape;3250;p35">
            <a:extLst>
              <a:ext uri="{FF2B5EF4-FFF2-40B4-BE49-F238E27FC236}">
                <a16:creationId xmlns:a16="http://schemas.microsoft.com/office/drawing/2014/main" id="{292524C8-FAE1-DD2E-7ED5-04D10EA84A3D}"/>
              </a:ext>
            </a:extLst>
          </p:cNvPr>
          <p:cNvSpPr/>
          <p:nvPr/>
        </p:nvSpPr>
        <p:spPr>
          <a:xfrm>
            <a:off x="3634375" y="540000"/>
            <a:ext cx="1875300" cy="1875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5">
            <a:extLst>
              <a:ext uri="{FF2B5EF4-FFF2-40B4-BE49-F238E27FC236}">
                <a16:creationId xmlns:a16="http://schemas.microsoft.com/office/drawing/2014/main" id="{82E9A0E3-0B32-5A35-491C-57E3D3C7C635}"/>
              </a:ext>
            </a:extLst>
          </p:cNvPr>
          <p:cNvSpPr txBox="1">
            <a:spLocks noGrp="1"/>
          </p:cNvSpPr>
          <p:nvPr>
            <p:ph type="title"/>
          </p:nvPr>
        </p:nvSpPr>
        <p:spPr>
          <a:xfrm>
            <a:off x="2141725" y="2486475"/>
            <a:ext cx="4860600" cy="108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tx1"/>
                </a:solidFill>
              </a:rPr>
              <a:t>MODEL</a:t>
            </a:r>
            <a:endParaRPr sz="4400" dirty="0">
              <a:solidFill>
                <a:schemeClr val="tx1"/>
              </a:solidFill>
            </a:endParaRPr>
          </a:p>
        </p:txBody>
      </p:sp>
      <p:sp>
        <p:nvSpPr>
          <p:cNvPr id="3252" name="Google Shape;3252;p35">
            <a:extLst>
              <a:ext uri="{FF2B5EF4-FFF2-40B4-BE49-F238E27FC236}">
                <a16:creationId xmlns:a16="http://schemas.microsoft.com/office/drawing/2014/main" id="{B349C81C-2397-7C3D-5897-F1577B85D4A6}"/>
              </a:ext>
            </a:extLst>
          </p:cNvPr>
          <p:cNvSpPr txBox="1">
            <a:spLocks noGrp="1"/>
          </p:cNvSpPr>
          <p:nvPr>
            <p:ph type="title" idx="2"/>
          </p:nvPr>
        </p:nvSpPr>
        <p:spPr>
          <a:xfrm>
            <a:off x="3723675" y="1014873"/>
            <a:ext cx="1694100" cy="911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3253" name="Google Shape;3253;p35">
            <a:extLst>
              <a:ext uri="{FF2B5EF4-FFF2-40B4-BE49-F238E27FC236}">
                <a16:creationId xmlns:a16="http://schemas.microsoft.com/office/drawing/2014/main" id="{5C0D614E-8F1C-F885-C0FC-8DCE9FF70E65}"/>
              </a:ext>
            </a:extLst>
          </p:cNvPr>
          <p:cNvGrpSpPr/>
          <p:nvPr/>
        </p:nvGrpSpPr>
        <p:grpSpPr>
          <a:xfrm>
            <a:off x="1551725" y="1388625"/>
            <a:ext cx="665975" cy="1386525"/>
            <a:chOff x="1551725" y="1388625"/>
            <a:chExt cx="665975" cy="1386525"/>
          </a:xfrm>
        </p:grpSpPr>
        <p:sp>
          <p:nvSpPr>
            <p:cNvPr id="3254" name="Google Shape;3254;p35">
              <a:extLst>
                <a:ext uri="{FF2B5EF4-FFF2-40B4-BE49-F238E27FC236}">
                  <a16:creationId xmlns:a16="http://schemas.microsoft.com/office/drawing/2014/main" id="{817A0B6D-DFD0-E54E-EABB-6BFADB3B3EC0}"/>
                </a:ext>
              </a:extLst>
            </p:cNvPr>
            <p:cNvSpPr/>
            <p:nvPr/>
          </p:nvSpPr>
          <p:spPr>
            <a:xfrm>
              <a:off x="1670525" y="1467050"/>
              <a:ext cx="98950" cy="574750"/>
            </a:xfrm>
            <a:custGeom>
              <a:avLst/>
              <a:gdLst/>
              <a:ahLst/>
              <a:cxnLst/>
              <a:rect l="l" t="t" r="r" b="b"/>
              <a:pathLst>
                <a:path w="3958" h="22990" extrusionOk="0">
                  <a:moveTo>
                    <a:pt x="3105" y="22989"/>
                  </a:moveTo>
                  <a:cubicBezTo>
                    <a:pt x="3105" y="22989"/>
                    <a:pt x="0" y="12862"/>
                    <a:pt x="1329" y="0"/>
                  </a:cubicBezTo>
                  <a:lnTo>
                    <a:pt x="3958" y="22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5">
              <a:extLst>
                <a:ext uri="{FF2B5EF4-FFF2-40B4-BE49-F238E27FC236}">
                  <a16:creationId xmlns:a16="http://schemas.microsoft.com/office/drawing/2014/main" id="{A1DCE07B-990A-8E1D-8566-FEAC91F3866C}"/>
                </a:ext>
              </a:extLst>
            </p:cNvPr>
            <p:cNvSpPr/>
            <p:nvPr/>
          </p:nvSpPr>
          <p:spPr>
            <a:xfrm>
              <a:off x="1777800" y="1388625"/>
              <a:ext cx="190425" cy="650375"/>
            </a:xfrm>
            <a:custGeom>
              <a:avLst/>
              <a:gdLst/>
              <a:ahLst/>
              <a:cxnLst/>
              <a:rect l="l" t="t" r="r" b="b"/>
              <a:pathLst>
                <a:path w="7617" h="26015" extrusionOk="0">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5">
              <a:extLst>
                <a:ext uri="{FF2B5EF4-FFF2-40B4-BE49-F238E27FC236}">
                  <a16:creationId xmlns:a16="http://schemas.microsoft.com/office/drawing/2014/main" id="{7FF57CAD-8B84-7921-5571-0D52044A31C2}"/>
                </a:ext>
              </a:extLst>
            </p:cNvPr>
            <p:cNvSpPr/>
            <p:nvPr/>
          </p:nvSpPr>
          <p:spPr>
            <a:xfrm>
              <a:off x="1879600" y="1432175"/>
              <a:ext cx="81950" cy="606825"/>
            </a:xfrm>
            <a:custGeom>
              <a:avLst/>
              <a:gdLst/>
              <a:ahLst/>
              <a:cxnLst/>
              <a:rect l="l" t="t" r="r" b="b"/>
              <a:pathLst>
                <a:path w="3278" h="24273" extrusionOk="0">
                  <a:moveTo>
                    <a:pt x="834" y="24101"/>
                  </a:moveTo>
                  <a:cubicBezTo>
                    <a:pt x="834" y="24101"/>
                    <a:pt x="1" y="7061"/>
                    <a:pt x="3278" y="0"/>
                  </a:cubicBezTo>
                  <a:lnTo>
                    <a:pt x="1191" y="242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5">
              <a:extLst>
                <a:ext uri="{FF2B5EF4-FFF2-40B4-BE49-F238E27FC236}">
                  <a16:creationId xmlns:a16="http://schemas.microsoft.com/office/drawing/2014/main" id="{846B4BD2-F2A3-FC8A-05B4-8A0FF9F09F27}"/>
                </a:ext>
              </a:extLst>
            </p:cNvPr>
            <p:cNvSpPr/>
            <p:nvPr/>
          </p:nvSpPr>
          <p:spPr>
            <a:xfrm>
              <a:off x="1961575" y="1508350"/>
              <a:ext cx="163775" cy="520750"/>
            </a:xfrm>
            <a:custGeom>
              <a:avLst/>
              <a:gdLst/>
              <a:ahLst/>
              <a:cxnLst/>
              <a:rect l="l" t="t" r="r" b="b"/>
              <a:pathLst>
                <a:path w="6551" h="20830" extrusionOk="0">
                  <a:moveTo>
                    <a:pt x="0" y="20829"/>
                  </a:moveTo>
                  <a:cubicBezTo>
                    <a:pt x="0" y="20829"/>
                    <a:pt x="2820" y="2812"/>
                    <a:pt x="6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5">
              <a:extLst>
                <a:ext uri="{FF2B5EF4-FFF2-40B4-BE49-F238E27FC236}">
                  <a16:creationId xmlns:a16="http://schemas.microsoft.com/office/drawing/2014/main" id="{00EDEB0D-E04E-4C92-B5CC-994C078A5004}"/>
                </a:ext>
              </a:extLst>
            </p:cNvPr>
            <p:cNvSpPr/>
            <p:nvPr/>
          </p:nvSpPr>
          <p:spPr>
            <a:xfrm>
              <a:off x="1749750" y="1465225"/>
              <a:ext cx="107125" cy="578700"/>
            </a:xfrm>
            <a:custGeom>
              <a:avLst/>
              <a:gdLst/>
              <a:ahLst/>
              <a:cxnLst/>
              <a:rect l="l" t="t" r="r" b="b"/>
              <a:pathLst>
                <a:path w="4285" h="23148" extrusionOk="0">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5">
              <a:extLst>
                <a:ext uri="{FF2B5EF4-FFF2-40B4-BE49-F238E27FC236}">
                  <a16:creationId xmlns:a16="http://schemas.microsoft.com/office/drawing/2014/main" id="{450D2028-5C2C-4A50-865D-9D87D72DBDB1}"/>
                </a:ext>
              </a:extLst>
            </p:cNvPr>
            <p:cNvSpPr/>
            <p:nvPr/>
          </p:nvSpPr>
          <p:spPr>
            <a:xfrm>
              <a:off x="1648375" y="1449425"/>
              <a:ext cx="84125" cy="591400"/>
            </a:xfrm>
            <a:custGeom>
              <a:avLst/>
              <a:gdLst/>
              <a:ahLst/>
              <a:cxnLst/>
              <a:rect l="l" t="t" r="r" b="b"/>
              <a:pathLst>
                <a:path w="3365" h="23656" extrusionOk="0">
                  <a:moveTo>
                    <a:pt x="3365" y="23655"/>
                  </a:moveTo>
                  <a:cubicBezTo>
                    <a:pt x="3365" y="23655"/>
                    <a:pt x="3068" y="86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5">
              <a:extLst>
                <a:ext uri="{FF2B5EF4-FFF2-40B4-BE49-F238E27FC236}">
                  <a16:creationId xmlns:a16="http://schemas.microsoft.com/office/drawing/2014/main" id="{FE863A3F-BF03-C7CC-1398-11A1CF7482B9}"/>
                </a:ext>
              </a:extLst>
            </p:cNvPr>
            <p:cNvSpPr/>
            <p:nvPr/>
          </p:nvSpPr>
          <p:spPr>
            <a:xfrm>
              <a:off x="1718450" y="1508350"/>
              <a:ext cx="87500" cy="530650"/>
            </a:xfrm>
            <a:custGeom>
              <a:avLst/>
              <a:gdLst/>
              <a:ahLst/>
              <a:cxnLst/>
              <a:rect l="l" t="t" r="r" b="b"/>
              <a:pathLst>
                <a:path w="3500" h="21226" extrusionOk="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5">
              <a:extLst>
                <a:ext uri="{FF2B5EF4-FFF2-40B4-BE49-F238E27FC236}">
                  <a16:creationId xmlns:a16="http://schemas.microsoft.com/office/drawing/2014/main" id="{CB740104-3A26-10E1-B3A7-9B41DBC3FB5B}"/>
                </a:ext>
              </a:extLst>
            </p:cNvPr>
            <p:cNvSpPr/>
            <p:nvPr/>
          </p:nvSpPr>
          <p:spPr>
            <a:xfrm>
              <a:off x="1806000" y="1498550"/>
              <a:ext cx="61075" cy="540450"/>
            </a:xfrm>
            <a:custGeom>
              <a:avLst/>
              <a:gdLst/>
              <a:ahLst/>
              <a:cxnLst/>
              <a:rect l="l" t="t" r="r" b="b"/>
              <a:pathLst>
                <a:path w="2443" h="21618" extrusionOk="0">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5">
              <a:extLst>
                <a:ext uri="{FF2B5EF4-FFF2-40B4-BE49-F238E27FC236}">
                  <a16:creationId xmlns:a16="http://schemas.microsoft.com/office/drawing/2014/main" id="{9EB1F820-7D1D-8DDF-6D8D-96C4FD538070}"/>
                </a:ext>
              </a:extLst>
            </p:cNvPr>
            <p:cNvSpPr/>
            <p:nvPr/>
          </p:nvSpPr>
          <p:spPr>
            <a:xfrm>
              <a:off x="1903450" y="1503475"/>
              <a:ext cx="61050" cy="540450"/>
            </a:xfrm>
            <a:custGeom>
              <a:avLst/>
              <a:gdLst/>
              <a:ahLst/>
              <a:cxnLst/>
              <a:rect l="l" t="t" r="r" b="b"/>
              <a:pathLst>
                <a:path w="2442" h="21618" extrusionOk="0">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5">
              <a:extLst>
                <a:ext uri="{FF2B5EF4-FFF2-40B4-BE49-F238E27FC236}">
                  <a16:creationId xmlns:a16="http://schemas.microsoft.com/office/drawing/2014/main" id="{0903144C-FF58-7AE5-2104-DB8544D3131D}"/>
                </a:ext>
              </a:extLst>
            </p:cNvPr>
            <p:cNvSpPr/>
            <p:nvPr/>
          </p:nvSpPr>
          <p:spPr>
            <a:xfrm>
              <a:off x="1845275" y="1498500"/>
              <a:ext cx="28575" cy="476525"/>
            </a:xfrm>
            <a:custGeom>
              <a:avLst/>
              <a:gdLst/>
              <a:ahLst/>
              <a:cxnLst/>
              <a:rect l="l" t="t" r="r" b="b"/>
              <a:pathLst>
                <a:path w="1143" h="19061" extrusionOk="0">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5">
              <a:extLst>
                <a:ext uri="{FF2B5EF4-FFF2-40B4-BE49-F238E27FC236}">
                  <a16:creationId xmlns:a16="http://schemas.microsoft.com/office/drawing/2014/main" id="{A7D61D60-690C-2523-C73C-F17FFE20AE38}"/>
                </a:ext>
              </a:extLst>
            </p:cNvPr>
            <p:cNvSpPr/>
            <p:nvPr/>
          </p:nvSpPr>
          <p:spPr>
            <a:xfrm>
              <a:off x="1769450" y="1508350"/>
              <a:ext cx="43250" cy="460325"/>
            </a:xfrm>
            <a:custGeom>
              <a:avLst/>
              <a:gdLst/>
              <a:ahLst/>
              <a:cxnLst/>
              <a:rect l="l" t="t" r="r" b="b"/>
              <a:pathLst>
                <a:path w="1730" h="18413" extrusionOk="0">
                  <a:moveTo>
                    <a:pt x="1" y="1"/>
                  </a:moveTo>
                  <a:lnTo>
                    <a:pt x="472" y="18413"/>
                  </a:lnTo>
                  <a:cubicBezTo>
                    <a:pt x="472" y="18413"/>
                    <a:pt x="1730" y="7936"/>
                    <a:pt x="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5">
              <a:extLst>
                <a:ext uri="{FF2B5EF4-FFF2-40B4-BE49-F238E27FC236}">
                  <a16:creationId xmlns:a16="http://schemas.microsoft.com/office/drawing/2014/main" id="{205CD197-DF00-4794-F3D5-85FE37800056}"/>
                </a:ext>
              </a:extLst>
            </p:cNvPr>
            <p:cNvSpPr/>
            <p:nvPr/>
          </p:nvSpPr>
          <p:spPr>
            <a:xfrm>
              <a:off x="1994050" y="1508350"/>
              <a:ext cx="131300" cy="417575"/>
            </a:xfrm>
            <a:custGeom>
              <a:avLst/>
              <a:gdLst/>
              <a:ahLst/>
              <a:cxnLst/>
              <a:rect l="l" t="t" r="r" b="b"/>
              <a:pathLst>
                <a:path w="5252" h="16703" extrusionOk="0">
                  <a:moveTo>
                    <a:pt x="5252" y="1"/>
                  </a:moveTo>
                  <a:cubicBezTo>
                    <a:pt x="5251" y="2"/>
                    <a:pt x="1644" y="8351"/>
                    <a:pt x="1" y="16703"/>
                  </a:cubicBezTo>
                  <a:lnTo>
                    <a:pt x="5252"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5">
              <a:extLst>
                <a:ext uri="{FF2B5EF4-FFF2-40B4-BE49-F238E27FC236}">
                  <a16:creationId xmlns:a16="http://schemas.microsoft.com/office/drawing/2014/main" id="{72F95058-BC94-0E3E-C7AE-63C8B56535BB}"/>
                </a:ext>
              </a:extLst>
            </p:cNvPr>
            <p:cNvSpPr/>
            <p:nvPr/>
          </p:nvSpPr>
          <p:spPr>
            <a:xfrm>
              <a:off x="1669075" y="2029750"/>
              <a:ext cx="368950" cy="395075"/>
            </a:xfrm>
            <a:custGeom>
              <a:avLst/>
              <a:gdLst/>
              <a:ahLst/>
              <a:cxnLst/>
              <a:rect l="l" t="t" r="r" b="b"/>
              <a:pathLst>
                <a:path w="14758" h="15803" extrusionOk="0">
                  <a:moveTo>
                    <a:pt x="1109" y="15803"/>
                  </a:moveTo>
                  <a:lnTo>
                    <a:pt x="0" y="1"/>
                  </a:lnTo>
                  <a:lnTo>
                    <a:pt x="14758" y="1"/>
                  </a:lnTo>
                  <a:lnTo>
                    <a:pt x="13848" y="153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5">
              <a:extLst>
                <a:ext uri="{FF2B5EF4-FFF2-40B4-BE49-F238E27FC236}">
                  <a16:creationId xmlns:a16="http://schemas.microsoft.com/office/drawing/2014/main" id="{59286FED-102C-7EBB-9B27-AB057F65118B}"/>
                </a:ext>
              </a:extLst>
            </p:cNvPr>
            <p:cNvSpPr/>
            <p:nvPr/>
          </p:nvSpPr>
          <p:spPr>
            <a:xfrm>
              <a:off x="1669075" y="2029750"/>
              <a:ext cx="141850" cy="395075"/>
            </a:xfrm>
            <a:custGeom>
              <a:avLst/>
              <a:gdLst/>
              <a:ahLst/>
              <a:cxnLst/>
              <a:rect l="l" t="t" r="r" b="b"/>
              <a:pathLst>
                <a:path w="5674" h="15803" extrusionOk="0">
                  <a:moveTo>
                    <a:pt x="0" y="1"/>
                  </a:moveTo>
                  <a:lnTo>
                    <a:pt x="1109" y="15803"/>
                  </a:lnTo>
                  <a:lnTo>
                    <a:pt x="5674" y="15537"/>
                  </a:lnTo>
                  <a:lnTo>
                    <a:pt x="4906"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5">
              <a:extLst>
                <a:ext uri="{FF2B5EF4-FFF2-40B4-BE49-F238E27FC236}">
                  <a16:creationId xmlns:a16="http://schemas.microsoft.com/office/drawing/2014/main" id="{3297160D-3553-D2D1-AD30-32D99ECE19D4}"/>
                </a:ext>
              </a:extLst>
            </p:cNvPr>
            <p:cNvSpPr/>
            <p:nvPr/>
          </p:nvSpPr>
          <p:spPr>
            <a:xfrm>
              <a:off x="1923275" y="2033075"/>
              <a:ext cx="96175" cy="256250"/>
            </a:xfrm>
            <a:custGeom>
              <a:avLst/>
              <a:gdLst/>
              <a:ahLst/>
              <a:cxnLst/>
              <a:rect l="l" t="t" r="r" b="b"/>
              <a:pathLst>
                <a:path w="3847" h="10250" extrusionOk="0">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5">
              <a:extLst>
                <a:ext uri="{FF2B5EF4-FFF2-40B4-BE49-F238E27FC236}">
                  <a16:creationId xmlns:a16="http://schemas.microsoft.com/office/drawing/2014/main" id="{6378AA63-F9B5-C9C4-91F4-C73BEE455140}"/>
                </a:ext>
              </a:extLst>
            </p:cNvPr>
            <p:cNvSpPr/>
            <p:nvPr/>
          </p:nvSpPr>
          <p:spPr>
            <a:xfrm>
              <a:off x="1941175" y="2080625"/>
              <a:ext cx="60475" cy="161175"/>
            </a:xfrm>
            <a:custGeom>
              <a:avLst/>
              <a:gdLst/>
              <a:ahLst/>
              <a:cxnLst/>
              <a:rect l="l" t="t" r="r" b="b"/>
              <a:pathLst>
                <a:path w="2419" h="6447" extrusionOk="0">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5">
              <a:extLst>
                <a:ext uri="{FF2B5EF4-FFF2-40B4-BE49-F238E27FC236}">
                  <a16:creationId xmlns:a16="http://schemas.microsoft.com/office/drawing/2014/main" id="{A8D043A7-49F8-35C8-EEA8-C810C39C0DC0}"/>
                </a:ext>
              </a:extLst>
            </p:cNvPr>
            <p:cNvSpPr/>
            <p:nvPr/>
          </p:nvSpPr>
          <p:spPr>
            <a:xfrm>
              <a:off x="1876200" y="2167900"/>
              <a:ext cx="70375" cy="187550"/>
            </a:xfrm>
            <a:custGeom>
              <a:avLst/>
              <a:gdLst/>
              <a:ahLst/>
              <a:cxnLst/>
              <a:rect l="l" t="t" r="r" b="b"/>
              <a:pathLst>
                <a:path w="2815" h="7502" extrusionOk="0">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5">
              <a:extLst>
                <a:ext uri="{FF2B5EF4-FFF2-40B4-BE49-F238E27FC236}">
                  <a16:creationId xmlns:a16="http://schemas.microsoft.com/office/drawing/2014/main" id="{40FAD4CE-4793-56F8-08D2-33A908DA2681}"/>
                </a:ext>
              </a:extLst>
            </p:cNvPr>
            <p:cNvSpPr/>
            <p:nvPr/>
          </p:nvSpPr>
          <p:spPr>
            <a:xfrm>
              <a:off x="1889300" y="2202675"/>
              <a:ext cx="44225" cy="117975"/>
            </a:xfrm>
            <a:custGeom>
              <a:avLst/>
              <a:gdLst/>
              <a:ahLst/>
              <a:cxnLst/>
              <a:rect l="l" t="t" r="r" b="b"/>
              <a:pathLst>
                <a:path w="1769" h="4719" extrusionOk="0">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5">
              <a:extLst>
                <a:ext uri="{FF2B5EF4-FFF2-40B4-BE49-F238E27FC236}">
                  <a16:creationId xmlns:a16="http://schemas.microsoft.com/office/drawing/2014/main" id="{1B155AAF-6DE8-047A-7490-454D48A3B773}"/>
                </a:ext>
              </a:extLst>
            </p:cNvPr>
            <p:cNvSpPr/>
            <p:nvPr/>
          </p:nvSpPr>
          <p:spPr>
            <a:xfrm>
              <a:off x="1551725" y="2409575"/>
              <a:ext cx="523525" cy="90425"/>
            </a:xfrm>
            <a:custGeom>
              <a:avLst/>
              <a:gdLst/>
              <a:ahLst/>
              <a:cxnLst/>
              <a:rect l="l" t="t" r="r" b="b"/>
              <a:pathLst>
                <a:path w="20941" h="3617" extrusionOk="0">
                  <a:moveTo>
                    <a:pt x="575" y="3527"/>
                  </a:moveTo>
                  <a:lnTo>
                    <a:pt x="20271" y="3617"/>
                  </a:lnTo>
                  <a:lnTo>
                    <a:pt x="20941" y="1"/>
                  </a:lnTo>
                  <a:lnTo>
                    <a:pt x="0" y="5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5">
              <a:extLst>
                <a:ext uri="{FF2B5EF4-FFF2-40B4-BE49-F238E27FC236}">
                  <a16:creationId xmlns:a16="http://schemas.microsoft.com/office/drawing/2014/main" id="{E2BACD67-C069-12D1-0871-DA705E7CEBA1}"/>
                </a:ext>
              </a:extLst>
            </p:cNvPr>
            <p:cNvSpPr/>
            <p:nvPr/>
          </p:nvSpPr>
          <p:spPr>
            <a:xfrm>
              <a:off x="1842700" y="2497725"/>
              <a:ext cx="128675" cy="277425"/>
            </a:xfrm>
            <a:custGeom>
              <a:avLst/>
              <a:gdLst/>
              <a:ahLst/>
              <a:cxnLst/>
              <a:rect l="l" t="t" r="r" b="b"/>
              <a:pathLst>
                <a:path w="5147" h="11097" extrusionOk="0">
                  <a:moveTo>
                    <a:pt x="1" y="1"/>
                  </a:moveTo>
                  <a:lnTo>
                    <a:pt x="1701" y="11032"/>
                  </a:lnTo>
                  <a:lnTo>
                    <a:pt x="5146" y="11096"/>
                  </a:lnTo>
                  <a:lnTo>
                    <a:pt x="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5">
              <a:extLst>
                <a:ext uri="{FF2B5EF4-FFF2-40B4-BE49-F238E27FC236}">
                  <a16:creationId xmlns:a16="http://schemas.microsoft.com/office/drawing/2014/main" id="{C84ADC76-1889-3BC3-D62E-09AA02CC888D}"/>
                </a:ext>
              </a:extLst>
            </p:cNvPr>
            <p:cNvSpPr/>
            <p:nvPr/>
          </p:nvSpPr>
          <p:spPr>
            <a:xfrm>
              <a:off x="1957050" y="2497725"/>
              <a:ext cx="86550" cy="277425"/>
            </a:xfrm>
            <a:custGeom>
              <a:avLst/>
              <a:gdLst/>
              <a:ahLst/>
              <a:cxnLst/>
              <a:rect l="l" t="t" r="r" b="b"/>
              <a:pathLst>
                <a:path w="3462" h="11097" extrusionOk="0">
                  <a:moveTo>
                    <a:pt x="1" y="1"/>
                  </a:moveTo>
                  <a:lnTo>
                    <a:pt x="572" y="11096"/>
                  </a:lnTo>
                  <a:lnTo>
                    <a:pt x="2973" y="11044"/>
                  </a:lnTo>
                  <a:lnTo>
                    <a:pt x="3462" y="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5">
              <a:extLst>
                <a:ext uri="{FF2B5EF4-FFF2-40B4-BE49-F238E27FC236}">
                  <a16:creationId xmlns:a16="http://schemas.microsoft.com/office/drawing/2014/main" id="{D551E9CB-2572-CF77-4737-F8BBD1FE604C}"/>
                </a:ext>
              </a:extLst>
            </p:cNvPr>
            <p:cNvSpPr/>
            <p:nvPr/>
          </p:nvSpPr>
          <p:spPr>
            <a:xfrm>
              <a:off x="2058475" y="2409575"/>
              <a:ext cx="159225" cy="90425"/>
            </a:xfrm>
            <a:custGeom>
              <a:avLst/>
              <a:gdLst/>
              <a:ahLst/>
              <a:cxnLst/>
              <a:rect l="l" t="t" r="r" b="b"/>
              <a:pathLst>
                <a:path w="6369" h="3617" extrusionOk="0">
                  <a:moveTo>
                    <a:pt x="671" y="1"/>
                  </a:moveTo>
                  <a:lnTo>
                    <a:pt x="1" y="3617"/>
                  </a:lnTo>
                  <a:lnTo>
                    <a:pt x="5745" y="3617"/>
                  </a:lnTo>
                  <a:lnTo>
                    <a:pt x="6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5">
              <a:extLst>
                <a:ext uri="{FF2B5EF4-FFF2-40B4-BE49-F238E27FC236}">
                  <a16:creationId xmlns:a16="http://schemas.microsoft.com/office/drawing/2014/main" id="{EDA7FEB8-76BB-B5E0-D9DA-C2DA6C9A0B0A}"/>
                </a:ext>
              </a:extLst>
            </p:cNvPr>
            <p:cNvSpPr/>
            <p:nvPr/>
          </p:nvSpPr>
          <p:spPr>
            <a:xfrm>
              <a:off x="1842700" y="2497725"/>
              <a:ext cx="118975" cy="89275"/>
            </a:xfrm>
            <a:custGeom>
              <a:avLst/>
              <a:gdLst/>
              <a:ahLst/>
              <a:cxnLst/>
              <a:rect l="l" t="t" r="r" b="b"/>
              <a:pathLst>
                <a:path w="4759" h="3571" extrusionOk="0">
                  <a:moveTo>
                    <a:pt x="1" y="1"/>
                  </a:moveTo>
                  <a:lnTo>
                    <a:pt x="342" y="2219"/>
                  </a:lnTo>
                  <a:lnTo>
                    <a:pt x="4758" y="3571"/>
                  </a:lnTo>
                  <a:lnTo>
                    <a:pt x="4575"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7" name="Google Shape;3277;p35">
            <a:extLst>
              <a:ext uri="{FF2B5EF4-FFF2-40B4-BE49-F238E27FC236}">
                <a16:creationId xmlns:a16="http://schemas.microsoft.com/office/drawing/2014/main" id="{479783D7-A312-B96F-12C3-86DD070EE2C3}"/>
              </a:ext>
            </a:extLst>
          </p:cNvPr>
          <p:cNvGrpSpPr/>
          <p:nvPr/>
        </p:nvGrpSpPr>
        <p:grpSpPr>
          <a:xfrm>
            <a:off x="926825" y="3403125"/>
            <a:ext cx="1347975" cy="978350"/>
            <a:chOff x="926825" y="3403125"/>
            <a:chExt cx="1347975" cy="978350"/>
          </a:xfrm>
        </p:grpSpPr>
        <p:sp>
          <p:nvSpPr>
            <p:cNvPr id="3278" name="Google Shape;3278;p35">
              <a:extLst>
                <a:ext uri="{FF2B5EF4-FFF2-40B4-BE49-F238E27FC236}">
                  <a16:creationId xmlns:a16="http://schemas.microsoft.com/office/drawing/2014/main" id="{91162AD7-55B2-2637-E56D-D5DD1CA4C623}"/>
                </a:ext>
              </a:extLst>
            </p:cNvPr>
            <p:cNvSpPr/>
            <p:nvPr/>
          </p:nvSpPr>
          <p:spPr>
            <a:xfrm>
              <a:off x="1169975" y="3403125"/>
              <a:ext cx="60350" cy="60325"/>
            </a:xfrm>
            <a:custGeom>
              <a:avLst/>
              <a:gdLst/>
              <a:ahLst/>
              <a:cxnLst/>
              <a:rect l="l" t="t" r="r" b="b"/>
              <a:pathLst>
                <a:path w="2414" h="2413" extrusionOk="0">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5">
              <a:extLst>
                <a:ext uri="{FF2B5EF4-FFF2-40B4-BE49-F238E27FC236}">
                  <a16:creationId xmlns:a16="http://schemas.microsoft.com/office/drawing/2014/main" id="{3AC87091-C5BD-C332-B08B-0B59CA09DB9A}"/>
                </a:ext>
              </a:extLst>
            </p:cNvPr>
            <p:cNvSpPr/>
            <p:nvPr/>
          </p:nvSpPr>
          <p:spPr>
            <a:xfrm>
              <a:off x="1046750" y="3408250"/>
              <a:ext cx="60325" cy="60325"/>
            </a:xfrm>
            <a:custGeom>
              <a:avLst/>
              <a:gdLst/>
              <a:ahLst/>
              <a:cxnLst/>
              <a:rect l="l" t="t" r="r" b="b"/>
              <a:pathLst>
                <a:path w="2413" h="2413" extrusionOk="0">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5">
              <a:extLst>
                <a:ext uri="{FF2B5EF4-FFF2-40B4-BE49-F238E27FC236}">
                  <a16:creationId xmlns:a16="http://schemas.microsoft.com/office/drawing/2014/main" id="{40BD4296-DEB4-985C-1139-42E8EF98AD74}"/>
                </a:ext>
              </a:extLst>
            </p:cNvPr>
            <p:cNvSpPr/>
            <p:nvPr/>
          </p:nvSpPr>
          <p:spPr>
            <a:xfrm>
              <a:off x="1198075" y="3428150"/>
              <a:ext cx="60325" cy="60325"/>
            </a:xfrm>
            <a:custGeom>
              <a:avLst/>
              <a:gdLst/>
              <a:ahLst/>
              <a:cxnLst/>
              <a:rect l="l" t="t" r="r" b="b"/>
              <a:pathLst>
                <a:path w="2413" h="2413" extrusionOk="0">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5">
              <a:extLst>
                <a:ext uri="{FF2B5EF4-FFF2-40B4-BE49-F238E27FC236}">
                  <a16:creationId xmlns:a16="http://schemas.microsoft.com/office/drawing/2014/main" id="{0B0EFF79-E7A8-170E-4DA0-499750D7FFEF}"/>
                </a:ext>
              </a:extLst>
            </p:cNvPr>
            <p:cNvSpPr/>
            <p:nvPr/>
          </p:nvSpPr>
          <p:spPr>
            <a:xfrm>
              <a:off x="1139750" y="3428150"/>
              <a:ext cx="60325" cy="60325"/>
            </a:xfrm>
            <a:custGeom>
              <a:avLst/>
              <a:gdLst/>
              <a:ahLst/>
              <a:cxnLst/>
              <a:rect l="l" t="t" r="r" b="b"/>
              <a:pathLst>
                <a:path w="2413" h="2413" extrusionOk="0">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5">
              <a:extLst>
                <a:ext uri="{FF2B5EF4-FFF2-40B4-BE49-F238E27FC236}">
                  <a16:creationId xmlns:a16="http://schemas.microsoft.com/office/drawing/2014/main" id="{B3A639F0-EB74-FFAE-417B-EBBEC8D52103}"/>
                </a:ext>
              </a:extLst>
            </p:cNvPr>
            <p:cNvSpPr/>
            <p:nvPr/>
          </p:nvSpPr>
          <p:spPr>
            <a:xfrm>
              <a:off x="1297025" y="3433275"/>
              <a:ext cx="60325" cy="60325"/>
            </a:xfrm>
            <a:custGeom>
              <a:avLst/>
              <a:gdLst/>
              <a:ahLst/>
              <a:cxnLst/>
              <a:rect l="l" t="t" r="r" b="b"/>
              <a:pathLst>
                <a:path w="2413" h="2413" extrusionOk="0">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5">
              <a:extLst>
                <a:ext uri="{FF2B5EF4-FFF2-40B4-BE49-F238E27FC236}">
                  <a16:creationId xmlns:a16="http://schemas.microsoft.com/office/drawing/2014/main" id="{46027A61-A0D0-9D34-BA9B-149CBDF86AE9}"/>
                </a:ext>
              </a:extLst>
            </p:cNvPr>
            <p:cNvSpPr/>
            <p:nvPr/>
          </p:nvSpPr>
          <p:spPr>
            <a:xfrm>
              <a:off x="1016550" y="3421675"/>
              <a:ext cx="60350" cy="60350"/>
            </a:xfrm>
            <a:custGeom>
              <a:avLst/>
              <a:gdLst/>
              <a:ahLst/>
              <a:cxnLst/>
              <a:rect l="l" t="t" r="r" b="b"/>
              <a:pathLst>
                <a:path w="2414" h="2414" extrusionOk="0">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5">
              <a:extLst>
                <a:ext uri="{FF2B5EF4-FFF2-40B4-BE49-F238E27FC236}">
                  <a16:creationId xmlns:a16="http://schemas.microsoft.com/office/drawing/2014/main" id="{7D84147C-2F62-5A95-37E5-98442D388C6E}"/>
                </a:ext>
              </a:extLst>
            </p:cNvPr>
            <p:cNvSpPr/>
            <p:nvPr/>
          </p:nvSpPr>
          <p:spPr>
            <a:xfrm>
              <a:off x="1090950" y="3438400"/>
              <a:ext cx="60350" cy="60325"/>
            </a:xfrm>
            <a:custGeom>
              <a:avLst/>
              <a:gdLst/>
              <a:ahLst/>
              <a:cxnLst/>
              <a:rect l="l" t="t" r="r" b="b"/>
              <a:pathLst>
                <a:path w="2414" h="2413" extrusionOk="0">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5">
              <a:extLst>
                <a:ext uri="{FF2B5EF4-FFF2-40B4-BE49-F238E27FC236}">
                  <a16:creationId xmlns:a16="http://schemas.microsoft.com/office/drawing/2014/main" id="{0EFF4F53-F1D3-BB44-9983-BC5A34BCC626}"/>
                </a:ext>
              </a:extLst>
            </p:cNvPr>
            <p:cNvSpPr/>
            <p:nvPr/>
          </p:nvSpPr>
          <p:spPr>
            <a:xfrm>
              <a:off x="1000400" y="3443525"/>
              <a:ext cx="60325" cy="60325"/>
            </a:xfrm>
            <a:custGeom>
              <a:avLst/>
              <a:gdLst/>
              <a:ahLst/>
              <a:cxnLst/>
              <a:rect l="l" t="t" r="r" b="b"/>
              <a:pathLst>
                <a:path w="2413" h="2413" extrusionOk="0">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5">
              <a:extLst>
                <a:ext uri="{FF2B5EF4-FFF2-40B4-BE49-F238E27FC236}">
                  <a16:creationId xmlns:a16="http://schemas.microsoft.com/office/drawing/2014/main" id="{B70E0D4B-62E1-5A0D-0A71-EC5127F02FCC}"/>
                </a:ext>
              </a:extLst>
            </p:cNvPr>
            <p:cNvSpPr/>
            <p:nvPr/>
          </p:nvSpPr>
          <p:spPr>
            <a:xfrm>
              <a:off x="1124025" y="3423975"/>
              <a:ext cx="60325" cy="60325"/>
            </a:xfrm>
            <a:custGeom>
              <a:avLst/>
              <a:gdLst/>
              <a:ahLst/>
              <a:cxnLst/>
              <a:rect l="l" t="t" r="r" b="b"/>
              <a:pathLst>
                <a:path w="2413" h="2413" extrusionOk="0">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5">
              <a:extLst>
                <a:ext uri="{FF2B5EF4-FFF2-40B4-BE49-F238E27FC236}">
                  <a16:creationId xmlns:a16="http://schemas.microsoft.com/office/drawing/2014/main" id="{78CF3490-74B8-0A92-6E22-C08D424A8A8F}"/>
                </a:ext>
              </a:extLst>
            </p:cNvPr>
            <p:cNvSpPr/>
            <p:nvPr/>
          </p:nvSpPr>
          <p:spPr>
            <a:xfrm>
              <a:off x="1241975" y="3408250"/>
              <a:ext cx="60350" cy="60325"/>
            </a:xfrm>
            <a:custGeom>
              <a:avLst/>
              <a:gdLst/>
              <a:ahLst/>
              <a:cxnLst/>
              <a:rect l="l" t="t" r="r" b="b"/>
              <a:pathLst>
                <a:path w="2414" h="2413" extrusionOk="0">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5">
              <a:extLst>
                <a:ext uri="{FF2B5EF4-FFF2-40B4-BE49-F238E27FC236}">
                  <a16:creationId xmlns:a16="http://schemas.microsoft.com/office/drawing/2014/main" id="{184685D9-FF21-F635-EF56-BCC3BFC2D4AB}"/>
                </a:ext>
              </a:extLst>
            </p:cNvPr>
            <p:cNvSpPr/>
            <p:nvPr/>
          </p:nvSpPr>
          <p:spPr>
            <a:xfrm>
              <a:off x="1230300" y="3425275"/>
              <a:ext cx="60325" cy="60325"/>
            </a:xfrm>
            <a:custGeom>
              <a:avLst/>
              <a:gdLst/>
              <a:ahLst/>
              <a:cxnLst/>
              <a:rect l="l" t="t" r="r" b="b"/>
              <a:pathLst>
                <a:path w="2413" h="2413" extrusionOk="0">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5">
              <a:extLst>
                <a:ext uri="{FF2B5EF4-FFF2-40B4-BE49-F238E27FC236}">
                  <a16:creationId xmlns:a16="http://schemas.microsoft.com/office/drawing/2014/main" id="{A17BFB1A-C54F-18E5-A9A9-4E5543EE4E91}"/>
                </a:ext>
              </a:extLst>
            </p:cNvPr>
            <p:cNvSpPr/>
            <p:nvPr/>
          </p:nvSpPr>
          <p:spPr>
            <a:xfrm>
              <a:off x="1282125" y="3446900"/>
              <a:ext cx="60350" cy="60325"/>
            </a:xfrm>
            <a:custGeom>
              <a:avLst/>
              <a:gdLst/>
              <a:ahLst/>
              <a:cxnLst/>
              <a:rect l="l" t="t" r="r" b="b"/>
              <a:pathLst>
                <a:path w="2414" h="2413" extrusionOk="0">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5">
              <a:extLst>
                <a:ext uri="{FF2B5EF4-FFF2-40B4-BE49-F238E27FC236}">
                  <a16:creationId xmlns:a16="http://schemas.microsoft.com/office/drawing/2014/main" id="{5779BB20-79EC-D071-2225-DD6801E8D695}"/>
                </a:ext>
              </a:extLst>
            </p:cNvPr>
            <p:cNvSpPr/>
            <p:nvPr/>
          </p:nvSpPr>
          <p:spPr>
            <a:xfrm>
              <a:off x="958200" y="3463425"/>
              <a:ext cx="430775" cy="194400"/>
            </a:xfrm>
            <a:custGeom>
              <a:avLst/>
              <a:gdLst/>
              <a:ahLst/>
              <a:cxnLst/>
              <a:rect l="l" t="t" r="r" b="b"/>
              <a:pathLst>
                <a:path w="17231" h="7776" extrusionOk="0">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5">
              <a:extLst>
                <a:ext uri="{FF2B5EF4-FFF2-40B4-BE49-F238E27FC236}">
                  <a16:creationId xmlns:a16="http://schemas.microsoft.com/office/drawing/2014/main" id="{445C9FD3-4B5B-72D8-BA23-B831958B6C4A}"/>
                </a:ext>
              </a:extLst>
            </p:cNvPr>
            <p:cNvSpPr/>
            <p:nvPr/>
          </p:nvSpPr>
          <p:spPr>
            <a:xfrm>
              <a:off x="958200" y="3463425"/>
              <a:ext cx="354625" cy="194400"/>
            </a:xfrm>
            <a:custGeom>
              <a:avLst/>
              <a:gdLst/>
              <a:ahLst/>
              <a:cxnLst/>
              <a:rect l="l" t="t" r="r" b="b"/>
              <a:pathLst>
                <a:path w="14185" h="7776" extrusionOk="0">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5">
              <a:extLst>
                <a:ext uri="{FF2B5EF4-FFF2-40B4-BE49-F238E27FC236}">
                  <a16:creationId xmlns:a16="http://schemas.microsoft.com/office/drawing/2014/main" id="{DBA0F3DD-D59E-B87D-40D3-708EC45E13A0}"/>
                </a:ext>
              </a:extLst>
            </p:cNvPr>
            <p:cNvSpPr/>
            <p:nvPr/>
          </p:nvSpPr>
          <p:spPr>
            <a:xfrm>
              <a:off x="1399125" y="3518150"/>
              <a:ext cx="793575" cy="139700"/>
            </a:xfrm>
            <a:custGeom>
              <a:avLst/>
              <a:gdLst/>
              <a:ahLst/>
              <a:cxnLst/>
              <a:rect l="l" t="t" r="r" b="b"/>
              <a:pathLst>
                <a:path w="31743" h="5588" extrusionOk="0">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5">
              <a:extLst>
                <a:ext uri="{FF2B5EF4-FFF2-40B4-BE49-F238E27FC236}">
                  <a16:creationId xmlns:a16="http://schemas.microsoft.com/office/drawing/2014/main" id="{D21BB6FC-4BF5-A236-0D5F-A612D1F46611}"/>
                </a:ext>
              </a:extLst>
            </p:cNvPr>
            <p:cNvSpPr/>
            <p:nvPr/>
          </p:nvSpPr>
          <p:spPr>
            <a:xfrm>
              <a:off x="1399125" y="3608825"/>
              <a:ext cx="763275" cy="68125"/>
            </a:xfrm>
            <a:custGeom>
              <a:avLst/>
              <a:gdLst/>
              <a:ahLst/>
              <a:cxnLst/>
              <a:rect l="l" t="t" r="r" b="b"/>
              <a:pathLst>
                <a:path w="30531" h="2725" extrusionOk="0">
                  <a:moveTo>
                    <a:pt x="0" y="2725"/>
                  </a:moveTo>
                  <a:lnTo>
                    <a:pt x="0" y="1141"/>
                  </a:lnTo>
                  <a:lnTo>
                    <a:pt x="17036" y="0"/>
                  </a:lnTo>
                  <a:lnTo>
                    <a:pt x="30531" y="0"/>
                  </a:lnTo>
                  <a:lnTo>
                    <a:pt x="30531" y="20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5">
              <a:extLst>
                <a:ext uri="{FF2B5EF4-FFF2-40B4-BE49-F238E27FC236}">
                  <a16:creationId xmlns:a16="http://schemas.microsoft.com/office/drawing/2014/main" id="{E60AC896-0C9A-FAC1-7735-22DBE7EC47D5}"/>
                </a:ext>
              </a:extLst>
            </p:cNvPr>
            <p:cNvSpPr/>
            <p:nvPr/>
          </p:nvSpPr>
          <p:spPr>
            <a:xfrm>
              <a:off x="1399125" y="3608825"/>
              <a:ext cx="425925" cy="68125"/>
            </a:xfrm>
            <a:custGeom>
              <a:avLst/>
              <a:gdLst/>
              <a:ahLst/>
              <a:cxnLst/>
              <a:rect l="l" t="t" r="r" b="b"/>
              <a:pathLst>
                <a:path w="17037" h="2725" extrusionOk="0">
                  <a:moveTo>
                    <a:pt x="17036" y="0"/>
                  </a:moveTo>
                  <a:lnTo>
                    <a:pt x="0" y="1141"/>
                  </a:lnTo>
                  <a:lnTo>
                    <a:pt x="0" y="2725"/>
                  </a:lnTo>
                  <a:lnTo>
                    <a:pt x="17036" y="2292"/>
                  </a:lnTo>
                  <a:lnTo>
                    <a:pt x="1703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5">
              <a:extLst>
                <a:ext uri="{FF2B5EF4-FFF2-40B4-BE49-F238E27FC236}">
                  <a16:creationId xmlns:a16="http://schemas.microsoft.com/office/drawing/2014/main" id="{A59C14B9-DE59-8045-E876-6B79BFFF8EE5}"/>
                </a:ext>
              </a:extLst>
            </p:cNvPr>
            <p:cNvSpPr/>
            <p:nvPr/>
          </p:nvSpPr>
          <p:spPr>
            <a:xfrm>
              <a:off x="1514925" y="3759300"/>
              <a:ext cx="163775" cy="621350"/>
            </a:xfrm>
            <a:custGeom>
              <a:avLst/>
              <a:gdLst/>
              <a:ahLst/>
              <a:cxnLst/>
              <a:rect l="l" t="t" r="r" b="b"/>
              <a:pathLst>
                <a:path w="6551" h="24854" extrusionOk="0">
                  <a:moveTo>
                    <a:pt x="1" y="0"/>
                  </a:moveTo>
                  <a:lnTo>
                    <a:pt x="2691" y="24852"/>
                  </a:lnTo>
                  <a:lnTo>
                    <a:pt x="3358" y="24853"/>
                  </a:lnTo>
                  <a:lnTo>
                    <a:pt x="6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5">
              <a:extLst>
                <a:ext uri="{FF2B5EF4-FFF2-40B4-BE49-F238E27FC236}">
                  <a16:creationId xmlns:a16="http://schemas.microsoft.com/office/drawing/2014/main" id="{31F7E635-3E63-4DDE-C33B-EFBB9D3FD1F1}"/>
                </a:ext>
              </a:extLst>
            </p:cNvPr>
            <p:cNvSpPr/>
            <p:nvPr/>
          </p:nvSpPr>
          <p:spPr>
            <a:xfrm>
              <a:off x="930575" y="3654300"/>
              <a:ext cx="1344225" cy="87975"/>
            </a:xfrm>
            <a:custGeom>
              <a:avLst/>
              <a:gdLst/>
              <a:ahLst/>
              <a:cxnLst/>
              <a:rect l="l" t="t" r="r" b="b"/>
              <a:pathLst>
                <a:path w="53769" h="3519" extrusionOk="0">
                  <a:moveTo>
                    <a:pt x="0" y="1226"/>
                  </a:moveTo>
                  <a:lnTo>
                    <a:pt x="53769" y="1"/>
                  </a:lnTo>
                  <a:lnTo>
                    <a:pt x="53769" y="3260"/>
                  </a:lnTo>
                  <a:lnTo>
                    <a:pt x="0" y="351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5">
              <a:extLst>
                <a:ext uri="{FF2B5EF4-FFF2-40B4-BE49-F238E27FC236}">
                  <a16:creationId xmlns:a16="http://schemas.microsoft.com/office/drawing/2014/main" id="{2B6B234C-51B8-AED3-CB23-FA79F078A2D3}"/>
                </a:ext>
              </a:extLst>
            </p:cNvPr>
            <p:cNvSpPr/>
            <p:nvPr/>
          </p:nvSpPr>
          <p:spPr>
            <a:xfrm>
              <a:off x="1311200" y="3737325"/>
              <a:ext cx="582950" cy="22000"/>
            </a:xfrm>
            <a:custGeom>
              <a:avLst/>
              <a:gdLst/>
              <a:ahLst/>
              <a:cxnLst/>
              <a:rect l="l" t="t" r="r" b="b"/>
              <a:pathLst>
                <a:path w="23318" h="880" extrusionOk="0">
                  <a:moveTo>
                    <a:pt x="0" y="124"/>
                  </a:moveTo>
                  <a:lnTo>
                    <a:pt x="0" y="879"/>
                  </a:lnTo>
                  <a:lnTo>
                    <a:pt x="23317" y="879"/>
                  </a:lnTo>
                  <a:lnTo>
                    <a:pt x="23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5">
              <a:extLst>
                <a:ext uri="{FF2B5EF4-FFF2-40B4-BE49-F238E27FC236}">
                  <a16:creationId xmlns:a16="http://schemas.microsoft.com/office/drawing/2014/main" id="{EA84A278-3FB6-439F-57DD-5F7989C59A85}"/>
                </a:ext>
              </a:extLst>
            </p:cNvPr>
            <p:cNvSpPr/>
            <p:nvPr/>
          </p:nvSpPr>
          <p:spPr>
            <a:xfrm>
              <a:off x="1036275" y="3759300"/>
              <a:ext cx="545925" cy="622175"/>
            </a:xfrm>
            <a:custGeom>
              <a:avLst/>
              <a:gdLst/>
              <a:ahLst/>
              <a:cxnLst/>
              <a:rect l="l" t="t" r="r" b="b"/>
              <a:pathLst>
                <a:path w="21837" h="24887" extrusionOk="0">
                  <a:moveTo>
                    <a:pt x="15754" y="0"/>
                  </a:moveTo>
                  <a:lnTo>
                    <a:pt x="1" y="24887"/>
                  </a:lnTo>
                  <a:lnTo>
                    <a:pt x="1171" y="24887"/>
                  </a:lnTo>
                  <a:lnTo>
                    <a:pt x="218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5">
              <a:extLst>
                <a:ext uri="{FF2B5EF4-FFF2-40B4-BE49-F238E27FC236}">
                  <a16:creationId xmlns:a16="http://schemas.microsoft.com/office/drawing/2014/main" id="{644D98CF-1220-F281-D70E-4CC0733F1296}"/>
                </a:ext>
              </a:extLst>
            </p:cNvPr>
            <p:cNvSpPr/>
            <p:nvPr/>
          </p:nvSpPr>
          <p:spPr>
            <a:xfrm>
              <a:off x="1630900" y="3759300"/>
              <a:ext cx="477725" cy="622175"/>
            </a:xfrm>
            <a:custGeom>
              <a:avLst/>
              <a:gdLst/>
              <a:ahLst/>
              <a:cxnLst/>
              <a:rect l="l" t="t" r="r" b="b"/>
              <a:pathLst>
                <a:path w="19109" h="24887" extrusionOk="0">
                  <a:moveTo>
                    <a:pt x="1" y="0"/>
                  </a:moveTo>
                  <a:lnTo>
                    <a:pt x="17939" y="24887"/>
                  </a:lnTo>
                  <a:lnTo>
                    <a:pt x="19109" y="24887"/>
                  </a:lnTo>
                  <a:lnTo>
                    <a:pt x="5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5">
              <a:extLst>
                <a:ext uri="{FF2B5EF4-FFF2-40B4-BE49-F238E27FC236}">
                  <a16:creationId xmlns:a16="http://schemas.microsoft.com/office/drawing/2014/main" id="{9B756B27-B363-7A1C-8AE6-C9BECC399A6C}"/>
                </a:ext>
              </a:extLst>
            </p:cNvPr>
            <p:cNvSpPr/>
            <p:nvPr/>
          </p:nvSpPr>
          <p:spPr>
            <a:xfrm>
              <a:off x="1522775" y="3759300"/>
              <a:ext cx="148575" cy="201400"/>
            </a:xfrm>
            <a:custGeom>
              <a:avLst/>
              <a:gdLst/>
              <a:ahLst/>
              <a:cxnLst/>
              <a:rect l="l" t="t" r="r" b="b"/>
              <a:pathLst>
                <a:path w="5943" h="8056" extrusionOk="0">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5">
              <a:extLst>
                <a:ext uri="{FF2B5EF4-FFF2-40B4-BE49-F238E27FC236}">
                  <a16:creationId xmlns:a16="http://schemas.microsoft.com/office/drawing/2014/main" id="{8C3D1730-F34A-E117-2082-A4D60B22162F}"/>
                </a:ext>
              </a:extLst>
            </p:cNvPr>
            <p:cNvSpPr/>
            <p:nvPr/>
          </p:nvSpPr>
          <p:spPr>
            <a:xfrm>
              <a:off x="1404500" y="3759300"/>
              <a:ext cx="177700" cy="126375"/>
            </a:xfrm>
            <a:custGeom>
              <a:avLst/>
              <a:gdLst/>
              <a:ahLst/>
              <a:cxnLst/>
              <a:rect l="l" t="t" r="r" b="b"/>
              <a:pathLst>
                <a:path w="7108" h="5055" extrusionOk="0">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5">
              <a:extLst>
                <a:ext uri="{FF2B5EF4-FFF2-40B4-BE49-F238E27FC236}">
                  <a16:creationId xmlns:a16="http://schemas.microsoft.com/office/drawing/2014/main" id="{ABE94C70-DE8D-1A52-EBFA-C04B6021A392}"/>
                </a:ext>
              </a:extLst>
            </p:cNvPr>
            <p:cNvSpPr/>
            <p:nvPr/>
          </p:nvSpPr>
          <p:spPr>
            <a:xfrm>
              <a:off x="1630900" y="3759300"/>
              <a:ext cx="152350" cy="101300"/>
            </a:xfrm>
            <a:custGeom>
              <a:avLst/>
              <a:gdLst/>
              <a:ahLst/>
              <a:cxnLst/>
              <a:rect l="l" t="t" r="r" b="b"/>
              <a:pathLst>
                <a:path w="6094" h="4052" extrusionOk="0">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5">
              <a:extLst>
                <a:ext uri="{FF2B5EF4-FFF2-40B4-BE49-F238E27FC236}">
                  <a16:creationId xmlns:a16="http://schemas.microsoft.com/office/drawing/2014/main" id="{36FFEBE3-5B9C-5A11-D5DB-D10516F9413C}"/>
                </a:ext>
              </a:extLst>
            </p:cNvPr>
            <p:cNvSpPr/>
            <p:nvPr/>
          </p:nvSpPr>
          <p:spPr>
            <a:xfrm>
              <a:off x="1339275" y="4032250"/>
              <a:ext cx="665525" cy="243550"/>
            </a:xfrm>
            <a:custGeom>
              <a:avLst/>
              <a:gdLst/>
              <a:ahLst/>
              <a:cxnLst/>
              <a:rect l="l" t="t" r="r" b="b"/>
              <a:pathLst>
                <a:path w="26621" h="9742" extrusionOk="0">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5">
              <a:extLst>
                <a:ext uri="{FF2B5EF4-FFF2-40B4-BE49-F238E27FC236}">
                  <a16:creationId xmlns:a16="http://schemas.microsoft.com/office/drawing/2014/main" id="{A512EC94-4547-BD6D-772F-38D2113D48B0}"/>
                </a:ext>
              </a:extLst>
            </p:cNvPr>
            <p:cNvSpPr/>
            <p:nvPr/>
          </p:nvSpPr>
          <p:spPr>
            <a:xfrm>
              <a:off x="1136625" y="4013175"/>
              <a:ext cx="684825" cy="281225"/>
            </a:xfrm>
            <a:custGeom>
              <a:avLst/>
              <a:gdLst/>
              <a:ahLst/>
              <a:cxnLst/>
              <a:rect l="l" t="t" r="r" b="b"/>
              <a:pathLst>
                <a:path w="27393" h="11249" extrusionOk="0">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5">
              <a:extLst>
                <a:ext uri="{FF2B5EF4-FFF2-40B4-BE49-F238E27FC236}">
                  <a16:creationId xmlns:a16="http://schemas.microsoft.com/office/drawing/2014/main" id="{704C36F6-0EB5-B6A9-F077-6238DC04AB02}"/>
                </a:ext>
              </a:extLst>
            </p:cNvPr>
            <p:cNvSpPr/>
            <p:nvPr/>
          </p:nvSpPr>
          <p:spPr>
            <a:xfrm>
              <a:off x="1037475" y="3673675"/>
              <a:ext cx="409950" cy="68600"/>
            </a:xfrm>
            <a:custGeom>
              <a:avLst/>
              <a:gdLst/>
              <a:ahLst/>
              <a:cxnLst/>
              <a:rect l="l" t="t" r="r" b="b"/>
              <a:pathLst>
                <a:path w="16398" h="2744" extrusionOk="0">
                  <a:moveTo>
                    <a:pt x="14683" y="0"/>
                  </a:moveTo>
                  <a:lnTo>
                    <a:pt x="1" y="2721"/>
                  </a:lnTo>
                  <a:lnTo>
                    <a:pt x="2593" y="2744"/>
                  </a:lnTo>
                  <a:lnTo>
                    <a:pt x="1639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5">
              <a:extLst>
                <a:ext uri="{FF2B5EF4-FFF2-40B4-BE49-F238E27FC236}">
                  <a16:creationId xmlns:a16="http://schemas.microsoft.com/office/drawing/2014/main" id="{AA4B9CFF-5422-BF60-603B-17F35FE554E8}"/>
                </a:ext>
              </a:extLst>
            </p:cNvPr>
            <p:cNvSpPr/>
            <p:nvPr/>
          </p:nvSpPr>
          <p:spPr>
            <a:xfrm>
              <a:off x="1296300" y="3672025"/>
              <a:ext cx="226175" cy="68450"/>
            </a:xfrm>
            <a:custGeom>
              <a:avLst/>
              <a:gdLst/>
              <a:ahLst/>
              <a:cxnLst/>
              <a:rect l="l" t="t" r="r" b="b"/>
              <a:pathLst>
                <a:path w="9047" h="2738" extrusionOk="0">
                  <a:moveTo>
                    <a:pt x="7256" y="1"/>
                  </a:moveTo>
                  <a:lnTo>
                    <a:pt x="0" y="2737"/>
                  </a:lnTo>
                  <a:lnTo>
                    <a:pt x="3705" y="2612"/>
                  </a:lnTo>
                  <a:lnTo>
                    <a:pt x="9047"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5">
              <a:extLst>
                <a:ext uri="{FF2B5EF4-FFF2-40B4-BE49-F238E27FC236}">
                  <a16:creationId xmlns:a16="http://schemas.microsoft.com/office/drawing/2014/main" id="{B85313B1-DEFB-271C-2D92-0AB15475E4F2}"/>
                </a:ext>
              </a:extLst>
            </p:cNvPr>
            <p:cNvSpPr/>
            <p:nvPr/>
          </p:nvSpPr>
          <p:spPr>
            <a:xfrm>
              <a:off x="1647250" y="3666775"/>
              <a:ext cx="60475" cy="70575"/>
            </a:xfrm>
            <a:custGeom>
              <a:avLst/>
              <a:gdLst/>
              <a:ahLst/>
              <a:cxnLst/>
              <a:rect l="l" t="t" r="r" b="b"/>
              <a:pathLst>
                <a:path w="2419" h="2823" extrusionOk="0">
                  <a:moveTo>
                    <a:pt x="2419" y="0"/>
                  </a:moveTo>
                  <a:lnTo>
                    <a:pt x="1327" y="26"/>
                  </a:lnTo>
                  <a:lnTo>
                    <a:pt x="0" y="2822"/>
                  </a:lnTo>
                  <a:lnTo>
                    <a:pt x="1053" y="2822"/>
                  </a:lnTo>
                  <a:lnTo>
                    <a:pt x="241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5">
              <a:extLst>
                <a:ext uri="{FF2B5EF4-FFF2-40B4-BE49-F238E27FC236}">
                  <a16:creationId xmlns:a16="http://schemas.microsoft.com/office/drawing/2014/main" id="{1928A32B-F43C-1B27-B9E4-BB347C358003}"/>
                </a:ext>
              </a:extLst>
            </p:cNvPr>
            <p:cNvSpPr/>
            <p:nvPr/>
          </p:nvSpPr>
          <p:spPr>
            <a:xfrm>
              <a:off x="1823675" y="3663500"/>
              <a:ext cx="69225" cy="74925"/>
            </a:xfrm>
            <a:custGeom>
              <a:avLst/>
              <a:gdLst/>
              <a:ahLst/>
              <a:cxnLst/>
              <a:rect l="l" t="t" r="r" b="b"/>
              <a:pathLst>
                <a:path w="2769" h="2997" extrusionOk="0">
                  <a:moveTo>
                    <a:pt x="1132" y="0"/>
                  </a:moveTo>
                  <a:lnTo>
                    <a:pt x="0" y="2997"/>
                  </a:lnTo>
                  <a:lnTo>
                    <a:pt x="1385" y="2953"/>
                  </a:lnTo>
                  <a:lnTo>
                    <a:pt x="2769"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5">
              <a:extLst>
                <a:ext uri="{FF2B5EF4-FFF2-40B4-BE49-F238E27FC236}">
                  <a16:creationId xmlns:a16="http://schemas.microsoft.com/office/drawing/2014/main" id="{FE5754A4-D8A8-41FE-AF28-E975E061A846}"/>
                </a:ext>
              </a:extLst>
            </p:cNvPr>
            <p:cNvSpPr/>
            <p:nvPr/>
          </p:nvSpPr>
          <p:spPr>
            <a:xfrm>
              <a:off x="1876350" y="3676925"/>
              <a:ext cx="350025" cy="60600"/>
            </a:xfrm>
            <a:custGeom>
              <a:avLst/>
              <a:gdLst/>
              <a:ahLst/>
              <a:cxnLst/>
              <a:rect l="l" t="t" r="r" b="b"/>
              <a:pathLst>
                <a:path w="14001" h="2424" extrusionOk="0">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5">
              <a:extLst>
                <a:ext uri="{FF2B5EF4-FFF2-40B4-BE49-F238E27FC236}">
                  <a16:creationId xmlns:a16="http://schemas.microsoft.com/office/drawing/2014/main" id="{72A4204B-238C-073B-CF57-45730512B715}"/>
                </a:ext>
              </a:extLst>
            </p:cNvPr>
            <p:cNvSpPr/>
            <p:nvPr/>
          </p:nvSpPr>
          <p:spPr>
            <a:xfrm>
              <a:off x="1929200" y="3707850"/>
              <a:ext cx="199675" cy="29500"/>
            </a:xfrm>
            <a:custGeom>
              <a:avLst/>
              <a:gdLst/>
              <a:ahLst/>
              <a:cxnLst/>
              <a:rect l="l" t="t" r="r" b="b"/>
              <a:pathLst>
                <a:path w="7987" h="1180" extrusionOk="0">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5">
              <a:extLst>
                <a:ext uri="{FF2B5EF4-FFF2-40B4-BE49-F238E27FC236}">
                  <a16:creationId xmlns:a16="http://schemas.microsoft.com/office/drawing/2014/main" id="{836C3B1A-2597-CD0F-6985-1C7B41C2A827}"/>
                </a:ext>
              </a:extLst>
            </p:cNvPr>
            <p:cNvSpPr/>
            <p:nvPr/>
          </p:nvSpPr>
          <p:spPr>
            <a:xfrm>
              <a:off x="2103925" y="3657200"/>
              <a:ext cx="151550" cy="43750"/>
            </a:xfrm>
            <a:custGeom>
              <a:avLst/>
              <a:gdLst/>
              <a:ahLst/>
              <a:cxnLst/>
              <a:rect l="l" t="t" r="r" b="b"/>
              <a:pathLst>
                <a:path w="6062" h="1750" extrusionOk="0">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5">
              <a:extLst>
                <a:ext uri="{FF2B5EF4-FFF2-40B4-BE49-F238E27FC236}">
                  <a16:creationId xmlns:a16="http://schemas.microsoft.com/office/drawing/2014/main" id="{30B1D325-FC1F-118F-8933-5E969CC00A5E}"/>
                </a:ext>
              </a:extLst>
            </p:cNvPr>
            <p:cNvSpPr/>
            <p:nvPr/>
          </p:nvSpPr>
          <p:spPr>
            <a:xfrm>
              <a:off x="926825" y="3679050"/>
              <a:ext cx="182800" cy="63225"/>
            </a:xfrm>
            <a:custGeom>
              <a:avLst/>
              <a:gdLst/>
              <a:ahLst/>
              <a:cxnLst/>
              <a:rect l="l" t="t" r="r" b="b"/>
              <a:pathLst>
                <a:path w="7312" h="2529" extrusionOk="0">
                  <a:moveTo>
                    <a:pt x="6727" y="0"/>
                  </a:moveTo>
                  <a:lnTo>
                    <a:pt x="0" y="2529"/>
                  </a:lnTo>
                  <a:lnTo>
                    <a:pt x="936" y="2529"/>
                  </a:lnTo>
                  <a:lnTo>
                    <a:pt x="7311" y="54"/>
                  </a:lnTo>
                  <a:lnTo>
                    <a:pt x="6727"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a:extLst>
                <a:ext uri="{FF2B5EF4-FFF2-40B4-BE49-F238E27FC236}">
                  <a16:creationId xmlns:a16="http://schemas.microsoft.com/office/drawing/2014/main" id="{CA51E38A-32E8-083D-9B4F-2C508003BDCE}"/>
                </a:ext>
              </a:extLst>
            </p:cNvPr>
            <p:cNvSpPr/>
            <p:nvPr/>
          </p:nvSpPr>
          <p:spPr>
            <a:xfrm>
              <a:off x="1873925" y="3984550"/>
              <a:ext cx="79475" cy="128200"/>
            </a:xfrm>
            <a:custGeom>
              <a:avLst/>
              <a:gdLst/>
              <a:ahLst/>
              <a:cxnLst/>
              <a:rect l="l" t="t" r="r" b="b"/>
              <a:pathLst>
                <a:path w="3179" h="5128" extrusionOk="0">
                  <a:moveTo>
                    <a:pt x="0" y="0"/>
                  </a:moveTo>
                  <a:cubicBezTo>
                    <a:pt x="0" y="1"/>
                    <a:pt x="1190" y="3899"/>
                    <a:pt x="3178" y="5127"/>
                  </a:cubicBezTo>
                  <a:lnTo>
                    <a:pt x="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a:extLst>
                <a:ext uri="{FF2B5EF4-FFF2-40B4-BE49-F238E27FC236}">
                  <a16:creationId xmlns:a16="http://schemas.microsoft.com/office/drawing/2014/main" id="{65DA32A7-0046-E8FE-A426-0DF494C11545}"/>
                </a:ext>
              </a:extLst>
            </p:cNvPr>
            <p:cNvSpPr/>
            <p:nvPr/>
          </p:nvSpPr>
          <p:spPr>
            <a:xfrm>
              <a:off x="1086250" y="4133200"/>
              <a:ext cx="122850" cy="190150"/>
            </a:xfrm>
            <a:custGeom>
              <a:avLst/>
              <a:gdLst/>
              <a:ahLst/>
              <a:cxnLst/>
              <a:rect l="l" t="t" r="r" b="b"/>
              <a:pathLst>
                <a:path w="4914" h="7606" extrusionOk="0">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a:extLst>
                <a:ext uri="{FF2B5EF4-FFF2-40B4-BE49-F238E27FC236}">
                  <a16:creationId xmlns:a16="http://schemas.microsoft.com/office/drawing/2014/main" id="{BC2923DA-7875-38A5-7A33-241D733A769D}"/>
                </a:ext>
              </a:extLst>
            </p:cNvPr>
            <p:cNvSpPr/>
            <p:nvPr/>
          </p:nvSpPr>
          <p:spPr>
            <a:xfrm>
              <a:off x="947300" y="3654300"/>
              <a:ext cx="530425" cy="30250"/>
            </a:xfrm>
            <a:custGeom>
              <a:avLst/>
              <a:gdLst/>
              <a:ahLst/>
              <a:cxnLst/>
              <a:rect l="l" t="t" r="r" b="b"/>
              <a:pathLst>
                <a:path w="21217" h="1210" extrusionOk="0">
                  <a:moveTo>
                    <a:pt x="21216" y="710"/>
                  </a:moveTo>
                  <a:lnTo>
                    <a:pt x="21216" y="1"/>
                  </a:lnTo>
                  <a:lnTo>
                    <a:pt x="409" y="354"/>
                  </a:lnTo>
                  <a:lnTo>
                    <a:pt x="1" y="12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a:extLst>
                <a:ext uri="{FF2B5EF4-FFF2-40B4-BE49-F238E27FC236}">
                  <a16:creationId xmlns:a16="http://schemas.microsoft.com/office/drawing/2014/main" id="{CF366B8C-20CD-A94B-EA03-D81A8DE4D86C}"/>
                </a:ext>
              </a:extLst>
            </p:cNvPr>
            <p:cNvSpPr/>
            <p:nvPr/>
          </p:nvSpPr>
          <p:spPr>
            <a:xfrm>
              <a:off x="947300" y="3659500"/>
              <a:ext cx="225250" cy="25050"/>
            </a:xfrm>
            <a:custGeom>
              <a:avLst/>
              <a:gdLst/>
              <a:ahLst/>
              <a:cxnLst/>
              <a:rect l="l" t="t" r="r" b="b"/>
              <a:pathLst>
                <a:path w="9010" h="1002" extrusionOk="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35">
            <a:extLst>
              <a:ext uri="{FF2B5EF4-FFF2-40B4-BE49-F238E27FC236}">
                <a16:creationId xmlns:a16="http://schemas.microsoft.com/office/drawing/2014/main" id="{6F7E5B85-3B98-A9B2-F03C-A248C8DC19F2}"/>
              </a:ext>
            </a:extLst>
          </p:cNvPr>
          <p:cNvGrpSpPr/>
          <p:nvPr/>
        </p:nvGrpSpPr>
        <p:grpSpPr>
          <a:xfrm>
            <a:off x="6906150" y="3036200"/>
            <a:ext cx="1979375" cy="1408050"/>
            <a:chOff x="6906150" y="3036200"/>
            <a:chExt cx="1979375" cy="1408050"/>
          </a:xfrm>
        </p:grpSpPr>
        <p:sp>
          <p:nvSpPr>
            <p:cNvPr id="3318" name="Google Shape;3318;p35">
              <a:extLst>
                <a:ext uri="{FF2B5EF4-FFF2-40B4-BE49-F238E27FC236}">
                  <a16:creationId xmlns:a16="http://schemas.microsoft.com/office/drawing/2014/main" id="{966620B0-72CD-DCB0-D667-7AD9C1806CC7}"/>
                </a:ext>
              </a:extLst>
            </p:cNvPr>
            <p:cNvSpPr/>
            <p:nvPr/>
          </p:nvSpPr>
          <p:spPr>
            <a:xfrm>
              <a:off x="6906150" y="3036200"/>
              <a:ext cx="1613225" cy="1360525"/>
            </a:xfrm>
            <a:custGeom>
              <a:avLst/>
              <a:gdLst/>
              <a:ahLst/>
              <a:cxnLst/>
              <a:rect l="l" t="t" r="r" b="b"/>
              <a:pathLst>
                <a:path w="64529" h="54421" extrusionOk="0">
                  <a:moveTo>
                    <a:pt x="3387" y="54420"/>
                  </a:moveTo>
                  <a:lnTo>
                    <a:pt x="0" y="0"/>
                  </a:lnTo>
                  <a:lnTo>
                    <a:pt x="64528" y="0"/>
                  </a:lnTo>
                  <a:lnTo>
                    <a:pt x="62190" y="541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a:extLst>
                <a:ext uri="{FF2B5EF4-FFF2-40B4-BE49-F238E27FC236}">
                  <a16:creationId xmlns:a16="http://schemas.microsoft.com/office/drawing/2014/main" id="{427F768D-19AC-ABEC-AD95-99DF5C20CEC7}"/>
                </a:ext>
              </a:extLst>
            </p:cNvPr>
            <p:cNvSpPr/>
            <p:nvPr/>
          </p:nvSpPr>
          <p:spPr>
            <a:xfrm>
              <a:off x="8460875" y="3036200"/>
              <a:ext cx="424650" cy="1353900"/>
            </a:xfrm>
            <a:custGeom>
              <a:avLst/>
              <a:gdLst/>
              <a:ahLst/>
              <a:cxnLst/>
              <a:rect l="l" t="t" r="r" b="b"/>
              <a:pathLst>
                <a:path w="16986" h="54156" extrusionOk="0">
                  <a:moveTo>
                    <a:pt x="2339" y="0"/>
                  </a:moveTo>
                  <a:lnTo>
                    <a:pt x="1" y="54155"/>
                  </a:lnTo>
                  <a:lnTo>
                    <a:pt x="11248" y="54155"/>
                  </a:lnTo>
                  <a:lnTo>
                    <a:pt x="16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a:extLst>
                <a:ext uri="{FF2B5EF4-FFF2-40B4-BE49-F238E27FC236}">
                  <a16:creationId xmlns:a16="http://schemas.microsoft.com/office/drawing/2014/main" id="{0058F4D2-468F-881F-882D-FF8B8E1243BD}"/>
                </a:ext>
              </a:extLst>
            </p:cNvPr>
            <p:cNvSpPr/>
            <p:nvPr/>
          </p:nvSpPr>
          <p:spPr>
            <a:xfrm>
              <a:off x="6912300" y="3098300"/>
              <a:ext cx="1604350" cy="14550"/>
            </a:xfrm>
            <a:custGeom>
              <a:avLst/>
              <a:gdLst/>
              <a:ahLst/>
              <a:cxnLst/>
              <a:rect l="l" t="t" r="r" b="b"/>
              <a:pathLst>
                <a:path w="64174" h="582" extrusionOk="0">
                  <a:moveTo>
                    <a:pt x="64172" y="1"/>
                  </a:moveTo>
                  <a:lnTo>
                    <a:pt x="0" y="373"/>
                  </a:lnTo>
                  <a:lnTo>
                    <a:pt x="2" y="581"/>
                  </a:lnTo>
                  <a:lnTo>
                    <a:pt x="64174" y="209"/>
                  </a:lnTo>
                  <a:lnTo>
                    <a:pt x="64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a:extLst>
                <a:ext uri="{FF2B5EF4-FFF2-40B4-BE49-F238E27FC236}">
                  <a16:creationId xmlns:a16="http://schemas.microsoft.com/office/drawing/2014/main" id="{6C768A81-8FAB-2C2C-F017-9B0400AC6AC2}"/>
                </a:ext>
              </a:extLst>
            </p:cNvPr>
            <p:cNvSpPr/>
            <p:nvPr/>
          </p:nvSpPr>
          <p:spPr>
            <a:xfrm>
              <a:off x="6906150" y="3036200"/>
              <a:ext cx="1613225" cy="9375"/>
            </a:xfrm>
            <a:custGeom>
              <a:avLst/>
              <a:gdLst/>
              <a:ahLst/>
              <a:cxnLst/>
              <a:rect l="l" t="t" r="r" b="b"/>
              <a:pathLst>
                <a:path w="64529" h="375" extrusionOk="0">
                  <a:moveTo>
                    <a:pt x="0" y="0"/>
                  </a:moveTo>
                  <a:cubicBezTo>
                    <a:pt x="0" y="0"/>
                    <a:pt x="18282" y="375"/>
                    <a:pt x="37402" y="375"/>
                  </a:cubicBezTo>
                  <a:cubicBezTo>
                    <a:pt x="46962" y="375"/>
                    <a:pt x="56730" y="281"/>
                    <a:pt x="64528" y="0"/>
                  </a:cubicBezTo>
                  <a:close/>
                </a:path>
              </a:pathLst>
            </a:custGeom>
            <a:solidFill>
              <a:srgbClr val="D45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a:extLst>
                <a:ext uri="{FF2B5EF4-FFF2-40B4-BE49-F238E27FC236}">
                  <a16:creationId xmlns:a16="http://schemas.microsoft.com/office/drawing/2014/main" id="{65E873C4-F4F4-2421-D5F8-171D2DA07B88}"/>
                </a:ext>
              </a:extLst>
            </p:cNvPr>
            <p:cNvSpPr/>
            <p:nvPr/>
          </p:nvSpPr>
          <p:spPr>
            <a:xfrm>
              <a:off x="7377225" y="3542375"/>
              <a:ext cx="1121300" cy="428400"/>
            </a:xfrm>
            <a:custGeom>
              <a:avLst/>
              <a:gdLst/>
              <a:ahLst/>
              <a:cxnLst/>
              <a:rect l="l" t="t" r="r" b="b"/>
              <a:pathLst>
                <a:path w="44852" h="17136" extrusionOk="0">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a:extLst>
                <a:ext uri="{FF2B5EF4-FFF2-40B4-BE49-F238E27FC236}">
                  <a16:creationId xmlns:a16="http://schemas.microsoft.com/office/drawing/2014/main" id="{FB709746-33E2-4B24-36DB-BB3DB07A6233}"/>
                </a:ext>
              </a:extLst>
            </p:cNvPr>
            <p:cNvSpPr/>
            <p:nvPr/>
          </p:nvSpPr>
          <p:spPr>
            <a:xfrm>
              <a:off x="7570325" y="3603050"/>
              <a:ext cx="919225" cy="367600"/>
            </a:xfrm>
            <a:custGeom>
              <a:avLst/>
              <a:gdLst/>
              <a:ahLst/>
              <a:cxnLst/>
              <a:rect l="l" t="t" r="r" b="b"/>
              <a:pathLst>
                <a:path w="36769" h="14704" extrusionOk="0">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a:extLst>
                <a:ext uri="{FF2B5EF4-FFF2-40B4-BE49-F238E27FC236}">
                  <a16:creationId xmlns:a16="http://schemas.microsoft.com/office/drawing/2014/main" id="{F029FA16-63B2-04A7-6EF9-937CB3A11960}"/>
                </a:ext>
              </a:extLst>
            </p:cNvPr>
            <p:cNvSpPr/>
            <p:nvPr/>
          </p:nvSpPr>
          <p:spPr>
            <a:xfrm>
              <a:off x="8043825" y="3713675"/>
              <a:ext cx="331200" cy="189025"/>
            </a:xfrm>
            <a:custGeom>
              <a:avLst/>
              <a:gdLst/>
              <a:ahLst/>
              <a:cxnLst/>
              <a:rect l="l" t="t" r="r" b="b"/>
              <a:pathLst>
                <a:path w="13248" h="7561" extrusionOk="0">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a:extLst>
                <a:ext uri="{FF2B5EF4-FFF2-40B4-BE49-F238E27FC236}">
                  <a16:creationId xmlns:a16="http://schemas.microsoft.com/office/drawing/2014/main" id="{6D267DCD-12AF-CD9E-AC8B-E3EB6ADE5C84}"/>
                </a:ext>
              </a:extLst>
            </p:cNvPr>
            <p:cNvSpPr/>
            <p:nvPr/>
          </p:nvSpPr>
          <p:spPr>
            <a:xfrm>
              <a:off x="7224800" y="3421275"/>
              <a:ext cx="1274775" cy="549500"/>
            </a:xfrm>
            <a:custGeom>
              <a:avLst/>
              <a:gdLst/>
              <a:ahLst/>
              <a:cxnLst/>
              <a:rect l="l" t="t" r="r" b="b"/>
              <a:pathLst>
                <a:path w="50991" h="21980" extrusionOk="0">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a:extLst>
                <a:ext uri="{FF2B5EF4-FFF2-40B4-BE49-F238E27FC236}">
                  <a16:creationId xmlns:a16="http://schemas.microsoft.com/office/drawing/2014/main" id="{312EE34E-63BE-7EFE-215D-7FBEA3271F0A}"/>
                </a:ext>
              </a:extLst>
            </p:cNvPr>
            <p:cNvSpPr/>
            <p:nvPr/>
          </p:nvSpPr>
          <p:spPr>
            <a:xfrm>
              <a:off x="7137825" y="3038300"/>
              <a:ext cx="443025" cy="829300"/>
            </a:xfrm>
            <a:custGeom>
              <a:avLst/>
              <a:gdLst/>
              <a:ahLst/>
              <a:cxnLst/>
              <a:rect l="l" t="t" r="r" b="b"/>
              <a:pathLst>
                <a:path w="17721" h="33172" extrusionOk="0">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a:extLst>
                <a:ext uri="{FF2B5EF4-FFF2-40B4-BE49-F238E27FC236}">
                  <a16:creationId xmlns:a16="http://schemas.microsoft.com/office/drawing/2014/main" id="{1E91F8FB-7C1F-A07A-5C7F-3A369051E316}"/>
                </a:ext>
              </a:extLst>
            </p:cNvPr>
            <p:cNvSpPr/>
            <p:nvPr/>
          </p:nvSpPr>
          <p:spPr>
            <a:xfrm>
              <a:off x="7019225" y="3037650"/>
              <a:ext cx="261125" cy="254400"/>
            </a:xfrm>
            <a:custGeom>
              <a:avLst/>
              <a:gdLst/>
              <a:ahLst/>
              <a:cxnLst/>
              <a:rect l="l" t="t" r="r" b="b"/>
              <a:pathLst>
                <a:path w="10445" h="10176" extrusionOk="0">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a:extLst>
                <a:ext uri="{FF2B5EF4-FFF2-40B4-BE49-F238E27FC236}">
                  <a16:creationId xmlns:a16="http://schemas.microsoft.com/office/drawing/2014/main" id="{692F72FE-C154-06E2-AF91-11A68F9AD56C}"/>
                </a:ext>
              </a:extLst>
            </p:cNvPr>
            <p:cNvSpPr/>
            <p:nvPr/>
          </p:nvSpPr>
          <p:spPr>
            <a:xfrm>
              <a:off x="6907525" y="3038075"/>
              <a:ext cx="464925" cy="367075"/>
            </a:xfrm>
            <a:custGeom>
              <a:avLst/>
              <a:gdLst/>
              <a:ahLst/>
              <a:cxnLst/>
              <a:rect l="l" t="t" r="r" b="b"/>
              <a:pathLst>
                <a:path w="18597" h="14683" extrusionOk="0">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a:extLst>
                <a:ext uri="{FF2B5EF4-FFF2-40B4-BE49-F238E27FC236}">
                  <a16:creationId xmlns:a16="http://schemas.microsoft.com/office/drawing/2014/main" id="{A928F3C9-69D5-A2DB-3A11-5E68D4EF6005}"/>
                </a:ext>
              </a:extLst>
            </p:cNvPr>
            <p:cNvSpPr/>
            <p:nvPr/>
          </p:nvSpPr>
          <p:spPr>
            <a:xfrm>
              <a:off x="7533200" y="3037925"/>
              <a:ext cx="970175" cy="632175"/>
            </a:xfrm>
            <a:custGeom>
              <a:avLst/>
              <a:gdLst/>
              <a:ahLst/>
              <a:cxnLst/>
              <a:rect l="l" t="t" r="r" b="b"/>
              <a:pathLst>
                <a:path w="38807" h="25287" extrusionOk="0">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a:extLst>
                <a:ext uri="{FF2B5EF4-FFF2-40B4-BE49-F238E27FC236}">
                  <a16:creationId xmlns:a16="http://schemas.microsoft.com/office/drawing/2014/main" id="{1DCF371B-30BA-7F3A-D5AB-B34802A0A231}"/>
                </a:ext>
              </a:extLst>
            </p:cNvPr>
            <p:cNvSpPr/>
            <p:nvPr/>
          </p:nvSpPr>
          <p:spPr>
            <a:xfrm>
              <a:off x="7733475" y="3036500"/>
              <a:ext cx="671000" cy="232650"/>
            </a:xfrm>
            <a:custGeom>
              <a:avLst/>
              <a:gdLst/>
              <a:ahLst/>
              <a:cxnLst/>
              <a:rect l="l" t="t" r="r" b="b"/>
              <a:pathLst>
                <a:path w="26840" h="9306" extrusionOk="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a:extLst>
                <a:ext uri="{FF2B5EF4-FFF2-40B4-BE49-F238E27FC236}">
                  <a16:creationId xmlns:a16="http://schemas.microsoft.com/office/drawing/2014/main" id="{7796A5BA-F60F-AD80-E95F-C05E8AA6884B}"/>
                </a:ext>
              </a:extLst>
            </p:cNvPr>
            <p:cNvSpPr/>
            <p:nvPr/>
          </p:nvSpPr>
          <p:spPr>
            <a:xfrm>
              <a:off x="7853350" y="3037425"/>
              <a:ext cx="389425" cy="172000"/>
            </a:xfrm>
            <a:custGeom>
              <a:avLst/>
              <a:gdLst/>
              <a:ahLst/>
              <a:cxnLst/>
              <a:rect l="l" t="t" r="r" b="b"/>
              <a:pathLst>
                <a:path w="15577" h="6880" extrusionOk="0">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a:extLst>
                <a:ext uri="{FF2B5EF4-FFF2-40B4-BE49-F238E27FC236}">
                  <a16:creationId xmlns:a16="http://schemas.microsoft.com/office/drawing/2014/main" id="{42B03200-49BE-0A8E-A863-FE45E452755A}"/>
                </a:ext>
              </a:extLst>
            </p:cNvPr>
            <p:cNvSpPr/>
            <p:nvPr/>
          </p:nvSpPr>
          <p:spPr>
            <a:xfrm>
              <a:off x="7040300" y="4384325"/>
              <a:ext cx="1671400" cy="59925"/>
            </a:xfrm>
            <a:custGeom>
              <a:avLst/>
              <a:gdLst/>
              <a:ahLst/>
              <a:cxnLst/>
              <a:rect l="l" t="t" r="r" b="b"/>
              <a:pathLst>
                <a:path w="66856" h="2397" extrusionOk="0">
                  <a:moveTo>
                    <a:pt x="66855" y="0"/>
                  </a:moveTo>
                  <a:lnTo>
                    <a:pt x="1" y="264"/>
                  </a:lnTo>
                  <a:lnTo>
                    <a:pt x="206" y="2396"/>
                  </a:lnTo>
                  <a:lnTo>
                    <a:pt x="66670" y="2077"/>
                  </a:lnTo>
                  <a:lnTo>
                    <a:pt x="66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a:extLst>
                <a:ext uri="{FF2B5EF4-FFF2-40B4-BE49-F238E27FC236}">
                  <a16:creationId xmlns:a16="http://schemas.microsoft.com/office/drawing/2014/main" id="{AA05D632-B45C-E810-8DAF-43F5E0158193}"/>
                </a:ext>
              </a:extLst>
            </p:cNvPr>
            <p:cNvSpPr/>
            <p:nvPr/>
          </p:nvSpPr>
          <p:spPr>
            <a:xfrm>
              <a:off x="6943575" y="3158475"/>
              <a:ext cx="1491875" cy="334975"/>
            </a:xfrm>
            <a:custGeom>
              <a:avLst/>
              <a:gdLst/>
              <a:ahLst/>
              <a:cxnLst/>
              <a:rect l="l" t="t" r="r" b="b"/>
              <a:pathLst>
                <a:path w="59675" h="13399" extrusionOk="0">
                  <a:moveTo>
                    <a:pt x="1" y="0"/>
                  </a:moveTo>
                  <a:lnTo>
                    <a:pt x="59674" y="0"/>
                  </a:lnTo>
                  <a:lnTo>
                    <a:pt x="59029" y="13399"/>
                  </a:lnTo>
                  <a:lnTo>
                    <a:pt x="646" y="130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a:extLst>
                <a:ext uri="{FF2B5EF4-FFF2-40B4-BE49-F238E27FC236}">
                  <a16:creationId xmlns:a16="http://schemas.microsoft.com/office/drawing/2014/main" id="{82647E6C-3ECF-6E68-3373-960EBB6A1AFD}"/>
                </a:ext>
              </a:extLst>
            </p:cNvPr>
            <p:cNvSpPr/>
            <p:nvPr/>
          </p:nvSpPr>
          <p:spPr>
            <a:xfrm>
              <a:off x="6966575" y="3541325"/>
              <a:ext cx="1457375" cy="335000"/>
            </a:xfrm>
            <a:custGeom>
              <a:avLst/>
              <a:gdLst/>
              <a:ahLst/>
              <a:cxnLst/>
              <a:rect l="l" t="t" r="r" b="b"/>
              <a:pathLst>
                <a:path w="58295" h="13400" extrusionOk="0">
                  <a:moveTo>
                    <a:pt x="1" y="1"/>
                  </a:moveTo>
                  <a:lnTo>
                    <a:pt x="58294" y="1"/>
                  </a:lnTo>
                  <a:lnTo>
                    <a:pt x="58109" y="13399"/>
                  </a:lnTo>
                  <a:lnTo>
                    <a:pt x="969"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a:extLst>
                <a:ext uri="{FF2B5EF4-FFF2-40B4-BE49-F238E27FC236}">
                  <a16:creationId xmlns:a16="http://schemas.microsoft.com/office/drawing/2014/main" id="{7B30D165-96CE-866E-AA46-25C903259C63}"/>
                </a:ext>
              </a:extLst>
            </p:cNvPr>
            <p:cNvSpPr/>
            <p:nvPr/>
          </p:nvSpPr>
          <p:spPr>
            <a:xfrm>
              <a:off x="7003450" y="3924150"/>
              <a:ext cx="1420500" cy="335000"/>
            </a:xfrm>
            <a:custGeom>
              <a:avLst/>
              <a:gdLst/>
              <a:ahLst/>
              <a:cxnLst/>
              <a:rect l="l" t="t" r="r" b="b"/>
              <a:pathLst>
                <a:path w="56820" h="13400" extrusionOk="0">
                  <a:moveTo>
                    <a:pt x="0" y="1"/>
                  </a:moveTo>
                  <a:lnTo>
                    <a:pt x="56819" y="1"/>
                  </a:lnTo>
                  <a:lnTo>
                    <a:pt x="56634" y="13399"/>
                  </a:lnTo>
                  <a:lnTo>
                    <a:pt x="968" y="130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a:extLst>
                <a:ext uri="{FF2B5EF4-FFF2-40B4-BE49-F238E27FC236}">
                  <a16:creationId xmlns:a16="http://schemas.microsoft.com/office/drawing/2014/main" id="{824829D9-7D43-5376-F2ED-F4B66FEAA429}"/>
                </a:ext>
              </a:extLst>
            </p:cNvPr>
            <p:cNvSpPr/>
            <p:nvPr/>
          </p:nvSpPr>
          <p:spPr>
            <a:xfrm>
              <a:off x="8419275" y="3158475"/>
              <a:ext cx="56475" cy="334975"/>
            </a:xfrm>
            <a:custGeom>
              <a:avLst/>
              <a:gdLst/>
              <a:ahLst/>
              <a:cxnLst/>
              <a:rect l="l" t="t" r="r" b="b"/>
              <a:pathLst>
                <a:path w="2259" h="13399" extrusionOk="0">
                  <a:moveTo>
                    <a:pt x="646" y="0"/>
                  </a:moveTo>
                  <a:lnTo>
                    <a:pt x="1" y="13399"/>
                  </a:lnTo>
                  <a:lnTo>
                    <a:pt x="1665" y="13399"/>
                  </a:lnTo>
                  <a:lnTo>
                    <a:pt x="22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a:extLst>
                <a:ext uri="{FF2B5EF4-FFF2-40B4-BE49-F238E27FC236}">
                  <a16:creationId xmlns:a16="http://schemas.microsoft.com/office/drawing/2014/main" id="{260152E0-A52C-1348-5298-B66AFA064003}"/>
                </a:ext>
              </a:extLst>
            </p:cNvPr>
            <p:cNvSpPr/>
            <p:nvPr/>
          </p:nvSpPr>
          <p:spPr>
            <a:xfrm>
              <a:off x="8411250" y="3541325"/>
              <a:ext cx="49650" cy="335000"/>
            </a:xfrm>
            <a:custGeom>
              <a:avLst/>
              <a:gdLst/>
              <a:ahLst/>
              <a:cxnLst/>
              <a:rect l="l" t="t" r="r" b="b"/>
              <a:pathLst>
                <a:path w="1986" h="13400" extrusionOk="0">
                  <a:moveTo>
                    <a:pt x="507" y="1"/>
                  </a:moveTo>
                  <a:lnTo>
                    <a:pt x="1" y="13398"/>
                  </a:lnTo>
                  <a:lnTo>
                    <a:pt x="1450" y="13399"/>
                  </a:lnTo>
                  <a:lnTo>
                    <a:pt x="1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a:extLst>
                <a:ext uri="{FF2B5EF4-FFF2-40B4-BE49-F238E27FC236}">
                  <a16:creationId xmlns:a16="http://schemas.microsoft.com/office/drawing/2014/main" id="{B3E7B4D0-CA50-B55E-1E69-70B5866BBCF4}"/>
                </a:ext>
              </a:extLst>
            </p:cNvPr>
            <p:cNvSpPr/>
            <p:nvPr/>
          </p:nvSpPr>
          <p:spPr>
            <a:xfrm>
              <a:off x="8398600" y="3924150"/>
              <a:ext cx="48925" cy="335000"/>
            </a:xfrm>
            <a:custGeom>
              <a:avLst/>
              <a:gdLst/>
              <a:ahLst/>
              <a:cxnLst/>
              <a:rect l="l" t="t" r="r" b="b"/>
              <a:pathLst>
                <a:path w="1957" h="13400" extrusionOk="0">
                  <a:moveTo>
                    <a:pt x="507" y="1"/>
                  </a:moveTo>
                  <a:lnTo>
                    <a:pt x="0" y="13394"/>
                  </a:lnTo>
                  <a:lnTo>
                    <a:pt x="1499" y="13399"/>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a:extLst>
                <a:ext uri="{FF2B5EF4-FFF2-40B4-BE49-F238E27FC236}">
                  <a16:creationId xmlns:a16="http://schemas.microsoft.com/office/drawing/2014/main" id="{E7A5359C-552D-775C-C321-15D765AE89B3}"/>
                </a:ext>
              </a:extLst>
            </p:cNvPr>
            <p:cNvSpPr/>
            <p:nvPr/>
          </p:nvSpPr>
          <p:spPr>
            <a:xfrm>
              <a:off x="7041475" y="4390075"/>
              <a:ext cx="1670225" cy="47325"/>
            </a:xfrm>
            <a:custGeom>
              <a:avLst/>
              <a:gdLst/>
              <a:ahLst/>
              <a:cxnLst/>
              <a:rect l="l" t="t" r="r" b="b"/>
              <a:pathLst>
                <a:path w="66809" h="1893" extrusionOk="0">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a:extLst>
                <a:ext uri="{FF2B5EF4-FFF2-40B4-BE49-F238E27FC236}">
                  <a16:creationId xmlns:a16="http://schemas.microsoft.com/office/drawing/2014/main" id="{E8925607-D735-A86F-EB49-D1277AA474A9}"/>
                </a:ext>
              </a:extLst>
            </p:cNvPr>
            <p:cNvSpPr/>
            <p:nvPr/>
          </p:nvSpPr>
          <p:spPr>
            <a:xfrm>
              <a:off x="6945600" y="3156725"/>
              <a:ext cx="394600" cy="106200"/>
            </a:xfrm>
            <a:custGeom>
              <a:avLst/>
              <a:gdLst/>
              <a:ahLst/>
              <a:cxnLst/>
              <a:rect l="l" t="t" r="r" b="b"/>
              <a:pathLst>
                <a:path w="15784" h="4248" extrusionOk="0">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a:extLst>
                <a:ext uri="{FF2B5EF4-FFF2-40B4-BE49-F238E27FC236}">
                  <a16:creationId xmlns:a16="http://schemas.microsoft.com/office/drawing/2014/main" id="{08B0EA6F-DF73-BB70-66A5-AE6C3359DAA3}"/>
                </a:ext>
              </a:extLst>
            </p:cNvPr>
            <p:cNvSpPr/>
            <p:nvPr/>
          </p:nvSpPr>
          <p:spPr>
            <a:xfrm>
              <a:off x="6947925" y="3174900"/>
              <a:ext cx="864775" cy="315675"/>
            </a:xfrm>
            <a:custGeom>
              <a:avLst/>
              <a:gdLst/>
              <a:ahLst/>
              <a:cxnLst/>
              <a:rect l="l" t="t" r="r" b="b"/>
              <a:pathLst>
                <a:path w="34591" h="12627" extrusionOk="0">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a:extLst>
                <a:ext uri="{FF2B5EF4-FFF2-40B4-BE49-F238E27FC236}">
                  <a16:creationId xmlns:a16="http://schemas.microsoft.com/office/drawing/2014/main" id="{FD72DFAA-E7FA-A335-F6F8-E619BD9EBD3D}"/>
                </a:ext>
              </a:extLst>
            </p:cNvPr>
            <p:cNvSpPr/>
            <p:nvPr/>
          </p:nvSpPr>
          <p:spPr>
            <a:xfrm>
              <a:off x="6953175" y="3223250"/>
              <a:ext cx="820575" cy="267400"/>
            </a:xfrm>
            <a:custGeom>
              <a:avLst/>
              <a:gdLst/>
              <a:ahLst/>
              <a:cxnLst/>
              <a:rect l="l" t="t" r="r" b="b"/>
              <a:pathLst>
                <a:path w="32823" h="10696" extrusionOk="0">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5">
              <a:extLst>
                <a:ext uri="{FF2B5EF4-FFF2-40B4-BE49-F238E27FC236}">
                  <a16:creationId xmlns:a16="http://schemas.microsoft.com/office/drawing/2014/main" id="{5F88C969-66D7-31A5-58A9-96319A17FAC4}"/>
                </a:ext>
              </a:extLst>
            </p:cNvPr>
            <p:cNvSpPr/>
            <p:nvPr/>
          </p:nvSpPr>
          <p:spPr>
            <a:xfrm>
              <a:off x="6958600" y="3323750"/>
              <a:ext cx="583450" cy="165525"/>
            </a:xfrm>
            <a:custGeom>
              <a:avLst/>
              <a:gdLst/>
              <a:ahLst/>
              <a:cxnLst/>
              <a:rect l="l" t="t" r="r" b="b"/>
              <a:pathLst>
                <a:path w="23338" h="6621" extrusionOk="0">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5">
              <a:extLst>
                <a:ext uri="{FF2B5EF4-FFF2-40B4-BE49-F238E27FC236}">
                  <a16:creationId xmlns:a16="http://schemas.microsoft.com/office/drawing/2014/main" id="{B8EF487A-0839-9F33-DB9C-27BE043D182B}"/>
                </a:ext>
              </a:extLst>
            </p:cNvPr>
            <p:cNvSpPr/>
            <p:nvPr/>
          </p:nvSpPr>
          <p:spPr>
            <a:xfrm>
              <a:off x="7483575" y="3281175"/>
              <a:ext cx="194325" cy="154000"/>
            </a:xfrm>
            <a:custGeom>
              <a:avLst/>
              <a:gdLst/>
              <a:ahLst/>
              <a:cxnLst/>
              <a:rect l="l" t="t" r="r" b="b"/>
              <a:pathLst>
                <a:path w="7773" h="6160" extrusionOk="0">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a:extLst>
                <a:ext uri="{FF2B5EF4-FFF2-40B4-BE49-F238E27FC236}">
                  <a16:creationId xmlns:a16="http://schemas.microsoft.com/office/drawing/2014/main" id="{CED2B729-D7B2-4081-1215-C46034E7624E}"/>
                </a:ext>
              </a:extLst>
            </p:cNvPr>
            <p:cNvSpPr/>
            <p:nvPr/>
          </p:nvSpPr>
          <p:spPr>
            <a:xfrm>
              <a:off x="7503400" y="3155725"/>
              <a:ext cx="492925" cy="340275"/>
            </a:xfrm>
            <a:custGeom>
              <a:avLst/>
              <a:gdLst/>
              <a:ahLst/>
              <a:cxnLst/>
              <a:rect l="l" t="t" r="r" b="b"/>
              <a:pathLst>
                <a:path w="19717" h="13611" extrusionOk="0">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a:extLst>
                <a:ext uri="{FF2B5EF4-FFF2-40B4-BE49-F238E27FC236}">
                  <a16:creationId xmlns:a16="http://schemas.microsoft.com/office/drawing/2014/main" id="{AFF5C11E-42C6-50E1-BED5-01BD272ED603}"/>
                </a:ext>
              </a:extLst>
            </p:cNvPr>
            <p:cNvSpPr/>
            <p:nvPr/>
          </p:nvSpPr>
          <p:spPr>
            <a:xfrm>
              <a:off x="7647475" y="3154950"/>
              <a:ext cx="402100" cy="92600"/>
            </a:xfrm>
            <a:custGeom>
              <a:avLst/>
              <a:gdLst/>
              <a:ahLst/>
              <a:cxnLst/>
              <a:rect l="l" t="t" r="r" b="b"/>
              <a:pathLst>
                <a:path w="16084" h="3704" extrusionOk="0">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a:extLst>
                <a:ext uri="{FF2B5EF4-FFF2-40B4-BE49-F238E27FC236}">
                  <a16:creationId xmlns:a16="http://schemas.microsoft.com/office/drawing/2014/main" id="{25E3EBF6-CD32-229B-905A-6A518866AF2B}"/>
                </a:ext>
              </a:extLst>
            </p:cNvPr>
            <p:cNvSpPr/>
            <p:nvPr/>
          </p:nvSpPr>
          <p:spPr>
            <a:xfrm>
              <a:off x="6944300" y="3157275"/>
              <a:ext cx="157175" cy="47275"/>
            </a:xfrm>
            <a:custGeom>
              <a:avLst/>
              <a:gdLst/>
              <a:ahLst/>
              <a:cxnLst/>
              <a:rect l="l" t="t" r="r" b="b"/>
              <a:pathLst>
                <a:path w="6287" h="1891" extrusionOk="0">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a:extLst>
                <a:ext uri="{FF2B5EF4-FFF2-40B4-BE49-F238E27FC236}">
                  <a16:creationId xmlns:a16="http://schemas.microsoft.com/office/drawing/2014/main" id="{BC38F940-627C-D2C1-5B27-FEB8E6B3DD89}"/>
                </a:ext>
              </a:extLst>
            </p:cNvPr>
            <p:cNvSpPr/>
            <p:nvPr/>
          </p:nvSpPr>
          <p:spPr>
            <a:xfrm>
              <a:off x="7915050" y="3156975"/>
              <a:ext cx="403950" cy="335575"/>
            </a:xfrm>
            <a:custGeom>
              <a:avLst/>
              <a:gdLst/>
              <a:ahLst/>
              <a:cxnLst/>
              <a:rect l="l" t="t" r="r" b="b"/>
              <a:pathLst>
                <a:path w="16158" h="13423" extrusionOk="0">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a:extLst>
                <a:ext uri="{FF2B5EF4-FFF2-40B4-BE49-F238E27FC236}">
                  <a16:creationId xmlns:a16="http://schemas.microsoft.com/office/drawing/2014/main" id="{41A6BF2F-2FF6-9459-29DC-5A51ED845D8C}"/>
                </a:ext>
              </a:extLst>
            </p:cNvPr>
            <p:cNvSpPr/>
            <p:nvPr/>
          </p:nvSpPr>
          <p:spPr>
            <a:xfrm>
              <a:off x="7997125" y="3155525"/>
              <a:ext cx="364625" cy="335400"/>
            </a:xfrm>
            <a:custGeom>
              <a:avLst/>
              <a:gdLst/>
              <a:ahLst/>
              <a:cxnLst/>
              <a:rect l="l" t="t" r="r" b="b"/>
              <a:pathLst>
                <a:path w="14585" h="13416" extrusionOk="0">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a:extLst>
                <a:ext uri="{FF2B5EF4-FFF2-40B4-BE49-F238E27FC236}">
                  <a16:creationId xmlns:a16="http://schemas.microsoft.com/office/drawing/2014/main" id="{60ECCDFA-E45A-D5D2-1C9C-4067DF908632}"/>
                </a:ext>
              </a:extLst>
            </p:cNvPr>
            <p:cNvSpPr/>
            <p:nvPr/>
          </p:nvSpPr>
          <p:spPr>
            <a:xfrm>
              <a:off x="8128800" y="3208200"/>
              <a:ext cx="306400" cy="284325"/>
            </a:xfrm>
            <a:custGeom>
              <a:avLst/>
              <a:gdLst/>
              <a:ahLst/>
              <a:cxnLst/>
              <a:rect l="l" t="t" r="r" b="b"/>
              <a:pathLst>
                <a:path w="12256" h="11373" extrusionOk="0">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a:extLst>
                <a:ext uri="{FF2B5EF4-FFF2-40B4-BE49-F238E27FC236}">
                  <a16:creationId xmlns:a16="http://schemas.microsoft.com/office/drawing/2014/main" id="{189257D0-D59D-147D-69BA-A9F8714A3A9D}"/>
                </a:ext>
              </a:extLst>
            </p:cNvPr>
            <p:cNvSpPr/>
            <p:nvPr/>
          </p:nvSpPr>
          <p:spPr>
            <a:xfrm>
              <a:off x="8220075" y="3280250"/>
              <a:ext cx="210050" cy="190900"/>
            </a:xfrm>
            <a:custGeom>
              <a:avLst/>
              <a:gdLst/>
              <a:ahLst/>
              <a:cxnLst/>
              <a:rect l="l" t="t" r="r" b="b"/>
              <a:pathLst>
                <a:path w="8402" h="7636" extrusionOk="0">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a:extLst>
                <a:ext uri="{FF2B5EF4-FFF2-40B4-BE49-F238E27FC236}">
                  <a16:creationId xmlns:a16="http://schemas.microsoft.com/office/drawing/2014/main" id="{8341E3DE-4E37-1AD8-B626-55A756180404}"/>
                </a:ext>
              </a:extLst>
            </p:cNvPr>
            <p:cNvSpPr/>
            <p:nvPr/>
          </p:nvSpPr>
          <p:spPr>
            <a:xfrm>
              <a:off x="7853925" y="3539025"/>
              <a:ext cx="405500" cy="339025"/>
            </a:xfrm>
            <a:custGeom>
              <a:avLst/>
              <a:gdLst/>
              <a:ahLst/>
              <a:cxnLst/>
              <a:rect l="l" t="t" r="r" b="b"/>
              <a:pathLst>
                <a:path w="16220" h="13561" extrusionOk="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a:extLst>
                <a:ext uri="{FF2B5EF4-FFF2-40B4-BE49-F238E27FC236}">
                  <a16:creationId xmlns:a16="http://schemas.microsoft.com/office/drawing/2014/main" id="{96E3670D-7B28-2EB9-FFBE-10E8BC2B1F87}"/>
                </a:ext>
              </a:extLst>
            </p:cNvPr>
            <p:cNvSpPr/>
            <p:nvPr/>
          </p:nvSpPr>
          <p:spPr>
            <a:xfrm>
              <a:off x="7883300" y="3538825"/>
              <a:ext cx="531600" cy="269125"/>
            </a:xfrm>
            <a:custGeom>
              <a:avLst/>
              <a:gdLst/>
              <a:ahLst/>
              <a:cxnLst/>
              <a:rect l="l" t="t" r="r" b="b"/>
              <a:pathLst>
                <a:path w="21264" h="10765" extrusionOk="0">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a:extLst>
                <a:ext uri="{FF2B5EF4-FFF2-40B4-BE49-F238E27FC236}">
                  <a16:creationId xmlns:a16="http://schemas.microsoft.com/office/drawing/2014/main" id="{115B18BA-A6E9-55A3-B1B4-A0E352F413AF}"/>
                </a:ext>
              </a:extLst>
            </p:cNvPr>
            <p:cNvSpPr/>
            <p:nvPr/>
          </p:nvSpPr>
          <p:spPr>
            <a:xfrm>
              <a:off x="7940600" y="3538900"/>
              <a:ext cx="394100" cy="198850"/>
            </a:xfrm>
            <a:custGeom>
              <a:avLst/>
              <a:gdLst/>
              <a:ahLst/>
              <a:cxnLst/>
              <a:rect l="l" t="t" r="r" b="b"/>
              <a:pathLst>
                <a:path w="15764" h="7954" extrusionOk="0">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a:extLst>
                <a:ext uri="{FF2B5EF4-FFF2-40B4-BE49-F238E27FC236}">
                  <a16:creationId xmlns:a16="http://schemas.microsoft.com/office/drawing/2014/main" id="{5BFA3C5C-AE04-A715-BDF0-C062647C1014}"/>
                </a:ext>
              </a:extLst>
            </p:cNvPr>
            <p:cNvSpPr/>
            <p:nvPr/>
          </p:nvSpPr>
          <p:spPr>
            <a:xfrm>
              <a:off x="8082350" y="3560725"/>
              <a:ext cx="166875" cy="129300"/>
            </a:xfrm>
            <a:custGeom>
              <a:avLst/>
              <a:gdLst/>
              <a:ahLst/>
              <a:cxnLst/>
              <a:rect l="l" t="t" r="r" b="b"/>
              <a:pathLst>
                <a:path w="6675" h="5172" extrusionOk="0">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a:extLst>
                <a:ext uri="{FF2B5EF4-FFF2-40B4-BE49-F238E27FC236}">
                  <a16:creationId xmlns:a16="http://schemas.microsoft.com/office/drawing/2014/main" id="{AADA35F6-C6D1-B9DE-12CD-53C8057D9BFC}"/>
                </a:ext>
              </a:extLst>
            </p:cNvPr>
            <p:cNvSpPr/>
            <p:nvPr/>
          </p:nvSpPr>
          <p:spPr>
            <a:xfrm>
              <a:off x="7077975" y="3539050"/>
              <a:ext cx="846950" cy="269950"/>
            </a:xfrm>
            <a:custGeom>
              <a:avLst/>
              <a:gdLst/>
              <a:ahLst/>
              <a:cxnLst/>
              <a:rect l="l" t="t" r="r" b="b"/>
              <a:pathLst>
                <a:path w="33878" h="10798" extrusionOk="0">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a:extLst>
                <a:ext uri="{FF2B5EF4-FFF2-40B4-BE49-F238E27FC236}">
                  <a16:creationId xmlns:a16="http://schemas.microsoft.com/office/drawing/2014/main" id="{7F816487-4A4F-4968-B295-6E533B4D1281}"/>
                </a:ext>
              </a:extLst>
            </p:cNvPr>
            <p:cNvSpPr/>
            <p:nvPr/>
          </p:nvSpPr>
          <p:spPr>
            <a:xfrm>
              <a:off x="7096550" y="3539525"/>
              <a:ext cx="794975" cy="225175"/>
            </a:xfrm>
            <a:custGeom>
              <a:avLst/>
              <a:gdLst/>
              <a:ahLst/>
              <a:cxnLst/>
              <a:rect l="l" t="t" r="r" b="b"/>
              <a:pathLst>
                <a:path w="31799" h="9007" extrusionOk="0">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a:extLst>
                <a:ext uri="{FF2B5EF4-FFF2-40B4-BE49-F238E27FC236}">
                  <a16:creationId xmlns:a16="http://schemas.microsoft.com/office/drawing/2014/main" id="{82BAF17C-1401-BA81-AC40-E0375E6742D5}"/>
                </a:ext>
              </a:extLst>
            </p:cNvPr>
            <p:cNvSpPr/>
            <p:nvPr/>
          </p:nvSpPr>
          <p:spPr>
            <a:xfrm>
              <a:off x="7153975" y="3539075"/>
              <a:ext cx="697400" cy="136300"/>
            </a:xfrm>
            <a:custGeom>
              <a:avLst/>
              <a:gdLst/>
              <a:ahLst/>
              <a:cxnLst/>
              <a:rect l="l" t="t" r="r" b="b"/>
              <a:pathLst>
                <a:path w="27896" h="5452" extrusionOk="0">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a:extLst>
                <a:ext uri="{FF2B5EF4-FFF2-40B4-BE49-F238E27FC236}">
                  <a16:creationId xmlns:a16="http://schemas.microsoft.com/office/drawing/2014/main" id="{B3A21394-668E-5B86-F29D-F65F552E8B84}"/>
                </a:ext>
              </a:extLst>
            </p:cNvPr>
            <p:cNvSpPr/>
            <p:nvPr/>
          </p:nvSpPr>
          <p:spPr>
            <a:xfrm>
              <a:off x="7201125" y="3539150"/>
              <a:ext cx="229550" cy="48975"/>
            </a:xfrm>
            <a:custGeom>
              <a:avLst/>
              <a:gdLst/>
              <a:ahLst/>
              <a:cxnLst/>
              <a:rect l="l" t="t" r="r" b="b"/>
              <a:pathLst>
                <a:path w="9182" h="1959" extrusionOk="0">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a:extLst>
                <a:ext uri="{FF2B5EF4-FFF2-40B4-BE49-F238E27FC236}">
                  <a16:creationId xmlns:a16="http://schemas.microsoft.com/office/drawing/2014/main" id="{FF5CAC4B-C2B4-7305-329B-2129F2A2E91A}"/>
                </a:ext>
              </a:extLst>
            </p:cNvPr>
            <p:cNvSpPr/>
            <p:nvPr/>
          </p:nvSpPr>
          <p:spPr>
            <a:xfrm>
              <a:off x="7370475" y="3795475"/>
              <a:ext cx="532300" cy="77275"/>
            </a:xfrm>
            <a:custGeom>
              <a:avLst/>
              <a:gdLst/>
              <a:ahLst/>
              <a:cxnLst/>
              <a:rect l="l" t="t" r="r" b="b"/>
              <a:pathLst>
                <a:path w="21292" h="3091" extrusionOk="0">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a:extLst>
                <a:ext uri="{FF2B5EF4-FFF2-40B4-BE49-F238E27FC236}">
                  <a16:creationId xmlns:a16="http://schemas.microsoft.com/office/drawing/2014/main" id="{5AFF0089-28DC-E327-136D-26C49C1AD218}"/>
                </a:ext>
              </a:extLst>
            </p:cNvPr>
            <p:cNvSpPr/>
            <p:nvPr/>
          </p:nvSpPr>
          <p:spPr>
            <a:xfrm>
              <a:off x="7019950" y="3539700"/>
              <a:ext cx="168375" cy="330750"/>
            </a:xfrm>
            <a:custGeom>
              <a:avLst/>
              <a:gdLst/>
              <a:ahLst/>
              <a:cxnLst/>
              <a:rect l="l" t="t" r="r" b="b"/>
              <a:pathLst>
                <a:path w="6735" h="13230" extrusionOk="0">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a:extLst>
                <a:ext uri="{FF2B5EF4-FFF2-40B4-BE49-F238E27FC236}">
                  <a16:creationId xmlns:a16="http://schemas.microsoft.com/office/drawing/2014/main" id="{F5D13297-A327-D1AB-E5D0-02E09196A576}"/>
                </a:ext>
              </a:extLst>
            </p:cNvPr>
            <p:cNvSpPr/>
            <p:nvPr/>
          </p:nvSpPr>
          <p:spPr>
            <a:xfrm>
              <a:off x="6982150" y="3539350"/>
              <a:ext cx="147425" cy="330750"/>
            </a:xfrm>
            <a:custGeom>
              <a:avLst/>
              <a:gdLst/>
              <a:ahLst/>
              <a:cxnLst/>
              <a:rect l="l" t="t" r="r" b="b"/>
              <a:pathLst>
                <a:path w="5897" h="13230" extrusionOk="0">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a:extLst>
                <a:ext uri="{FF2B5EF4-FFF2-40B4-BE49-F238E27FC236}">
                  <a16:creationId xmlns:a16="http://schemas.microsoft.com/office/drawing/2014/main" id="{060C55C4-EE56-F569-EBFE-983282C52508}"/>
                </a:ext>
              </a:extLst>
            </p:cNvPr>
            <p:cNvSpPr/>
            <p:nvPr/>
          </p:nvSpPr>
          <p:spPr>
            <a:xfrm>
              <a:off x="7001650" y="3922350"/>
              <a:ext cx="1185925" cy="336425"/>
            </a:xfrm>
            <a:custGeom>
              <a:avLst/>
              <a:gdLst/>
              <a:ahLst/>
              <a:cxnLst/>
              <a:rect l="l" t="t" r="r" b="b"/>
              <a:pathLst>
                <a:path w="47437" h="13457" extrusionOk="0">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a:extLst>
                <a:ext uri="{FF2B5EF4-FFF2-40B4-BE49-F238E27FC236}">
                  <a16:creationId xmlns:a16="http://schemas.microsoft.com/office/drawing/2014/main" id="{20AA6E20-2F9D-CD32-B329-A207A4CC9D2D}"/>
                </a:ext>
              </a:extLst>
            </p:cNvPr>
            <p:cNvSpPr/>
            <p:nvPr/>
          </p:nvSpPr>
          <p:spPr>
            <a:xfrm>
              <a:off x="7208125" y="3922375"/>
              <a:ext cx="1071375" cy="337850"/>
            </a:xfrm>
            <a:custGeom>
              <a:avLst/>
              <a:gdLst/>
              <a:ahLst/>
              <a:cxnLst/>
              <a:rect l="l" t="t" r="r" b="b"/>
              <a:pathLst>
                <a:path w="42855" h="13514" extrusionOk="0">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a:extLst>
                <a:ext uri="{FF2B5EF4-FFF2-40B4-BE49-F238E27FC236}">
                  <a16:creationId xmlns:a16="http://schemas.microsoft.com/office/drawing/2014/main" id="{DAE72491-CD93-9575-C701-8E6211F0EDBB}"/>
                </a:ext>
              </a:extLst>
            </p:cNvPr>
            <p:cNvSpPr/>
            <p:nvPr/>
          </p:nvSpPr>
          <p:spPr>
            <a:xfrm>
              <a:off x="7901025" y="3921525"/>
              <a:ext cx="446525" cy="337800"/>
            </a:xfrm>
            <a:custGeom>
              <a:avLst/>
              <a:gdLst/>
              <a:ahLst/>
              <a:cxnLst/>
              <a:rect l="l" t="t" r="r" b="b"/>
              <a:pathLst>
                <a:path w="17861" h="13512" extrusionOk="0">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a:extLst>
                <a:ext uri="{FF2B5EF4-FFF2-40B4-BE49-F238E27FC236}">
                  <a16:creationId xmlns:a16="http://schemas.microsoft.com/office/drawing/2014/main" id="{91D6446D-7C20-7596-67F1-9BD0CBF4B133}"/>
                </a:ext>
              </a:extLst>
            </p:cNvPr>
            <p:cNvSpPr/>
            <p:nvPr/>
          </p:nvSpPr>
          <p:spPr>
            <a:xfrm>
              <a:off x="8201550" y="3921900"/>
              <a:ext cx="219125" cy="337350"/>
            </a:xfrm>
            <a:custGeom>
              <a:avLst/>
              <a:gdLst/>
              <a:ahLst/>
              <a:cxnLst/>
              <a:rect l="l" t="t" r="r" b="b"/>
              <a:pathLst>
                <a:path w="8765" h="13494" extrusionOk="0">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a:extLst>
                <a:ext uri="{FF2B5EF4-FFF2-40B4-BE49-F238E27FC236}">
                  <a16:creationId xmlns:a16="http://schemas.microsoft.com/office/drawing/2014/main" id="{DEAAC7CC-2D2C-0FB9-10C1-CB5D0C26ECD6}"/>
                </a:ext>
              </a:extLst>
            </p:cNvPr>
            <p:cNvSpPr/>
            <p:nvPr/>
          </p:nvSpPr>
          <p:spPr>
            <a:xfrm>
              <a:off x="7335375" y="4008625"/>
              <a:ext cx="774800" cy="227200"/>
            </a:xfrm>
            <a:custGeom>
              <a:avLst/>
              <a:gdLst/>
              <a:ahLst/>
              <a:cxnLst/>
              <a:rect l="l" t="t" r="r" b="b"/>
              <a:pathLst>
                <a:path w="30992" h="9088" extrusionOk="0">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5">
              <a:extLst>
                <a:ext uri="{FF2B5EF4-FFF2-40B4-BE49-F238E27FC236}">
                  <a16:creationId xmlns:a16="http://schemas.microsoft.com/office/drawing/2014/main" id="{00BCE6E3-14FA-E87C-6A32-32B2BBCB3DF9}"/>
                </a:ext>
              </a:extLst>
            </p:cNvPr>
            <p:cNvSpPr/>
            <p:nvPr/>
          </p:nvSpPr>
          <p:spPr>
            <a:xfrm>
              <a:off x="7548450" y="4068900"/>
              <a:ext cx="342350" cy="131025"/>
            </a:xfrm>
            <a:custGeom>
              <a:avLst/>
              <a:gdLst/>
              <a:ahLst/>
              <a:cxnLst/>
              <a:rect l="l" t="t" r="r" b="b"/>
              <a:pathLst>
                <a:path w="13694" h="5241" extrusionOk="0">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5">
              <a:extLst>
                <a:ext uri="{FF2B5EF4-FFF2-40B4-BE49-F238E27FC236}">
                  <a16:creationId xmlns:a16="http://schemas.microsoft.com/office/drawing/2014/main" id="{7FD64E38-5BD2-72EF-2AA1-F3BEC61A6CFD}"/>
                </a:ext>
              </a:extLst>
            </p:cNvPr>
            <p:cNvSpPr/>
            <p:nvPr/>
          </p:nvSpPr>
          <p:spPr>
            <a:xfrm>
              <a:off x="7001500" y="3968275"/>
              <a:ext cx="399025" cy="287625"/>
            </a:xfrm>
            <a:custGeom>
              <a:avLst/>
              <a:gdLst/>
              <a:ahLst/>
              <a:cxnLst/>
              <a:rect l="l" t="t" r="r" b="b"/>
              <a:pathLst>
                <a:path w="15961" h="11505" extrusionOk="0">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a:extLst>
                <a:ext uri="{FF2B5EF4-FFF2-40B4-BE49-F238E27FC236}">
                  <a16:creationId xmlns:a16="http://schemas.microsoft.com/office/drawing/2014/main" id="{60764DBA-6204-015A-2E2E-BDB5BCB6CE44}"/>
                </a:ext>
              </a:extLst>
            </p:cNvPr>
            <p:cNvSpPr/>
            <p:nvPr/>
          </p:nvSpPr>
          <p:spPr>
            <a:xfrm>
              <a:off x="7001900" y="4002400"/>
              <a:ext cx="225125" cy="252125"/>
            </a:xfrm>
            <a:custGeom>
              <a:avLst/>
              <a:gdLst/>
              <a:ahLst/>
              <a:cxnLst/>
              <a:rect l="l" t="t" r="r" b="b"/>
              <a:pathLst>
                <a:path w="9005" h="10085" extrusionOk="0">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a:extLst>
                <a:ext uri="{FF2B5EF4-FFF2-40B4-BE49-F238E27FC236}">
                  <a16:creationId xmlns:a16="http://schemas.microsoft.com/office/drawing/2014/main" id="{692E8558-F2E7-A56D-04F2-D0B43B147500}"/>
                </a:ext>
              </a:extLst>
            </p:cNvPr>
            <p:cNvSpPr/>
            <p:nvPr/>
          </p:nvSpPr>
          <p:spPr>
            <a:xfrm>
              <a:off x="7013800" y="4068375"/>
              <a:ext cx="131175" cy="183900"/>
            </a:xfrm>
            <a:custGeom>
              <a:avLst/>
              <a:gdLst/>
              <a:ahLst/>
              <a:cxnLst/>
              <a:rect l="l" t="t" r="r" b="b"/>
              <a:pathLst>
                <a:path w="5247" h="7356" extrusionOk="0">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a:extLst>
                <a:ext uri="{FF2B5EF4-FFF2-40B4-BE49-F238E27FC236}">
                  <a16:creationId xmlns:a16="http://schemas.microsoft.com/office/drawing/2014/main" id="{C5DBB535-5542-4955-EFB4-B3E38CA3876C}"/>
                </a:ext>
              </a:extLst>
            </p:cNvPr>
            <p:cNvSpPr/>
            <p:nvPr/>
          </p:nvSpPr>
          <p:spPr>
            <a:xfrm>
              <a:off x="6966575" y="3541325"/>
              <a:ext cx="1457375" cy="5175"/>
            </a:xfrm>
            <a:custGeom>
              <a:avLst/>
              <a:gdLst/>
              <a:ahLst/>
              <a:cxnLst/>
              <a:rect l="l" t="t" r="r" b="b"/>
              <a:pathLst>
                <a:path w="58295" h="207" extrusionOk="0">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a:extLst>
                <a:ext uri="{FF2B5EF4-FFF2-40B4-BE49-F238E27FC236}">
                  <a16:creationId xmlns:a16="http://schemas.microsoft.com/office/drawing/2014/main" id="{FCF3CD8D-8DA3-E140-3A1A-6B303057D026}"/>
                </a:ext>
              </a:extLst>
            </p:cNvPr>
            <p:cNvSpPr/>
            <p:nvPr/>
          </p:nvSpPr>
          <p:spPr>
            <a:xfrm>
              <a:off x="6943575" y="3158475"/>
              <a:ext cx="1491850" cy="9225"/>
            </a:xfrm>
            <a:custGeom>
              <a:avLst/>
              <a:gdLst/>
              <a:ahLst/>
              <a:cxnLst/>
              <a:rect l="l" t="t" r="r" b="b"/>
              <a:pathLst>
                <a:path w="59674" h="369" extrusionOk="0">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a:extLst>
                <a:ext uri="{FF2B5EF4-FFF2-40B4-BE49-F238E27FC236}">
                  <a16:creationId xmlns:a16="http://schemas.microsoft.com/office/drawing/2014/main" id="{33272654-25A6-44BB-BC77-E3445B03F8EE}"/>
                </a:ext>
              </a:extLst>
            </p:cNvPr>
            <p:cNvSpPr/>
            <p:nvPr/>
          </p:nvSpPr>
          <p:spPr>
            <a:xfrm>
              <a:off x="7022050" y="3924150"/>
              <a:ext cx="1389225" cy="13900"/>
            </a:xfrm>
            <a:custGeom>
              <a:avLst/>
              <a:gdLst/>
              <a:ahLst/>
              <a:cxnLst/>
              <a:rect l="l" t="t" r="r" b="b"/>
              <a:pathLst>
                <a:path w="55569" h="556" extrusionOk="0">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a:extLst>
                <a:ext uri="{FF2B5EF4-FFF2-40B4-BE49-F238E27FC236}">
                  <a16:creationId xmlns:a16="http://schemas.microsoft.com/office/drawing/2014/main" id="{C4AEB987-2752-43A7-60D7-4D8F2CCE2953}"/>
                </a:ext>
              </a:extLst>
            </p:cNvPr>
            <p:cNvSpPr/>
            <p:nvPr/>
          </p:nvSpPr>
          <p:spPr>
            <a:xfrm>
              <a:off x="7003450" y="3485625"/>
              <a:ext cx="1457450" cy="49325"/>
            </a:xfrm>
            <a:custGeom>
              <a:avLst/>
              <a:gdLst/>
              <a:ahLst/>
              <a:cxnLst/>
              <a:rect l="l" t="t" r="r" b="b"/>
              <a:pathLst>
                <a:path w="58298" h="1973" extrusionOk="0">
                  <a:moveTo>
                    <a:pt x="0" y="0"/>
                  </a:moveTo>
                  <a:lnTo>
                    <a:pt x="436" y="1973"/>
                  </a:lnTo>
                  <a:lnTo>
                    <a:pt x="58298" y="1973"/>
                  </a:lnTo>
                  <a:lnTo>
                    <a:pt x="58298" y="313"/>
                  </a:lnTo>
                  <a:lnTo>
                    <a:pt x="0"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a:extLst>
                <a:ext uri="{FF2B5EF4-FFF2-40B4-BE49-F238E27FC236}">
                  <a16:creationId xmlns:a16="http://schemas.microsoft.com/office/drawing/2014/main" id="{C60877F7-905A-DC49-F796-B8C199965304}"/>
                </a:ext>
              </a:extLst>
            </p:cNvPr>
            <p:cNvSpPr/>
            <p:nvPr/>
          </p:nvSpPr>
          <p:spPr>
            <a:xfrm>
              <a:off x="7057525" y="3868725"/>
              <a:ext cx="1390000" cy="48325"/>
            </a:xfrm>
            <a:custGeom>
              <a:avLst/>
              <a:gdLst/>
              <a:ahLst/>
              <a:cxnLst/>
              <a:rect l="l" t="t" r="r" b="b"/>
              <a:pathLst>
                <a:path w="55600" h="1933" extrusionOk="0">
                  <a:moveTo>
                    <a:pt x="1" y="1"/>
                  </a:moveTo>
                  <a:lnTo>
                    <a:pt x="277" y="1933"/>
                  </a:lnTo>
                  <a:lnTo>
                    <a:pt x="55599" y="1933"/>
                  </a:lnTo>
                  <a:lnTo>
                    <a:pt x="55599" y="303"/>
                  </a:lnTo>
                  <a:lnTo>
                    <a:pt x="1" y="1"/>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a:extLst>
                <a:ext uri="{FF2B5EF4-FFF2-40B4-BE49-F238E27FC236}">
                  <a16:creationId xmlns:a16="http://schemas.microsoft.com/office/drawing/2014/main" id="{74F4F156-8FDF-F2D2-490A-BAB3DD0187DB}"/>
                </a:ext>
              </a:extLst>
            </p:cNvPr>
            <p:cNvSpPr/>
            <p:nvPr/>
          </p:nvSpPr>
          <p:spPr>
            <a:xfrm>
              <a:off x="7078350" y="4251525"/>
              <a:ext cx="1357750" cy="56925"/>
            </a:xfrm>
            <a:custGeom>
              <a:avLst/>
              <a:gdLst/>
              <a:ahLst/>
              <a:cxnLst/>
              <a:rect l="l" t="t" r="r" b="b"/>
              <a:pathLst>
                <a:path w="54310" h="2277" extrusionOk="0">
                  <a:moveTo>
                    <a:pt x="1" y="0"/>
                  </a:moveTo>
                  <a:lnTo>
                    <a:pt x="463" y="2277"/>
                  </a:lnTo>
                  <a:lnTo>
                    <a:pt x="54309" y="2277"/>
                  </a:lnTo>
                  <a:lnTo>
                    <a:pt x="54309" y="304"/>
                  </a:lnTo>
                  <a:lnTo>
                    <a:pt x="1"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a:extLst>
                <a:ext uri="{FF2B5EF4-FFF2-40B4-BE49-F238E27FC236}">
                  <a16:creationId xmlns:a16="http://schemas.microsoft.com/office/drawing/2014/main" id="{E93D45D2-5AB5-8005-6F60-A5601BED774C}"/>
                </a:ext>
              </a:extLst>
            </p:cNvPr>
            <p:cNvSpPr/>
            <p:nvPr/>
          </p:nvSpPr>
          <p:spPr>
            <a:xfrm>
              <a:off x="7179350" y="3356075"/>
              <a:ext cx="225750" cy="601775"/>
            </a:xfrm>
            <a:custGeom>
              <a:avLst/>
              <a:gdLst/>
              <a:ahLst/>
              <a:cxnLst/>
              <a:rect l="l" t="t" r="r" b="b"/>
              <a:pathLst>
                <a:path w="9030" h="24071" extrusionOk="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a:extLst>
                <a:ext uri="{FF2B5EF4-FFF2-40B4-BE49-F238E27FC236}">
                  <a16:creationId xmlns:a16="http://schemas.microsoft.com/office/drawing/2014/main" id="{6861F20A-81D7-4F88-32C1-B090635150FF}"/>
                </a:ext>
              </a:extLst>
            </p:cNvPr>
            <p:cNvSpPr/>
            <p:nvPr/>
          </p:nvSpPr>
          <p:spPr>
            <a:xfrm>
              <a:off x="7221200" y="3467725"/>
              <a:ext cx="142025" cy="378475"/>
            </a:xfrm>
            <a:custGeom>
              <a:avLst/>
              <a:gdLst/>
              <a:ahLst/>
              <a:cxnLst/>
              <a:rect l="l" t="t" r="r" b="b"/>
              <a:pathLst>
                <a:path w="5681" h="15139" extrusionOk="0">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a:extLst>
                <a:ext uri="{FF2B5EF4-FFF2-40B4-BE49-F238E27FC236}">
                  <a16:creationId xmlns:a16="http://schemas.microsoft.com/office/drawing/2014/main" id="{AB6DF372-9BB6-DE1B-CB1C-A4F4C2672145}"/>
                </a:ext>
              </a:extLst>
            </p:cNvPr>
            <p:cNvSpPr/>
            <p:nvPr/>
          </p:nvSpPr>
          <p:spPr>
            <a:xfrm>
              <a:off x="7350325" y="3204375"/>
              <a:ext cx="128500" cy="342700"/>
            </a:xfrm>
            <a:custGeom>
              <a:avLst/>
              <a:gdLst/>
              <a:ahLst/>
              <a:cxnLst/>
              <a:rect l="l" t="t" r="r" b="b"/>
              <a:pathLst>
                <a:path w="5140" h="13708" extrusionOk="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a:extLst>
                <a:ext uri="{FF2B5EF4-FFF2-40B4-BE49-F238E27FC236}">
                  <a16:creationId xmlns:a16="http://schemas.microsoft.com/office/drawing/2014/main" id="{9B04FF70-B226-BCD3-9186-A8C1FA2654D3}"/>
                </a:ext>
              </a:extLst>
            </p:cNvPr>
            <p:cNvSpPr/>
            <p:nvPr/>
          </p:nvSpPr>
          <p:spPr>
            <a:xfrm>
              <a:off x="7374150" y="3267975"/>
              <a:ext cx="80875" cy="215500"/>
            </a:xfrm>
            <a:custGeom>
              <a:avLst/>
              <a:gdLst/>
              <a:ahLst/>
              <a:cxnLst/>
              <a:rect l="l" t="t" r="r" b="b"/>
              <a:pathLst>
                <a:path w="3235" h="8620" extrusionOk="0">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2" name="Google Shape;3382;p35">
            <a:extLst>
              <a:ext uri="{FF2B5EF4-FFF2-40B4-BE49-F238E27FC236}">
                <a16:creationId xmlns:a16="http://schemas.microsoft.com/office/drawing/2014/main" id="{CBCB87AC-0E5E-F6F8-9891-6EE23031781B}"/>
              </a:ext>
            </a:extLst>
          </p:cNvPr>
          <p:cNvGrpSpPr/>
          <p:nvPr/>
        </p:nvGrpSpPr>
        <p:grpSpPr>
          <a:xfrm>
            <a:off x="7348800" y="1959875"/>
            <a:ext cx="718500" cy="1076325"/>
            <a:chOff x="7348800" y="1959875"/>
            <a:chExt cx="718500" cy="1076325"/>
          </a:xfrm>
        </p:grpSpPr>
        <p:sp>
          <p:nvSpPr>
            <p:cNvPr id="3383" name="Google Shape;3383;p35">
              <a:extLst>
                <a:ext uri="{FF2B5EF4-FFF2-40B4-BE49-F238E27FC236}">
                  <a16:creationId xmlns:a16="http://schemas.microsoft.com/office/drawing/2014/main" id="{C570EDF7-F13A-9570-5062-F63C83DEAF7C}"/>
                </a:ext>
              </a:extLst>
            </p:cNvPr>
            <p:cNvSpPr/>
            <p:nvPr/>
          </p:nvSpPr>
          <p:spPr>
            <a:xfrm>
              <a:off x="7348825" y="1959875"/>
              <a:ext cx="718475" cy="728200"/>
            </a:xfrm>
            <a:custGeom>
              <a:avLst/>
              <a:gdLst/>
              <a:ahLst/>
              <a:cxnLst/>
              <a:rect l="l" t="t" r="r" b="b"/>
              <a:pathLst>
                <a:path w="28739" h="29128" extrusionOk="0">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a:extLst>
                <a:ext uri="{FF2B5EF4-FFF2-40B4-BE49-F238E27FC236}">
                  <a16:creationId xmlns:a16="http://schemas.microsoft.com/office/drawing/2014/main" id="{AD48509C-335C-DCA1-49C2-8B23D5BB24ED}"/>
                </a:ext>
              </a:extLst>
            </p:cNvPr>
            <p:cNvSpPr/>
            <p:nvPr/>
          </p:nvSpPr>
          <p:spPr>
            <a:xfrm>
              <a:off x="7348825" y="2649825"/>
              <a:ext cx="718475" cy="68875"/>
            </a:xfrm>
            <a:custGeom>
              <a:avLst/>
              <a:gdLst/>
              <a:ahLst/>
              <a:cxnLst/>
              <a:rect l="l" t="t" r="r" b="b"/>
              <a:pathLst>
                <a:path w="28739" h="2755" extrusionOk="0">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a:extLst>
                <a:ext uri="{FF2B5EF4-FFF2-40B4-BE49-F238E27FC236}">
                  <a16:creationId xmlns:a16="http://schemas.microsoft.com/office/drawing/2014/main" id="{5A369566-A8EE-D936-6D75-1B8BFA4CBA2E}"/>
                </a:ext>
              </a:extLst>
            </p:cNvPr>
            <p:cNvSpPr/>
            <p:nvPr/>
          </p:nvSpPr>
          <p:spPr>
            <a:xfrm>
              <a:off x="7393225" y="2661275"/>
              <a:ext cx="627775" cy="51475"/>
            </a:xfrm>
            <a:custGeom>
              <a:avLst/>
              <a:gdLst/>
              <a:ahLst/>
              <a:cxnLst/>
              <a:rect l="l" t="t" r="r" b="b"/>
              <a:pathLst>
                <a:path w="25111" h="2059" extrusionOk="0">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a:extLst>
                <a:ext uri="{FF2B5EF4-FFF2-40B4-BE49-F238E27FC236}">
                  <a16:creationId xmlns:a16="http://schemas.microsoft.com/office/drawing/2014/main" id="{DB1B8983-C73D-2228-1D0E-0A732AEA4F3D}"/>
                </a:ext>
              </a:extLst>
            </p:cNvPr>
            <p:cNvSpPr/>
            <p:nvPr/>
          </p:nvSpPr>
          <p:spPr>
            <a:xfrm>
              <a:off x="7627375" y="2659050"/>
              <a:ext cx="161400" cy="334450"/>
            </a:xfrm>
            <a:custGeom>
              <a:avLst/>
              <a:gdLst/>
              <a:ahLst/>
              <a:cxnLst/>
              <a:rect l="l" t="t" r="r" b="b"/>
              <a:pathLst>
                <a:path w="6456" h="13378" extrusionOk="0">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a:extLst>
                <a:ext uri="{FF2B5EF4-FFF2-40B4-BE49-F238E27FC236}">
                  <a16:creationId xmlns:a16="http://schemas.microsoft.com/office/drawing/2014/main" id="{12C2D955-11B5-355E-0722-36D77ACDF231}"/>
                </a:ext>
              </a:extLst>
            </p:cNvPr>
            <p:cNvSpPr/>
            <p:nvPr/>
          </p:nvSpPr>
          <p:spPr>
            <a:xfrm>
              <a:off x="7474550" y="2993475"/>
              <a:ext cx="462450" cy="42725"/>
            </a:xfrm>
            <a:custGeom>
              <a:avLst/>
              <a:gdLst/>
              <a:ahLst/>
              <a:cxnLst/>
              <a:rect l="l" t="t" r="r" b="b"/>
              <a:pathLst>
                <a:path w="18498" h="1709" extrusionOk="0">
                  <a:moveTo>
                    <a:pt x="0" y="1709"/>
                  </a:moveTo>
                  <a:lnTo>
                    <a:pt x="0" y="165"/>
                  </a:lnTo>
                  <a:lnTo>
                    <a:pt x="18498" y="0"/>
                  </a:lnTo>
                  <a:lnTo>
                    <a:pt x="18498" y="17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a:extLst>
                <a:ext uri="{FF2B5EF4-FFF2-40B4-BE49-F238E27FC236}">
                  <a16:creationId xmlns:a16="http://schemas.microsoft.com/office/drawing/2014/main" id="{EF7D89E6-7112-B098-1C11-0FC7AE87BA80}"/>
                </a:ext>
              </a:extLst>
            </p:cNvPr>
            <p:cNvSpPr/>
            <p:nvPr/>
          </p:nvSpPr>
          <p:spPr>
            <a:xfrm>
              <a:off x="7474550" y="2965150"/>
              <a:ext cx="462500" cy="32450"/>
            </a:xfrm>
            <a:custGeom>
              <a:avLst/>
              <a:gdLst/>
              <a:ahLst/>
              <a:cxnLst/>
              <a:rect l="l" t="t" r="r" b="b"/>
              <a:pathLst>
                <a:path w="18500" h="1298" extrusionOk="0">
                  <a:moveTo>
                    <a:pt x="0" y="1298"/>
                  </a:moveTo>
                  <a:cubicBezTo>
                    <a:pt x="0" y="1298"/>
                    <a:pt x="9249" y="0"/>
                    <a:pt x="18499" y="11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a:extLst>
                <a:ext uri="{FF2B5EF4-FFF2-40B4-BE49-F238E27FC236}">
                  <a16:creationId xmlns:a16="http://schemas.microsoft.com/office/drawing/2014/main" id="{0595BEBA-F104-D533-CFF0-326A7764CB0F}"/>
                </a:ext>
              </a:extLst>
            </p:cNvPr>
            <p:cNvSpPr/>
            <p:nvPr/>
          </p:nvSpPr>
          <p:spPr>
            <a:xfrm>
              <a:off x="7408950" y="2092475"/>
              <a:ext cx="590825" cy="59750"/>
            </a:xfrm>
            <a:custGeom>
              <a:avLst/>
              <a:gdLst/>
              <a:ahLst/>
              <a:cxnLst/>
              <a:rect l="l" t="t" r="r" b="b"/>
              <a:pathLst>
                <a:path w="23633" h="2390" extrusionOk="0">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a:extLst>
                <a:ext uri="{FF2B5EF4-FFF2-40B4-BE49-F238E27FC236}">
                  <a16:creationId xmlns:a16="http://schemas.microsoft.com/office/drawing/2014/main" id="{D20D4F3B-961D-DBE2-980D-443B13E2663C}"/>
                </a:ext>
              </a:extLst>
            </p:cNvPr>
            <p:cNvSpPr/>
            <p:nvPr/>
          </p:nvSpPr>
          <p:spPr>
            <a:xfrm>
              <a:off x="7397025" y="2203625"/>
              <a:ext cx="616425" cy="54675"/>
            </a:xfrm>
            <a:custGeom>
              <a:avLst/>
              <a:gdLst/>
              <a:ahLst/>
              <a:cxnLst/>
              <a:rect l="l" t="t" r="r" b="b"/>
              <a:pathLst>
                <a:path w="24657" h="2187" extrusionOk="0">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a:extLst>
                <a:ext uri="{FF2B5EF4-FFF2-40B4-BE49-F238E27FC236}">
                  <a16:creationId xmlns:a16="http://schemas.microsoft.com/office/drawing/2014/main" id="{8252BD4A-319D-0CEF-8714-1266ABC999FA}"/>
                </a:ext>
              </a:extLst>
            </p:cNvPr>
            <p:cNvSpPr/>
            <p:nvPr/>
          </p:nvSpPr>
          <p:spPr>
            <a:xfrm>
              <a:off x="7385800" y="2310625"/>
              <a:ext cx="640400" cy="47725"/>
            </a:xfrm>
            <a:custGeom>
              <a:avLst/>
              <a:gdLst/>
              <a:ahLst/>
              <a:cxnLst/>
              <a:rect l="l" t="t" r="r" b="b"/>
              <a:pathLst>
                <a:path w="25616" h="1909" extrusionOk="0">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a:extLst>
                <a:ext uri="{FF2B5EF4-FFF2-40B4-BE49-F238E27FC236}">
                  <a16:creationId xmlns:a16="http://schemas.microsoft.com/office/drawing/2014/main" id="{36F9F116-5E14-81AC-45AD-277DEFBB6E1C}"/>
                </a:ext>
              </a:extLst>
            </p:cNvPr>
            <p:cNvSpPr/>
            <p:nvPr/>
          </p:nvSpPr>
          <p:spPr>
            <a:xfrm>
              <a:off x="7372500" y="2427625"/>
              <a:ext cx="667850" cy="48625"/>
            </a:xfrm>
            <a:custGeom>
              <a:avLst/>
              <a:gdLst/>
              <a:ahLst/>
              <a:cxnLst/>
              <a:rect l="l" t="t" r="r" b="b"/>
              <a:pathLst>
                <a:path w="26714" h="1945" extrusionOk="0">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a:extLst>
                <a:ext uri="{FF2B5EF4-FFF2-40B4-BE49-F238E27FC236}">
                  <a16:creationId xmlns:a16="http://schemas.microsoft.com/office/drawing/2014/main" id="{EC609D23-F195-6C31-73C4-C0E977B5AAFF}"/>
                </a:ext>
              </a:extLst>
            </p:cNvPr>
            <p:cNvSpPr/>
            <p:nvPr/>
          </p:nvSpPr>
          <p:spPr>
            <a:xfrm>
              <a:off x="7357475" y="2546825"/>
              <a:ext cx="701825" cy="69275"/>
            </a:xfrm>
            <a:custGeom>
              <a:avLst/>
              <a:gdLst/>
              <a:ahLst/>
              <a:cxnLst/>
              <a:rect l="l" t="t" r="r" b="b"/>
              <a:pathLst>
                <a:path w="28073" h="2771" extrusionOk="0">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a:extLst>
                <a:ext uri="{FF2B5EF4-FFF2-40B4-BE49-F238E27FC236}">
                  <a16:creationId xmlns:a16="http://schemas.microsoft.com/office/drawing/2014/main" id="{6D278CDE-35B0-BC27-3CCF-17D1B4B20960}"/>
                </a:ext>
              </a:extLst>
            </p:cNvPr>
            <p:cNvSpPr/>
            <p:nvPr/>
          </p:nvSpPr>
          <p:spPr>
            <a:xfrm>
              <a:off x="7348800" y="2038850"/>
              <a:ext cx="208850" cy="649225"/>
            </a:xfrm>
            <a:custGeom>
              <a:avLst/>
              <a:gdLst/>
              <a:ahLst/>
              <a:cxnLst/>
              <a:rect l="l" t="t" r="r" b="b"/>
              <a:pathLst>
                <a:path w="8354" h="25969" extrusionOk="0">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5" name="Google Shape;3395;p35">
            <a:extLst>
              <a:ext uri="{FF2B5EF4-FFF2-40B4-BE49-F238E27FC236}">
                <a16:creationId xmlns:a16="http://schemas.microsoft.com/office/drawing/2014/main" id="{EA9237BD-CB74-00D6-4278-1993FE2704D2}"/>
              </a:ext>
            </a:extLst>
          </p:cNvPr>
          <p:cNvGrpSpPr/>
          <p:nvPr/>
        </p:nvGrpSpPr>
        <p:grpSpPr>
          <a:xfrm>
            <a:off x="8267700" y="1140988"/>
            <a:ext cx="365925" cy="855000"/>
            <a:chOff x="8267700" y="1140988"/>
            <a:chExt cx="365925" cy="855000"/>
          </a:xfrm>
        </p:grpSpPr>
        <p:sp>
          <p:nvSpPr>
            <p:cNvPr id="3396" name="Google Shape;3396;p35">
              <a:extLst>
                <a:ext uri="{FF2B5EF4-FFF2-40B4-BE49-F238E27FC236}">
                  <a16:creationId xmlns:a16="http://schemas.microsoft.com/office/drawing/2014/main" id="{D8E08944-C9EE-7566-A606-BA8B98C0A8D3}"/>
                </a:ext>
              </a:extLst>
            </p:cNvPr>
            <p:cNvSpPr/>
            <p:nvPr/>
          </p:nvSpPr>
          <p:spPr>
            <a:xfrm>
              <a:off x="8267700" y="1453138"/>
              <a:ext cx="365925" cy="541725"/>
            </a:xfrm>
            <a:custGeom>
              <a:avLst/>
              <a:gdLst/>
              <a:ahLst/>
              <a:cxnLst/>
              <a:rect l="l" t="t" r="r" b="b"/>
              <a:pathLst>
                <a:path w="14637" h="21669" extrusionOk="0">
                  <a:moveTo>
                    <a:pt x="1143" y="21669"/>
                  </a:moveTo>
                  <a:lnTo>
                    <a:pt x="0" y="572"/>
                  </a:lnTo>
                  <a:lnTo>
                    <a:pt x="14636" y="1"/>
                  </a:lnTo>
                  <a:lnTo>
                    <a:pt x="13654" y="216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a:extLst>
                <a:ext uri="{FF2B5EF4-FFF2-40B4-BE49-F238E27FC236}">
                  <a16:creationId xmlns:a16="http://schemas.microsoft.com/office/drawing/2014/main" id="{5D97E25E-8917-CD36-B634-E1B35EE7FB9A}"/>
                </a:ext>
              </a:extLst>
            </p:cNvPr>
            <p:cNvSpPr/>
            <p:nvPr/>
          </p:nvSpPr>
          <p:spPr>
            <a:xfrm>
              <a:off x="8273350" y="1459913"/>
              <a:ext cx="135600" cy="262100"/>
            </a:xfrm>
            <a:custGeom>
              <a:avLst/>
              <a:gdLst/>
              <a:ahLst/>
              <a:cxnLst/>
              <a:rect l="l" t="t" r="r" b="b"/>
              <a:pathLst>
                <a:path w="5424" h="10484" extrusionOk="0">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a:extLst>
                <a:ext uri="{FF2B5EF4-FFF2-40B4-BE49-F238E27FC236}">
                  <a16:creationId xmlns:a16="http://schemas.microsoft.com/office/drawing/2014/main" id="{FCB774F2-7DB3-6DE1-D32D-E49F6C9B608C}"/>
                </a:ext>
              </a:extLst>
            </p:cNvPr>
            <p:cNvSpPr/>
            <p:nvPr/>
          </p:nvSpPr>
          <p:spPr>
            <a:xfrm>
              <a:off x="8288175" y="1490038"/>
              <a:ext cx="338575" cy="451875"/>
            </a:xfrm>
            <a:custGeom>
              <a:avLst/>
              <a:gdLst/>
              <a:ahLst/>
              <a:cxnLst/>
              <a:rect l="l" t="t" r="r" b="b"/>
              <a:pathLst>
                <a:path w="13543" h="18075" extrusionOk="0">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a:extLst>
                <a:ext uri="{FF2B5EF4-FFF2-40B4-BE49-F238E27FC236}">
                  <a16:creationId xmlns:a16="http://schemas.microsoft.com/office/drawing/2014/main" id="{3FA5FEE6-C22E-09FE-7897-54507F4E3B08}"/>
                </a:ext>
              </a:extLst>
            </p:cNvPr>
            <p:cNvSpPr/>
            <p:nvPr/>
          </p:nvSpPr>
          <p:spPr>
            <a:xfrm>
              <a:off x="8315675" y="1713113"/>
              <a:ext cx="298550" cy="282875"/>
            </a:xfrm>
            <a:custGeom>
              <a:avLst/>
              <a:gdLst/>
              <a:ahLst/>
              <a:cxnLst/>
              <a:rect l="l" t="t" r="r" b="b"/>
              <a:pathLst>
                <a:path w="11942" h="11315" extrusionOk="0">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5">
              <a:extLst>
                <a:ext uri="{FF2B5EF4-FFF2-40B4-BE49-F238E27FC236}">
                  <a16:creationId xmlns:a16="http://schemas.microsoft.com/office/drawing/2014/main" id="{25C631E9-2600-F035-D1E6-417C0083A793}"/>
                </a:ext>
              </a:extLst>
            </p:cNvPr>
            <p:cNvSpPr/>
            <p:nvPr/>
          </p:nvSpPr>
          <p:spPr>
            <a:xfrm>
              <a:off x="8414275" y="1762488"/>
              <a:ext cx="129200" cy="183825"/>
            </a:xfrm>
            <a:custGeom>
              <a:avLst/>
              <a:gdLst/>
              <a:ahLst/>
              <a:cxnLst/>
              <a:rect l="l" t="t" r="r" b="b"/>
              <a:pathLst>
                <a:path w="5168" h="7353" extrusionOk="0">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5">
              <a:extLst>
                <a:ext uri="{FF2B5EF4-FFF2-40B4-BE49-F238E27FC236}">
                  <a16:creationId xmlns:a16="http://schemas.microsoft.com/office/drawing/2014/main" id="{99908952-8DF1-3E60-E9B9-72A7D495D3BB}"/>
                </a:ext>
              </a:extLst>
            </p:cNvPr>
            <p:cNvSpPr/>
            <p:nvPr/>
          </p:nvSpPr>
          <p:spPr>
            <a:xfrm>
              <a:off x="8436375" y="1623088"/>
              <a:ext cx="51475" cy="192025"/>
            </a:xfrm>
            <a:custGeom>
              <a:avLst/>
              <a:gdLst/>
              <a:ahLst/>
              <a:cxnLst/>
              <a:rect l="l" t="t" r="r" b="b"/>
              <a:pathLst>
                <a:path w="2059" h="7681" extrusionOk="0">
                  <a:moveTo>
                    <a:pt x="1" y="0"/>
                  </a:moveTo>
                  <a:lnTo>
                    <a:pt x="301" y="7681"/>
                  </a:lnTo>
                  <a:lnTo>
                    <a:pt x="1806" y="7681"/>
                  </a:lnTo>
                  <a:lnTo>
                    <a:pt x="2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a:extLst>
                <a:ext uri="{FF2B5EF4-FFF2-40B4-BE49-F238E27FC236}">
                  <a16:creationId xmlns:a16="http://schemas.microsoft.com/office/drawing/2014/main" id="{2D9A4706-3241-B68C-BD4A-CAA11828C1CB}"/>
                </a:ext>
              </a:extLst>
            </p:cNvPr>
            <p:cNvSpPr/>
            <p:nvPr/>
          </p:nvSpPr>
          <p:spPr>
            <a:xfrm>
              <a:off x="8334475" y="1140988"/>
              <a:ext cx="255225" cy="578100"/>
            </a:xfrm>
            <a:custGeom>
              <a:avLst/>
              <a:gdLst/>
              <a:ahLst/>
              <a:cxnLst/>
              <a:rect l="l" t="t" r="r" b="b"/>
              <a:pathLst>
                <a:path w="10209" h="23124" extrusionOk="0">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a:extLst>
                <a:ext uri="{FF2B5EF4-FFF2-40B4-BE49-F238E27FC236}">
                  <a16:creationId xmlns:a16="http://schemas.microsoft.com/office/drawing/2014/main" id="{09BED40D-D8FD-406E-2D33-078F279AFAF6}"/>
                </a:ext>
              </a:extLst>
            </p:cNvPr>
            <p:cNvSpPr/>
            <p:nvPr/>
          </p:nvSpPr>
          <p:spPr>
            <a:xfrm>
              <a:off x="8361925" y="1700538"/>
              <a:ext cx="203100" cy="28775"/>
            </a:xfrm>
            <a:custGeom>
              <a:avLst/>
              <a:gdLst/>
              <a:ahLst/>
              <a:cxnLst/>
              <a:rect l="l" t="t" r="r" b="b"/>
              <a:pathLst>
                <a:path w="8124" h="1151" extrusionOk="0">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a:extLst>
                <a:ext uri="{FF2B5EF4-FFF2-40B4-BE49-F238E27FC236}">
                  <a16:creationId xmlns:a16="http://schemas.microsoft.com/office/drawing/2014/main" id="{9E3A63D4-CD6E-7C87-D46A-D3C4212FF3D7}"/>
                </a:ext>
              </a:extLst>
            </p:cNvPr>
            <p:cNvSpPr/>
            <p:nvPr/>
          </p:nvSpPr>
          <p:spPr>
            <a:xfrm>
              <a:off x="8443900" y="1815088"/>
              <a:ext cx="37650" cy="85800"/>
            </a:xfrm>
            <a:custGeom>
              <a:avLst/>
              <a:gdLst/>
              <a:ahLst/>
              <a:cxnLst/>
              <a:rect l="l" t="t" r="r" b="b"/>
              <a:pathLst>
                <a:path w="1506" h="3432" extrusionOk="0">
                  <a:moveTo>
                    <a:pt x="0" y="1"/>
                  </a:moveTo>
                  <a:lnTo>
                    <a:pt x="375" y="3431"/>
                  </a:lnTo>
                  <a:lnTo>
                    <a:pt x="1132" y="3431"/>
                  </a:lnTo>
                  <a:lnTo>
                    <a:pt x="1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a:extLst>
                <a:ext uri="{FF2B5EF4-FFF2-40B4-BE49-F238E27FC236}">
                  <a16:creationId xmlns:a16="http://schemas.microsoft.com/office/drawing/2014/main" id="{E088A931-23CC-874B-CD61-67908E7ED455}"/>
                </a:ext>
              </a:extLst>
            </p:cNvPr>
            <p:cNvSpPr/>
            <p:nvPr/>
          </p:nvSpPr>
          <p:spPr>
            <a:xfrm>
              <a:off x="8296275" y="1983213"/>
              <a:ext cx="312775" cy="11650"/>
            </a:xfrm>
            <a:custGeom>
              <a:avLst/>
              <a:gdLst/>
              <a:ahLst/>
              <a:cxnLst/>
              <a:rect l="l" t="t" r="r" b="b"/>
              <a:pathLst>
                <a:path w="12511" h="466" extrusionOk="0">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a:extLst>
                <a:ext uri="{FF2B5EF4-FFF2-40B4-BE49-F238E27FC236}">
                  <a16:creationId xmlns:a16="http://schemas.microsoft.com/office/drawing/2014/main" id="{484394B3-C2A5-4AA9-87BA-2C5E1C43B25B}"/>
                </a:ext>
              </a:extLst>
            </p:cNvPr>
            <p:cNvSpPr/>
            <p:nvPr/>
          </p:nvSpPr>
          <p:spPr>
            <a:xfrm>
              <a:off x="8325250" y="1509088"/>
              <a:ext cx="264450" cy="458000"/>
            </a:xfrm>
            <a:custGeom>
              <a:avLst/>
              <a:gdLst/>
              <a:ahLst/>
              <a:cxnLst/>
              <a:rect l="l" t="t" r="r" b="b"/>
              <a:pathLst>
                <a:path w="10578" h="18320" extrusionOk="0">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a:extLst>
                <a:ext uri="{FF2B5EF4-FFF2-40B4-BE49-F238E27FC236}">
                  <a16:creationId xmlns:a16="http://schemas.microsoft.com/office/drawing/2014/main" id="{FBF9E2EC-99BA-C279-AC67-E3392ACAA65F}"/>
                </a:ext>
              </a:extLst>
            </p:cNvPr>
            <p:cNvSpPr/>
            <p:nvPr/>
          </p:nvSpPr>
          <p:spPr>
            <a:xfrm>
              <a:off x="8374300" y="1594063"/>
              <a:ext cx="166350" cy="288050"/>
            </a:xfrm>
            <a:custGeom>
              <a:avLst/>
              <a:gdLst/>
              <a:ahLst/>
              <a:cxnLst/>
              <a:rect l="l" t="t" r="r" b="b"/>
              <a:pathLst>
                <a:path w="6654" h="11522" extrusionOk="0">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98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7"/>
        <p:cNvGrpSpPr/>
        <p:nvPr/>
      </p:nvGrpSpPr>
      <p:grpSpPr>
        <a:xfrm>
          <a:off x="0" y="0"/>
          <a:ext cx="0" cy="0"/>
          <a:chOff x="0" y="0"/>
          <a:chExt cx="0" cy="0"/>
        </a:xfrm>
      </p:grpSpPr>
      <p:sp>
        <p:nvSpPr>
          <p:cNvPr id="2" name="TextBox 1">
            <a:extLst>
              <a:ext uri="{FF2B5EF4-FFF2-40B4-BE49-F238E27FC236}">
                <a16:creationId xmlns:a16="http://schemas.microsoft.com/office/drawing/2014/main" id="{BD02F2F3-C1AC-F6A4-F7B9-9DFC4D251928}"/>
              </a:ext>
            </a:extLst>
          </p:cNvPr>
          <p:cNvSpPr txBox="1"/>
          <p:nvPr/>
        </p:nvSpPr>
        <p:spPr>
          <a:xfrm>
            <a:off x="249383" y="457199"/>
            <a:ext cx="3685308" cy="461665"/>
          </a:xfrm>
          <a:prstGeom prst="rect">
            <a:avLst/>
          </a:prstGeom>
          <a:noFill/>
        </p:spPr>
        <p:txBody>
          <a:bodyPr wrap="square" rtlCol="0">
            <a:spAutoFit/>
          </a:bodyPr>
          <a:lstStyle/>
          <a:p>
            <a:r>
              <a:rPr lang="en-US" sz="2400" dirty="0">
                <a:latin typeface="Bungee" panose="020B0604020202020204" charset="0"/>
              </a:rPr>
              <a:t>HEDONIC PRICING</a:t>
            </a:r>
            <a:r>
              <a:rPr lang="en-US" dirty="0"/>
              <a:t> </a:t>
            </a:r>
          </a:p>
        </p:txBody>
      </p:sp>
      <p:sp>
        <p:nvSpPr>
          <p:cNvPr id="4" name="TextBox 3">
            <a:extLst>
              <a:ext uri="{FF2B5EF4-FFF2-40B4-BE49-F238E27FC236}">
                <a16:creationId xmlns:a16="http://schemas.microsoft.com/office/drawing/2014/main" id="{819F4AFE-A2FE-30BF-54DD-DCEA1A292BF2}"/>
              </a:ext>
            </a:extLst>
          </p:cNvPr>
          <p:cNvSpPr txBox="1"/>
          <p:nvPr/>
        </p:nvSpPr>
        <p:spPr>
          <a:xfrm>
            <a:off x="554182" y="918864"/>
            <a:ext cx="7633854" cy="332398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kern="100" dirty="0">
                <a:solidFill>
                  <a:srgbClr val="000000"/>
                </a:solidFill>
                <a:effectLst/>
                <a:latin typeface="Times New Roman" panose="02020603050405020304" pitchFamily="18" charset="0"/>
                <a:ea typeface="Calibri" panose="020F0502020204030204" pitchFamily="34" charset="0"/>
              </a:rPr>
              <a:t>A hedonic pricing model uses a type of math called linear regression to guess how much something should cost based on what it's like. </a:t>
            </a:r>
          </a:p>
          <a:p>
            <a:pPr marL="285750" indent="-285750" algn="just">
              <a:lnSpc>
                <a:spcPct val="200000"/>
              </a:lnSpc>
              <a:buFont typeface="Arial" panose="020B0604020202020204" pitchFamily="34" charset="0"/>
              <a:buChar char="•"/>
            </a:pPr>
            <a:r>
              <a:rPr lang="en-US" kern="100" dirty="0">
                <a:solidFill>
                  <a:srgbClr val="000000"/>
                </a:solidFill>
                <a:effectLst/>
                <a:latin typeface="Times New Roman" panose="02020603050405020304" pitchFamily="18" charset="0"/>
                <a:ea typeface="Calibri" panose="020F0502020204030204" pitchFamily="34" charset="0"/>
              </a:rPr>
              <a:t>This is often used in real estate to figure out what makes a house worth a certain amount of money. The math looks at all the different things about the house, like how big it is or where it's located, and decides how much each of those things should affect the price. </a:t>
            </a:r>
          </a:p>
          <a:p>
            <a:pPr marL="285750" indent="-285750" algn="just">
              <a:lnSpc>
                <a:spcPct val="200000"/>
              </a:lnSpc>
              <a:buFont typeface="Arial" panose="020B0604020202020204" pitchFamily="34" charset="0"/>
              <a:buChar char="•"/>
            </a:pPr>
            <a:r>
              <a:rPr lang="en-US" kern="100" dirty="0">
                <a:solidFill>
                  <a:srgbClr val="000000"/>
                </a:solidFill>
                <a:effectLst/>
                <a:latin typeface="Times New Roman" panose="02020603050405020304" pitchFamily="18" charset="0"/>
                <a:ea typeface="Calibri" panose="020F0502020204030204" pitchFamily="34" charset="0"/>
              </a:rPr>
              <a:t>There are different ways to do this math, some more complicated than others, but for this study, we're sticking to the simpler linear method.</a:t>
            </a:r>
            <a:endParaRPr lang="en-US"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3"/>
        <p:cNvGrpSpPr/>
        <p:nvPr/>
      </p:nvGrpSpPr>
      <p:grpSpPr>
        <a:xfrm>
          <a:off x="0" y="0"/>
          <a:ext cx="0" cy="0"/>
          <a:chOff x="0" y="0"/>
          <a:chExt cx="0" cy="0"/>
        </a:xfrm>
      </p:grpSpPr>
      <p:grpSp>
        <p:nvGrpSpPr>
          <p:cNvPr id="3466" name="Google Shape;3466;p38"/>
          <p:cNvGrpSpPr/>
          <p:nvPr/>
        </p:nvGrpSpPr>
        <p:grpSpPr>
          <a:xfrm>
            <a:off x="8087188" y="4274127"/>
            <a:ext cx="945975" cy="794064"/>
            <a:chOff x="3164626" y="1629735"/>
            <a:chExt cx="365101" cy="312271"/>
          </a:xfrm>
        </p:grpSpPr>
        <p:sp>
          <p:nvSpPr>
            <p:cNvPr id="3467" name="Google Shape;3467;p38"/>
            <p:cNvSpPr/>
            <p:nvPr/>
          </p:nvSpPr>
          <p:spPr>
            <a:xfrm>
              <a:off x="3181832" y="1629735"/>
              <a:ext cx="23674" cy="306975"/>
            </a:xfrm>
            <a:custGeom>
              <a:avLst/>
              <a:gdLst/>
              <a:ahLst/>
              <a:cxnLst/>
              <a:rect l="l" t="t" r="r" b="b"/>
              <a:pathLst>
                <a:path w="604" h="7832" extrusionOk="0">
                  <a:moveTo>
                    <a:pt x="165" y="1"/>
                  </a:moveTo>
                  <a:cubicBezTo>
                    <a:pt x="74" y="1"/>
                    <a:pt x="1" y="73"/>
                    <a:pt x="1" y="165"/>
                  </a:cubicBezTo>
                  <a:lnTo>
                    <a:pt x="1" y="7831"/>
                  </a:lnTo>
                  <a:lnTo>
                    <a:pt x="603" y="7831"/>
                  </a:lnTo>
                  <a:lnTo>
                    <a:pt x="603" y="165"/>
                  </a:lnTo>
                  <a:cubicBezTo>
                    <a:pt x="603" y="73"/>
                    <a:pt x="531" y="1"/>
                    <a:pt x="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8"/>
            <p:cNvSpPr/>
            <p:nvPr/>
          </p:nvSpPr>
          <p:spPr>
            <a:xfrm>
              <a:off x="3488773" y="1629735"/>
              <a:ext cx="23674" cy="306975"/>
            </a:xfrm>
            <a:custGeom>
              <a:avLst/>
              <a:gdLst/>
              <a:ahLst/>
              <a:cxnLst/>
              <a:rect l="l" t="t" r="r" b="b"/>
              <a:pathLst>
                <a:path w="604" h="7832" extrusionOk="0">
                  <a:moveTo>
                    <a:pt x="165" y="1"/>
                  </a:moveTo>
                  <a:cubicBezTo>
                    <a:pt x="74" y="1"/>
                    <a:pt x="1" y="73"/>
                    <a:pt x="1" y="165"/>
                  </a:cubicBezTo>
                  <a:lnTo>
                    <a:pt x="1" y="7831"/>
                  </a:lnTo>
                  <a:lnTo>
                    <a:pt x="603" y="7831"/>
                  </a:lnTo>
                  <a:lnTo>
                    <a:pt x="603" y="165"/>
                  </a:lnTo>
                  <a:cubicBezTo>
                    <a:pt x="603" y="73"/>
                    <a:pt x="531" y="1"/>
                    <a:pt x="4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8"/>
            <p:cNvSpPr/>
            <p:nvPr/>
          </p:nvSpPr>
          <p:spPr>
            <a:xfrm>
              <a:off x="3205467" y="1872512"/>
              <a:ext cx="283458" cy="23007"/>
            </a:xfrm>
            <a:custGeom>
              <a:avLst/>
              <a:gdLst/>
              <a:ahLst/>
              <a:cxnLst/>
              <a:rect l="l" t="t" r="r" b="b"/>
              <a:pathLst>
                <a:path w="7232" h="587" extrusionOk="0">
                  <a:moveTo>
                    <a:pt x="0" y="0"/>
                  </a:moveTo>
                  <a:lnTo>
                    <a:pt x="0" y="587"/>
                  </a:lnTo>
                  <a:lnTo>
                    <a:pt x="7232" y="587"/>
                  </a:lnTo>
                  <a:lnTo>
                    <a:pt x="72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8"/>
            <p:cNvSpPr/>
            <p:nvPr/>
          </p:nvSpPr>
          <p:spPr>
            <a:xfrm>
              <a:off x="3205467" y="1872512"/>
              <a:ext cx="14581" cy="23007"/>
            </a:xfrm>
            <a:custGeom>
              <a:avLst/>
              <a:gdLst/>
              <a:ahLst/>
              <a:cxnLst/>
              <a:rect l="l" t="t" r="r" b="b"/>
              <a:pathLst>
                <a:path w="372" h="587" extrusionOk="0">
                  <a:moveTo>
                    <a:pt x="0" y="0"/>
                  </a:moveTo>
                  <a:lnTo>
                    <a:pt x="0" y="587"/>
                  </a:lnTo>
                  <a:lnTo>
                    <a:pt x="372" y="587"/>
                  </a:lnTo>
                  <a:lnTo>
                    <a:pt x="37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8"/>
            <p:cNvSpPr/>
            <p:nvPr/>
          </p:nvSpPr>
          <p:spPr>
            <a:xfrm>
              <a:off x="3474231" y="1872512"/>
              <a:ext cx="14581" cy="23007"/>
            </a:xfrm>
            <a:custGeom>
              <a:avLst/>
              <a:gdLst/>
              <a:ahLst/>
              <a:cxnLst/>
              <a:rect l="l" t="t" r="r" b="b"/>
              <a:pathLst>
                <a:path w="372" h="587" extrusionOk="0">
                  <a:moveTo>
                    <a:pt x="1" y="0"/>
                  </a:moveTo>
                  <a:lnTo>
                    <a:pt x="1" y="587"/>
                  </a:lnTo>
                  <a:lnTo>
                    <a:pt x="372" y="587"/>
                  </a:lnTo>
                  <a:lnTo>
                    <a:pt x="37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8"/>
            <p:cNvSpPr/>
            <p:nvPr/>
          </p:nvSpPr>
          <p:spPr>
            <a:xfrm>
              <a:off x="3384277" y="1838569"/>
              <a:ext cx="104533" cy="33982"/>
            </a:xfrm>
            <a:custGeom>
              <a:avLst/>
              <a:gdLst/>
              <a:ahLst/>
              <a:cxnLst/>
              <a:rect l="l" t="t" r="r" b="b"/>
              <a:pathLst>
                <a:path w="2667" h="867" extrusionOk="0">
                  <a:moveTo>
                    <a:pt x="1" y="0"/>
                  </a:moveTo>
                  <a:lnTo>
                    <a:pt x="1" y="866"/>
                  </a:lnTo>
                  <a:lnTo>
                    <a:pt x="2667" y="866"/>
                  </a:lnTo>
                  <a:cubicBezTo>
                    <a:pt x="2667" y="387"/>
                    <a:pt x="2280" y="0"/>
                    <a:pt x="18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8"/>
            <p:cNvSpPr/>
            <p:nvPr/>
          </p:nvSpPr>
          <p:spPr>
            <a:xfrm>
              <a:off x="3435859" y="1838569"/>
              <a:ext cx="52952" cy="33982"/>
            </a:xfrm>
            <a:custGeom>
              <a:avLst/>
              <a:gdLst/>
              <a:ahLst/>
              <a:cxnLst/>
              <a:rect l="l" t="t" r="r" b="b"/>
              <a:pathLst>
                <a:path w="1351" h="867" extrusionOk="0">
                  <a:moveTo>
                    <a:pt x="0" y="0"/>
                  </a:moveTo>
                  <a:cubicBezTo>
                    <a:pt x="478" y="0"/>
                    <a:pt x="866" y="387"/>
                    <a:pt x="866" y="866"/>
                  </a:cubicBezTo>
                  <a:lnTo>
                    <a:pt x="1351" y="866"/>
                  </a:lnTo>
                  <a:cubicBezTo>
                    <a:pt x="1351" y="387"/>
                    <a:pt x="964" y="0"/>
                    <a:pt x="48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8"/>
            <p:cNvSpPr/>
            <p:nvPr/>
          </p:nvSpPr>
          <p:spPr>
            <a:xfrm>
              <a:off x="3205467" y="1838569"/>
              <a:ext cx="178925" cy="33982"/>
            </a:xfrm>
            <a:custGeom>
              <a:avLst/>
              <a:gdLst/>
              <a:ahLst/>
              <a:cxnLst/>
              <a:rect l="l" t="t" r="r" b="b"/>
              <a:pathLst>
                <a:path w="4565" h="867" extrusionOk="0">
                  <a:moveTo>
                    <a:pt x="866" y="0"/>
                  </a:moveTo>
                  <a:cubicBezTo>
                    <a:pt x="388" y="0"/>
                    <a:pt x="0" y="387"/>
                    <a:pt x="0" y="866"/>
                  </a:cubicBezTo>
                  <a:lnTo>
                    <a:pt x="4563" y="866"/>
                  </a:lnTo>
                  <a:lnTo>
                    <a:pt x="4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8"/>
            <p:cNvSpPr/>
            <p:nvPr/>
          </p:nvSpPr>
          <p:spPr>
            <a:xfrm>
              <a:off x="3422728" y="1807095"/>
              <a:ext cx="28181" cy="31513"/>
            </a:xfrm>
            <a:custGeom>
              <a:avLst/>
              <a:gdLst/>
              <a:ahLst/>
              <a:cxnLst/>
              <a:rect l="l" t="t" r="r" b="b"/>
              <a:pathLst>
                <a:path w="719" h="804" extrusionOk="0">
                  <a:moveTo>
                    <a:pt x="539" y="0"/>
                  </a:moveTo>
                  <a:cubicBezTo>
                    <a:pt x="242" y="0"/>
                    <a:pt x="1" y="243"/>
                    <a:pt x="1" y="538"/>
                  </a:cubicBezTo>
                  <a:lnTo>
                    <a:pt x="1" y="803"/>
                  </a:lnTo>
                  <a:lnTo>
                    <a:pt x="718" y="803"/>
                  </a:lnTo>
                  <a:lnTo>
                    <a:pt x="718" y="180"/>
                  </a:lnTo>
                  <a:cubicBezTo>
                    <a:pt x="718" y="80"/>
                    <a:pt x="638" y="0"/>
                    <a:pt x="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8"/>
            <p:cNvSpPr/>
            <p:nvPr/>
          </p:nvSpPr>
          <p:spPr>
            <a:xfrm>
              <a:off x="3205467" y="1716670"/>
              <a:ext cx="283458" cy="23086"/>
            </a:xfrm>
            <a:custGeom>
              <a:avLst/>
              <a:gdLst/>
              <a:ahLst/>
              <a:cxnLst/>
              <a:rect l="l" t="t" r="r" b="b"/>
              <a:pathLst>
                <a:path w="7232" h="589" extrusionOk="0">
                  <a:moveTo>
                    <a:pt x="0" y="0"/>
                  </a:moveTo>
                  <a:lnTo>
                    <a:pt x="0" y="588"/>
                  </a:lnTo>
                  <a:lnTo>
                    <a:pt x="7232" y="588"/>
                  </a:lnTo>
                  <a:lnTo>
                    <a:pt x="72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8"/>
            <p:cNvSpPr/>
            <p:nvPr/>
          </p:nvSpPr>
          <p:spPr>
            <a:xfrm>
              <a:off x="3205467" y="1716670"/>
              <a:ext cx="14581" cy="23086"/>
            </a:xfrm>
            <a:custGeom>
              <a:avLst/>
              <a:gdLst/>
              <a:ahLst/>
              <a:cxnLst/>
              <a:rect l="l" t="t" r="r" b="b"/>
              <a:pathLst>
                <a:path w="372" h="589" extrusionOk="0">
                  <a:moveTo>
                    <a:pt x="0" y="0"/>
                  </a:moveTo>
                  <a:lnTo>
                    <a:pt x="0" y="588"/>
                  </a:lnTo>
                  <a:lnTo>
                    <a:pt x="372" y="588"/>
                  </a:lnTo>
                  <a:lnTo>
                    <a:pt x="37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8"/>
            <p:cNvSpPr/>
            <p:nvPr/>
          </p:nvSpPr>
          <p:spPr>
            <a:xfrm>
              <a:off x="3474231" y="1716670"/>
              <a:ext cx="14581" cy="23086"/>
            </a:xfrm>
            <a:custGeom>
              <a:avLst/>
              <a:gdLst/>
              <a:ahLst/>
              <a:cxnLst/>
              <a:rect l="l" t="t" r="r" b="b"/>
              <a:pathLst>
                <a:path w="372" h="589" extrusionOk="0">
                  <a:moveTo>
                    <a:pt x="1" y="0"/>
                  </a:moveTo>
                  <a:lnTo>
                    <a:pt x="1" y="588"/>
                  </a:lnTo>
                  <a:lnTo>
                    <a:pt x="372" y="588"/>
                  </a:lnTo>
                  <a:lnTo>
                    <a:pt x="372" y="0"/>
                  </a:ln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8"/>
            <p:cNvSpPr/>
            <p:nvPr/>
          </p:nvSpPr>
          <p:spPr>
            <a:xfrm>
              <a:off x="3384277" y="1682727"/>
              <a:ext cx="104533" cy="33982"/>
            </a:xfrm>
            <a:custGeom>
              <a:avLst/>
              <a:gdLst/>
              <a:ahLst/>
              <a:cxnLst/>
              <a:rect l="l" t="t" r="r" b="b"/>
              <a:pathLst>
                <a:path w="2667" h="867" extrusionOk="0">
                  <a:moveTo>
                    <a:pt x="1" y="1"/>
                  </a:moveTo>
                  <a:lnTo>
                    <a:pt x="1" y="866"/>
                  </a:lnTo>
                  <a:lnTo>
                    <a:pt x="2667" y="866"/>
                  </a:lnTo>
                  <a:cubicBezTo>
                    <a:pt x="2667" y="391"/>
                    <a:pt x="2280" y="3"/>
                    <a:pt x="18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8"/>
            <p:cNvSpPr/>
            <p:nvPr/>
          </p:nvSpPr>
          <p:spPr>
            <a:xfrm>
              <a:off x="3435859" y="1682845"/>
              <a:ext cx="52952" cy="33904"/>
            </a:xfrm>
            <a:custGeom>
              <a:avLst/>
              <a:gdLst/>
              <a:ahLst/>
              <a:cxnLst/>
              <a:rect l="l" t="t" r="r" b="b"/>
              <a:pathLst>
                <a:path w="1351" h="865" extrusionOk="0">
                  <a:moveTo>
                    <a:pt x="0" y="0"/>
                  </a:moveTo>
                  <a:cubicBezTo>
                    <a:pt x="478" y="0"/>
                    <a:pt x="866" y="388"/>
                    <a:pt x="866" y="865"/>
                  </a:cubicBezTo>
                  <a:lnTo>
                    <a:pt x="1351" y="865"/>
                  </a:lnTo>
                  <a:cubicBezTo>
                    <a:pt x="1351" y="388"/>
                    <a:pt x="964" y="0"/>
                    <a:pt x="485" y="0"/>
                  </a:cubicBezTo>
                  <a:close/>
                </a:path>
              </a:pathLst>
            </a:custGeom>
            <a:solidFill>
              <a:srgbClr val="000000">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8"/>
            <p:cNvSpPr/>
            <p:nvPr/>
          </p:nvSpPr>
          <p:spPr>
            <a:xfrm>
              <a:off x="3205467" y="1682727"/>
              <a:ext cx="178925" cy="33982"/>
            </a:xfrm>
            <a:custGeom>
              <a:avLst/>
              <a:gdLst/>
              <a:ahLst/>
              <a:cxnLst/>
              <a:rect l="l" t="t" r="r" b="b"/>
              <a:pathLst>
                <a:path w="4565" h="867" extrusionOk="0">
                  <a:moveTo>
                    <a:pt x="866" y="1"/>
                  </a:moveTo>
                  <a:cubicBezTo>
                    <a:pt x="388" y="1"/>
                    <a:pt x="0" y="389"/>
                    <a:pt x="0" y="866"/>
                  </a:cubicBezTo>
                  <a:lnTo>
                    <a:pt x="4563" y="866"/>
                  </a:lnTo>
                  <a:lnTo>
                    <a:pt x="45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8"/>
            <p:cNvSpPr/>
            <p:nvPr/>
          </p:nvSpPr>
          <p:spPr>
            <a:xfrm>
              <a:off x="3422728" y="1651371"/>
              <a:ext cx="28181" cy="31513"/>
            </a:xfrm>
            <a:custGeom>
              <a:avLst/>
              <a:gdLst/>
              <a:ahLst/>
              <a:cxnLst/>
              <a:rect l="l" t="t" r="r" b="b"/>
              <a:pathLst>
                <a:path w="719" h="804" extrusionOk="0">
                  <a:moveTo>
                    <a:pt x="539" y="0"/>
                  </a:moveTo>
                  <a:cubicBezTo>
                    <a:pt x="242" y="0"/>
                    <a:pt x="1" y="243"/>
                    <a:pt x="1" y="539"/>
                  </a:cubicBezTo>
                  <a:lnTo>
                    <a:pt x="1" y="803"/>
                  </a:lnTo>
                  <a:lnTo>
                    <a:pt x="718" y="803"/>
                  </a:lnTo>
                  <a:lnTo>
                    <a:pt x="718" y="181"/>
                  </a:lnTo>
                  <a:cubicBezTo>
                    <a:pt x="718" y="80"/>
                    <a:pt x="638" y="0"/>
                    <a:pt x="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8"/>
            <p:cNvSpPr/>
            <p:nvPr/>
          </p:nvSpPr>
          <p:spPr>
            <a:xfrm>
              <a:off x="3261478" y="1654271"/>
              <a:ext cx="75058" cy="10739"/>
            </a:xfrm>
            <a:custGeom>
              <a:avLst/>
              <a:gdLst/>
              <a:ahLst/>
              <a:cxnLst/>
              <a:rect l="l" t="t" r="r" b="b"/>
              <a:pathLst>
                <a:path w="1915" h="274" extrusionOk="0">
                  <a:moveTo>
                    <a:pt x="137" y="0"/>
                  </a:moveTo>
                  <a:cubicBezTo>
                    <a:pt x="63" y="0"/>
                    <a:pt x="1" y="63"/>
                    <a:pt x="1" y="137"/>
                  </a:cubicBezTo>
                  <a:cubicBezTo>
                    <a:pt x="1" y="211"/>
                    <a:pt x="63" y="274"/>
                    <a:pt x="137" y="274"/>
                  </a:cubicBezTo>
                  <a:lnTo>
                    <a:pt x="1779" y="274"/>
                  </a:lnTo>
                  <a:cubicBezTo>
                    <a:pt x="1855" y="274"/>
                    <a:pt x="1914" y="213"/>
                    <a:pt x="1914" y="137"/>
                  </a:cubicBezTo>
                  <a:cubicBezTo>
                    <a:pt x="1914" y="63"/>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8"/>
            <p:cNvSpPr/>
            <p:nvPr/>
          </p:nvSpPr>
          <p:spPr>
            <a:xfrm>
              <a:off x="3261478" y="1695466"/>
              <a:ext cx="75058" cy="10700"/>
            </a:xfrm>
            <a:custGeom>
              <a:avLst/>
              <a:gdLst/>
              <a:ahLst/>
              <a:cxnLst/>
              <a:rect l="l" t="t" r="r" b="b"/>
              <a:pathLst>
                <a:path w="1915" h="273" extrusionOk="0">
                  <a:moveTo>
                    <a:pt x="137" y="0"/>
                  </a:moveTo>
                  <a:cubicBezTo>
                    <a:pt x="63" y="0"/>
                    <a:pt x="1" y="61"/>
                    <a:pt x="1" y="137"/>
                  </a:cubicBezTo>
                  <a:cubicBezTo>
                    <a:pt x="1" y="211"/>
                    <a:pt x="63" y="272"/>
                    <a:pt x="137" y="272"/>
                  </a:cubicBezTo>
                  <a:lnTo>
                    <a:pt x="1779" y="272"/>
                  </a:lnTo>
                  <a:cubicBezTo>
                    <a:pt x="1855" y="272"/>
                    <a:pt x="1914" y="213"/>
                    <a:pt x="1914" y="137"/>
                  </a:cubicBezTo>
                  <a:cubicBezTo>
                    <a:pt x="1914" y="61"/>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p:nvPr/>
          </p:nvSpPr>
          <p:spPr>
            <a:xfrm>
              <a:off x="3261478" y="1736582"/>
              <a:ext cx="75058" cy="10739"/>
            </a:xfrm>
            <a:custGeom>
              <a:avLst/>
              <a:gdLst/>
              <a:ahLst/>
              <a:cxnLst/>
              <a:rect l="l" t="t" r="r" b="b"/>
              <a:pathLst>
                <a:path w="1915" h="274" extrusionOk="0">
                  <a:moveTo>
                    <a:pt x="137" y="0"/>
                  </a:moveTo>
                  <a:cubicBezTo>
                    <a:pt x="63" y="0"/>
                    <a:pt x="1" y="63"/>
                    <a:pt x="1" y="137"/>
                  </a:cubicBezTo>
                  <a:cubicBezTo>
                    <a:pt x="1" y="211"/>
                    <a:pt x="63" y="274"/>
                    <a:pt x="137" y="274"/>
                  </a:cubicBezTo>
                  <a:lnTo>
                    <a:pt x="1779" y="274"/>
                  </a:lnTo>
                  <a:cubicBezTo>
                    <a:pt x="1855" y="274"/>
                    <a:pt x="1914" y="213"/>
                    <a:pt x="1914" y="137"/>
                  </a:cubicBezTo>
                  <a:cubicBezTo>
                    <a:pt x="1914" y="63"/>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8"/>
            <p:cNvSpPr/>
            <p:nvPr/>
          </p:nvSpPr>
          <p:spPr>
            <a:xfrm>
              <a:off x="3261478" y="1777815"/>
              <a:ext cx="75058" cy="10700"/>
            </a:xfrm>
            <a:custGeom>
              <a:avLst/>
              <a:gdLst/>
              <a:ahLst/>
              <a:cxnLst/>
              <a:rect l="l" t="t" r="r" b="b"/>
              <a:pathLst>
                <a:path w="1915" h="273" extrusionOk="0">
                  <a:moveTo>
                    <a:pt x="137" y="0"/>
                  </a:moveTo>
                  <a:cubicBezTo>
                    <a:pt x="63" y="0"/>
                    <a:pt x="1" y="62"/>
                    <a:pt x="1" y="136"/>
                  </a:cubicBezTo>
                  <a:cubicBezTo>
                    <a:pt x="1" y="211"/>
                    <a:pt x="63" y="273"/>
                    <a:pt x="137" y="273"/>
                  </a:cubicBezTo>
                  <a:lnTo>
                    <a:pt x="1779" y="273"/>
                  </a:lnTo>
                  <a:cubicBezTo>
                    <a:pt x="1855" y="273"/>
                    <a:pt x="1914" y="211"/>
                    <a:pt x="1914" y="136"/>
                  </a:cubicBezTo>
                  <a:cubicBezTo>
                    <a:pt x="1914" y="62"/>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8"/>
            <p:cNvSpPr/>
            <p:nvPr/>
          </p:nvSpPr>
          <p:spPr>
            <a:xfrm>
              <a:off x="3261478" y="1818932"/>
              <a:ext cx="75058" cy="10700"/>
            </a:xfrm>
            <a:custGeom>
              <a:avLst/>
              <a:gdLst/>
              <a:ahLst/>
              <a:cxnLst/>
              <a:rect l="l" t="t" r="r" b="b"/>
              <a:pathLst>
                <a:path w="1915" h="273" extrusionOk="0">
                  <a:moveTo>
                    <a:pt x="137" y="1"/>
                  </a:moveTo>
                  <a:cubicBezTo>
                    <a:pt x="63" y="1"/>
                    <a:pt x="1" y="62"/>
                    <a:pt x="1" y="138"/>
                  </a:cubicBezTo>
                  <a:cubicBezTo>
                    <a:pt x="1" y="212"/>
                    <a:pt x="63" y="273"/>
                    <a:pt x="137" y="273"/>
                  </a:cubicBezTo>
                  <a:lnTo>
                    <a:pt x="1779" y="273"/>
                  </a:lnTo>
                  <a:cubicBezTo>
                    <a:pt x="1855" y="273"/>
                    <a:pt x="1914" y="212"/>
                    <a:pt x="1914" y="138"/>
                  </a:cubicBezTo>
                  <a:cubicBezTo>
                    <a:pt x="1914" y="62"/>
                    <a:pt x="1853" y="1"/>
                    <a:pt x="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8"/>
            <p:cNvSpPr/>
            <p:nvPr/>
          </p:nvSpPr>
          <p:spPr>
            <a:xfrm>
              <a:off x="3261478" y="1860087"/>
              <a:ext cx="75058" cy="10739"/>
            </a:xfrm>
            <a:custGeom>
              <a:avLst/>
              <a:gdLst/>
              <a:ahLst/>
              <a:cxnLst/>
              <a:rect l="l" t="t" r="r" b="b"/>
              <a:pathLst>
                <a:path w="1915" h="274" extrusionOk="0">
                  <a:moveTo>
                    <a:pt x="137" y="0"/>
                  </a:moveTo>
                  <a:cubicBezTo>
                    <a:pt x="63" y="0"/>
                    <a:pt x="1" y="63"/>
                    <a:pt x="1" y="137"/>
                  </a:cubicBezTo>
                  <a:cubicBezTo>
                    <a:pt x="1" y="211"/>
                    <a:pt x="63" y="274"/>
                    <a:pt x="137" y="274"/>
                  </a:cubicBezTo>
                  <a:lnTo>
                    <a:pt x="1779" y="274"/>
                  </a:lnTo>
                  <a:cubicBezTo>
                    <a:pt x="1855" y="274"/>
                    <a:pt x="1914" y="212"/>
                    <a:pt x="1914" y="137"/>
                  </a:cubicBezTo>
                  <a:cubicBezTo>
                    <a:pt x="1914" y="63"/>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8"/>
            <p:cNvSpPr/>
            <p:nvPr/>
          </p:nvSpPr>
          <p:spPr>
            <a:xfrm>
              <a:off x="3261478" y="1901203"/>
              <a:ext cx="75058" cy="10739"/>
            </a:xfrm>
            <a:custGeom>
              <a:avLst/>
              <a:gdLst/>
              <a:ahLst/>
              <a:cxnLst/>
              <a:rect l="l" t="t" r="r" b="b"/>
              <a:pathLst>
                <a:path w="1915" h="274" extrusionOk="0">
                  <a:moveTo>
                    <a:pt x="137" y="0"/>
                  </a:moveTo>
                  <a:cubicBezTo>
                    <a:pt x="63" y="0"/>
                    <a:pt x="1" y="63"/>
                    <a:pt x="1" y="137"/>
                  </a:cubicBezTo>
                  <a:cubicBezTo>
                    <a:pt x="1" y="211"/>
                    <a:pt x="63" y="274"/>
                    <a:pt x="137" y="274"/>
                  </a:cubicBezTo>
                  <a:lnTo>
                    <a:pt x="1779" y="274"/>
                  </a:lnTo>
                  <a:cubicBezTo>
                    <a:pt x="1855" y="274"/>
                    <a:pt x="1914" y="214"/>
                    <a:pt x="1914" y="137"/>
                  </a:cubicBezTo>
                  <a:cubicBezTo>
                    <a:pt x="1914" y="63"/>
                    <a:pt x="1853" y="0"/>
                    <a:pt x="1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8"/>
            <p:cNvSpPr/>
            <p:nvPr/>
          </p:nvSpPr>
          <p:spPr>
            <a:xfrm>
              <a:off x="3325837" y="1638515"/>
              <a:ext cx="10700" cy="303487"/>
            </a:xfrm>
            <a:custGeom>
              <a:avLst/>
              <a:gdLst/>
              <a:ahLst/>
              <a:cxnLst/>
              <a:rect l="l" t="t" r="r" b="b"/>
              <a:pathLst>
                <a:path w="273" h="7743" extrusionOk="0">
                  <a:moveTo>
                    <a:pt x="137" y="1"/>
                  </a:moveTo>
                  <a:cubicBezTo>
                    <a:pt x="61" y="1"/>
                    <a:pt x="0" y="63"/>
                    <a:pt x="0" y="137"/>
                  </a:cubicBezTo>
                  <a:lnTo>
                    <a:pt x="0" y="7607"/>
                  </a:lnTo>
                  <a:cubicBezTo>
                    <a:pt x="0" y="7682"/>
                    <a:pt x="61" y="7743"/>
                    <a:pt x="137" y="7743"/>
                  </a:cubicBezTo>
                  <a:cubicBezTo>
                    <a:pt x="213" y="7743"/>
                    <a:pt x="272" y="7682"/>
                    <a:pt x="272" y="7605"/>
                  </a:cubicBezTo>
                  <a:lnTo>
                    <a:pt x="272" y="137"/>
                  </a:lnTo>
                  <a:cubicBezTo>
                    <a:pt x="272" y="63"/>
                    <a:pt x="211"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8"/>
            <p:cNvSpPr/>
            <p:nvPr/>
          </p:nvSpPr>
          <p:spPr>
            <a:xfrm>
              <a:off x="3261595" y="1638515"/>
              <a:ext cx="10700" cy="303487"/>
            </a:xfrm>
            <a:custGeom>
              <a:avLst/>
              <a:gdLst/>
              <a:ahLst/>
              <a:cxnLst/>
              <a:rect l="l" t="t" r="r" b="b"/>
              <a:pathLst>
                <a:path w="273" h="7743" extrusionOk="0">
                  <a:moveTo>
                    <a:pt x="136" y="1"/>
                  </a:moveTo>
                  <a:cubicBezTo>
                    <a:pt x="62" y="1"/>
                    <a:pt x="0" y="63"/>
                    <a:pt x="0" y="137"/>
                  </a:cubicBezTo>
                  <a:lnTo>
                    <a:pt x="0" y="7607"/>
                  </a:lnTo>
                  <a:cubicBezTo>
                    <a:pt x="0" y="7682"/>
                    <a:pt x="62" y="7743"/>
                    <a:pt x="136" y="7743"/>
                  </a:cubicBezTo>
                  <a:cubicBezTo>
                    <a:pt x="211" y="7743"/>
                    <a:pt x="273" y="7682"/>
                    <a:pt x="273" y="7605"/>
                  </a:cubicBezTo>
                  <a:lnTo>
                    <a:pt x="273" y="137"/>
                  </a:lnTo>
                  <a:cubicBezTo>
                    <a:pt x="273" y="63"/>
                    <a:pt x="211"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8"/>
            <p:cNvSpPr/>
            <p:nvPr/>
          </p:nvSpPr>
          <p:spPr>
            <a:xfrm>
              <a:off x="3164626" y="1931305"/>
              <a:ext cx="365101" cy="10700"/>
            </a:xfrm>
            <a:custGeom>
              <a:avLst/>
              <a:gdLst/>
              <a:ahLst/>
              <a:cxnLst/>
              <a:rect l="l" t="t" r="r" b="b"/>
              <a:pathLst>
                <a:path w="9315" h="273" extrusionOk="0">
                  <a:moveTo>
                    <a:pt x="136" y="1"/>
                  </a:moveTo>
                  <a:cubicBezTo>
                    <a:pt x="62" y="1"/>
                    <a:pt x="0" y="62"/>
                    <a:pt x="0" y="137"/>
                  </a:cubicBezTo>
                  <a:cubicBezTo>
                    <a:pt x="0" y="212"/>
                    <a:pt x="62" y="273"/>
                    <a:pt x="136" y="273"/>
                  </a:cubicBezTo>
                  <a:lnTo>
                    <a:pt x="9178" y="273"/>
                  </a:lnTo>
                  <a:cubicBezTo>
                    <a:pt x="9252" y="273"/>
                    <a:pt x="9314" y="212"/>
                    <a:pt x="9314" y="137"/>
                  </a:cubicBezTo>
                  <a:cubicBezTo>
                    <a:pt x="9314" y="62"/>
                    <a:pt x="9252" y="1"/>
                    <a:pt x="9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82C7948-DA47-6F86-7460-309F38D3A80F}"/>
              </a:ext>
            </a:extLst>
          </p:cNvPr>
          <p:cNvSpPr txBox="1"/>
          <p:nvPr/>
        </p:nvSpPr>
        <p:spPr>
          <a:xfrm>
            <a:off x="2192482" y="297873"/>
            <a:ext cx="4759036" cy="461665"/>
          </a:xfrm>
          <a:prstGeom prst="rect">
            <a:avLst/>
          </a:prstGeom>
          <a:noFill/>
        </p:spPr>
        <p:txBody>
          <a:bodyPr wrap="square" rtlCol="0">
            <a:spAutoFit/>
          </a:bodyPr>
          <a:lstStyle/>
          <a:p>
            <a:pPr algn="ctr"/>
            <a:r>
              <a:rPr lang="en-US" sz="2400" dirty="0">
                <a:latin typeface="Bungee" panose="020B0604020202020204" charset="0"/>
              </a:rPr>
              <a:t>MODEL DEVELOPMENT </a:t>
            </a:r>
          </a:p>
        </p:txBody>
      </p:sp>
      <p:sp>
        <p:nvSpPr>
          <p:cNvPr id="3" name="TextBox 2">
            <a:extLst>
              <a:ext uri="{FF2B5EF4-FFF2-40B4-BE49-F238E27FC236}">
                <a16:creationId xmlns:a16="http://schemas.microsoft.com/office/drawing/2014/main" id="{36E1078E-2712-AF3C-969B-B78EBE8D856E}"/>
              </a:ext>
            </a:extLst>
          </p:cNvPr>
          <p:cNvSpPr txBox="1"/>
          <p:nvPr/>
        </p:nvSpPr>
        <p:spPr>
          <a:xfrm>
            <a:off x="374074" y="879763"/>
            <a:ext cx="2237510" cy="369332"/>
          </a:xfrm>
          <a:prstGeom prst="rect">
            <a:avLst/>
          </a:prstGeom>
          <a:noFill/>
        </p:spPr>
        <p:txBody>
          <a:bodyPr wrap="square" rtlCol="0">
            <a:spAutoFit/>
          </a:bodyPr>
          <a:lstStyle/>
          <a:p>
            <a:r>
              <a:rPr lang="en-US" sz="1800" dirty="0">
                <a:latin typeface="Bungee" panose="020B0604020202020204" charset="0"/>
              </a:rPr>
              <a:t>Initial Model</a:t>
            </a:r>
          </a:p>
        </p:txBody>
      </p:sp>
      <p:pic>
        <p:nvPicPr>
          <p:cNvPr id="4" name="Picture 3">
            <a:extLst>
              <a:ext uri="{FF2B5EF4-FFF2-40B4-BE49-F238E27FC236}">
                <a16:creationId xmlns:a16="http://schemas.microsoft.com/office/drawing/2014/main" id="{B6523D91-C97B-7F17-B63B-89A533EBB6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4770" y="1333222"/>
            <a:ext cx="4271869" cy="3159392"/>
          </a:xfrm>
          <a:prstGeom prst="rect">
            <a:avLst/>
          </a:prstGeom>
          <a:noFill/>
          <a:ln w="12700">
            <a:solidFill>
              <a:schemeClr val="tx1"/>
            </a:solidFill>
          </a:ln>
          <a:effectLst>
            <a:softEdge rad="0"/>
          </a:effectLst>
        </p:spPr>
      </p:pic>
      <p:sp>
        <p:nvSpPr>
          <p:cNvPr id="5" name="TextBox 4">
            <a:extLst>
              <a:ext uri="{FF2B5EF4-FFF2-40B4-BE49-F238E27FC236}">
                <a16:creationId xmlns:a16="http://schemas.microsoft.com/office/drawing/2014/main" id="{65025AD0-A4DC-EF27-41A3-CD174D6AE093}"/>
              </a:ext>
            </a:extLst>
          </p:cNvPr>
          <p:cNvSpPr txBox="1"/>
          <p:nvPr/>
        </p:nvSpPr>
        <p:spPr>
          <a:xfrm>
            <a:off x="5264727" y="1143000"/>
            <a:ext cx="3505199" cy="33572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300" kern="0" dirty="0">
                <a:solidFill>
                  <a:srgbClr val="000000"/>
                </a:solidFill>
                <a:effectLst/>
                <a:latin typeface="Times New Roman" panose="02020603050405020304" pitchFamily="18" charset="0"/>
                <a:ea typeface="Times New Roman" panose="02020603050405020304" pitchFamily="18" charset="0"/>
              </a:rPr>
              <a:t>In the initial model, we have 34 variables which are categorical and quantitative. With the initial model, we have a few variables that are not significant even though which has causality.</a:t>
            </a:r>
          </a:p>
          <a:p>
            <a:pPr marL="285750" indent="-285750" algn="just">
              <a:lnSpc>
                <a:spcPct val="150000"/>
              </a:lnSpc>
              <a:buFont typeface="Arial" panose="020B0604020202020204" pitchFamily="34" charset="0"/>
              <a:buChar char="•"/>
            </a:pPr>
            <a:r>
              <a:rPr lang="en-US" sz="1300" kern="0" dirty="0">
                <a:solidFill>
                  <a:srgbClr val="000000"/>
                </a:solidFill>
                <a:effectLst/>
                <a:latin typeface="Times New Roman" panose="02020603050405020304" pitchFamily="18" charset="0"/>
                <a:ea typeface="Times New Roman" panose="02020603050405020304" pitchFamily="18" charset="0"/>
              </a:rPr>
              <a:t> With further modeling, we will remove the variables that are not significant and build a model where all the independent variables are significant. </a:t>
            </a:r>
          </a:p>
          <a:p>
            <a:pPr marL="285750" indent="-285750" algn="just">
              <a:lnSpc>
                <a:spcPct val="150000"/>
              </a:lnSpc>
              <a:buFont typeface="Arial" panose="020B0604020202020204" pitchFamily="34" charset="0"/>
              <a:buChar char="•"/>
            </a:pPr>
            <a:r>
              <a:rPr lang="en-US" sz="1300" kern="0" dirty="0">
                <a:solidFill>
                  <a:srgbClr val="000000"/>
                </a:solidFill>
                <a:effectLst/>
                <a:latin typeface="Times New Roman" panose="02020603050405020304" pitchFamily="18" charset="0"/>
                <a:ea typeface="Times New Roman" panose="02020603050405020304" pitchFamily="18" charset="0"/>
              </a:rPr>
              <a:t>For this model, we have an Adjusted R-square of </a:t>
            </a:r>
            <a:r>
              <a:rPr lang="en-US" sz="1300" u="sng" kern="0" dirty="0">
                <a:solidFill>
                  <a:srgbClr val="000000"/>
                </a:solidFill>
                <a:effectLst/>
                <a:latin typeface="Times New Roman" panose="02020603050405020304" pitchFamily="18" charset="0"/>
                <a:ea typeface="Times New Roman" panose="02020603050405020304" pitchFamily="18" charset="0"/>
              </a:rPr>
              <a:t>0.5809</a:t>
            </a:r>
            <a:r>
              <a:rPr lang="en-US" sz="1300" kern="0" dirty="0">
                <a:solidFill>
                  <a:srgbClr val="000000"/>
                </a:solidFill>
                <a:effectLst/>
                <a:latin typeface="Times New Roman" panose="02020603050405020304" pitchFamily="18" charset="0"/>
                <a:ea typeface="Times New Roman" panose="02020603050405020304" pitchFamily="18" charset="0"/>
              </a:rPr>
              <a:t> and a P-value of </a:t>
            </a:r>
            <a:r>
              <a:rPr lang="en-US" sz="1300" u="sng" kern="0" dirty="0">
                <a:solidFill>
                  <a:srgbClr val="000000"/>
                </a:solidFill>
                <a:effectLst/>
                <a:latin typeface="Times New Roman" panose="02020603050405020304" pitchFamily="18" charset="0"/>
                <a:ea typeface="Times New Roman" panose="02020603050405020304" pitchFamily="18" charset="0"/>
              </a:rPr>
              <a:t>2.2e-16</a:t>
            </a:r>
            <a:r>
              <a:rPr lang="en-US" sz="1300" kern="0" dirty="0">
                <a:solidFill>
                  <a:srgbClr val="000000"/>
                </a:solidFill>
                <a:effectLst/>
                <a:latin typeface="Times New Roman" panose="02020603050405020304" pitchFamily="18" charset="0"/>
                <a:ea typeface="Times New Roman" panose="02020603050405020304" pitchFamily="18" charset="0"/>
              </a:rPr>
              <a:t>.</a:t>
            </a:r>
            <a:endParaRPr lang="en-US" sz="13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hoose Calm, Grand Hotel MK Campaign by Slidesgo">
  <a:themeElements>
    <a:clrScheme name="Simple Light">
      <a:dk1>
        <a:srgbClr val="000000"/>
      </a:dk1>
      <a:lt1>
        <a:srgbClr val="FFFFFF"/>
      </a:lt1>
      <a:dk2>
        <a:srgbClr val="FFEDD3"/>
      </a:dk2>
      <a:lt2>
        <a:srgbClr val="FFABA4"/>
      </a:lt2>
      <a:accent1>
        <a:srgbClr val="FFAC18"/>
      </a:accent1>
      <a:accent2>
        <a:srgbClr val="F56033"/>
      </a:accent2>
      <a:accent3>
        <a:srgbClr val="CA2A34"/>
      </a:accent3>
      <a:accent4>
        <a:srgbClr val="9E2328"/>
      </a:accent4>
      <a:accent5>
        <a:srgbClr val="7F9000"/>
      </a:accent5>
      <a:accent6>
        <a:srgbClr val="636B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1255</Words>
  <Application>Microsoft Office PowerPoint</Application>
  <PresentationFormat>On-screen Show (16:9)</PresentationFormat>
  <Paragraphs>67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Bungee</vt:lpstr>
      <vt:lpstr>CMSY10</vt:lpstr>
      <vt:lpstr>Arial</vt:lpstr>
      <vt:lpstr>Didact Gothic</vt:lpstr>
      <vt:lpstr>Times New Roman</vt:lpstr>
      <vt:lpstr>Choose Calm, Grand Hotel MK Campaign by Slidesgo</vt:lpstr>
      <vt:lpstr>PowerPoint Presentation</vt:lpstr>
      <vt:lpstr>01</vt:lpstr>
      <vt:lpstr>Introduction</vt:lpstr>
      <vt:lpstr>Introduction </vt:lpstr>
      <vt:lpstr>DATA</vt:lpstr>
      <vt:lpstr>PowerPoint Presentation</vt:lpstr>
      <vt:lpstr>MODEL</vt:lpstr>
      <vt:lpstr>PowerPoint Presentation</vt:lpstr>
      <vt:lpstr>PowerPoint Presentation</vt:lpstr>
      <vt:lpstr>PowerPoint Presentation</vt:lpstr>
      <vt:lpstr>PowerPoint Presentation</vt:lpstr>
      <vt:lpstr>PowerPoint Presentation</vt:lpstr>
      <vt:lpstr>CONCLUSION</vt:lpstr>
      <vt:lpstr>Conclusion </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Accommodation Selection for Broward County, Fl. for airbnb through  Data Visualization.</dc:title>
  <dc:creator>GOD'S EYE</dc:creator>
  <cp:lastModifiedBy>Harshan Ragavandar Ramesh</cp:lastModifiedBy>
  <cp:revision>19</cp:revision>
  <dcterms:modified xsi:type="dcterms:W3CDTF">2024-02-27T20:41:55Z</dcterms:modified>
</cp:coreProperties>
</file>