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7" r:id="rId5"/>
    <p:sldId id="258" r:id="rId6"/>
    <p:sldId id="263" r:id="rId7"/>
    <p:sldId id="266" r:id="rId8"/>
    <p:sldId id="262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1D1A-CC46-42AC-A3B8-F707DC785E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1267BB-0EED-4E10-8A0C-FAD6C17B1C2A}">
      <dgm:prSet/>
      <dgm:spPr/>
      <dgm:t>
        <a:bodyPr/>
        <a:lstStyle/>
        <a:p>
          <a:r>
            <a:rPr lang="en-US"/>
            <a:t>Data Mining</a:t>
          </a:r>
        </a:p>
      </dgm:t>
    </dgm:pt>
    <dgm:pt modelId="{3D2CCAC9-D892-4262-9388-0D08A339CD02}" type="parTrans" cxnId="{5E55E04D-3341-4165-94AE-CD469795EAA7}">
      <dgm:prSet/>
      <dgm:spPr/>
      <dgm:t>
        <a:bodyPr/>
        <a:lstStyle/>
        <a:p>
          <a:endParaRPr lang="en-US"/>
        </a:p>
      </dgm:t>
    </dgm:pt>
    <dgm:pt modelId="{DBB96A61-9FDF-49C9-A3FC-93BF90321FB6}" type="sibTrans" cxnId="{5E55E04D-3341-4165-94AE-CD469795EAA7}">
      <dgm:prSet/>
      <dgm:spPr/>
      <dgm:t>
        <a:bodyPr/>
        <a:lstStyle/>
        <a:p>
          <a:endParaRPr lang="en-US"/>
        </a:p>
      </dgm:t>
    </dgm:pt>
    <dgm:pt modelId="{FD5028C1-1A68-4F85-94E5-20ADEB28C31B}">
      <dgm:prSet/>
      <dgm:spPr/>
      <dgm:t>
        <a:bodyPr/>
        <a:lstStyle/>
        <a:p>
          <a:r>
            <a:rPr lang="en-US"/>
            <a:t>(ICT-3265)Project</a:t>
          </a:r>
        </a:p>
      </dgm:t>
    </dgm:pt>
    <dgm:pt modelId="{C0BC0AAB-83E9-43D9-A86E-EF97673A6BAA}" type="parTrans" cxnId="{E3FAE87D-A4DE-4AF0-A853-2BD0600E3218}">
      <dgm:prSet/>
      <dgm:spPr/>
      <dgm:t>
        <a:bodyPr/>
        <a:lstStyle/>
        <a:p>
          <a:endParaRPr lang="en-US"/>
        </a:p>
      </dgm:t>
    </dgm:pt>
    <dgm:pt modelId="{65F0581F-CDF8-45DE-AB2C-CE00B47D8410}" type="sibTrans" cxnId="{E3FAE87D-A4DE-4AF0-A853-2BD0600E3218}">
      <dgm:prSet/>
      <dgm:spPr/>
      <dgm:t>
        <a:bodyPr/>
        <a:lstStyle/>
        <a:p>
          <a:endParaRPr lang="en-US"/>
        </a:p>
      </dgm:t>
    </dgm:pt>
    <dgm:pt modelId="{CAB8FBEA-B998-4953-A306-F23CB1CC0F8B}">
      <dgm:prSet/>
      <dgm:spPr/>
      <dgm:t>
        <a:bodyPr/>
        <a:lstStyle/>
        <a:p>
          <a:r>
            <a:rPr lang="en-US"/>
            <a:t>Even Semester</a:t>
          </a:r>
        </a:p>
      </dgm:t>
    </dgm:pt>
    <dgm:pt modelId="{5E515A49-3D8E-4DF3-B652-EF5AAE46140B}" type="parTrans" cxnId="{59983BC8-8984-4315-8F43-BE0FF36E0B3C}">
      <dgm:prSet/>
      <dgm:spPr/>
      <dgm:t>
        <a:bodyPr/>
        <a:lstStyle/>
        <a:p>
          <a:endParaRPr lang="en-US"/>
        </a:p>
      </dgm:t>
    </dgm:pt>
    <dgm:pt modelId="{244BCB38-4575-4AC3-820F-FFF69CD53184}" type="sibTrans" cxnId="{59983BC8-8984-4315-8F43-BE0FF36E0B3C}">
      <dgm:prSet/>
      <dgm:spPr/>
      <dgm:t>
        <a:bodyPr/>
        <a:lstStyle/>
        <a:p>
          <a:endParaRPr lang="en-US"/>
        </a:p>
      </dgm:t>
    </dgm:pt>
    <dgm:pt modelId="{A9D8179C-CDF6-4F8C-AA88-23066B325374}">
      <dgm:prSet/>
      <dgm:spPr/>
      <dgm:t>
        <a:bodyPr/>
        <a:lstStyle/>
        <a:p>
          <a:r>
            <a:rPr lang="en-US" dirty="0"/>
            <a:t>2021</a:t>
          </a:r>
        </a:p>
      </dgm:t>
    </dgm:pt>
    <dgm:pt modelId="{A6AC9901-A094-45E1-98A6-3BD39C8563CE}" type="parTrans" cxnId="{B79D3882-3988-4517-8DC3-EC0A22A910F3}">
      <dgm:prSet/>
      <dgm:spPr/>
      <dgm:t>
        <a:bodyPr/>
        <a:lstStyle/>
        <a:p>
          <a:endParaRPr lang="en-US"/>
        </a:p>
      </dgm:t>
    </dgm:pt>
    <dgm:pt modelId="{91C1A088-2964-4FA4-A962-E6BE918D810E}" type="sibTrans" cxnId="{B79D3882-3988-4517-8DC3-EC0A22A910F3}">
      <dgm:prSet/>
      <dgm:spPr/>
      <dgm:t>
        <a:bodyPr/>
        <a:lstStyle/>
        <a:p>
          <a:endParaRPr lang="en-US"/>
        </a:p>
      </dgm:t>
    </dgm:pt>
    <dgm:pt modelId="{B2264F71-0FC0-4C97-B072-F6B02A8A05E7}" type="pres">
      <dgm:prSet presAssocID="{D32F1D1A-CC46-42AC-A3B8-F707DC785E22}" presName="linear" presStyleCnt="0">
        <dgm:presLayoutVars>
          <dgm:animLvl val="lvl"/>
          <dgm:resizeHandles val="exact"/>
        </dgm:presLayoutVars>
      </dgm:prSet>
      <dgm:spPr/>
    </dgm:pt>
    <dgm:pt modelId="{8A5A7B3D-097A-4ADB-B9B8-66B18EED97AA}" type="pres">
      <dgm:prSet presAssocID="{401267BB-0EED-4E10-8A0C-FAD6C17B1C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B4CD7D-7DE6-40E0-942E-FAD4F7F300C1}" type="pres">
      <dgm:prSet presAssocID="{DBB96A61-9FDF-49C9-A3FC-93BF90321FB6}" presName="spacer" presStyleCnt="0"/>
      <dgm:spPr/>
    </dgm:pt>
    <dgm:pt modelId="{EBB125D2-E12F-4396-A19D-E706F857167C}" type="pres">
      <dgm:prSet presAssocID="{FD5028C1-1A68-4F85-94E5-20ADEB28C3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2308B17-373B-48D6-B5FD-3FB365EA73B5}" type="pres">
      <dgm:prSet presAssocID="{65F0581F-CDF8-45DE-AB2C-CE00B47D8410}" presName="spacer" presStyleCnt="0"/>
      <dgm:spPr/>
    </dgm:pt>
    <dgm:pt modelId="{A25DDDA6-8D41-40CE-BE9B-BB156B0E1E63}" type="pres">
      <dgm:prSet presAssocID="{CAB8FBEA-B998-4953-A306-F23CB1CC0F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4246DA-567A-46BA-8EB1-1C6A663837AD}" type="pres">
      <dgm:prSet presAssocID="{244BCB38-4575-4AC3-820F-FFF69CD53184}" presName="spacer" presStyleCnt="0"/>
      <dgm:spPr/>
    </dgm:pt>
    <dgm:pt modelId="{69F3F9E3-9F26-4D82-AD0A-8E52B4FE4009}" type="pres">
      <dgm:prSet presAssocID="{A9D8179C-CDF6-4F8C-AA88-23066B3253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C62B19-7238-4679-8AA9-D2258445D21E}" type="presOf" srcId="{CAB8FBEA-B998-4953-A306-F23CB1CC0F8B}" destId="{A25DDDA6-8D41-40CE-BE9B-BB156B0E1E63}" srcOrd="0" destOrd="0" presId="urn:microsoft.com/office/officeart/2005/8/layout/vList2"/>
    <dgm:cxn modelId="{B6CFDD27-F2F4-4CF4-B1CD-3A5E9E228157}" type="presOf" srcId="{D32F1D1A-CC46-42AC-A3B8-F707DC785E22}" destId="{B2264F71-0FC0-4C97-B072-F6B02A8A05E7}" srcOrd="0" destOrd="0" presId="urn:microsoft.com/office/officeart/2005/8/layout/vList2"/>
    <dgm:cxn modelId="{B3AC9A4C-3585-44EC-8D8F-ADA3493C0F2B}" type="presOf" srcId="{FD5028C1-1A68-4F85-94E5-20ADEB28C31B}" destId="{EBB125D2-E12F-4396-A19D-E706F857167C}" srcOrd="0" destOrd="0" presId="urn:microsoft.com/office/officeart/2005/8/layout/vList2"/>
    <dgm:cxn modelId="{5E55E04D-3341-4165-94AE-CD469795EAA7}" srcId="{D32F1D1A-CC46-42AC-A3B8-F707DC785E22}" destId="{401267BB-0EED-4E10-8A0C-FAD6C17B1C2A}" srcOrd="0" destOrd="0" parTransId="{3D2CCAC9-D892-4262-9388-0D08A339CD02}" sibTransId="{DBB96A61-9FDF-49C9-A3FC-93BF90321FB6}"/>
    <dgm:cxn modelId="{E3FAE87D-A4DE-4AF0-A853-2BD0600E3218}" srcId="{D32F1D1A-CC46-42AC-A3B8-F707DC785E22}" destId="{FD5028C1-1A68-4F85-94E5-20ADEB28C31B}" srcOrd="1" destOrd="0" parTransId="{C0BC0AAB-83E9-43D9-A86E-EF97673A6BAA}" sibTransId="{65F0581F-CDF8-45DE-AB2C-CE00B47D8410}"/>
    <dgm:cxn modelId="{B79D3882-3988-4517-8DC3-EC0A22A910F3}" srcId="{D32F1D1A-CC46-42AC-A3B8-F707DC785E22}" destId="{A9D8179C-CDF6-4F8C-AA88-23066B325374}" srcOrd="3" destOrd="0" parTransId="{A6AC9901-A094-45E1-98A6-3BD39C8563CE}" sibTransId="{91C1A088-2964-4FA4-A962-E6BE918D810E}"/>
    <dgm:cxn modelId="{D88E14BE-FC78-4B63-95A9-84EE647CF12A}" type="presOf" srcId="{401267BB-0EED-4E10-8A0C-FAD6C17B1C2A}" destId="{8A5A7B3D-097A-4ADB-B9B8-66B18EED97AA}" srcOrd="0" destOrd="0" presId="urn:microsoft.com/office/officeart/2005/8/layout/vList2"/>
    <dgm:cxn modelId="{59983BC8-8984-4315-8F43-BE0FF36E0B3C}" srcId="{D32F1D1A-CC46-42AC-A3B8-F707DC785E22}" destId="{CAB8FBEA-B998-4953-A306-F23CB1CC0F8B}" srcOrd="2" destOrd="0" parTransId="{5E515A49-3D8E-4DF3-B652-EF5AAE46140B}" sibTransId="{244BCB38-4575-4AC3-820F-FFF69CD53184}"/>
    <dgm:cxn modelId="{4892A2FB-6509-4D61-875B-D702673451BB}" type="presOf" srcId="{A9D8179C-CDF6-4F8C-AA88-23066B325374}" destId="{69F3F9E3-9F26-4D82-AD0A-8E52B4FE4009}" srcOrd="0" destOrd="0" presId="urn:microsoft.com/office/officeart/2005/8/layout/vList2"/>
    <dgm:cxn modelId="{70B8E5C2-07A0-4A27-ADBC-A7D798541140}" type="presParOf" srcId="{B2264F71-0FC0-4C97-B072-F6B02A8A05E7}" destId="{8A5A7B3D-097A-4ADB-B9B8-66B18EED97AA}" srcOrd="0" destOrd="0" presId="urn:microsoft.com/office/officeart/2005/8/layout/vList2"/>
    <dgm:cxn modelId="{86F28F13-A8CD-435D-A72A-BC00F7CF6498}" type="presParOf" srcId="{B2264F71-0FC0-4C97-B072-F6B02A8A05E7}" destId="{9CB4CD7D-7DE6-40E0-942E-FAD4F7F300C1}" srcOrd="1" destOrd="0" presId="urn:microsoft.com/office/officeart/2005/8/layout/vList2"/>
    <dgm:cxn modelId="{D0B22989-4A76-4975-B7DB-3B0F9BC9413A}" type="presParOf" srcId="{B2264F71-0FC0-4C97-B072-F6B02A8A05E7}" destId="{EBB125D2-E12F-4396-A19D-E706F857167C}" srcOrd="2" destOrd="0" presId="urn:microsoft.com/office/officeart/2005/8/layout/vList2"/>
    <dgm:cxn modelId="{5EF1FDE3-3368-4667-BF3C-4B6C23D5220E}" type="presParOf" srcId="{B2264F71-0FC0-4C97-B072-F6B02A8A05E7}" destId="{32308B17-373B-48D6-B5FD-3FB365EA73B5}" srcOrd="3" destOrd="0" presId="urn:microsoft.com/office/officeart/2005/8/layout/vList2"/>
    <dgm:cxn modelId="{A3DF72B3-44F4-46B2-9FF2-3D4D74419769}" type="presParOf" srcId="{B2264F71-0FC0-4C97-B072-F6B02A8A05E7}" destId="{A25DDDA6-8D41-40CE-BE9B-BB156B0E1E63}" srcOrd="4" destOrd="0" presId="urn:microsoft.com/office/officeart/2005/8/layout/vList2"/>
    <dgm:cxn modelId="{926F0DE7-0A71-4081-B941-6BDC2D256513}" type="presParOf" srcId="{B2264F71-0FC0-4C97-B072-F6B02A8A05E7}" destId="{2B4246DA-567A-46BA-8EB1-1C6A663837AD}" srcOrd="5" destOrd="0" presId="urn:microsoft.com/office/officeart/2005/8/layout/vList2"/>
    <dgm:cxn modelId="{82A9FCF4-C26C-405E-AB3E-51386AA2C914}" type="presParOf" srcId="{B2264F71-0FC0-4C97-B072-F6B02A8A05E7}" destId="{69F3F9E3-9F26-4D82-AD0A-8E52B4FE40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35F8A3-34D7-4D37-9A82-EE47C726F02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F7F5CE-AC24-45D9-B2F6-5B0930AE2434}">
      <dgm:prSet/>
      <dgm:spPr/>
      <dgm:t>
        <a:bodyPr/>
        <a:lstStyle/>
        <a:p>
          <a:r>
            <a:rPr lang="en-US"/>
            <a:t>Determine</a:t>
          </a:r>
        </a:p>
      </dgm:t>
    </dgm:pt>
    <dgm:pt modelId="{D2F5B289-76E0-409F-8FC1-5891B439CAE7}" type="parTrans" cxnId="{483D3F0F-E3BD-4166-9B70-BD2D9C38F85F}">
      <dgm:prSet/>
      <dgm:spPr/>
      <dgm:t>
        <a:bodyPr/>
        <a:lstStyle/>
        <a:p>
          <a:endParaRPr lang="en-US"/>
        </a:p>
      </dgm:t>
    </dgm:pt>
    <dgm:pt modelId="{91EC5754-B7FE-42AF-B462-9A8F93EBF374}" type="sibTrans" cxnId="{483D3F0F-E3BD-4166-9B70-BD2D9C38F85F}">
      <dgm:prSet/>
      <dgm:spPr/>
      <dgm:t>
        <a:bodyPr/>
        <a:lstStyle/>
        <a:p>
          <a:endParaRPr lang="en-US"/>
        </a:p>
      </dgm:t>
    </dgm:pt>
    <dgm:pt modelId="{84F43696-268E-406B-971C-D0F0141CF5D8}">
      <dgm:prSet/>
      <dgm:spPr/>
      <dgm:t>
        <a:bodyPr/>
        <a:lstStyle/>
        <a:p>
          <a:r>
            <a:rPr lang="en-US" dirty="0"/>
            <a:t>Determine which features affect the price of mobiles.</a:t>
          </a:r>
        </a:p>
      </dgm:t>
    </dgm:pt>
    <dgm:pt modelId="{0AA3E0AB-EB98-40A1-8FCF-5C82D59EC433}" type="parTrans" cxnId="{ED4E0D17-1AB2-4AF4-9189-E899A000DE91}">
      <dgm:prSet/>
      <dgm:spPr/>
      <dgm:t>
        <a:bodyPr/>
        <a:lstStyle/>
        <a:p>
          <a:endParaRPr lang="en-US"/>
        </a:p>
      </dgm:t>
    </dgm:pt>
    <dgm:pt modelId="{2034BC1D-9C5B-4915-865C-5D9971B810D1}" type="sibTrans" cxnId="{ED4E0D17-1AB2-4AF4-9189-E899A000DE91}">
      <dgm:prSet/>
      <dgm:spPr/>
      <dgm:t>
        <a:bodyPr/>
        <a:lstStyle/>
        <a:p>
          <a:endParaRPr lang="en-US"/>
        </a:p>
      </dgm:t>
    </dgm:pt>
    <dgm:pt modelId="{A846AA1C-7AC1-4222-AC28-687A086CFF3C}">
      <dgm:prSet/>
      <dgm:spPr/>
      <dgm:t>
        <a:bodyPr/>
        <a:lstStyle/>
        <a:p>
          <a:r>
            <a:rPr lang="en-US"/>
            <a:t>Find out</a:t>
          </a:r>
        </a:p>
      </dgm:t>
    </dgm:pt>
    <dgm:pt modelId="{89548313-83C5-4AF2-B7D0-D95BE1B9AD6E}" type="parTrans" cxnId="{48CBCAF4-A081-409C-A695-73E36F04E35C}">
      <dgm:prSet/>
      <dgm:spPr/>
      <dgm:t>
        <a:bodyPr/>
        <a:lstStyle/>
        <a:p>
          <a:endParaRPr lang="en-US"/>
        </a:p>
      </dgm:t>
    </dgm:pt>
    <dgm:pt modelId="{A289A24A-4C1D-4D2A-B566-F68FB4BE713C}" type="sibTrans" cxnId="{48CBCAF4-A081-409C-A695-73E36F04E35C}">
      <dgm:prSet/>
      <dgm:spPr/>
      <dgm:t>
        <a:bodyPr/>
        <a:lstStyle/>
        <a:p>
          <a:endParaRPr lang="en-US"/>
        </a:p>
      </dgm:t>
    </dgm:pt>
    <dgm:pt modelId="{BFD50909-0058-4A6A-8621-AF7C6F3E3AD3}">
      <dgm:prSet/>
      <dgm:spPr/>
      <dgm:t>
        <a:bodyPr/>
        <a:lstStyle/>
        <a:p>
          <a:r>
            <a:rPr lang="en-US"/>
            <a:t>Find out which model gives best results.</a:t>
          </a:r>
        </a:p>
      </dgm:t>
    </dgm:pt>
    <dgm:pt modelId="{8205ACAB-F2EB-4DE2-A8E4-B535B7D6865F}" type="parTrans" cxnId="{4B09DD93-BA05-4ECD-80AA-C61E0DD41B39}">
      <dgm:prSet/>
      <dgm:spPr/>
      <dgm:t>
        <a:bodyPr/>
        <a:lstStyle/>
        <a:p>
          <a:endParaRPr lang="en-US"/>
        </a:p>
      </dgm:t>
    </dgm:pt>
    <dgm:pt modelId="{7300264F-7C7C-4F64-B1D1-141FA71FF64B}" type="sibTrans" cxnId="{4B09DD93-BA05-4ECD-80AA-C61E0DD41B39}">
      <dgm:prSet/>
      <dgm:spPr/>
      <dgm:t>
        <a:bodyPr/>
        <a:lstStyle/>
        <a:p>
          <a:endParaRPr lang="en-US"/>
        </a:p>
      </dgm:t>
    </dgm:pt>
    <dgm:pt modelId="{0BAEBB50-25B4-4FDB-9BDF-22ED4EFD6792}">
      <dgm:prSet/>
      <dgm:spPr/>
      <dgm:t>
        <a:bodyPr/>
        <a:lstStyle/>
        <a:p>
          <a:r>
            <a:rPr lang="en-US"/>
            <a:t>Build</a:t>
          </a:r>
        </a:p>
      </dgm:t>
    </dgm:pt>
    <dgm:pt modelId="{237B9C65-5BC2-450A-9EB8-C0AA1B158A76}" type="parTrans" cxnId="{D3443CAA-BBE8-43C6-A36A-F1514F029A22}">
      <dgm:prSet/>
      <dgm:spPr/>
      <dgm:t>
        <a:bodyPr/>
        <a:lstStyle/>
        <a:p>
          <a:endParaRPr lang="en-US"/>
        </a:p>
      </dgm:t>
    </dgm:pt>
    <dgm:pt modelId="{9C8F194E-3495-4746-93A3-2D9CFB215F50}" type="sibTrans" cxnId="{D3443CAA-BBE8-43C6-A36A-F1514F029A22}">
      <dgm:prSet/>
      <dgm:spPr/>
      <dgm:t>
        <a:bodyPr/>
        <a:lstStyle/>
        <a:p>
          <a:endParaRPr lang="en-US"/>
        </a:p>
      </dgm:t>
    </dgm:pt>
    <dgm:pt modelId="{5FDC11F3-680E-4E63-B476-762CB6185039}">
      <dgm:prSet/>
      <dgm:spPr/>
      <dgm:t>
        <a:bodyPr/>
        <a:lstStyle/>
        <a:p>
          <a:r>
            <a:rPr lang="en-US"/>
            <a:t>Build an accurate model that best fits the data.</a:t>
          </a:r>
        </a:p>
      </dgm:t>
    </dgm:pt>
    <dgm:pt modelId="{68885046-2DAF-46C9-B677-299C503FCA0D}" type="parTrans" cxnId="{4C78823C-FA21-4B0E-9F30-C6D2ED786CB2}">
      <dgm:prSet/>
      <dgm:spPr/>
      <dgm:t>
        <a:bodyPr/>
        <a:lstStyle/>
        <a:p>
          <a:endParaRPr lang="en-US"/>
        </a:p>
      </dgm:t>
    </dgm:pt>
    <dgm:pt modelId="{41292572-FA4F-4B67-94B3-231BCBFFAAB1}" type="sibTrans" cxnId="{4C78823C-FA21-4B0E-9F30-C6D2ED786CB2}">
      <dgm:prSet/>
      <dgm:spPr/>
      <dgm:t>
        <a:bodyPr/>
        <a:lstStyle/>
        <a:p>
          <a:endParaRPr lang="en-US"/>
        </a:p>
      </dgm:t>
    </dgm:pt>
    <dgm:pt modelId="{FF2C1222-D2EB-4A67-9691-6A1E7BEDCDCF}" type="pres">
      <dgm:prSet presAssocID="{7E35F8A3-34D7-4D37-9A82-EE47C726F020}" presName="Name0" presStyleCnt="0">
        <dgm:presLayoutVars>
          <dgm:dir/>
          <dgm:animLvl val="lvl"/>
          <dgm:resizeHandles val="exact"/>
        </dgm:presLayoutVars>
      </dgm:prSet>
      <dgm:spPr/>
    </dgm:pt>
    <dgm:pt modelId="{638D7099-8FD1-4427-BD91-59E871B969C4}" type="pres">
      <dgm:prSet presAssocID="{F4F7F5CE-AC24-45D9-B2F6-5B0930AE2434}" presName="linNode" presStyleCnt="0"/>
      <dgm:spPr/>
    </dgm:pt>
    <dgm:pt modelId="{4F05856E-70B0-4973-8363-3E8F2E0EBAD8}" type="pres">
      <dgm:prSet presAssocID="{F4F7F5CE-AC24-45D9-B2F6-5B0930AE243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BCE8F90-4FB2-4431-B8FC-60646AE3DC6D}" type="pres">
      <dgm:prSet presAssocID="{F4F7F5CE-AC24-45D9-B2F6-5B0930AE2434}" presName="descendantText" presStyleLbl="alignAccFollowNode1" presStyleIdx="0" presStyleCnt="3">
        <dgm:presLayoutVars>
          <dgm:bulletEnabled/>
        </dgm:presLayoutVars>
      </dgm:prSet>
      <dgm:spPr/>
    </dgm:pt>
    <dgm:pt modelId="{B63F7C67-F3CF-428D-864E-01F6A7684279}" type="pres">
      <dgm:prSet presAssocID="{91EC5754-B7FE-42AF-B462-9A8F93EBF374}" presName="sp" presStyleCnt="0"/>
      <dgm:spPr/>
    </dgm:pt>
    <dgm:pt modelId="{62038415-B4A4-4CCA-9C61-016E29BE124F}" type="pres">
      <dgm:prSet presAssocID="{A846AA1C-7AC1-4222-AC28-687A086CFF3C}" presName="linNode" presStyleCnt="0"/>
      <dgm:spPr/>
    </dgm:pt>
    <dgm:pt modelId="{E6C77361-BBF2-4866-AD3A-257207A5C175}" type="pres">
      <dgm:prSet presAssocID="{A846AA1C-7AC1-4222-AC28-687A086CFF3C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5B1C7B7-E220-4D91-A4E9-E7EE6B0D3BD9}" type="pres">
      <dgm:prSet presAssocID="{A846AA1C-7AC1-4222-AC28-687A086CFF3C}" presName="descendantText" presStyleLbl="alignAccFollowNode1" presStyleIdx="1" presStyleCnt="3">
        <dgm:presLayoutVars>
          <dgm:bulletEnabled/>
        </dgm:presLayoutVars>
      </dgm:prSet>
      <dgm:spPr/>
    </dgm:pt>
    <dgm:pt modelId="{61B55ADA-2A7B-4D86-A660-5949D8D5D951}" type="pres">
      <dgm:prSet presAssocID="{A289A24A-4C1D-4D2A-B566-F68FB4BE713C}" presName="sp" presStyleCnt="0"/>
      <dgm:spPr/>
    </dgm:pt>
    <dgm:pt modelId="{A0B84B5E-3793-4BD3-92A1-8857BDD88BA1}" type="pres">
      <dgm:prSet presAssocID="{0BAEBB50-25B4-4FDB-9BDF-22ED4EFD6792}" presName="linNode" presStyleCnt="0"/>
      <dgm:spPr/>
    </dgm:pt>
    <dgm:pt modelId="{FF8DF2B7-4E72-485D-9423-0D5D1E35A50A}" type="pres">
      <dgm:prSet presAssocID="{0BAEBB50-25B4-4FDB-9BDF-22ED4EFD679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2E078C4-1411-4637-BC61-4A79AD3A5CDC}" type="pres">
      <dgm:prSet presAssocID="{0BAEBB50-25B4-4FDB-9BDF-22ED4EFD679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83D3F0F-E3BD-4166-9B70-BD2D9C38F85F}" srcId="{7E35F8A3-34D7-4D37-9A82-EE47C726F020}" destId="{F4F7F5CE-AC24-45D9-B2F6-5B0930AE2434}" srcOrd="0" destOrd="0" parTransId="{D2F5B289-76E0-409F-8FC1-5891B439CAE7}" sibTransId="{91EC5754-B7FE-42AF-B462-9A8F93EBF374}"/>
    <dgm:cxn modelId="{ED4E0D17-1AB2-4AF4-9189-E899A000DE91}" srcId="{F4F7F5CE-AC24-45D9-B2F6-5B0930AE2434}" destId="{84F43696-268E-406B-971C-D0F0141CF5D8}" srcOrd="0" destOrd="0" parTransId="{0AA3E0AB-EB98-40A1-8FCF-5C82D59EC433}" sibTransId="{2034BC1D-9C5B-4915-865C-5D9971B810D1}"/>
    <dgm:cxn modelId="{354EFD23-9E87-442A-8BA7-8235FD7524D9}" type="presOf" srcId="{BFD50909-0058-4A6A-8621-AF7C6F3E3AD3}" destId="{55B1C7B7-E220-4D91-A4E9-E7EE6B0D3BD9}" srcOrd="0" destOrd="0" presId="urn:microsoft.com/office/officeart/2016/7/layout/VerticalSolidActionList"/>
    <dgm:cxn modelId="{F9F3DA29-4A33-4214-9304-D7255A1BA757}" type="presOf" srcId="{0BAEBB50-25B4-4FDB-9BDF-22ED4EFD6792}" destId="{FF8DF2B7-4E72-485D-9423-0D5D1E35A50A}" srcOrd="0" destOrd="0" presId="urn:microsoft.com/office/officeart/2016/7/layout/VerticalSolidActionList"/>
    <dgm:cxn modelId="{4C78823C-FA21-4B0E-9F30-C6D2ED786CB2}" srcId="{0BAEBB50-25B4-4FDB-9BDF-22ED4EFD6792}" destId="{5FDC11F3-680E-4E63-B476-762CB6185039}" srcOrd="0" destOrd="0" parTransId="{68885046-2DAF-46C9-B677-299C503FCA0D}" sibTransId="{41292572-FA4F-4B67-94B3-231BCBFFAAB1}"/>
    <dgm:cxn modelId="{B0170C6B-20BA-485D-999F-AF4FEF83D381}" type="presOf" srcId="{84F43696-268E-406B-971C-D0F0141CF5D8}" destId="{2BCE8F90-4FB2-4431-B8FC-60646AE3DC6D}" srcOrd="0" destOrd="0" presId="urn:microsoft.com/office/officeart/2016/7/layout/VerticalSolidActionList"/>
    <dgm:cxn modelId="{68FF0952-138F-46B5-BDE3-3EB6C677A0FD}" type="presOf" srcId="{7E35F8A3-34D7-4D37-9A82-EE47C726F020}" destId="{FF2C1222-D2EB-4A67-9691-6A1E7BEDCDCF}" srcOrd="0" destOrd="0" presId="urn:microsoft.com/office/officeart/2016/7/layout/VerticalSolidActionList"/>
    <dgm:cxn modelId="{CCD5788F-5575-4DE1-A5CB-FC645D6CB8C3}" type="presOf" srcId="{5FDC11F3-680E-4E63-B476-762CB6185039}" destId="{C2E078C4-1411-4637-BC61-4A79AD3A5CDC}" srcOrd="0" destOrd="0" presId="urn:microsoft.com/office/officeart/2016/7/layout/VerticalSolidActionList"/>
    <dgm:cxn modelId="{4B09DD93-BA05-4ECD-80AA-C61E0DD41B39}" srcId="{A846AA1C-7AC1-4222-AC28-687A086CFF3C}" destId="{BFD50909-0058-4A6A-8621-AF7C6F3E3AD3}" srcOrd="0" destOrd="0" parTransId="{8205ACAB-F2EB-4DE2-A8E4-B535B7D6865F}" sibTransId="{7300264F-7C7C-4F64-B1D1-141FA71FF64B}"/>
    <dgm:cxn modelId="{D3443CAA-BBE8-43C6-A36A-F1514F029A22}" srcId="{7E35F8A3-34D7-4D37-9A82-EE47C726F020}" destId="{0BAEBB50-25B4-4FDB-9BDF-22ED4EFD6792}" srcOrd="2" destOrd="0" parTransId="{237B9C65-5BC2-450A-9EB8-C0AA1B158A76}" sibTransId="{9C8F194E-3495-4746-93A3-2D9CFB215F50}"/>
    <dgm:cxn modelId="{7988BAB5-C157-49A1-B9B9-7EC0419B1BDE}" type="presOf" srcId="{F4F7F5CE-AC24-45D9-B2F6-5B0930AE2434}" destId="{4F05856E-70B0-4973-8363-3E8F2E0EBAD8}" srcOrd="0" destOrd="0" presId="urn:microsoft.com/office/officeart/2016/7/layout/VerticalSolidActionList"/>
    <dgm:cxn modelId="{C267B8E8-4B44-4479-B336-6870DD26DABF}" type="presOf" srcId="{A846AA1C-7AC1-4222-AC28-687A086CFF3C}" destId="{E6C77361-BBF2-4866-AD3A-257207A5C175}" srcOrd="0" destOrd="0" presId="urn:microsoft.com/office/officeart/2016/7/layout/VerticalSolidActionList"/>
    <dgm:cxn modelId="{48CBCAF4-A081-409C-A695-73E36F04E35C}" srcId="{7E35F8A3-34D7-4D37-9A82-EE47C726F020}" destId="{A846AA1C-7AC1-4222-AC28-687A086CFF3C}" srcOrd="1" destOrd="0" parTransId="{89548313-83C5-4AF2-B7D0-D95BE1B9AD6E}" sibTransId="{A289A24A-4C1D-4D2A-B566-F68FB4BE713C}"/>
    <dgm:cxn modelId="{8BF08DC6-F454-4B68-B31B-F64002AF138D}" type="presParOf" srcId="{FF2C1222-D2EB-4A67-9691-6A1E7BEDCDCF}" destId="{638D7099-8FD1-4427-BD91-59E871B969C4}" srcOrd="0" destOrd="0" presId="urn:microsoft.com/office/officeart/2016/7/layout/VerticalSolidActionList"/>
    <dgm:cxn modelId="{24B00E77-C694-4061-A2B4-39D4C8F02BA2}" type="presParOf" srcId="{638D7099-8FD1-4427-BD91-59E871B969C4}" destId="{4F05856E-70B0-4973-8363-3E8F2E0EBAD8}" srcOrd="0" destOrd="0" presId="urn:microsoft.com/office/officeart/2016/7/layout/VerticalSolidActionList"/>
    <dgm:cxn modelId="{40D336B4-DDC9-42DD-8C30-DEEC293906F0}" type="presParOf" srcId="{638D7099-8FD1-4427-BD91-59E871B969C4}" destId="{2BCE8F90-4FB2-4431-B8FC-60646AE3DC6D}" srcOrd="1" destOrd="0" presId="urn:microsoft.com/office/officeart/2016/7/layout/VerticalSolidActionList"/>
    <dgm:cxn modelId="{D747555C-5318-480D-93EC-86B74FE16F7F}" type="presParOf" srcId="{FF2C1222-D2EB-4A67-9691-6A1E7BEDCDCF}" destId="{B63F7C67-F3CF-428D-864E-01F6A7684279}" srcOrd="1" destOrd="0" presId="urn:microsoft.com/office/officeart/2016/7/layout/VerticalSolidActionList"/>
    <dgm:cxn modelId="{06D0D5C7-8310-420D-8DDB-746AB343F75D}" type="presParOf" srcId="{FF2C1222-D2EB-4A67-9691-6A1E7BEDCDCF}" destId="{62038415-B4A4-4CCA-9C61-016E29BE124F}" srcOrd="2" destOrd="0" presId="urn:microsoft.com/office/officeart/2016/7/layout/VerticalSolidActionList"/>
    <dgm:cxn modelId="{944D626B-4417-459F-93B8-7A0776CE602B}" type="presParOf" srcId="{62038415-B4A4-4CCA-9C61-016E29BE124F}" destId="{E6C77361-BBF2-4866-AD3A-257207A5C175}" srcOrd="0" destOrd="0" presId="urn:microsoft.com/office/officeart/2016/7/layout/VerticalSolidActionList"/>
    <dgm:cxn modelId="{B7F55913-A5E2-477B-8F63-12447351ECA8}" type="presParOf" srcId="{62038415-B4A4-4CCA-9C61-016E29BE124F}" destId="{55B1C7B7-E220-4D91-A4E9-E7EE6B0D3BD9}" srcOrd="1" destOrd="0" presId="urn:microsoft.com/office/officeart/2016/7/layout/VerticalSolidActionList"/>
    <dgm:cxn modelId="{CFE2FD74-2D8B-42DB-BC0C-9833277477C7}" type="presParOf" srcId="{FF2C1222-D2EB-4A67-9691-6A1E7BEDCDCF}" destId="{61B55ADA-2A7B-4D86-A660-5949D8D5D951}" srcOrd="3" destOrd="0" presId="urn:microsoft.com/office/officeart/2016/7/layout/VerticalSolidActionList"/>
    <dgm:cxn modelId="{6514B225-B77C-4CFB-AAC3-5BC927727218}" type="presParOf" srcId="{FF2C1222-D2EB-4A67-9691-6A1E7BEDCDCF}" destId="{A0B84B5E-3793-4BD3-92A1-8857BDD88BA1}" srcOrd="4" destOrd="0" presId="urn:microsoft.com/office/officeart/2016/7/layout/VerticalSolidActionList"/>
    <dgm:cxn modelId="{3CC5F186-2613-4978-9811-EBECD5CAB249}" type="presParOf" srcId="{A0B84B5E-3793-4BD3-92A1-8857BDD88BA1}" destId="{FF8DF2B7-4E72-485D-9423-0D5D1E35A50A}" srcOrd="0" destOrd="0" presId="urn:microsoft.com/office/officeart/2016/7/layout/VerticalSolidActionList"/>
    <dgm:cxn modelId="{C8C0892C-60D5-48B0-957C-7DCD5478319F}" type="presParOf" srcId="{A0B84B5E-3793-4BD3-92A1-8857BDD88BA1}" destId="{C2E078C4-1411-4637-BC61-4A79AD3A5CD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A7B3D-097A-4ADB-B9B8-66B18EED97AA}">
      <dsp:nvSpPr>
        <dsp:cNvPr id="0" name=""/>
        <dsp:cNvSpPr/>
      </dsp:nvSpPr>
      <dsp:spPr>
        <a:xfrm>
          <a:off x="0" y="48990"/>
          <a:ext cx="6900512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Data Mining</a:t>
          </a:r>
        </a:p>
      </dsp:txBody>
      <dsp:txXfrm>
        <a:off x="60884" y="109874"/>
        <a:ext cx="6778744" cy="1125452"/>
      </dsp:txXfrm>
    </dsp:sp>
    <dsp:sp modelId="{EBB125D2-E12F-4396-A19D-E706F857167C}">
      <dsp:nvSpPr>
        <dsp:cNvPr id="0" name=""/>
        <dsp:cNvSpPr/>
      </dsp:nvSpPr>
      <dsp:spPr>
        <a:xfrm>
          <a:off x="0" y="1445970"/>
          <a:ext cx="6900512" cy="1247220"/>
        </a:xfrm>
        <a:prstGeom prst="roundRect">
          <a:avLst/>
        </a:prstGeom>
        <a:solidFill>
          <a:schemeClr val="accent2">
            <a:hueOff val="2402804"/>
            <a:satOff val="3666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(ICT-3265)Project</a:t>
          </a:r>
        </a:p>
      </dsp:txBody>
      <dsp:txXfrm>
        <a:off x="60884" y="1506854"/>
        <a:ext cx="6778744" cy="1125452"/>
      </dsp:txXfrm>
    </dsp:sp>
    <dsp:sp modelId="{A25DDDA6-8D41-40CE-BE9B-BB156B0E1E63}">
      <dsp:nvSpPr>
        <dsp:cNvPr id="0" name=""/>
        <dsp:cNvSpPr/>
      </dsp:nvSpPr>
      <dsp:spPr>
        <a:xfrm>
          <a:off x="0" y="2842950"/>
          <a:ext cx="6900512" cy="1247220"/>
        </a:xfrm>
        <a:prstGeom prst="roundRect">
          <a:avLst/>
        </a:prstGeom>
        <a:solidFill>
          <a:schemeClr val="accent2">
            <a:hueOff val="4805608"/>
            <a:satOff val="7333"/>
            <a:lumOff val="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Even Semester</a:t>
          </a:r>
        </a:p>
      </dsp:txBody>
      <dsp:txXfrm>
        <a:off x="60884" y="2903834"/>
        <a:ext cx="6778744" cy="1125452"/>
      </dsp:txXfrm>
    </dsp:sp>
    <dsp:sp modelId="{69F3F9E3-9F26-4D82-AD0A-8E52B4FE4009}">
      <dsp:nvSpPr>
        <dsp:cNvPr id="0" name=""/>
        <dsp:cNvSpPr/>
      </dsp:nvSpPr>
      <dsp:spPr>
        <a:xfrm>
          <a:off x="0" y="4239930"/>
          <a:ext cx="6900512" cy="1247220"/>
        </a:xfrm>
        <a:prstGeom prst="roundRec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2021</a:t>
          </a:r>
        </a:p>
      </dsp:txBody>
      <dsp:txXfrm>
        <a:off x="60884" y="4300814"/>
        <a:ext cx="6778744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8F90-4FB2-4431-B8FC-60646AE3DC6D}">
      <dsp:nvSpPr>
        <dsp:cNvPr id="0" name=""/>
        <dsp:cNvSpPr/>
      </dsp:nvSpPr>
      <dsp:spPr>
        <a:xfrm>
          <a:off x="1962150" y="1327"/>
          <a:ext cx="7848600" cy="136038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85" tIns="345537" rIns="152285" bIns="3455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Determine which features affect the price of mobiles.</a:t>
          </a:r>
        </a:p>
      </dsp:txBody>
      <dsp:txXfrm>
        <a:off x="1962150" y="1327"/>
        <a:ext cx="7848600" cy="1360381"/>
      </dsp:txXfrm>
    </dsp:sp>
    <dsp:sp modelId="{4F05856E-70B0-4973-8363-3E8F2E0EBAD8}">
      <dsp:nvSpPr>
        <dsp:cNvPr id="0" name=""/>
        <dsp:cNvSpPr/>
      </dsp:nvSpPr>
      <dsp:spPr>
        <a:xfrm>
          <a:off x="0" y="1327"/>
          <a:ext cx="1962150" cy="13603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30" tIns="134376" rIns="103830" bIns="1343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Determine</a:t>
          </a:r>
        </a:p>
      </dsp:txBody>
      <dsp:txXfrm>
        <a:off x="0" y="1327"/>
        <a:ext cx="1962150" cy="1360381"/>
      </dsp:txXfrm>
    </dsp:sp>
    <dsp:sp modelId="{55B1C7B7-E220-4D91-A4E9-E7EE6B0D3BD9}">
      <dsp:nvSpPr>
        <dsp:cNvPr id="0" name=""/>
        <dsp:cNvSpPr/>
      </dsp:nvSpPr>
      <dsp:spPr>
        <a:xfrm>
          <a:off x="1962150" y="1443332"/>
          <a:ext cx="7848600" cy="136038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85" tIns="345537" rIns="152285" bIns="3455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Find out which model gives best results.</a:t>
          </a:r>
        </a:p>
      </dsp:txBody>
      <dsp:txXfrm>
        <a:off x="1962150" y="1443332"/>
        <a:ext cx="7848600" cy="1360381"/>
      </dsp:txXfrm>
    </dsp:sp>
    <dsp:sp modelId="{E6C77361-BBF2-4866-AD3A-257207A5C175}">
      <dsp:nvSpPr>
        <dsp:cNvPr id="0" name=""/>
        <dsp:cNvSpPr/>
      </dsp:nvSpPr>
      <dsp:spPr>
        <a:xfrm>
          <a:off x="0" y="1443332"/>
          <a:ext cx="1962150" cy="13603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30" tIns="134376" rIns="103830" bIns="1343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 out</a:t>
          </a:r>
        </a:p>
      </dsp:txBody>
      <dsp:txXfrm>
        <a:off x="0" y="1443332"/>
        <a:ext cx="1962150" cy="1360381"/>
      </dsp:txXfrm>
    </dsp:sp>
    <dsp:sp modelId="{C2E078C4-1411-4637-BC61-4A79AD3A5CDC}">
      <dsp:nvSpPr>
        <dsp:cNvPr id="0" name=""/>
        <dsp:cNvSpPr/>
      </dsp:nvSpPr>
      <dsp:spPr>
        <a:xfrm>
          <a:off x="1962150" y="2885336"/>
          <a:ext cx="7848600" cy="136038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85" tIns="345537" rIns="152285" bIns="3455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an accurate model that best fits the data.</a:t>
          </a:r>
        </a:p>
      </dsp:txBody>
      <dsp:txXfrm>
        <a:off x="1962150" y="2885336"/>
        <a:ext cx="7848600" cy="1360381"/>
      </dsp:txXfrm>
    </dsp:sp>
    <dsp:sp modelId="{FF8DF2B7-4E72-485D-9423-0D5D1E35A50A}">
      <dsp:nvSpPr>
        <dsp:cNvPr id="0" name=""/>
        <dsp:cNvSpPr/>
      </dsp:nvSpPr>
      <dsp:spPr>
        <a:xfrm>
          <a:off x="0" y="2885336"/>
          <a:ext cx="1962150" cy="13603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30" tIns="134376" rIns="103830" bIns="1343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</a:t>
          </a:r>
        </a:p>
      </dsp:txBody>
      <dsp:txXfrm>
        <a:off x="0" y="2885336"/>
        <a:ext cx="1962150" cy="136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1DF1-CE26-4661-86D7-66353E12084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321A4-634F-4169-A29A-4D395F273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7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0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9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1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3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457C-2A8F-45A4-A89E-46A15CA3EE3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6A1C-EF4F-41D3-B779-6CFBDD0B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41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7A8736-5361-4999-91C1-28264E59A61C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Cars price prediction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4" name="TextBox 3">
            <a:extLst>
              <a:ext uri="{FF2B5EF4-FFF2-40B4-BE49-F238E27FC236}">
                <a16:creationId xmlns:a16="http://schemas.microsoft.com/office/drawing/2014/main" id="{47F73A41-FD99-454F-A267-7568C86CF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6487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92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C4D2B-8A7D-4DFB-BB66-24FEC663CF05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18677-F0F9-4223-BD05-39018055B0B7}"/>
              </a:ext>
            </a:extLst>
          </p:cNvPr>
          <p:cNvSpPr txBox="1"/>
          <p:nvPr/>
        </p:nvSpPr>
        <p:spPr>
          <a:xfrm>
            <a:off x="1957987" y="2431765"/>
            <a:ext cx="8276026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Vura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Venkat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Srivardhan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Kodali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Tanuj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Singireddy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Vineeth Reddy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F2636-F5EC-4765-9458-0E59DF0DB973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DBA46-746F-43F5-8AD5-817A8D46CFBB}"/>
              </a:ext>
            </a:extLst>
          </p:cNvPr>
          <p:cNvSpPr txBox="1"/>
          <p:nvPr/>
        </p:nvSpPr>
        <p:spPr>
          <a:xfrm>
            <a:off x="1137036" y="2473053"/>
            <a:ext cx="8276026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of Used cars price based on the characteristics of the car, like the year the car was bought, Kilometers driven in by the previous owner, fuel type etc.</a:t>
            </a: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we have used the Methodology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Collect Data (from Kaggle)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Pre-processing of data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 and training data on different models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of data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Model and Evaluate the results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08AB-D6D0-4E38-89F6-BD6DF52E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FD27-6F7F-4B15-ACD2-67B3461F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used dataset from Kaggle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https://www.kaggle.com/avikasliwal/used-cars-price-prediction?select=train-data.csv</a:t>
            </a:r>
          </a:p>
        </p:txBody>
      </p:sp>
    </p:spTree>
    <p:extLst>
      <p:ext uri="{BB962C8B-B14F-4D97-AF65-F5344CB8AC3E}">
        <p14:creationId xmlns:p14="http://schemas.microsoft.com/office/powerpoint/2010/main" val="15436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3EEC9-CA33-4AB7-8240-2D70922213AD}"/>
              </a:ext>
            </a:extLst>
          </p:cNvPr>
          <p:cNvSpPr txBox="1"/>
          <p:nvPr/>
        </p:nvSpPr>
        <p:spPr>
          <a:xfrm>
            <a:off x="1137037" y="741082"/>
            <a:ext cx="9274512" cy="949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D02E6-8942-4F98-A986-3E8B656DE64B}"/>
              </a:ext>
            </a:extLst>
          </p:cNvPr>
          <p:cNvSpPr txBox="1"/>
          <p:nvPr/>
        </p:nvSpPr>
        <p:spPr>
          <a:xfrm>
            <a:off x="2283125" y="22083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C1B1F859-2E7F-4B1E-8307-1F75A65E2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523977"/>
              </p:ext>
            </p:extLst>
          </p:nvPr>
        </p:nvGraphicFramePr>
        <p:xfrm>
          <a:off x="1050925" y="2007704"/>
          <a:ext cx="9810750" cy="424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48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3FCAA-0367-4792-B3D1-E4B412214651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MODELLING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5BDF94B8-8C2C-45DB-B83B-D723367417B6}"/>
              </a:ext>
            </a:extLst>
          </p:cNvPr>
          <p:cNvSpPr txBox="1"/>
          <p:nvPr/>
        </p:nvSpPr>
        <p:spPr>
          <a:xfrm>
            <a:off x="1137036" y="2650865"/>
            <a:ext cx="8276026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have collected data from Kaggle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have done the label encoding 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converted all categorical variables  to numerical variables.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We’ve used is the random forest algorithm and linear regression algorithms.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present , it’s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showing around 85%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precision and we are trying to improve the precision.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are doing more feature engineering and analysis.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has been split into train and test then ,we took 80% training data and 20% test data .</a:t>
            </a: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BAA2-DD85-4A3A-9964-845F201F3C7E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Technologies and Algorithms</a:t>
            </a: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82550-0FF1-4003-9730-B107C3425C5C}"/>
              </a:ext>
            </a:extLst>
          </p:cNvPr>
          <p:cNvSpPr txBox="1"/>
          <p:nvPr/>
        </p:nvSpPr>
        <p:spPr>
          <a:xfrm>
            <a:off x="1137035" y="1651247"/>
            <a:ext cx="9536483" cy="382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We are using python libraries like </a:t>
            </a:r>
            <a:r>
              <a:rPr lang="en-US" sz="2400" dirty="0" err="1"/>
              <a:t>sklearn</a:t>
            </a:r>
            <a:r>
              <a:rPr lang="en-US" sz="2400" dirty="0"/>
              <a:t>, pandas </a:t>
            </a:r>
            <a:r>
              <a:rPr lang="en-US" sz="2400" dirty="0" err="1"/>
              <a:t>etc</a:t>
            </a:r>
            <a:r>
              <a:rPr lang="en-US" sz="2400" dirty="0"/>
              <a:t> to work with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algorithms like Random forest, Linear regression have been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try other algorithms as well and select the best one.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64B48-C059-482E-9FAE-0C06A8DAC715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EXPECTED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61AF7-9BB2-4502-9FB5-5C38FC1A4308}"/>
              </a:ext>
            </a:extLst>
          </p:cNvPr>
          <p:cNvSpPr txBox="1"/>
          <p:nvPr/>
        </p:nvSpPr>
        <p:spPr>
          <a:xfrm>
            <a:off x="1137036" y="2295242"/>
            <a:ext cx="8276026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Accuracy and a model that performs well on both training and testing data.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B5E2DE49F8544A4218721978D0198" ma:contentTypeVersion="4" ma:contentTypeDescription="Create a new document." ma:contentTypeScope="" ma:versionID="204f96f35ed96cf5c375942ea7ceb391">
  <xsd:schema xmlns:xsd="http://www.w3.org/2001/XMLSchema" xmlns:xs="http://www.w3.org/2001/XMLSchema" xmlns:p="http://schemas.microsoft.com/office/2006/metadata/properties" xmlns:ns3="0f0c9b30-29a8-439e-a24a-fd2da2bea9fd" targetNamespace="http://schemas.microsoft.com/office/2006/metadata/properties" ma:root="true" ma:fieldsID="7f12fe22e70a9876e5e2fe3b0cb7dd84" ns3:_="">
    <xsd:import namespace="0f0c9b30-29a8-439e-a24a-fd2da2bea9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c9b30-29a8-439e-a24a-fd2da2bea9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97A512-1A1F-4826-BCD6-B2F1075FC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c9b30-29a8-439e-a24a-fd2da2bea9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8A3C6-35BF-4B8E-BA8A-048414F545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591F1E-3B15-4F38-AB6A-1487C25BB959}">
  <ds:schemaRefs>
    <ds:schemaRef ds:uri="0f0c9b30-29a8-439e-a24a-fd2da2bea9fd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291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BRAHMADEVARA SAI CHERITH-180911025</dc:creator>
  <cp:lastModifiedBy>VURA VENKAT SRIVARDHAN-180911324</cp:lastModifiedBy>
  <cp:revision>29</cp:revision>
  <dcterms:created xsi:type="dcterms:W3CDTF">2021-06-01T18:05:40Z</dcterms:created>
  <dcterms:modified xsi:type="dcterms:W3CDTF">2021-06-05T07:39:05Z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0x01010020DB5E2DE49F8544A4218721978D0198</vt:lpwstr>
  </property>
</Properties>
</file>