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notesMasterIdLst>
    <p:notesMasterId r:id="rId15"/>
  </p:notesMasterIdLst>
  <p:sldIdLst>
    <p:sldId id="256" r:id="rId2"/>
    <p:sldId id="257" r:id="rId3"/>
    <p:sldId id="264" r:id="rId4"/>
    <p:sldId id="263" r:id="rId5"/>
    <p:sldId id="265" r:id="rId6"/>
    <p:sldId id="261" r:id="rId7"/>
    <p:sldId id="266" r:id="rId8"/>
    <p:sldId id="262" r:id="rId9"/>
    <p:sldId id="270" r:id="rId10"/>
    <p:sldId id="271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DF5B5C-0C07-D991-802A-0DA5B5F692E7}" v="182" dt="2022-11-13T20:17:18.676"/>
    <p1510:client id="{49C85DF8-96D4-097A-82FA-1144306163B9}" v="519" dt="2022-11-13T13:32:30.417"/>
    <p1510:client id="{761EEB1F-ED90-42E9-BC93-B3564EA2073D}" v="4" dt="2022-11-13T08:58:37.712"/>
    <p1510:client id="{7C169D75-6174-40CB-B352-FADBC7B98115}" v="28" dt="2023-03-27T14:24:00.165"/>
    <p1510:client id="{8008B69F-7A6D-9239-83B1-E5DF7D13D12A}" v="71" dt="2023-02-12T13:53:16.533"/>
    <p1510:client id="{A29C61E7-C9EC-4362-BA85-96F5CDE26B14}" v="1649" dt="2022-11-13T15:36:20.620"/>
    <p1510:client id="{C7A348E7-9760-45F8-6450-DB2AFF2B8EBB}" v="452" dt="2022-11-13T17:28:36.941"/>
    <p1510:client id="{EFD6B018-55B3-9FC4-AF64-A40595668F8F}" v="18" dt="2022-11-13T09:53:16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9AFDFF-547B-4934-9CCA-A4563996B6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C07D19-8BAD-426B-A963-4126266957B4}">
      <dgm:prSet/>
      <dgm:spPr/>
      <dgm:t>
        <a:bodyPr/>
        <a:lstStyle/>
        <a:p>
          <a:r>
            <a:rPr lang="en-US"/>
            <a:t>To say that customer satisfaction is important is an understatement. In 2023, it’s a necessity. According to Gartner,  81% of marketers view customer satisfaction as the main competition area in their industry.</a:t>
          </a:r>
          <a:br>
            <a:rPr lang="en-US"/>
          </a:br>
          <a:endParaRPr lang="en-US"/>
        </a:p>
      </dgm:t>
    </dgm:pt>
    <dgm:pt modelId="{F924E596-20C3-43EF-9890-5AFEE40CE749}" type="parTrans" cxnId="{C7994054-4996-4742-A7EF-116B597E2842}">
      <dgm:prSet/>
      <dgm:spPr/>
      <dgm:t>
        <a:bodyPr/>
        <a:lstStyle/>
        <a:p>
          <a:endParaRPr lang="en-US"/>
        </a:p>
      </dgm:t>
    </dgm:pt>
    <dgm:pt modelId="{4A61A839-5DD8-4789-A031-F0A9A9D30042}" type="sibTrans" cxnId="{C7994054-4996-4742-A7EF-116B597E2842}">
      <dgm:prSet/>
      <dgm:spPr/>
      <dgm:t>
        <a:bodyPr/>
        <a:lstStyle/>
        <a:p>
          <a:endParaRPr lang="en-US"/>
        </a:p>
      </dgm:t>
    </dgm:pt>
    <dgm:pt modelId="{BA6BFF7B-A831-46CD-A8BC-BAD345A0D17D}">
      <dgm:prSet/>
      <dgm:spPr/>
      <dgm:t>
        <a:bodyPr/>
        <a:lstStyle/>
        <a:p>
          <a:r>
            <a:rPr lang="en-US"/>
            <a:t>But the competitive edge is not all. According to PwC 59% of customers will leave a company after several bad experiences, and 17% after one bad customer experience</a:t>
          </a:r>
        </a:p>
      </dgm:t>
    </dgm:pt>
    <dgm:pt modelId="{8645FE11-E34D-4E6D-9119-43E880426AD4}" type="parTrans" cxnId="{E909495D-1783-47A8-9B0D-847C031E245D}">
      <dgm:prSet/>
      <dgm:spPr/>
      <dgm:t>
        <a:bodyPr/>
        <a:lstStyle/>
        <a:p>
          <a:endParaRPr lang="en-US"/>
        </a:p>
      </dgm:t>
    </dgm:pt>
    <dgm:pt modelId="{B33F3E11-B09E-4F75-9B2B-E72E14B2D1F7}" type="sibTrans" cxnId="{E909495D-1783-47A8-9B0D-847C031E245D}">
      <dgm:prSet/>
      <dgm:spPr/>
      <dgm:t>
        <a:bodyPr/>
        <a:lstStyle/>
        <a:p>
          <a:endParaRPr lang="en-US"/>
        </a:p>
      </dgm:t>
    </dgm:pt>
    <dgm:pt modelId="{9B2B937F-234C-4FBD-920D-BF77AC89E770}" type="pres">
      <dgm:prSet presAssocID="{509AFDFF-547B-4934-9CCA-A4563996B668}" presName="root" presStyleCnt="0">
        <dgm:presLayoutVars>
          <dgm:dir/>
          <dgm:resizeHandles val="exact"/>
        </dgm:presLayoutVars>
      </dgm:prSet>
      <dgm:spPr/>
    </dgm:pt>
    <dgm:pt modelId="{2F564AF7-89B0-4817-93ED-BAE1D51BA007}" type="pres">
      <dgm:prSet presAssocID="{78C07D19-8BAD-426B-A963-4126266957B4}" presName="compNode" presStyleCnt="0"/>
      <dgm:spPr/>
    </dgm:pt>
    <dgm:pt modelId="{870C7E65-B3E4-42B8-B649-5BAD66EC9F97}" type="pres">
      <dgm:prSet presAssocID="{78C07D19-8BAD-426B-A963-4126266957B4}" presName="bgRect" presStyleLbl="bgShp" presStyleIdx="0" presStyleCnt="2"/>
      <dgm:spPr/>
    </dgm:pt>
    <dgm:pt modelId="{C95D0048-05F5-40EC-932F-AF4560F021DC}" type="pres">
      <dgm:prSet presAssocID="{78C07D19-8BAD-426B-A963-4126266957B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FA7C54C-D6C2-4D12-A3D1-2835732E6E2A}" type="pres">
      <dgm:prSet presAssocID="{78C07D19-8BAD-426B-A963-4126266957B4}" presName="spaceRect" presStyleCnt="0"/>
      <dgm:spPr/>
    </dgm:pt>
    <dgm:pt modelId="{AFA88968-F389-4841-9023-FE967EA27DD9}" type="pres">
      <dgm:prSet presAssocID="{78C07D19-8BAD-426B-A963-4126266957B4}" presName="parTx" presStyleLbl="revTx" presStyleIdx="0" presStyleCnt="2">
        <dgm:presLayoutVars>
          <dgm:chMax val="0"/>
          <dgm:chPref val="0"/>
        </dgm:presLayoutVars>
      </dgm:prSet>
      <dgm:spPr/>
    </dgm:pt>
    <dgm:pt modelId="{04E63CDF-51E8-4B74-BBE4-D27230C17F47}" type="pres">
      <dgm:prSet presAssocID="{4A61A839-5DD8-4789-A031-F0A9A9D30042}" presName="sibTrans" presStyleCnt="0"/>
      <dgm:spPr/>
    </dgm:pt>
    <dgm:pt modelId="{4D77A5E0-5C39-44E0-B3EF-C69EB1B817ED}" type="pres">
      <dgm:prSet presAssocID="{BA6BFF7B-A831-46CD-A8BC-BAD345A0D17D}" presName="compNode" presStyleCnt="0"/>
      <dgm:spPr/>
    </dgm:pt>
    <dgm:pt modelId="{DC1A759B-08DF-4325-9A90-BB4F95CB386E}" type="pres">
      <dgm:prSet presAssocID="{BA6BFF7B-A831-46CD-A8BC-BAD345A0D17D}" presName="bgRect" presStyleLbl="bgShp" presStyleIdx="1" presStyleCnt="2"/>
      <dgm:spPr/>
    </dgm:pt>
    <dgm:pt modelId="{C4BC9506-6652-4B8A-9661-2F65D459336E}" type="pres">
      <dgm:prSet presAssocID="{BA6BFF7B-A831-46CD-A8BC-BAD345A0D17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CE54C5F1-BEBB-4188-820E-6CDEED017C60}" type="pres">
      <dgm:prSet presAssocID="{BA6BFF7B-A831-46CD-A8BC-BAD345A0D17D}" presName="spaceRect" presStyleCnt="0"/>
      <dgm:spPr/>
    </dgm:pt>
    <dgm:pt modelId="{C4A1B661-542B-43D3-884D-055F1CB472FC}" type="pres">
      <dgm:prSet presAssocID="{BA6BFF7B-A831-46CD-A8BC-BAD345A0D17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909495D-1783-47A8-9B0D-847C031E245D}" srcId="{509AFDFF-547B-4934-9CCA-A4563996B668}" destId="{BA6BFF7B-A831-46CD-A8BC-BAD345A0D17D}" srcOrd="1" destOrd="0" parTransId="{8645FE11-E34D-4E6D-9119-43E880426AD4}" sibTransId="{B33F3E11-B09E-4F75-9B2B-E72E14B2D1F7}"/>
    <dgm:cxn modelId="{B0150866-456E-4B81-A3A4-2E5635E3432A}" type="presOf" srcId="{78C07D19-8BAD-426B-A963-4126266957B4}" destId="{AFA88968-F389-4841-9023-FE967EA27DD9}" srcOrd="0" destOrd="0" presId="urn:microsoft.com/office/officeart/2018/2/layout/IconVerticalSolidList"/>
    <dgm:cxn modelId="{C7994054-4996-4742-A7EF-116B597E2842}" srcId="{509AFDFF-547B-4934-9CCA-A4563996B668}" destId="{78C07D19-8BAD-426B-A963-4126266957B4}" srcOrd="0" destOrd="0" parTransId="{F924E596-20C3-43EF-9890-5AFEE40CE749}" sibTransId="{4A61A839-5DD8-4789-A031-F0A9A9D30042}"/>
    <dgm:cxn modelId="{5E76E6A1-31CA-484D-8CEC-D60EB98E5CAB}" type="presOf" srcId="{509AFDFF-547B-4934-9CCA-A4563996B668}" destId="{9B2B937F-234C-4FBD-920D-BF77AC89E770}" srcOrd="0" destOrd="0" presId="urn:microsoft.com/office/officeart/2018/2/layout/IconVerticalSolidList"/>
    <dgm:cxn modelId="{32ED55FB-C6ED-4C58-8416-5988F702A5F9}" type="presOf" srcId="{BA6BFF7B-A831-46CD-A8BC-BAD345A0D17D}" destId="{C4A1B661-542B-43D3-884D-055F1CB472FC}" srcOrd="0" destOrd="0" presId="urn:microsoft.com/office/officeart/2018/2/layout/IconVerticalSolidList"/>
    <dgm:cxn modelId="{9A54FD17-298F-412B-BFE5-647C37F4B44B}" type="presParOf" srcId="{9B2B937F-234C-4FBD-920D-BF77AC89E770}" destId="{2F564AF7-89B0-4817-93ED-BAE1D51BA007}" srcOrd="0" destOrd="0" presId="urn:microsoft.com/office/officeart/2018/2/layout/IconVerticalSolidList"/>
    <dgm:cxn modelId="{1B276961-1BB8-401E-9323-D69287258FEE}" type="presParOf" srcId="{2F564AF7-89B0-4817-93ED-BAE1D51BA007}" destId="{870C7E65-B3E4-42B8-B649-5BAD66EC9F97}" srcOrd="0" destOrd="0" presId="urn:microsoft.com/office/officeart/2018/2/layout/IconVerticalSolidList"/>
    <dgm:cxn modelId="{0334D565-FBFE-4968-8DA9-917D1E13008F}" type="presParOf" srcId="{2F564AF7-89B0-4817-93ED-BAE1D51BA007}" destId="{C95D0048-05F5-40EC-932F-AF4560F021DC}" srcOrd="1" destOrd="0" presId="urn:microsoft.com/office/officeart/2018/2/layout/IconVerticalSolidList"/>
    <dgm:cxn modelId="{91577F8C-F771-486C-AE38-3FE9164EF2E5}" type="presParOf" srcId="{2F564AF7-89B0-4817-93ED-BAE1D51BA007}" destId="{6FA7C54C-D6C2-4D12-A3D1-2835732E6E2A}" srcOrd="2" destOrd="0" presId="urn:microsoft.com/office/officeart/2018/2/layout/IconVerticalSolidList"/>
    <dgm:cxn modelId="{2EC755B0-81EF-4DFD-AC03-0680DD281C3E}" type="presParOf" srcId="{2F564AF7-89B0-4817-93ED-BAE1D51BA007}" destId="{AFA88968-F389-4841-9023-FE967EA27DD9}" srcOrd="3" destOrd="0" presId="urn:microsoft.com/office/officeart/2018/2/layout/IconVerticalSolidList"/>
    <dgm:cxn modelId="{C693B669-A87C-4AB2-A757-369F9AD980E9}" type="presParOf" srcId="{9B2B937F-234C-4FBD-920D-BF77AC89E770}" destId="{04E63CDF-51E8-4B74-BBE4-D27230C17F47}" srcOrd="1" destOrd="0" presId="urn:microsoft.com/office/officeart/2018/2/layout/IconVerticalSolidList"/>
    <dgm:cxn modelId="{C766A637-4CBA-44D1-A409-D49113250C07}" type="presParOf" srcId="{9B2B937F-234C-4FBD-920D-BF77AC89E770}" destId="{4D77A5E0-5C39-44E0-B3EF-C69EB1B817ED}" srcOrd="2" destOrd="0" presId="urn:microsoft.com/office/officeart/2018/2/layout/IconVerticalSolidList"/>
    <dgm:cxn modelId="{6B60703B-44EE-462B-9CD0-40022B8B930C}" type="presParOf" srcId="{4D77A5E0-5C39-44E0-B3EF-C69EB1B817ED}" destId="{DC1A759B-08DF-4325-9A90-BB4F95CB386E}" srcOrd="0" destOrd="0" presId="urn:microsoft.com/office/officeart/2018/2/layout/IconVerticalSolidList"/>
    <dgm:cxn modelId="{C8E042A3-4947-4B7A-A907-C3E319CF13E9}" type="presParOf" srcId="{4D77A5E0-5C39-44E0-B3EF-C69EB1B817ED}" destId="{C4BC9506-6652-4B8A-9661-2F65D459336E}" srcOrd="1" destOrd="0" presId="urn:microsoft.com/office/officeart/2018/2/layout/IconVerticalSolidList"/>
    <dgm:cxn modelId="{E3452C75-5509-4AB1-B848-70BCC847BAFA}" type="presParOf" srcId="{4D77A5E0-5C39-44E0-B3EF-C69EB1B817ED}" destId="{CE54C5F1-BEBB-4188-820E-6CDEED017C60}" srcOrd="2" destOrd="0" presId="urn:microsoft.com/office/officeart/2018/2/layout/IconVerticalSolidList"/>
    <dgm:cxn modelId="{D0A62B0A-E889-4A18-BC1B-CF2A8B6BC8D5}" type="presParOf" srcId="{4D77A5E0-5C39-44E0-B3EF-C69EB1B817ED}" destId="{C4A1B661-542B-43D3-884D-055F1CB472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0BEC55-FC95-4787-8B87-2E62A3A5809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54A5B3-4BB1-4785-8954-C00AFF2016C2}">
      <dgm:prSet/>
      <dgm:spPr/>
      <dgm:t>
        <a:bodyPr/>
        <a:lstStyle/>
        <a:p>
          <a:r>
            <a:rPr lang="en-US"/>
            <a:t>Detailed interactive dashboard with an in-depth analysis of real world CBRE Data</a:t>
          </a:r>
        </a:p>
      </dgm:t>
    </dgm:pt>
    <dgm:pt modelId="{4ACED842-CDE2-4652-9079-FFBB108EA37B}" type="parTrans" cxnId="{428A461D-445D-418A-A14E-F21083916E99}">
      <dgm:prSet/>
      <dgm:spPr/>
      <dgm:t>
        <a:bodyPr/>
        <a:lstStyle/>
        <a:p>
          <a:endParaRPr lang="en-US"/>
        </a:p>
      </dgm:t>
    </dgm:pt>
    <dgm:pt modelId="{D99962BD-18E6-4143-AD56-E7D85377205D}" type="sibTrans" cxnId="{428A461D-445D-418A-A14E-F21083916E99}">
      <dgm:prSet/>
      <dgm:spPr/>
      <dgm:t>
        <a:bodyPr/>
        <a:lstStyle/>
        <a:p>
          <a:endParaRPr lang="en-US"/>
        </a:p>
      </dgm:t>
    </dgm:pt>
    <dgm:pt modelId="{9A6FEBF9-30FA-41E6-8796-CC53A27D4379}">
      <dgm:prSet/>
      <dgm:spPr/>
      <dgm:t>
        <a:bodyPr/>
        <a:lstStyle/>
        <a:p>
          <a:r>
            <a:rPr lang="en-US"/>
            <a:t>Advanced Sentiment analyzer tools and Machine Learning classifiers deployed to determine nature of feedback</a:t>
          </a:r>
        </a:p>
      </dgm:t>
    </dgm:pt>
    <dgm:pt modelId="{71196D29-F3E4-4242-A825-5C1D1B28D08E}" type="parTrans" cxnId="{DC9E78F6-EC80-4732-9840-F87C09A45370}">
      <dgm:prSet/>
      <dgm:spPr/>
      <dgm:t>
        <a:bodyPr/>
        <a:lstStyle/>
        <a:p>
          <a:endParaRPr lang="en-US"/>
        </a:p>
      </dgm:t>
    </dgm:pt>
    <dgm:pt modelId="{965DE323-359C-4D21-8482-34B630AC7FFC}" type="sibTrans" cxnId="{DC9E78F6-EC80-4732-9840-F87C09A45370}">
      <dgm:prSet/>
      <dgm:spPr/>
      <dgm:t>
        <a:bodyPr/>
        <a:lstStyle/>
        <a:p>
          <a:endParaRPr lang="en-US"/>
        </a:p>
      </dgm:t>
    </dgm:pt>
    <dgm:pt modelId="{E617F4AB-9A77-476F-A970-2E1390B77160}">
      <dgm:prSet/>
      <dgm:spPr/>
      <dgm:t>
        <a:bodyPr/>
        <a:lstStyle/>
        <a:p>
          <a:r>
            <a:rPr lang="en-US"/>
            <a:t>Effective in handling duplicate reviews or reviews from the invalid sources.</a:t>
          </a:r>
        </a:p>
      </dgm:t>
    </dgm:pt>
    <dgm:pt modelId="{D6491367-FE86-424F-BA96-93804DAB8335}" type="parTrans" cxnId="{1E1A5BE1-B1AB-4264-9CF6-92D536585A92}">
      <dgm:prSet/>
      <dgm:spPr/>
      <dgm:t>
        <a:bodyPr/>
        <a:lstStyle/>
        <a:p>
          <a:endParaRPr lang="en-US"/>
        </a:p>
      </dgm:t>
    </dgm:pt>
    <dgm:pt modelId="{ACB19781-9459-4081-9B86-74EDC1907B3D}" type="sibTrans" cxnId="{1E1A5BE1-B1AB-4264-9CF6-92D536585A92}">
      <dgm:prSet/>
      <dgm:spPr/>
      <dgm:t>
        <a:bodyPr/>
        <a:lstStyle/>
        <a:p>
          <a:endParaRPr lang="en-US"/>
        </a:p>
      </dgm:t>
    </dgm:pt>
    <dgm:pt modelId="{F3ED9B68-D2C0-4D1D-B5B3-F3F264EA21F8}">
      <dgm:prSet/>
      <dgm:spPr/>
      <dgm:t>
        <a:bodyPr/>
        <a:lstStyle/>
        <a:p>
          <a:r>
            <a:rPr lang="en-US"/>
            <a:t>Points out commonly raised issues in the form of tags</a:t>
          </a:r>
        </a:p>
      </dgm:t>
    </dgm:pt>
    <dgm:pt modelId="{CD5FFD6A-0B65-4645-B0E9-AC0BC528DC68}" type="parTrans" cxnId="{76AE6CCF-43ED-450E-B0CE-F869E2556E11}">
      <dgm:prSet/>
      <dgm:spPr/>
      <dgm:t>
        <a:bodyPr/>
        <a:lstStyle/>
        <a:p>
          <a:endParaRPr lang="en-US"/>
        </a:p>
      </dgm:t>
    </dgm:pt>
    <dgm:pt modelId="{E008C960-0DF9-405A-893E-63C94CB2C255}" type="sibTrans" cxnId="{76AE6CCF-43ED-450E-B0CE-F869E2556E11}">
      <dgm:prSet/>
      <dgm:spPr/>
      <dgm:t>
        <a:bodyPr/>
        <a:lstStyle/>
        <a:p>
          <a:endParaRPr lang="en-US"/>
        </a:p>
      </dgm:t>
    </dgm:pt>
    <dgm:pt modelId="{65245F8A-0BC5-4844-ACA5-F451B1B0C347}">
      <dgm:prSet/>
      <dgm:spPr/>
      <dgm:t>
        <a:bodyPr/>
        <a:lstStyle/>
        <a:p>
          <a:r>
            <a:rPr lang="en-US"/>
            <a:t>Identifies region-wise reviews and high performing agents</a:t>
          </a:r>
        </a:p>
      </dgm:t>
    </dgm:pt>
    <dgm:pt modelId="{4154B7A1-5414-4A48-ADEE-9E5AB0AFE428}" type="parTrans" cxnId="{C927081F-69B8-484F-8DD2-4F0EF328E2DC}">
      <dgm:prSet/>
      <dgm:spPr/>
      <dgm:t>
        <a:bodyPr/>
        <a:lstStyle/>
        <a:p>
          <a:endParaRPr lang="en-US"/>
        </a:p>
      </dgm:t>
    </dgm:pt>
    <dgm:pt modelId="{545F949A-B9A9-46AB-AA1F-A9F8FAD1DDCB}" type="sibTrans" cxnId="{C927081F-69B8-484F-8DD2-4F0EF328E2DC}">
      <dgm:prSet/>
      <dgm:spPr/>
      <dgm:t>
        <a:bodyPr/>
        <a:lstStyle/>
        <a:p>
          <a:endParaRPr lang="en-US"/>
        </a:p>
      </dgm:t>
    </dgm:pt>
    <dgm:pt modelId="{BC391E4C-6818-4E5C-A9A2-008E394628E4}" type="pres">
      <dgm:prSet presAssocID="{840BEC55-FC95-4787-8B87-2E62A3A58090}" presName="vert0" presStyleCnt="0">
        <dgm:presLayoutVars>
          <dgm:dir/>
          <dgm:animOne val="branch"/>
          <dgm:animLvl val="lvl"/>
        </dgm:presLayoutVars>
      </dgm:prSet>
      <dgm:spPr/>
    </dgm:pt>
    <dgm:pt modelId="{DF4A8892-C8BC-47FF-AF29-EFFFE620E16E}" type="pres">
      <dgm:prSet presAssocID="{D254A5B3-4BB1-4785-8954-C00AFF2016C2}" presName="thickLine" presStyleLbl="alignNode1" presStyleIdx="0" presStyleCnt="5"/>
      <dgm:spPr/>
    </dgm:pt>
    <dgm:pt modelId="{1A1E1399-B04E-4442-B852-12E0DC30B1AB}" type="pres">
      <dgm:prSet presAssocID="{D254A5B3-4BB1-4785-8954-C00AFF2016C2}" presName="horz1" presStyleCnt="0"/>
      <dgm:spPr/>
    </dgm:pt>
    <dgm:pt modelId="{6DD48F2A-0406-4C17-9B32-31C251BE606E}" type="pres">
      <dgm:prSet presAssocID="{D254A5B3-4BB1-4785-8954-C00AFF2016C2}" presName="tx1" presStyleLbl="revTx" presStyleIdx="0" presStyleCnt="5"/>
      <dgm:spPr/>
    </dgm:pt>
    <dgm:pt modelId="{2CF8B5EE-F3DB-464B-B6EA-2E50BCD7D7EC}" type="pres">
      <dgm:prSet presAssocID="{D254A5B3-4BB1-4785-8954-C00AFF2016C2}" presName="vert1" presStyleCnt="0"/>
      <dgm:spPr/>
    </dgm:pt>
    <dgm:pt modelId="{B3825E49-E350-4123-9ED0-FE55EEFC8BC0}" type="pres">
      <dgm:prSet presAssocID="{9A6FEBF9-30FA-41E6-8796-CC53A27D4379}" presName="thickLine" presStyleLbl="alignNode1" presStyleIdx="1" presStyleCnt="5"/>
      <dgm:spPr/>
    </dgm:pt>
    <dgm:pt modelId="{73BE6891-AD2E-4D95-8992-A53E04B47E24}" type="pres">
      <dgm:prSet presAssocID="{9A6FEBF9-30FA-41E6-8796-CC53A27D4379}" presName="horz1" presStyleCnt="0"/>
      <dgm:spPr/>
    </dgm:pt>
    <dgm:pt modelId="{11DC5C24-7886-4E4D-B476-3826C823F421}" type="pres">
      <dgm:prSet presAssocID="{9A6FEBF9-30FA-41E6-8796-CC53A27D4379}" presName="tx1" presStyleLbl="revTx" presStyleIdx="1" presStyleCnt="5"/>
      <dgm:spPr/>
    </dgm:pt>
    <dgm:pt modelId="{05429A00-806C-416B-AE8F-34784740B692}" type="pres">
      <dgm:prSet presAssocID="{9A6FEBF9-30FA-41E6-8796-CC53A27D4379}" presName="vert1" presStyleCnt="0"/>
      <dgm:spPr/>
    </dgm:pt>
    <dgm:pt modelId="{AE4AE875-7BD6-48BC-8135-C97A304CE7DE}" type="pres">
      <dgm:prSet presAssocID="{E617F4AB-9A77-476F-A970-2E1390B77160}" presName="thickLine" presStyleLbl="alignNode1" presStyleIdx="2" presStyleCnt="5"/>
      <dgm:spPr/>
    </dgm:pt>
    <dgm:pt modelId="{4079C449-05B1-456E-9D28-FCD8A75CAC66}" type="pres">
      <dgm:prSet presAssocID="{E617F4AB-9A77-476F-A970-2E1390B77160}" presName="horz1" presStyleCnt="0"/>
      <dgm:spPr/>
    </dgm:pt>
    <dgm:pt modelId="{C7F6D02D-4284-4140-BACE-A38DAA8CD529}" type="pres">
      <dgm:prSet presAssocID="{E617F4AB-9A77-476F-A970-2E1390B77160}" presName="tx1" presStyleLbl="revTx" presStyleIdx="2" presStyleCnt="5"/>
      <dgm:spPr/>
    </dgm:pt>
    <dgm:pt modelId="{4D3A693D-49A6-4AA9-AF41-A4E029D8E72D}" type="pres">
      <dgm:prSet presAssocID="{E617F4AB-9A77-476F-A970-2E1390B77160}" presName="vert1" presStyleCnt="0"/>
      <dgm:spPr/>
    </dgm:pt>
    <dgm:pt modelId="{18AA5C20-E7C2-4B18-8DC5-A9A41CCB3502}" type="pres">
      <dgm:prSet presAssocID="{F3ED9B68-D2C0-4D1D-B5B3-F3F264EA21F8}" presName="thickLine" presStyleLbl="alignNode1" presStyleIdx="3" presStyleCnt="5"/>
      <dgm:spPr/>
    </dgm:pt>
    <dgm:pt modelId="{AB7351BC-3163-4A79-98CC-EEA3685CA533}" type="pres">
      <dgm:prSet presAssocID="{F3ED9B68-D2C0-4D1D-B5B3-F3F264EA21F8}" presName="horz1" presStyleCnt="0"/>
      <dgm:spPr/>
    </dgm:pt>
    <dgm:pt modelId="{ABE77F1B-052E-447F-99A1-2D9200D4564C}" type="pres">
      <dgm:prSet presAssocID="{F3ED9B68-D2C0-4D1D-B5B3-F3F264EA21F8}" presName="tx1" presStyleLbl="revTx" presStyleIdx="3" presStyleCnt="5"/>
      <dgm:spPr/>
    </dgm:pt>
    <dgm:pt modelId="{64CD8CB3-48E6-4D9F-890B-F76EB071A57C}" type="pres">
      <dgm:prSet presAssocID="{F3ED9B68-D2C0-4D1D-B5B3-F3F264EA21F8}" presName="vert1" presStyleCnt="0"/>
      <dgm:spPr/>
    </dgm:pt>
    <dgm:pt modelId="{F7B39B6F-A648-4183-A581-F00379D8AC51}" type="pres">
      <dgm:prSet presAssocID="{65245F8A-0BC5-4844-ACA5-F451B1B0C347}" presName="thickLine" presStyleLbl="alignNode1" presStyleIdx="4" presStyleCnt="5"/>
      <dgm:spPr/>
    </dgm:pt>
    <dgm:pt modelId="{5805402F-D408-4AFD-BC9E-F90EA2035C37}" type="pres">
      <dgm:prSet presAssocID="{65245F8A-0BC5-4844-ACA5-F451B1B0C347}" presName="horz1" presStyleCnt="0"/>
      <dgm:spPr/>
    </dgm:pt>
    <dgm:pt modelId="{AD4D1282-1E74-4730-AEEC-67B6FEFFF119}" type="pres">
      <dgm:prSet presAssocID="{65245F8A-0BC5-4844-ACA5-F451B1B0C347}" presName="tx1" presStyleLbl="revTx" presStyleIdx="4" presStyleCnt="5"/>
      <dgm:spPr/>
    </dgm:pt>
    <dgm:pt modelId="{C56BD659-345F-4DF3-AE26-414B731110F2}" type="pres">
      <dgm:prSet presAssocID="{65245F8A-0BC5-4844-ACA5-F451B1B0C347}" presName="vert1" presStyleCnt="0"/>
      <dgm:spPr/>
    </dgm:pt>
  </dgm:ptLst>
  <dgm:cxnLst>
    <dgm:cxn modelId="{428A461D-445D-418A-A14E-F21083916E99}" srcId="{840BEC55-FC95-4787-8B87-2E62A3A58090}" destId="{D254A5B3-4BB1-4785-8954-C00AFF2016C2}" srcOrd="0" destOrd="0" parTransId="{4ACED842-CDE2-4652-9079-FFBB108EA37B}" sibTransId="{D99962BD-18E6-4143-AD56-E7D85377205D}"/>
    <dgm:cxn modelId="{C927081F-69B8-484F-8DD2-4F0EF328E2DC}" srcId="{840BEC55-FC95-4787-8B87-2E62A3A58090}" destId="{65245F8A-0BC5-4844-ACA5-F451B1B0C347}" srcOrd="4" destOrd="0" parTransId="{4154B7A1-5414-4A48-ADEE-9E5AB0AFE428}" sibTransId="{545F949A-B9A9-46AB-AA1F-A9F8FAD1DDCB}"/>
    <dgm:cxn modelId="{8E15172F-3DF2-4EF6-A9E6-CFEA62586D11}" type="presOf" srcId="{9A6FEBF9-30FA-41E6-8796-CC53A27D4379}" destId="{11DC5C24-7886-4E4D-B476-3826C823F421}" srcOrd="0" destOrd="0" presId="urn:microsoft.com/office/officeart/2008/layout/LinedList"/>
    <dgm:cxn modelId="{F6C5986F-C7FD-4B9D-9619-F738A8A6F253}" type="presOf" srcId="{D254A5B3-4BB1-4785-8954-C00AFF2016C2}" destId="{6DD48F2A-0406-4C17-9B32-31C251BE606E}" srcOrd="0" destOrd="0" presId="urn:microsoft.com/office/officeart/2008/layout/LinedList"/>
    <dgm:cxn modelId="{A2E65F8E-8871-488D-AE7D-A732C76CB815}" type="presOf" srcId="{E617F4AB-9A77-476F-A970-2E1390B77160}" destId="{C7F6D02D-4284-4140-BACE-A38DAA8CD529}" srcOrd="0" destOrd="0" presId="urn:microsoft.com/office/officeart/2008/layout/LinedList"/>
    <dgm:cxn modelId="{EA038CC0-77D0-41AF-82F1-03F74D40284E}" type="presOf" srcId="{840BEC55-FC95-4787-8B87-2E62A3A58090}" destId="{BC391E4C-6818-4E5C-A9A2-008E394628E4}" srcOrd="0" destOrd="0" presId="urn:microsoft.com/office/officeart/2008/layout/LinedList"/>
    <dgm:cxn modelId="{76AE6CCF-43ED-450E-B0CE-F869E2556E11}" srcId="{840BEC55-FC95-4787-8B87-2E62A3A58090}" destId="{F3ED9B68-D2C0-4D1D-B5B3-F3F264EA21F8}" srcOrd="3" destOrd="0" parTransId="{CD5FFD6A-0B65-4645-B0E9-AC0BC528DC68}" sibTransId="{E008C960-0DF9-405A-893E-63C94CB2C255}"/>
    <dgm:cxn modelId="{B84DD7D2-A3C5-4566-A579-6201B47249C1}" type="presOf" srcId="{F3ED9B68-D2C0-4D1D-B5B3-F3F264EA21F8}" destId="{ABE77F1B-052E-447F-99A1-2D9200D4564C}" srcOrd="0" destOrd="0" presId="urn:microsoft.com/office/officeart/2008/layout/LinedList"/>
    <dgm:cxn modelId="{F4E53CD6-D207-4E53-8970-49D5287BE3DB}" type="presOf" srcId="{65245F8A-0BC5-4844-ACA5-F451B1B0C347}" destId="{AD4D1282-1E74-4730-AEEC-67B6FEFFF119}" srcOrd="0" destOrd="0" presId="urn:microsoft.com/office/officeart/2008/layout/LinedList"/>
    <dgm:cxn modelId="{1E1A5BE1-B1AB-4264-9CF6-92D536585A92}" srcId="{840BEC55-FC95-4787-8B87-2E62A3A58090}" destId="{E617F4AB-9A77-476F-A970-2E1390B77160}" srcOrd="2" destOrd="0" parTransId="{D6491367-FE86-424F-BA96-93804DAB8335}" sibTransId="{ACB19781-9459-4081-9B86-74EDC1907B3D}"/>
    <dgm:cxn modelId="{DC9E78F6-EC80-4732-9840-F87C09A45370}" srcId="{840BEC55-FC95-4787-8B87-2E62A3A58090}" destId="{9A6FEBF9-30FA-41E6-8796-CC53A27D4379}" srcOrd="1" destOrd="0" parTransId="{71196D29-F3E4-4242-A825-5C1D1B28D08E}" sibTransId="{965DE323-359C-4D21-8482-34B630AC7FFC}"/>
    <dgm:cxn modelId="{65340836-ADE5-49D4-AF77-99592A2549CC}" type="presParOf" srcId="{BC391E4C-6818-4E5C-A9A2-008E394628E4}" destId="{DF4A8892-C8BC-47FF-AF29-EFFFE620E16E}" srcOrd="0" destOrd="0" presId="urn:microsoft.com/office/officeart/2008/layout/LinedList"/>
    <dgm:cxn modelId="{13209FC6-3B71-478A-AA80-2A482223BD8B}" type="presParOf" srcId="{BC391E4C-6818-4E5C-A9A2-008E394628E4}" destId="{1A1E1399-B04E-4442-B852-12E0DC30B1AB}" srcOrd="1" destOrd="0" presId="urn:microsoft.com/office/officeart/2008/layout/LinedList"/>
    <dgm:cxn modelId="{157EC629-CEF1-4CEB-9045-A412A97B30B9}" type="presParOf" srcId="{1A1E1399-B04E-4442-B852-12E0DC30B1AB}" destId="{6DD48F2A-0406-4C17-9B32-31C251BE606E}" srcOrd="0" destOrd="0" presId="urn:microsoft.com/office/officeart/2008/layout/LinedList"/>
    <dgm:cxn modelId="{B586906F-A593-47B6-BEA5-7E419C0C7AA8}" type="presParOf" srcId="{1A1E1399-B04E-4442-B852-12E0DC30B1AB}" destId="{2CF8B5EE-F3DB-464B-B6EA-2E50BCD7D7EC}" srcOrd="1" destOrd="0" presId="urn:microsoft.com/office/officeart/2008/layout/LinedList"/>
    <dgm:cxn modelId="{E2859513-662C-4E0B-81DD-88193B7F0C5C}" type="presParOf" srcId="{BC391E4C-6818-4E5C-A9A2-008E394628E4}" destId="{B3825E49-E350-4123-9ED0-FE55EEFC8BC0}" srcOrd="2" destOrd="0" presId="urn:microsoft.com/office/officeart/2008/layout/LinedList"/>
    <dgm:cxn modelId="{697BCB06-E9E0-45A1-B9FA-C9CBAE81486C}" type="presParOf" srcId="{BC391E4C-6818-4E5C-A9A2-008E394628E4}" destId="{73BE6891-AD2E-4D95-8992-A53E04B47E24}" srcOrd="3" destOrd="0" presId="urn:microsoft.com/office/officeart/2008/layout/LinedList"/>
    <dgm:cxn modelId="{307DEA9C-2E09-44E7-ABF7-522A7D813F2F}" type="presParOf" srcId="{73BE6891-AD2E-4D95-8992-A53E04B47E24}" destId="{11DC5C24-7886-4E4D-B476-3826C823F421}" srcOrd="0" destOrd="0" presId="urn:microsoft.com/office/officeart/2008/layout/LinedList"/>
    <dgm:cxn modelId="{E8BBB773-31A4-4323-B7C8-4B3EFD1118A4}" type="presParOf" srcId="{73BE6891-AD2E-4D95-8992-A53E04B47E24}" destId="{05429A00-806C-416B-AE8F-34784740B692}" srcOrd="1" destOrd="0" presId="urn:microsoft.com/office/officeart/2008/layout/LinedList"/>
    <dgm:cxn modelId="{C114BED8-B16F-4518-895D-C25FDC8AA0ED}" type="presParOf" srcId="{BC391E4C-6818-4E5C-A9A2-008E394628E4}" destId="{AE4AE875-7BD6-48BC-8135-C97A304CE7DE}" srcOrd="4" destOrd="0" presId="urn:microsoft.com/office/officeart/2008/layout/LinedList"/>
    <dgm:cxn modelId="{59FD8543-1B54-4DDB-A7F0-4D116922A2F2}" type="presParOf" srcId="{BC391E4C-6818-4E5C-A9A2-008E394628E4}" destId="{4079C449-05B1-456E-9D28-FCD8A75CAC66}" srcOrd="5" destOrd="0" presId="urn:microsoft.com/office/officeart/2008/layout/LinedList"/>
    <dgm:cxn modelId="{7AFFFC66-4891-4175-BBAF-75F7D1A8349B}" type="presParOf" srcId="{4079C449-05B1-456E-9D28-FCD8A75CAC66}" destId="{C7F6D02D-4284-4140-BACE-A38DAA8CD529}" srcOrd="0" destOrd="0" presId="urn:microsoft.com/office/officeart/2008/layout/LinedList"/>
    <dgm:cxn modelId="{111569FF-511F-494A-9207-2AE82BBBA0D1}" type="presParOf" srcId="{4079C449-05B1-456E-9D28-FCD8A75CAC66}" destId="{4D3A693D-49A6-4AA9-AF41-A4E029D8E72D}" srcOrd="1" destOrd="0" presId="urn:microsoft.com/office/officeart/2008/layout/LinedList"/>
    <dgm:cxn modelId="{ACB31886-852D-44C8-9851-A86AF9CEA120}" type="presParOf" srcId="{BC391E4C-6818-4E5C-A9A2-008E394628E4}" destId="{18AA5C20-E7C2-4B18-8DC5-A9A41CCB3502}" srcOrd="6" destOrd="0" presId="urn:microsoft.com/office/officeart/2008/layout/LinedList"/>
    <dgm:cxn modelId="{9D653EA2-E7B7-4693-AA95-3A17E09204DA}" type="presParOf" srcId="{BC391E4C-6818-4E5C-A9A2-008E394628E4}" destId="{AB7351BC-3163-4A79-98CC-EEA3685CA533}" srcOrd="7" destOrd="0" presId="urn:microsoft.com/office/officeart/2008/layout/LinedList"/>
    <dgm:cxn modelId="{41B720B6-F170-442D-9B14-E9FF6CF3CF61}" type="presParOf" srcId="{AB7351BC-3163-4A79-98CC-EEA3685CA533}" destId="{ABE77F1B-052E-447F-99A1-2D9200D4564C}" srcOrd="0" destOrd="0" presId="urn:microsoft.com/office/officeart/2008/layout/LinedList"/>
    <dgm:cxn modelId="{C3244D09-7565-4D40-98D1-40AA0657DB43}" type="presParOf" srcId="{AB7351BC-3163-4A79-98CC-EEA3685CA533}" destId="{64CD8CB3-48E6-4D9F-890B-F76EB071A57C}" srcOrd="1" destOrd="0" presId="urn:microsoft.com/office/officeart/2008/layout/LinedList"/>
    <dgm:cxn modelId="{D0B16DD4-08CF-44BC-AAE1-ED2517BFB0B6}" type="presParOf" srcId="{BC391E4C-6818-4E5C-A9A2-008E394628E4}" destId="{F7B39B6F-A648-4183-A581-F00379D8AC51}" srcOrd="8" destOrd="0" presId="urn:microsoft.com/office/officeart/2008/layout/LinedList"/>
    <dgm:cxn modelId="{D349F536-CE0B-427B-9887-0F0BF45B26DC}" type="presParOf" srcId="{BC391E4C-6818-4E5C-A9A2-008E394628E4}" destId="{5805402F-D408-4AFD-BC9E-F90EA2035C37}" srcOrd="9" destOrd="0" presId="urn:microsoft.com/office/officeart/2008/layout/LinedList"/>
    <dgm:cxn modelId="{24874D9E-41A0-46A1-B8BB-EB90C90BE50F}" type="presParOf" srcId="{5805402F-D408-4AFD-BC9E-F90EA2035C37}" destId="{AD4D1282-1E74-4730-AEEC-67B6FEFFF119}" srcOrd="0" destOrd="0" presId="urn:microsoft.com/office/officeart/2008/layout/LinedList"/>
    <dgm:cxn modelId="{DBAF0139-E77F-4182-827D-F1DC069D0505}" type="presParOf" srcId="{5805402F-D408-4AFD-BC9E-F90EA2035C37}" destId="{C56BD659-345F-4DF3-AE26-414B731110F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BE915B-65C8-40F1-9CEF-8CFF60EFB549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4C0C29-2914-4850-88D4-B5F1AF9B5076}">
      <dgm:prSet phldrT="[Text]" phldr="0"/>
      <dgm:spPr/>
      <dgm:t>
        <a:bodyPr/>
        <a:lstStyle/>
        <a:p>
          <a:r>
            <a:rPr lang="en-US" dirty="0">
              <a:latin typeface="Trade Gothic Next Cond"/>
            </a:rPr>
            <a:t>Cost</a:t>
          </a:r>
          <a:endParaRPr lang="en-US" dirty="0"/>
        </a:p>
      </dgm:t>
    </dgm:pt>
    <dgm:pt modelId="{504EB8B4-6D3C-479F-8313-15586541D584}" type="parTrans" cxnId="{E4765D9F-82DF-4F37-B165-E13059068DED}">
      <dgm:prSet/>
      <dgm:spPr/>
      <dgm:t>
        <a:bodyPr/>
        <a:lstStyle/>
        <a:p>
          <a:endParaRPr lang="en-US"/>
        </a:p>
      </dgm:t>
    </dgm:pt>
    <dgm:pt modelId="{4FFF8CD3-8D41-4EF4-889F-14173EF09128}" type="sibTrans" cxnId="{E4765D9F-82DF-4F37-B165-E13059068DED}">
      <dgm:prSet/>
      <dgm:spPr/>
      <dgm:t>
        <a:bodyPr/>
        <a:lstStyle/>
        <a:p>
          <a:endParaRPr lang="en-US"/>
        </a:p>
      </dgm:t>
    </dgm:pt>
    <dgm:pt modelId="{4699E66B-1858-4CC4-BA9F-D6FE6D9953D3}">
      <dgm:prSet phldrT="[Text]" phldr="0"/>
      <dgm:spPr/>
      <dgm:t>
        <a:bodyPr/>
        <a:lstStyle/>
        <a:p>
          <a:r>
            <a:rPr lang="en-US" dirty="0">
              <a:latin typeface="Trade Gothic Next Cond"/>
            </a:rPr>
            <a:t>Home</a:t>
          </a:r>
          <a:endParaRPr lang="en-US" dirty="0"/>
        </a:p>
      </dgm:t>
    </dgm:pt>
    <dgm:pt modelId="{72728499-F2A4-488D-BD21-79EFED914C50}" type="parTrans" cxnId="{742D27E4-DAD5-481D-B4BB-C4DB33DF934B}">
      <dgm:prSet/>
      <dgm:spPr/>
      <dgm:t>
        <a:bodyPr/>
        <a:lstStyle/>
        <a:p>
          <a:endParaRPr lang="en-US"/>
        </a:p>
      </dgm:t>
    </dgm:pt>
    <dgm:pt modelId="{8E13D8A4-2377-4E68-993D-D375BA94C0A1}" type="sibTrans" cxnId="{742D27E4-DAD5-481D-B4BB-C4DB33DF934B}">
      <dgm:prSet/>
      <dgm:spPr/>
      <dgm:t>
        <a:bodyPr/>
        <a:lstStyle/>
        <a:p>
          <a:endParaRPr lang="en-US"/>
        </a:p>
      </dgm:t>
    </dgm:pt>
    <dgm:pt modelId="{3B22CCE3-3C45-4E16-B731-AA164883CCCF}">
      <dgm:prSet phldrT="[Text]" phldr="0"/>
      <dgm:spPr/>
      <dgm:t>
        <a:bodyPr/>
        <a:lstStyle/>
        <a:p>
          <a:r>
            <a:rPr lang="en-US" dirty="0">
              <a:latin typeface="Trade Gothic Next Cond"/>
            </a:rPr>
            <a:t>Worth</a:t>
          </a:r>
          <a:endParaRPr lang="en-US" dirty="0"/>
        </a:p>
      </dgm:t>
    </dgm:pt>
    <dgm:pt modelId="{E51EAA5B-E395-4B4D-861D-887157C2FE9C}" type="parTrans" cxnId="{36FB3990-0899-4E5F-8FF0-65C267FEC8C3}">
      <dgm:prSet/>
      <dgm:spPr/>
      <dgm:t>
        <a:bodyPr/>
        <a:lstStyle/>
        <a:p>
          <a:endParaRPr lang="en-US"/>
        </a:p>
      </dgm:t>
    </dgm:pt>
    <dgm:pt modelId="{9E26CFF2-39DA-415E-A282-D485FB373113}" type="sibTrans" cxnId="{36FB3990-0899-4E5F-8FF0-65C267FEC8C3}">
      <dgm:prSet/>
      <dgm:spPr/>
      <dgm:t>
        <a:bodyPr/>
        <a:lstStyle/>
        <a:p>
          <a:endParaRPr lang="en-US"/>
        </a:p>
      </dgm:t>
    </dgm:pt>
    <dgm:pt modelId="{397C3C19-1EA9-4CEC-BEED-E79B3DC5587D}">
      <dgm:prSet phldrT="[Text]" phldr="0"/>
      <dgm:spPr/>
      <dgm:t>
        <a:bodyPr/>
        <a:lstStyle/>
        <a:p>
          <a:r>
            <a:rPr lang="en-US" dirty="0">
              <a:latin typeface="Trade Gothic Next Cond"/>
            </a:rPr>
            <a:t>FHA</a:t>
          </a:r>
          <a:endParaRPr lang="en-US" dirty="0"/>
        </a:p>
      </dgm:t>
    </dgm:pt>
    <dgm:pt modelId="{401E9DFC-69D3-466E-9267-46883EEACC0E}" type="parTrans" cxnId="{D6DB2B66-BF6C-4336-B302-B2E31AABC94D}">
      <dgm:prSet/>
      <dgm:spPr/>
      <dgm:t>
        <a:bodyPr/>
        <a:lstStyle/>
        <a:p>
          <a:endParaRPr lang="en-US"/>
        </a:p>
      </dgm:t>
    </dgm:pt>
    <dgm:pt modelId="{C37F14B8-4A05-499B-9E2F-821C4569EC8E}" type="sibTrans" cxnId="{D6DB2B66-BF6C-4336-B302-B2E31AABC94D}">
      <dgm:prSet/>
      <dgm:spPr/>
      <dgm:t>
        <a:bodyPr/>
        <a:lstStyle/>
        <a:p>
          <a:endParaRPr lang="en-US"/>
        </a:p>
      </dgm:t>
    </dgm:pt>
    <dgm:pt modelId="{3783D846-B62F-4B00-B469-58B6192424BD}">
      <dgm:prSet phldrT="[Text]" phldr="0"/>
      <dgm:spPr/>
      <dgm:t>
        <a:bodyPr/>
        <a:lstStyle/>
        <a:p>
          <a:r>
            <a:rPr lang="en-US" dirty="0" err="1">
              <a:latin typeface="Trade Gothic Next Cond"/>
            </a:rPr>
            <a:t>Neighbourhood</a:t>
          </a:r>
          <a:endParaRPr lang="en-US" dirty="0" err="1"/>
        </a:p>
      </dgm:t>
    </dgm:pt>
    <dgm:pt modelId="{E17BB1F9-E73F-4E28-B6B0-3C52CA3399E4}" type="parTrans" cxnId="{FD111CC7-2110-482E-BEAB-9F5CB623FB6E}">
      <dgm:prSet/>
      <dgm:spPr/>
      <dgm:t>
        <a:bodyPr/>
        <a:lstStyle/>
        <a:p>
          <a:endParaRPr lang="en-US"/>
        </a:p>
      </dgm:t>
    </dgm:pt>
    <dgm:pt modelId="{BC82DE70-4A9E-4DF3-B3F9-06333B6FEB83}" type="sibTrans" cxnId="{FD111CC7-2110-482E-BEAB-9F5CB623FB6E}">
      <dgm:prSet/>
      <dgm:spPr/>
      <dgm:t>
        <a:bodyPr/>
        <a:lstStyle/>
        <a:p>
          <a:endParaRPr lang="en-US"/>
        </a:p>
      </dgm:t>
    </dgm:pt>
    <dgm:pt modelId="{725BE2C3-8CD0-42AA-9C09-6CF6EBC267D0}">
      <dgm:prSet phldrT="[Text]" phldr="0"/>
      <dgm:spPr/>
      <dgm:t>
        <a:bodyPr/>
        <a:lstStyle/>
        <a:p>
          <a:r>
            <a:rPr lang="en-US" dirty="0">
              <a:latin typeface="Trade Gothic Next Cond"/>
            </a:rPr>
            <a:t>Realtor</a:t>
          </a:r>
          <a:endParaRPr lang="en-US" dirty="0"/>
        </a:p>
      </dgm:t>
    </dgm:pt>
    <dgm:pt modelId="{A360D478-4F70-415A-AEA5-6051699247BE}" type="parTrans" cxnId="{B40C7C57-271E-4D8C-ADDD-320DD22B3F1A}">
      <dgm:prSet/>
      <dgm:spPr/>
      <dgm:t>
        <a:bodyPr/>
        <a:lstStyle/>
        <a:p>
          <a:endParaRPr lang="en-US"/>
        </a:p>
      </dgm:t>
    </dgm:pt>
    <dgm:pt modelId="{70BA83DA-BFF0-4B46-8B56-826CB72B1FFB}" type="sibTrans" cxnId="{B40C7C57-271E-4D8C-ADDD-320DD22B3F1A}">
      <dgm:prSet/>
      <dgm:spPr/>
      <dgm:t>
        <a:bodyPr/>
        <a:lstStyle/>
        <a:p>
          <a:endParaRPr lang="en-US"/>
        </a:p>
      </dgm:t>
    </dgm:pt>
    <dgm:pt modelId="{88FB45D3-8749-4BC4-B694-C5115FB71D68}" type="pres">
      <dgm:prSet presAssocID="{7BBE915B-65C8-40F1-9CEF-8CFF60EFB54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DFD4F7-32F2-4FA7-A459-6183A23B049A}" type="pres">
      <dgm:prSet presAssocID="{674C0C29-2914-4850-88D4-B5F1AF9B5076}" presName="vertOne" presStyleCnt="0"/>
      <dgm:spPr/>
    </dgm:pt>
    <dgm:pt modelId="{917B4448-1A38-4FC9-AF27-914D797A013E}" type="pres">
      <dgm:prSet presAssocID="{674C0C29-2914-4850-88D4-B5F1AF9B5076}" presName="txOne" presStyleLbl="node0" presStyleIdx="0" presStyleCnt="1">
        <dgm:presLayoutVars>
          <dgm:chPref val="3"/>
        </dgm:presLayoutVars>
      </dgm:prSet>
      <dgm:spPr/>
    </dgm:pt>
    <dgm:pt modelId="{1BD28242-2F91-46CC-A058-2198D4E77FF2}" type="pres">
      <dgm:prSet presAssocID="{674C0C29-2914-4850-88D4-B5F1AF9B5076}" presName="parTransOne" presStyleCnt="0"/>
      <dgm:spPr/>
    </dgm:pt>
    <dgm:pt modelId="{16508464-D78B-4204-AAC8-C4643E121F7F}" type="pres">
      <dgm:prSet presAssocID="{674C0C29-2914-4850-88D4-B5F1AF9B5076}" presName="horzOne" presStyleCnt="0"/>
      <dgm:spPr/>
    </dgm:pt>
    <dgm:pt modelId="{FD1B70D7-FA84-461E-BB9C-3B7CBCE7A2D9}" type="pres">
      <dgm:prSet presAssocID="{4699E66B-1858-4CC4-BA9F-D6FE6D9953D3}" presName="vertTwo" presStyleCnt="0"/>
      <dgm:spPr/>
    </dgm:pt>
    <dgm:pt modelId="{CCC3E0A1-FF70-4FBD-8A17-4A2233374502}" type="pres">
      <dgm:prSet presAssocID="{4699E66B-1858-4CC4-BA9F-D6FE6D9953D3}" presName="txTwo" presStyleLbl="node2" presStyleIdx="0" presStyleCnt="2">
        <dgm:presLayoutVars>
          <dgm:chPref val="3"/>
        </dgm:presLayoutVars>
      </dgm:prSet>
      <dgm:spPr/>
    </dgm:pt>
    <dgm:pt modelId="{1FF75772-B3D6-4800-9381-04321F141AB5}" type="pres">
      <dgm:prSet presAssocID="{4699E66B-1858-4CC4-BA9F-D6FE6D9953D3}" presName="parTransTwo" presStyleCnt="0"/>
      <dgm:spPr/>
    </dgm:pt>
    <dgm:pt modelId="{C211A79B-A1C5-4A0E-8590-787A3F9CD510}" type="pres">
      <dgm:prSet presAssocID="{4699E66B-1858-4CC4-BA9F-D6FE6D9953D3}" presName="horzTwo" presStyleCnt="0"/>
      <dgm:spPr/>
    </dgm:pt>
    <dgm:pt modelId="{2BC30390-6C79-4742-BA45-A85A63FCA28E}" type="pres">
      <dgm:prSet presAssocID="{3B22CCE3-3C45-4E16-B731-AA164883CCCF}" presName="vertThree" presStyleCnt="0"/>
      <dgm:spPr/>
    </dgm:pt>
    <dgm:pt modelId="{50BACEB3-519B-4076-8760-F9E0191AA94E}" type="pres">
      <dgm:prSet presAssocID="{3B22CCE3-3C45-4E16-B731-AA164883CCCF}" presName="txThree" presStyleLbl="node3" presStyleIdx="0" presStyleCnt="3">
        <dgm:presLayoutVars>
          <dgm:chPref val="3"/>
        </dgm:presLayoutVars>
      </dgm:prSet>
      <dgm:spPr/>
    </dgm:pt>
    <dgm:pt modelId="{1389982E-2092-4E6E-BB53-A886F2B4AD40}" type="pres">
      <dgm:prSet presAssocID="{3B22CCE3-3C45-4E16-B731-AA164883CCCF}" presName="horzThree" presStyleCnt="0"/>
      <dgm:spPr/>
    </dgm:pt>
    <dgm:pt modelId="{5F6F497B-A324-4FA9-B189-FE24A742C424}" type="pres">
      <dgm:prSet presAssocID="{9E26CFF2-39DA-415E-A282-D485FB373113}" presName="sibSpaceThree" presStyleCnt="0"/>
      <dgm:spPr/>
    </dgm:pt>
    <dgm:pt modelId="{D8602C13-F34C-4B85-8834-54387A0086CA}" type="pres">
      <dgm:prSet presAssocID="{397C3C19-1EA9-4CEC-BEED-E79B3DC5587D}" presName="vertThree" presStyleCnt="0"/>
      <dgm:spPr/>
    </dgm:pt>
    <dgm:pt modelId="{D71C1150-8203-4750-9BEC-37D8F73DED64}" type="pres">
      <dgm:prSet presAssocID="{397C3C19-1EA9-4CEC-BEED-E79B3DC5587D}" presName="txThree" presStyleLbl="node3" presStyleIdx="1" presStyleCnt="3">
        <dgm:presLayoutVars>
          <dgm:chPref val="3"/>
        </dgm:presLayoutVars>
      </dgm:prSet>
      <dgm:spPr/>
    </dgm:pt>
    <dgm:pt modelId="{D45BD3EA-EE11-43F7-888D-8D5072DFC439}" type="pres">
      <dgm:prSet presAssocID="{397C3C19-1EA9-4CEC-BEED-E79B3DC5587D}" presName="horzThree" presStyleCnt="0"/>
      <dgm:spPr/>
    </dgm:pt>
    <dgm:pt modelId="{A8DBB644-3E6E-4B09-9282-372406384FB4}" type="pres">
      <dgm:prSet presAssocID="{8E13D8A4-2377-4E68-993D-D375BA94C0A1}" presName="sibSpaceTwo" presStyleCnt="0"/>
      <dgm:spPr/>
    </dgm:pt>
    <dgm:pt modelId="{E72B476C-7FB2-42FF-A582-082709334B21}" type="pres">
      <dgm:prSet presAssocID="{3783D846-B62F-4B00-B469-58B6192424BD}" presName="vertTwo" presStyleCnt="0"/>
      <dgm:spPr/>
    </dgm:pt>
    <dgm:pt modelId="{6DB9DAEB-100A-4CEC-BE71-6096CA4C86E6}" type="pres">
      <dgm:prSet presAssocID="{3783D846-B62F-4B00-B469-58B6192424BD}" presName="txTwo" presStyleLbl="node2" presStyleIdx="1" presStyleCnt="2">
        <dgm:presLayoutVars>
          <dgm:chPref val="3"/>
        </dgm:presLayoutVars>
      </dgm:prSet>
      <dgm:spPr/>
    </dgm:pt>
    <dgm:pt modelId="{EB8272DF-D907-4EAE-B962-07F398B1F947}" type="pres">
      <dgm:prSet presAssocID="{3783D846-B62F-4B00-B469-58B6192424BD}" presName="parTransTwo" presStyleCnt="0"/>
      <dgm:spPr/>
    </dgm:pt>
    <dgm:pt modelId="{3E4A305F-0237-47A1-8AD5-6CB7AE71DC9E}" type="pres">
      <dgm:prSet presAssocID="{3783D846-B62F-4B00-B469-58B6192424BD}" presName="horzTwo" presStyleCnt="0"/>
      <dgm:spPr/>
    </dgm:pt>
    <dgm:pt modelId="{0125ED05-1D58-410D-86ED-7E143ED9B78E}" type="pres">
      <dgm:prSet presAssocID="{725BE2C3-8CD0-42AA-9C09-6CF6EBC267D0}" presName="vertThree" presStyleCnt="0"/>
      <dgm:spPr/>
    </dgm:pt>
    <dgm:pt modelId="{9116E3E0-0760-45B7-A52E-EF52D4481F00}" type="pres">
      <dgm:prSet presAssocID="{725BE2C3-8CD0-42AA-9C09-6CF6EBC267D0}" presName="txThree" presStyleLbl="node3" presStyleIdx="2" presStyleCnt="3">
        <dgm:presLayoutVars>
          <dgm:chPref val="3"/>
        </dgm:presLayoutVars>
      </dgm:prSet>
      <dgm:spPr/>
    </dgm:pt>
    <dgm:pt modelId="{4A8EF705-CA82-4AA4-9E72-ED5A376F4311}" type="pres">
      <dgm:prSet presAssocID="{725BE2C3-8CD0-42AA-9C09-6CF6EBC267D0}" presName="horzThree" presStyleCnt="0"/>
      <dgm:spPr/>
    </dgm:pt>
  </dgm:ptLst>
  <dgm:cxnLst>
    <dgm:cxn modelId="{60C05C12-D63C-4C85-AC67-429FDA1C4B67}" type="presOf" srcId="{674C0C29-2914-4850-88D4-B5F1AF9B5076}" destId="{917B4448-1A38-4FC9-AF27-914D797A013E}" srcOrd="0" destOrd="0" presId="urn:microsoft.com/office/officeart/2005/8/layout/hierarchy4"/>
    <dgm:cxn modelId="{CA947D33-7309-45F2-A3ED-30E3F80C4497}" type="presOf" srcId="{725BE2C3-8CD0-42AA-9C09-6CF6EBC267D0}" destId="{9116E3E0-0760-45B7-A52E-EF52D4481F00}" srcOrd="0" destOrd="0" presId="urn:microsoft.com/office/officeart/2005/8/layout/hierarchy4"/>
    <dgm:cxn modelId="{F8DB405C-9B5E-4C24-97F4-8786DA74AEEF}" type="presOf" srcId="{397C3C19-1EA9-4CEC-BEED-E79B3DC5587D}" destId="{D71C1150-8203-4750-9BEC-37D8F73DED64}" srcOrd="0" destOrd="0" presId="urn:microsoft.com/office/officeart/2005/8/layout/hierarchy4"/>
    <dgm:cxn modelId="{D6DB2B66-BF6C-4336-B302-B2E31AABC94D}" srcId="{4699E66B-1858-4CC4-BA9F-D6FE6D9953D3}" destId="{397C3C19-1EA9-4CEC-BEED-E79B3DC5587D}" srcOrd="1" destOrd="0" parTransId="{401E9DFC-69D3-466E-9267-46883EEACC0E}" sibTransId="{C37F14B8-4A05-499B-9E2F-821C4569EC8E}"/>
    <dgm:cxn modelId="{B40C7C57-271E-4D8C-ADDD-320DD22B3F1A}" srcId="{3783D846-B62F-4B00-B469-58B6192424BD}" destId="{725BE2C3-8CD0-42AA-9C09-6CF6EBC267D0}" srcOrd="0" destOrd="0" parTransId="{A360D478-4F70-415A-AEA5-6051699247BE}" sibTransId="{70BA83DA-BFF0-4B46-8B56-826CB72B1FFB}"/>
    <dgm:cxn modelId="{B1B4407D-5B31-426C-B7AC-3346830F8BE1}" type="presOf" srcId="{3783D846-B62F-4B00-B469-58B6192424BD}" destId="{6DB9DAEB-100A-4CEC-BE71-6096CA4C86E6}" srcOrd="0" destOrd="0" presId="urn:microsoft.com/office/officeart/2005/8/layout/hierarchy4"/>
    <dgm:cxn modelId="{36FB3990-0899-4E5F-8FF0-65C267FEC8C3}" srcId="{4699E66B-1858-4CC4-BA9F-D6FE6D9953D3}" destId="{3B22CCE3-3C45-4E16-B731-AA164883CCCF}" srcOrd="0" destOrd="0" parTransId="{E51EAA5B-E395-4B4D-861D-887157C2FE9C}" sibTransId="{9E26CFF2-39DA-415E-A282-D485FB373113}"/>
    <dgm:cxn modelId="{E4765D9F-82DF-4F37-B165-E13059068DED}" srcId="{7BBE915B-65C8-40F1-9CEF-8CFF60EFB549}" destId="{674C0C29-2914-4850-88D4-B5F1AF9B5076}" srcOrd="0" destOrd="0" parTransId="{504EB8B4-6D3C-479F-8313-15586541D584}" sibTransId="{4FFF8CD3-8D41-4EF4-889F-14173EF09128}"/>
    <dgm:cxn modelId="{45FD68B7-6564-40E8-BD16-2AFAC9B7D5C3}" type="presOf" srcId="{3B22CCE3-3C45-4E16-B731-AA164883CCCF}" destId="{50BACEB3-519B-4076-8760-F9E0191AA94E}" srcOrd="0" destOrd="0" presId="urn:microsoft.com/office/officeart/2005/8/layout/hierarchy4"/>
    <dgm:cxn modelId="{F6E0FDC0-8169-473A-AC0B-C87AC228366D}" type="presOf" srcId="{4699E66B-1858-4CC4-BA9F-D6FE6D9953D3}" destId="{CCC3E0A1-FF70-4FBD-8A17-4A2233374502}" srcOrd="0" destOrd="0" presId="urn:microsoft.com/office/officeart/2005/8/layout/hierarchy4"/>
    <dgm:cxn modelId="{FD111CC7-2110-482E-BEAB-9F5CB623FB6E}" srcId="{674C0C29-2914-4850-88D4-B5F1AF9B5076}" destId="{3783D846-B62F-4B00-B469-58B6192424BD}" srcOrd="1" destOrd="0" parTransId="{E17BB1F9-E73F-4E28-B6B0-3C52CA3399E4}" sibTransId="{BC82DE70-4A9E-4DF3-B3F9-06333B6FEB83}"/>
    <dgm:cxn modelId="{742D27E4-DAD5-481D-B4BB-C4DB33DF934B}" srcId="{674C0C29-2914-4850-88D4-B5F1AF9B5076}" destId="{4699E66B-1858-4CC4-BA9F-D6FE6D9953D3}" srcOrd="0" destOrd="0" parTransId="{72728499-F2A4-488D-BD21-79EFED914C50}" sibTransId="{8E13D8A4-2377-4E68-993D-D375BA94C0A1}"/>
    <dgm:cxn modelId="{9AD071FF-E2EC-4708-9AEC-5C1B712F6458}" type="presOf" srcId="{7BBE915B-65C8-40F1-9CEF-8CFF60EFB549}" destId="{88FB45D3-8749-4BC4-B694-C5115FB71D68}" srcOrd="0" destOrd="0" presId="urn:microsoft.com/office/officeart/2005/8/layout/hierarchy4"/>
    <dgm:cxn modelId="{61E7572F-F7BD-4A0F-8E9A-0132F6A87358}" type="presParOf" srcId="{88FB45D3-8749-4BC4-B694-C5115FB71D68}" destId="{B9DFD4F7-32F2-4FA7-A459-6183A23B049A}" srcOrd="0" destOrd="0" presId="urn:microsoft.com/office/officeart/2005/8/layout/hierarchy4"/>
    <dgm:cxn modelId="{278EDA89-CE57-454E-8F9F-2ED53B314FA3}" type="presParOf" srcId="{B9DFD4F7-32F2-4FA7-A459-6183A23B049A}" destId="{917B4448-1A38-4FC9-AF27-914D797A013E}" srcOrd="0" destOrd="0" presId="urn:microsoft.com/office/officeart/2005/8/layout/hierarchy4"/>
    <dgm:cxn modelId="{AA6D0EDF-B70A-418B-88E2-60D37D2C6119}" type="presParOf" srcId="{B9DFD4F7-32F2-4FA7-A459-6183A23B049A}" destId="{1BD28242-2F91-46CC-A058-2198D4E77FF2}" srcOrd="1" destOrd="0" presId="urn:microsoft.com/office/officeart/2005/8/layout/hierarchy4"/>
    <dgm:cxn modelId="{4C66E363-B90D-467F-B9F2-D7DCFFD75EF2}" type="presParOf" srcId="{B9DFD4F7-32F2-4FA7-A459-6183A23B049A}" destId="{16508464-D78B-4204-AAC8-C4643E121F7F}" srcOrd="2" destOrd="0" presId="urn:microsoft.com/office/officeart/2005/8/layout/hierarchy4"/>
    <dgm:cxn modelId="{44C8AE42-7FCC-40F7-A93E-F78F1E5DC736}" type="presParOf" srcId="{16508464-D78B-4204-AAC8-C4643E121F7F}" destId="{FD1B70D7-FA84-461E-BB9C-3B7CBCE7A2D9}" srcOrd="0" destOrd="0" presId="urn:microsoft.com/office/officeart/2005/8/layout/hierarchy4"/>
    <dgm:cxn modelId="{704AB503-F5B9-4CAB-818F-0B8D2D2659B0}" type="presParOf" srcId="{FD1B70D7-FA84-461E-BB9C-3B7CBCE7A2D9}" destId="{CCC3E0A1-FF70-4FBD-8A17-4A2233374502}" srcOrd="0" destOrd="0" presId="urn:microsoft.com/office/officeart/2005/8/layout/hierarchy4"/>
    <dgm:cxn modelId="{F963981C-BC20-44D4-A092-D66C685DC25A}" type="presParOf" srcId="{FD1B70D7-FA84-461E-BB9C-3B7CBCE7A2D9}" destId="{1FF75772-B3D6-4800-9381-04321F141AB5}" srcOrd="1" destOrd="0" presId="urn:microsoft.com/office/officeart/2005/8/layout/hierarchy4"/>
    <dgm:cxn modelId="{7F8F97C7-7788-4376-AB31-3B0482EF8C28}" type="presParOf" srcId="{FD1B70D7-FA84-461E-BB9C-3B7CBCE7A2D9}" destId="{C211A79B-A1C5-4A0E-8590-787A3F9CD510}" srcOrd="2" destOrd="0" presId="urn:microsoft.com/office/officeart/2005/8/layout/hierarchy4"/>
    <dgm:cxn modelId="{23E492B0-5B71-4E50-9C3C-7241654654C4}" type="presParOf" srcId="{C211A79B-A1C5-4A0E-8590-787A3F9CD510}" destId="{2BC30390-6C79-4742-BA45-A85A63FCA28E}" srcOrd="0" destOrd="0" presId="urn:microsoft.com/office/officeart/2005/8/layout/hierarchy4"/>
    <dgm:cxn modelId="{59573F54-5497-43FA-9271-612131F9734A}" type="presParOf" srcId="{2BC30390-6C79-4742-BA45-A85A63FCA28E}" destId="{50BACEB3-519B-4076-8760-F9E0191AA94E}" srcOrd="0" destOrd="0" presId="urn:microsoft.com/office/officeart/2005/8/layout/hierarchy4"/>
    <dgm:cxn modelId="{E4ACDCF6-336F-471E-BCD8-A80005181002}" type="presParOf" srcId="{2BC30390-6C79-4742-BA45-A85A63FCA28E}" destId="{1389982E-2092-4E6E-BB53-A886F2B4AD40}" srcOrd="1" destOrd="0" presId="urn:microsoft.com/office/officeart/2005/8/layout/hierarchy4"/>
    <dgm:cxn modelId="{50DCA6C1-6F77-4E62-8FE0-A54E04AFDAF4}" type="presParOf" srcId="{C211A79B-A1C5-4A0E-8590-787A3F9CD510}" destId="{5F6F497B-A324-4FA9-B189-FE24A742C424}" srcOrd="1" destOrd="0" presId="urn:microsoft.com/office/officeart/2005/8/layout/hierarchy4"/>
    <dgm:cxn modelId="{40E88BEA-AD24-429A-A680-92A42871DED1}" type="presParOf" srcId="{C211A79B-A1C5-4A0E-8590-787A3F9CD510}" destId="{D8602C13-F34C-4B85-8834-54387A0086CA}" srcOrd="2" destOrd="0" presId="urn:microsoft.com/office/officeart/2005/8/layout/hierarchy4"/>
    <dgm:cxn modelId="{B58683AF-5CE1-494E-A4C0-7F4945FE66E6}" type="presParOf" srcId="{D8602C13-F34C-4B85-8834-54387A0086CA}" destId="{D71C1150-8203-4750-9BEC-37D8F73DED64}" srcOrd="0" destOrd="0" presId="urn:microsoft.com/office/officeart/2005/8/layout/hierarchy4"/>
    <dgm:cxn modelId="{D7B78C83-7A84-4F33-A223-DA1EC87D4E15}" type="presParOf" srcId="{D8602C13-F34C-4B85-8834-54387A0086CA}" destId="{D45BD3EA-EE11-43F7-888D-8D5072DFC439}" srcOrd="1" destOrd="0" presId="urn:microsoft.com/office/officeart/2005/8/layout/hierarchy4"/>
    <dgm:cxn modelId="{C29D881E-BB19-4734-97BC-2799024D1AF3}" type="presParOf" srcId="{16508464-D78B-4204-AAC8-C4643E121F7F}" destId="{A8DBB644-3E6E-4B09-9282-372406384FB4}" srcOrd="1" destOrd="0" presId="urn:microsoft.com/office/officeart/2005/8/layout/hierarchy4"/>
    <dgm:cxn modelId="{EDCA88C9-8930-4B1F-B2FB-534C337045BE}" type="presParOf" srcId="{16508464-D78B-4204-AAC8-C4643E121F7F}" destId="{E72B476C-7FB2-42FF-A582-082709334B21}" srcOrd="2" destOrd="0" presId="urn:microsoft.com/office/officeart/2005/8/layout/hierarchy4"/>
    <dgm:cxn modelId="{1D09C8EC-9250-4C30-AE77-AB5297FAACA5}" type="presParOf" srcId="{E72B476C-7FB2-42FF-A582-082709334B21}" destId="{6DB9DAEB-100A-4CEC-BE71-6096CA4C86E6}" srcOrd="0" destOrd="0" presId="urn:microsoft.com/office/officeart/2005/8/layout/hierarchy4"/>
    <dgm:cxn modelId="{FA363A7D-4D70-493F-A826-8C1CD39284D9}" type="presParOf" srcId="{E72B476C-7FB2-42FF-A582-082709334B21}" destId="{EB8272DF-D907-4EAE-B962-07F398B1F947}" srcOrd="1" destOrd="0" presId="urn:microsoft.com/office/officeart/2005/8/layout/hierarchy4"/>
    <dgm:cxn modelId="{1A58577A-828F-43C7-BBB7-920F46722047}" type="presParOf" srcId="{E72B476C-7FB2-42FF-A582-082709334B21}" destId="{3E4A305F-0237-47A1-8AD5-6CB7AE71DC9E}" srcOrd="2" destOrd="0" presId="urn:microsoft.com/office/officeart/2005/8/layout/hierarchy4"/>
    <dgm:cxn modelId="{ECF77810-263A-46F3-A1EE-C954CDA9EBAD}" type="presParOf" srcId="{3E4A305F-0237-47A1-8AD5-6CB7AE71DC9E}" destId="{0125ED05-1D58-410D-86ED-7E143ED9B78E}" srcOrd="0" destOrd="0" presId="urn:microsoft.com/office/officeart/2005/8/layout/hierarchy4"/>
    <dgm:cxn modelId="{57CD72A0-9CC3-476E-8FFC-BDB2B6F319C2}" type="presParOf" srcId="{0125ED05-1D58-410D-86ED-7E143ED9B78E}" destId="{9116E3E0-0760-45B7-A52E-EF52D4481F00}" srcOrd="0" destOrd="0" presId="urn:microsoft.com/office/officeart/2005/8/layout/hierarchy4"/>
    <dgm:cxn modelId="{D15B14BB-DFCC-4578-B13E-B7DB05413AFD}" type="presParOf" srcId="{0125ED05-1D58-410D-86ED-7E143ED9B78E}" destId="{4A8EF705-CA82-4AA4-9E72-ED5A376F431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F03F90-F21E-44A5-A02D-70DA20D94D80}" type="doc">
      <dgm:prSet loTypeId="urn:microsoft.com/office/officeart/2005/8/layout/hierarchy2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E585E12-768E-443A-97ED-772B3BF879D2}">
      <dgm:prSet phldrT="[Text]" phldr="0"/>
      <dgm:spPr/>
      <dgm:t>
        <a:bodyPr/>
        <a:lstStyle/>
        <a:p>
          <a:r>
            <a:rPr lang="en-US" dirty="0">
              <a:latin typeface="Trade Gothic Next Cond"/>
            </a:rPr>
            <a:t>Data</a:t>
          </a:r>
          <a:endParaRPr lang="en-US" dirty="0"/>
        </a:p>
      </dgm:t>
    </dgm:pt>
    <dgm:pt modelId="{0328EEF6-5E3C-4F31-B751-9E3632CE3B08}" type="parTrans" cxnId="{6CCF11C5-8FFA-488B-BCF4-331610E5CB64}">
      <dgm:prSet/>
      <dgm:spPr/>
      <dgm:t>
        <a:bodyPr/>
        <a:lstStyle/>
        <a:p>
          <a:endParaRPr lang="en-US"/>
        </a:p>
      </dgm:t>
    </dgm:pt>
    <dgm:pt modelId="{3C160640-5FDB-459A-8BD2-88C73CFD213B}" type="sibTrans" cxnId="{6CCF11C5-8FFA-488B-BCF4-331610E5CB64}">
      <dgm:prSet/>
      <dgm:spPr/>
      <dgm:t>
        <a:bodyPr/>
        <a:lstStyle/>
        <a:p>
          <a:endParaRPr lang="en-US"/>
        </a:p>
      </dgm:t>
    </dgm:pt>
    <dgm:pt modelId="{52D2576E-B23F-4ABE-BE54-5762862208FF}">
      <dgm:prSet phldrT="[Text]" phldr="0"/>
      <dgm:spPr/>
      <dgm:t>
        <a:bodyPr/>
        <a:lstStyle/>
        <a:p>
          <a:r>
            <a:rPr lang="en-US" dirty="0">
              <a:latin typeface="Trade Gothic Next Cond"/>
            </a:rPr>
            <a:t>Preprocessing</a:t>
          </a:r>
          <a:endParaRPr lang="en-US" dirty="0"/>
        </a:p>
      </dgm:t>
    </dgm:pt>
    <dgm:pt modelId="{E8F2C9C6-9E09-47EF-84BF-9780F066B50E}" type="parTrans" cxnId="{D30A399A-791F-47CD-9B80-298AAF342B31}">
      <dgm:prSet/>
      <dgm:spPr/>
      <dgm:t>
        <a:bodyPr/>
        <a:lstStyle/>
        <a:p>
          <a:endParaRPr lang="en-US"/>
        </a:p>
      </dgm:t>
    </dgm:pt>
    <dgm:pt modelId="{2B6DCA63-5247-47C9-AB66-8D9A82874300}" type="sibTrans" cxnId="{D30A399A-791F-47CD-9B80-298AAF342B31}">
      <dgm:prSet/>
      <dgm:spPr/>
      <dgm:t>
        <a:bodyPr/>
        <a:lstStyle/>
        <a:p>
          <a:endParaRPr lang="en-US"/>
        </a:p>
      </dgm:t>
    </dgm:pt>
    <dgm:pt modelId="{4182B6F5-A5C4-4B48-9FD1-38FF13D95F78}">
      <dgm:prSet phldrT="[Text]" phldr="1"/>
      <dgm:spPr/>
      <dgm:t>
        <a:bodyPr/>
        <a:lstStyle/>
        <a:p>
          <a:endParaRPr lang="en-US"/>
        </a:p>
      </dgm:t>
    </dgm:pt>
    <dgm:pt modelId="{2C141229-4C57-4323-88B7-16A25D96B8D4}" type="parTrans" cxnId="{11AE5DC6-06C6-4803-B111-C5046BC02475}">
      <dgm:prSet/>
      <dgm:spPr/>
      <dgm:t>
        <a:bodyPr/>
        <a:lstStyle/>
        <a:p>
          <a:endParaRPr lang="en-US"/>
        </a:p>
      </dgm:t>
    </dgm:pt>
    <dgm:pt modelId="{58290330-9DB2-4381-BB11-ECB4ABACA49D}" type="sibTrans" cxnId="{11AE5DC6-06C6-4803-B111-C5046BC02475}">
      <dgm:prSet/>
      <dgm:spPr/>
      <dgm:t>
        <a:bodyPr/>
        <a:lstStyle/>
        <a:p>
          <a:endParaRPr lang="en-US"/>
        </a:p>
      </dgm:t>
    </dgm:pt>
    <dgm:pt modelId="{A9976BAF-5AA8-44F1-ADAC-2024E82A6B52}">
      <dgm:prSet phldrT="[Text]" phldr="1"/>
      <dgm:spPr/>
      <dgm:t>
        <a:bodyPr/>
        <a:lstStyle/>
        <a:p>
          <a:endParaRPr lang="en-US"/>
        </a:p>
      </dgm:t>
    </dgm:pt>
    <dgm:pt modelId="{24B032D1-2821-4718-ACFD-C02229D8723D}" type="parTrans" cxnId="{6C3EE041-6977-4C86-A778-5A73C843DFE7}">
      <dgm:prSet/>
      <dgm:spPr/>
      <dgm:t>
        <a:bodyPr/>
        <a:lstStyle/>
        <a:p>
          <a:endParaRPr lang="en-US"/>
        </a:p>
      </dgm:t>
    </dgm:pt>
    <dgm:pt modelId="{18EE9354-8896-4A8B-8AE0-494A293CF0B0}" type="sibTrans" cxnId="{6C3EE041-6977-4C86-A778-5A73C843DFE7}">
      <dgm:prSet/>
      <dgm:spPr/>
      <dgm:t>
        <a:bodyPr/>
        <a:lstStyle/>
        <a:p>
          <a:endParaRPr lang="en-US"/>
        </a:p>
      </dgm:t>
    </dgm:pt>
    <dgm:pt modelId="{3974CD6D-4776-4815-A24D-24964C040BA5}">
      <dgm:prSet phldrT="[Text]" phldr="0"/>
      <dgm:spPr/>
      <dgm:t>
        <a:bodyPr/>
        <a:lstStyle/>
        <a:p>
          <a:r>
            <a:rPr lang="en-US" dirty="0">
              <a:latin typeface="Trade Gothic Next Cond"/>
            </a:rPr>
            <a:t>K-Means</a:t>
          </a:r>
          <a:endParaRPr lang="en-US" dirty="0"/>
        </a:p>
      </dgm:t>
    </dgm:pt>
    <dgm:pt modelId="{819362C0-C536-48D6-83D2-EA1EC892622D}" type="parTrans" cxnId="{6A6D0111-FB4A-466D-BC07-22A1759B21E9}">
      <dgm:prSet/>
      <dgm:spPr/>
      <dgm:t>
        <a:bodyPr/>
        <a:lstStyle/>
        <a:p>
          <a:endParaRPr lang="en-US"/>
        </a:p>
      </dgm:t>
    </dgm:pt>
    <dgm:pt modelId="{90682747-8FA5-45DB-982A-1AE3ED42006D}" type="sibTrans" cxnId="{6A6D0111-FB4A-466D-BC07-22A1759B21E9}">
      <dgm:prSet/>
      <dgm:spPr/>
      <dgm:t>
        <a:bodyPr/>
        <a:lstStyle/>
        <a:p>
          <a:endParaRPr lang="en-US"/>
        </a:p>
      </dgm:t>
    </dgm:pt>
    <dgm:pt modelId="{DBFFB215-0F0C-43AD-8FEF-B22BDD7F4978}">
      <dgm:prSet phldrT="[Text]" phldr="1"/>
      <dgm:spPr/>
      <dgm:t>
        <a:bodyPr/>
        <a:lstStyle/>
        <a:p>
          <a:endParaRPr lang="en-US"/>
        </a:p>
      </dgm:t>
    </dgm:pt>
    <dgm:pt modelId="{552BACF8-F186-4558-B686-F740E758DE5E}" type="parTrans" cxnId="{B29C8355-78F2-4B63-84F4-E4B1DF8F3BF0}">
      <dgm:prSet/>
      <dgm:spPr/>
      <dgm:t>
        <a:bodyPr/>
        <a:lstStyle/>
        <a:p>
          <a:endParaRPr lang="en-US"/>
        </a:p>
      </dgm:t>
    </dgm:pt>
    <dgm:pt modelId="{91B30B3F-4661-4998-8147-1CD07CCC5939}" type="sibTrans" cxnId="{B29C8355-78F2-4B63-84F4-E4B1DF8F3BF0}">
      <dgm:prSet/>
      <dgm:spPr/>
      <dgm:t>
        <a:bodyPr/>
        <a:lstStyle/>
        <a:p>
          <a:endParaRPr lang="en-US"/>
        </a:p>
      </dgm:t>
    </dgm:pt>
    <dgm:pt modelId="{35664D68-E343-4CFA-9BDA-3C97B261A000}" type="pres">
      <dgm:prSet presAssocID="{04F03F90-F21E-44A5-A02D-70DA20D94D8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98E77EA-AD31-47B9-8976-1F2114A518F8}" type="pres">
      <dgm:prSet presAssocID="{DE585E12-768E-443A-97ED-772B3BF879D2}" presName="root1" presStyleCnt="0"/>
      <dgm:spPr/>
    </dgm:pt>
    <dgm:pt modelId="{E240E20D-C5DB-4DEC-B666-F606F873734C}" type="pres">
      <dgm:prSet presAssocID="{DE585E12-768E-443A-97ED-772B3BF879D2}" presName="LevelOneTextNode" presStyleLbl="node0" presStyleIdx="0" presStyleCnt="1">
        <dgm:presLayoutVars>
          <dgm:chPref val="3"/>
        </dgm:presLayoutVars>
      </dgm:prSet>
      <dgm:spPr/>
    </dgm:pt>
    <dgm:pt modelId="{9B331CA5-1230-475F-BCC7-BFC44C38A784}" type="pres">
      <dgm:prSet presAssocID="{DE585E12-768E-443A-97ED-772B3BF879D2}" presName="level2hierChild" presStyleCnt="0"/>
      <dgm:spPr/>
    </dgm:pt>
    <dgm:pt modelId="{BCF695F7-BCB5-49B2-B5BD-4824B3297173}" type="pres">
      <dgm:prSet presAssocID="{E8F2C9C6-9E09-47EF-84BF-9780F066B50E}" presName="conn2-1" presStyleLbl="parChTrans1D2" presStyleIdx="0" presStyleCnt="2"/>
      <dgm:spPr/>
    </dgm:pt>
    <dgm:pt modelId="{DE966DF9-E851-48E0-B118-D6F9F0E040F5}" type="pres">
      <dgm:prSet presAssocID="{E8F2C9C6-9E09-47EF-84BF-9780F066B50E}" presName="connTx" presStyleLbl="parChTrans1D2" presStyleIdx="0" presStyleCnt="2"/>
      <dgm:spPr/>
    </dgm:pt>
    <dgm:pt modelId="{D7216547-3895-436F-9A18-31632B8805C2}" type="pres">
      <dgm:prSet presAssocID="{52D2576E-B23F-4ABE-BE54-5762862208FF}" presName="root2" presStyleCnt="0"/>
      <dgm:spPr/>
    </dgm:pt>
    <dgm:pt modelId="{3585DE05-B0BF-4789-8AF4-F6561ED71DA7}" type="pres">
      <dgm:prSet presAssocID="{52D2576E-B23F-4ABE-BE54-5762862208FF}" presName="LevelTwoTextNode" presStyleLbl="node2" presStyleIdx="0" presStyleCnt="2">
        <dgm:presLayoutVars>
          <dgm:chPref val="3"/>
        </dgm:presLayoutVars>
      </dgm:prSet>
      <dgm:spPr/>
    </dgm:pt>
    <dgm:pt modelId="{21EC0C8F-5CDE-40C4-8C33-B92CCF7007E3}" type="pres">
      <dgm:prSet presAssocID="{52D2576E-B23F-4ABE-BE54-5762862208FF}" presName="level3hierChild" presStyleCnt="0"/>
      <dgm:spPr/>
    </dgm:pt>
    <dgm:pt modelId="{4CF03B0A-9460-4DE8-9AFA-D3A44C68CFBA}" type="pres">
      <dgm:prSet presAssocID="{2C141229-4C57-4323-88B7-16A25D96B8D4}" presName="conn2-1" presStyleLbl="parChTrans1D3" presStyleIdx="0" presStyleCnt="3"/>
      <dgm:spPr/>
    </dgm:pt>
    <dgm:pt modelId="{430F2D10-FF66-431F-962A-FE4C6622AB7D}" type="pres">
      <dgm:prSet presAssocID="{2C141229-4C57-4323-88B7-16A25D96B8D4}" presName="connTx" presStyleLbl="parChTrans1D3" presStyleIdx="0" presStyleCnt="3"/>
      <dgm:spPr/>
    </dgm:pt>
    <dgm:pt modelId="{7992E719-13E4-488D-A27A-735362F181C1}" type="pres">
      <dgm:prSet presAssocID="{4182B6F5-A5C4-4B48-9FD1-38FF13D95F78}" presName="root2" presStyleCnt="0"/>
      <dgm:spPr/>
    </dgm:pt>
    <dgm:pt modelId="{9211F469-09E5-441A-8D0F-EB5A216B6A17}" type="pres">
      <dgm:prSet presAssocID="{4182B6F5-A5C4-4B48-9FD1-38FF13D95F78}" presName="LevelTwoTextNode" presStyleLbl="node3" presStyleIdx="0" presStyleCnt="3">
        <dgm:presLayoutVars>
          <dgm:chPref val="3"/>
        </dgm:presLayoutVars>
      </dgm:prSet>
      <dgm:spPr/>
    </dgm:pt>
    <dgm:pt modelId="{4E8EBBDF-C503-4954-9DB8-59B980E81C43}" type="pres">
      <dgm:prSet presAssocID="{4182B6F5-A5C4-4B48-9FD1-38FF13D95F78}" presName="level3hierChild" presStyleCnt="0"/>
      <dgm:spPr/>
    </dgm:pt>
    <dgm:pt modelId="{D01E6F8B-5222-4474-8A5F-90E89B6B035A}" type="pres">
      <dgm:prSet presAssocID="{24B032D1-2821-4718-ACFD-C02229D8723D}" presName="conn2-1" presStyleLbl="parChTrans1D3" presStyleIdx="1" presStyleCnt="3"/>
      <dgm:spPr/>
    </dgm:pt>
    <dgm:pt modelId="{DBCC598B-8658-4430-97DF-2E7A59C8E68A}" type="pres">
      <dgm:prSet presAssocID="{24B032D1-2821-4718-ACFD-C02229D8723D}" presName="connTx" presStyleLbl="parChTrans1D3" presStyleIdx="1" presStyleCnt="3"/>
      <dgm:spPr/>
    </dgm:pt>
    <dgm:pt modelId="{6B6E59AE-E9CE-4C86-92AC-C4DAB9735D7E}" type="pres">
      <dgm:prSet presAssocID="{A9976BAF-5AA8-44F1-ADAC-2024E82A6B52}" presName="root2" presStyleCnt="0"/>
      <dgm:spPr/>
    </dgm:pt>
    <dgm:pt modelId="{446E5E3C-583F-4D5D-B2CB-CB193F3BB814}" type="pres">
      <dgm:prSet presAssocID="{A9976BAF-5AA8-44F1-ADAC-2024E82A6B52}" presName="LevelTwoTextNode" presStyleLbl="node3" presStyleIdx="1" presStyleCnt="3">
        <dgm:presLayoutVars>
          <dgm:chPref val="3"/>
        </dgm:presLayoutVars>
      </dgm:prSet>
      <dgm:spPr/>
    </dgm:pt>
    <dgm:pt modelId="{F3F4378F-08A7-4B9F-BE1D-0C333A810D72}" type="pres">
      <dgm:prSet presAssocID="{A9976BAF-5AA8-44F1-ADAC-2024E82A6B52}" presName="level3hierChild" presStyleCnt="0"/>
      <dgm:spPr/>
    </dgm:pt>
    <dgm:pt modelId="{270ABF12-EC5A-4A17-A806-39E485EF85A2}" type="pres">
      <dgm:prSet presAssocID="{819362C0-C536-48D6-83D2-EA1EC892622D}" presName="conn2-1" presStyleLbl="parChTrans1D2" presStyleIdx="1" presStyleCnt="2"/>
      <dgm:spPr/>
    </dgm:pt>
    <dgm:pt modelId="{85DA9CAA-B510-4BB9-AB23-BE69D4169B49}" type="pres">
      <dgm:prSet presAssocID="{819362C0-C536-48D6-83D2-EA1EC892622D}" presName="connTx" presStyleLbl="parChTrans1D2" presStyleIdx="1" presStyleCnt="2"/>
      <dgm:spPr/>
    </dgm:pt>
    <dgm:pt modelId="{6FE4445C-EEAA-440E-8DD9-5B5F14C7234B}" type="pres">
      <dgm:prSet presAssocID="{3974CD6D-4776-4815-A24D-24964C040BA5}" presName="root2" presStyleCnt="0"/>
      <dgm:spPr/>
    </dgm:pt>
    <dgm:pt modelId="{11826A10-AFE0-4A0A-8245-9327375B8442}" type="pres">
      <dgm:prSet presAssocID="{3974CD6D-4776-4815-A24D-24964C040BA5}" presName="LevelTwoTextNode" presStyleLbl="node2" presStyleIdx="1" presStyleCnt="2">
        <dgm:presLayoutVars>
          <dgm:chPref val="3"/>
        </dgm:presLayoutVars>
      </dgm:prSet>
      <dgm:spPr/>
    </dgm:pt>
    <dgm:pt modelId="{6E801064-8DFE-4F43-B3F0-FA5FB06A0036}" type="pres">
      <dgm:prSet presAssocID="{3974CD6D-4776-4815-A24D-24964C040BA5}" presName="level3hierChild" presStyleCnt="0"/>
      <dgm:spPr/>
    </dgm:pt>
    <dgm:pt modelId="{5157D74B-F3DE-4BA3-9BA0-335EAE094E12}" type="pres">
      <dgm:prSet presAssocID="{552BACF8-F186-4558-B686-F740E758DE5E}" presName="conn2-1" presStyleLbl="parChTrans1D3" presStyleIdx="2" presStyleCnt="3"/>
      <dgm:spPr/>
    </dgm:pt>
    <dgm:pt modelId="{3253BC31-4F40-4A5D-855D-FA24467C2004}" type="pres">
      <dgm:prSet presAssocID="{552BACF8-F186-4558-B686-F740E758DE5E}" presName="connTx" presStyleLbl="parChTrans1D3" presStyleIdx="2" presStyleCnt="3"/>
      <dgm:spPr/>
    </dgm:pt>
    <dgm:pt modelId="{B282B7ED-0498-4B3E-BFA3-E882E6FCD2F2}" type="pres">
      <dgm:prSet presAssocID="{DBFFB215-0F0C-43AD-8FEF-B22BDD7F4978}" presName="root2" presStyleCnt="0"/>
      <dgm:spPr/>
    </dgm:pt>
    <dgm:pt modelId="{99EAC428-AE45-4123-BEF7-FA7C39E47FB9}" type="pres">
      <dgm:prSet presAssocID="{DBFFB215-0F0C-43AD-8FEF-B22BDD7F4978}" presName="LevelTwoTextNode" presStyleLbl="node3" presStyleIdx="2" presStyleCnt="3">
        <dgm:presLayoutVars>
          <dgm:chPref val="3"/>
        </dgm:presLayoutVars>
      </dgm:prSet>
      <dgm:spPr/>
    </dgm:pt>
    <dgm:pt modelId="{83D0D810-D7ED-40EC-A0E8-DFFB004D8FB4}" type="pres">
      <dgm:prSet presAssocID="{DBFFB215-0F0C-43AD-8FEF-B22BDD7F4978}" presName="level3hierChild" presStyleCnt="0"/>
      <dgm:spPr/>
    </dgm:pt>
  </dgm:ptLst>
  <dgm:cxnLst>
    <dgm:cxn modelId="{C6A2070C-00A0-4ABE-B5D5-F922B7127823}" type="presOf" srcId="{A9976BAF-5AA8-44F1-ADAC-2024E82A6B52}" destId="{446E5E3C-583F-4D5D-B2CB-CB193F3BB814}" srcOrd="0" destOrd="0" presId="urn:microsoft.com/office/officeart/2005/8/layout/hierarchy2"/>
    <dgm:cxn modelId="{6A6D0111-FB4A-466D-BC07-22A1759B21E9}" srcId="{DE585E12-768E-443A-97ED-772B3BF879D2}" destId="{3974CD6D-4776-4815-A24D-24964C040BA5}" srcOrd="1" destOrd="0" parTransId="{819362C0-C536-48D6-83D2-EA1EC892622D}" sibTransId="{90682747-8FA5-45DB-982A-1AE3ED42006D}"/>
    <dgm:cxn modelId="{9659FA3B-D799-4D9E-A0B2-7F46A5E74E38}" type="presOf" srcId="{2C141229-4C57-4323-88B7-16A25D96B8D4}" destId="{4CF03B0A-9460-4DE8-9AFA-D3A44C68CFBA}" srcOrd="0" destOrd="0" presId="urn:microsoft.com/office/officeart/2005/8/layout/hierarchy2"/>
    <dgm:cxn modelId="{D3BB8E5C-77AD-416F-9C18-685070D08BB1}" type="presOf" srcId="{552BACF8-F186-4558-B686-F740E758DE5E}" destId="{5157D74B-F3DE-4BA3-9BA0-335EAE094E12}" srcOrd="0" destOrd="0" presId="urn:microsoft.com/office/officeart/2005/8/layout/hierarchy2"/>
    <dgm:cxn modelId="{6C3EE041-6977-4C86-A778-5A73C843DFE7}" srcId="{52D2576E-B23F-4ABE-BE54-5762862208FF}" destId="{A9976BAF-5AA8-44F1-ADAC-2024E82A6B52}" srcOrd="1" destOrd="0" parTransId="{24B032D1-2821-4718-ACFD-C02229D8723D}" sibTransId="{18EE9354-8896-4A8B-8AE0-494A293CF0B0}"/>
    <dgm:cxn modelId="{5D360065-1C3C-4B06-8952-EF2CA136D828}" type="presOf" srcId="{24B032D1-2821-4718-ACFD-C02229D8723D}" destId="{DBCC598B-8658-4430-97DF-2E7A59C8E68A}" srcOrd="1" destOrd="0" presId="urn:microsoft.com/office/officeart/2005/8/layout/hierarchy2"/>
    <dgm:cxn modelId="{833C3B45-C091-4E29-B616-0C25708BBA6F}" type="presOf" srcId="{2C141229-4C57-4323-88B7-16A25D96B8D4}" destId="{430F2D10-FF66-431F-962A-FE4C6622AB7D}" srcOrd="1" destOrd="0" presId="urn:microsoft.com/office/officeart/2005/8/layout/hierarchy2"/>
    <dgm:cxn modelId="{70D5EE65-CB05-4571-911D-CE6282A4001C}" type="presOf" srcId="{DBFFB215-0F0C-43AD-8FEF-B22BDD7F4978}" destId="{99EAC428-AE45-4123-BEF7-FA7C39E47FB9}" srcOrd="0" destOrd="0" presId="urn:microsoft.com/office/officeart/2005/8/layout/hierarchy2"/>
    <dgm:cxn modelId="{5E423975-2A72-4ACB-BD24-AF13B461E002}" type="presOf" srcId="{819362C0-C536-48D6-83D2-EA1EC892622D}" destId="{270ABF12-EC5A-4A17-A806-39E485EF85A2}" srcOrd="0" destOrd="0" presId="urn:microsoft.com/office/officeart/2005/8/layout/hierarchy2"/>
    <dgm:cxn modelId="{B29C8355-78F2-4B63-84F4-E4B1DF8F3BF0}" srcId="{3974CD6D-4776-4815-A24D-24964C040BA5}" destId="{DBFFB215-0F0C-43AD-8FEF-B22BDD7F4978}" srcOrd="0" destOrd="0" parTransId="{552BACF8-F186-4558-B686-F740E758DE5E}" sibTransId="{91B30B3F-4661-4998-8147-1CD07CCC5939}"/>
    <dgm:cxn modelId="{7CFC7E84-F01D-4C63-AABA-F9B243A15DE7}" type="presOf" srcId="{24B032D1-2821-4718-ACFD-C02229D8723D}" destId="{D01E6F8B-5222-4474-8A5F-90E89B6B035A}" srcOrd="0" destOrd="0" presId="urn:microsoft.com/office/officeart/2005/8/layout/hierarchy2"/>
    <dgm:cxn modelId="{D30A399A-791F-47CD-9B80-298AAF342B31}" srcId="{DE585E12-768E-443A-97ED-772B3BF879D2}" destId="{52D2576E-B23F-4ABE-BE54-5762862208FF}" srcOrd="0" destOrd="0" parTransId="{E8F2C9C6-9E09-47EF-84BF-9780F066B50E}" sibTransId="{2B6DCA63-5247-47C9-AB66-8D9A82874300}"/>
    <dgm:cxn modelId="{EF1EE19F-BC38-4709-9156-D90DFD0CB7BB}" type="presOf" srcId="{552BACF8-F186-4558-B686-F740E758DE5E}" destId="{3253BC31-4F40-4A5D-855D-FA24467C2004}" srcOrd="1" destOrd="0" presId="urn:microsoft.com/office/officeart/2005/8/layout/hierarchy2"/>
    <dgm:cxn modelId="{AF74DAAB-AB58-47FB-8A42-491991766E4D}" type="presOf" srcId="{04F03F90-F21E-44A5-A02D-70DA20D94D80}" destId="{35664D68-E343-4CFA-9BDA-3C97B261A000}" srcOrd="0" destOrd="0" presId="urn:microsoft.com/office/officeart/2005/8/layout/hierarchy2"/>
    <dgm:cxn modelId="{E97609B8-165F-47B9-8B8B-F05189B65484}" type="presOf" srcId="{4182B6F5-A5C4-4B48-9FD1-38FF13D95F78}" destId="{9211F469-09E5-441A-8D0F-EB5A216B6A17}" srcOrd="0" destOrd="0" presId="urn:microsoft.com/office/officeart/2005/8/layout/hierarchy2"/>
    <dgm:cxn modelId="{6CCF11C5-8FFA-488B-BCF4-331610E5CB64}" srcId="{04F03F90-F21E-44A5-A02D-70DA20D94D80}" destId="{DE585E12-768E-443A-97ED-772B3BF879D2}" srcOrd="0" destOrd="0" parTransId="{0328EEF6-5E3C-4F31-B751-9E3632CE3B08}" sibTransId="{3C160640-5FDB-459A-8BD2-88C73CFD213B}"/>
    <dgm:cxn modelId="{11AE5DC6-06C6-4803-B111-C5046BC02475}" srcId="{52D2576E-B23F-4ABE-BE54-5762862208FF}" destId="{4182B6F5-A5C4-4B48-9FD1-38FF13D95F78}" srcOrd="0" destOrd="0" parTransId="{2C141229-4C57-4323-88B7-16A25D96B8D4}" sibTransId="{58290330-9DB2-4381-BB11-ECB4ABACA49D}"/>
    <dgm:cxn modelId="{C33B0CCD-BD77-43D7-BC3B-323B7D8A5F9D}" type="presOf" srcId="{E8F2C9C6-9E09-47EF-84BF-9780F066B50E}" destId="{BCF695F7-BCB5-49B2-B5BD-4824B3297173}" srcOrd="0" destOrd="0" presId="urn:microsoft.com/office/officeart/2005/8/layout/hierarchy2"/>
    <dgm:cxn modelId="{C78329D0-C56D-448D-B35D-E4F9F588BAD0}" type="presOf" srcId="{3974CD6D-4776-4815-A24D-24964C040BA5}" destId="{11826A10-AFE0-4A0A-8245-9327375B8442}" srcOrd="0" destOrd="0" presId="urn:microsoft.com/office/officeart/2005/8/layout/hierarchy2"/>
    <dgm:cxn modelId="{6CA54AD5-C9CD-4DB5-96EC-0C0F3C3A8854}" type="presOf" srcId="{DE585E12-768E-443A-97ED-772B3BF879D2}" destId="{E240E20D-C5DB-4DEC-B666-F606F873734C}" srcOrd="0" destOrd="0" presId="urn:microsoft.com/office/officeart/2005/8/layout/hierarchy2"/>
    <dgm:cxn modelId="{FF0D26E4-36A4-43E1-81BA-A77D6FEB472A}" type="presOf" srcId="{52D2576E-B23F-4ABE-BE54-5762862208FF}" destId="{3585DE05-B0BF-4789-8AF4-F6561ED71DA7}" srcOrd="0" destOrd="0" presId="urn:microsoft.com/office/officeart/2005/8/layout/hierarchy2"/>
    <dgm:cxn modelId="{62378DE7-8CDC-434B-97D1-28702075D466}" type="presOf" srcId="{E8F2C9C6-9E09-47EF-84BF-9780F066B50E}" destId="{DE966DF9-E851-48E0-B118-D6F9F0E040F5}" srcOrd="1" destOrd="0" presId="urn:microsoft.com/office/officeart/2005/8/layout/hierarchy2"/>
    <dgm:cxn modelId="{5054D2F4-8FB8-4B68-B640-F6845FECC707}" type="presOf" srcId="{819362C0-C536-48D6-83D2-EA1EC892622D}" destId="{85DA9CAA-B510-4BB9-AB23-BE69D4169B49}" srcOrd="1" destOrd="0" presId="urn:microsoft.com/office/officeart/2005/8/layout/hierarchy2"/>
    <dgm:cxn modelId="{B48AC44A-0BCE-4B33-A83C-0400C3E1D791}" type="presParOf" srcId="{35664D68-E343-4CFA-9BDA-3C97B261A000}" destId="{E98E77EA-AD31-47B9-8976-1F2114A518F8}" srcOrd="0" destOrd="0" presId="urn:microsoft.com/office/officeart/2005/8/layout/hierarchy2"/>
    <dgm:cxn modelId="{47896B64-7F31-41D0-863A-D711D1B51EC7}" type="presParOf" srcId="{E98E77EA-AD31-47B9-8976-1F2114A518F8}" destId="{E240E20D-C5DB-4DEC-B666-F606F873734C}" srcOrd="0" destOrd="0" presId="urn:microsoft.com/office/officeart/2005/8/layout/hierarchy2"/>
    <dgm:cxn modelId="{C92BEDB5-3C69-4AE8-A74B-F1D8F11BE6B2}" type="presParOf" srcId="{E98E77EA-AD31-47B9-8976-1F2114A518F8}" destId="{9B331CA5-1230-475F-BCC7-BFC44C38A784}" srcOrd="1" destOrd="0" presId="urn:microsoft.com/office/officeart/2005/8/layout/hierarchy2"/>
    <dgm:cxn modelId="{67895869-13C3-461F-A09C-BC21A924716F}" type="presParOf" srcId="{9B331CA5-1230-475F-BCC7-BFC44C38A784}" destId="{BCF695F7-BCB5-49B2-B5BD-4824B3297173}" srcOrd="0" destOrd="0" presId="urn:microsoft.com/office/officeart/2005/8/layout/hierarchy2"/>
    <dgm:cxn modelId="{E599BCBA-4278-4152-8487-DBBD42B40CB2}" type="presParOf" srcId="{BCF695F7-BCB5-49B2-B5BD-4824B3297173}" destId="{DE966DF9-E851-48E0-B118-D6F9F0E040F5}" srcOrd="0" destOrd="0" presId="urn:microsoft.com/office/officeart/2005/8/layout/hierarchy2"/>
    <dgm:cxn modelId="{750C3191-2DB3-4056-BEB1-744B7C80A2DB}" type="presParOf" srcId="{9B331CA5-1230-475F-BCC7-BFC44C38A784}" destId="{D7216547-3895-436F-9A18-31632B8805C2}" srcOrd="1" destOrd="0" presId="urn:microsoft.com/office/officeart/2005/8/layout/hierarchy2"/>
    <dgm:cxn modelId="{A0AB43C4-8A3A-490D-BF72-58F7A37D452C}" type="presParOf" srcId="{D7216547-3895-436F-9A18-31632B8805C2}" destId="{3585DE05-B0BF-4789-8AF4-F6561ED71DA7}" srcOrd="0" destOrd="0" presId="urn:microsoft.com/office/officeart/2005/8/layout/hierarchy2"/>
    <dgm:cxn modelId="{5556486C-7243-4876-8140-84DE5E57D9D5}" type="presParOf" srcId="{D7216547-3895-436F-9A18-31632B8805C2}" destId="{21EC0C8F-5CDE-40C4-8C33-B92CCF7007E3}" srcOrd="1" destOrd="0" presId="urn:microsoft.com/office/officeart/2005/8/layout/hierarchy2"/>
    <dgm:cxn modelId="{5656B330-8393-4D23-A9F8-B6BF0AAE982A}" type="presParOf" srcId="{21EC0C8F-5CDE-40C4-8C33-B92CCF7007E3}" destId="{4CF03B0A-9460-4DE8-9AFA-D3A44C68CFBA}" srcOrd="0" destOrd="0" presId="urn:microsoft.com/office/officeart/2005/8/layout/hierarchy2"/>
    <dgm:cxn modelId="{9C548989-632C-4A89-8CE2-0B860C22CBC6}" type="presParOf" srcId="{4CF03B0A-9460-4DE8-9AFA-D3A44C68CFBA}" destId="{430F2D10-FF66-431F-962A-FE4C6622AB7D}" srcOrd="0" destOrd="0" presId="urn:microsoft.com/office/officeart/2005/8/layout/hierarchy2"/>
    <dgm:cxn modelId="{584B34F0-4B4B-42DA-BA69-27529C117563}" type="presParOf" srcId="{21EC0C8F-5CDE-40C4-8C33-B92CCF7007E3}" destId="{7992E719-13E4-488D-A27A-735362F181C1}" srcOrd="1" destOrd="0" presId="urn:microsoft.com/office/officeart/2005/8/layout/hierarchy2"/>
    <dgm:cxn modelId="{0218E68C-4B48-454A-8256-6BF4EE14CB21}" type="presParOf" srcId="{7992E719-13E4-488D-A27A-735362F181C1}" destId="{9211F469-09E5-441A-8D0F-EB5A216B6A17}" srcOrd="0" destOrd="0" presId="urn:microsoft.com/office/officeart/2005/8/layout/hierarchy2"/>
    <dgm:cxn modelId="{C6753A12-1A7C-4899-BD58-4266026D058F}" type="presParOf" srcId="{7992E719-13E4-488D-A27A-735362F181C1}" destId="{4E8EBBDF-C503-4954-9DB8-59B980E81C43}" srcOrd="1" destOrd="0" presId="urn:microsoft.com/office/officeart/2005/8/layout/hierarchy2"/>
    <dgm:cxn modelId="{3204B47F-9C0D-4AEE-9B8A-AA90E0C01CCD}" type="presParOf" srcId="{21EC0C8F-5CDE-40C4-8C33-B92CCF7007E3}" destId="{D01E6F8B-5222-4474-8A5F-90E89B6B035A}" srcOrd="2" destOrd="0" presId="urn:microsoft.com/office/officeart/2005/8/layout/hierarchy2"/>
    <dgm:cxn modelId="{63D60BE3-FCE7-4695-A2FC-C40976ACEBAC}" type="presParOf" srcId="{D01E6F8B-5222-4474-8A5F-90E89B6B035A}" destId="{DBCC598B-8658-4430-97DF-2E7A59C8E68A}" srcOrd="0" destOrd="0" presId="urn:microsoft.com/office/officeart/2005/8/layout/hierarchy2"/>
    <dgm:cxn modelId="{1B6A004B-27C6-498D-8596-EAAE8CB2FC97}" type="presParOf" srcId="{21EC0C8F-5CDE-40C4-8C33-B92CCF7007E3}" destId="{6B6E59AE-E9CE-4C86-92AC-C4DAB9735D7E}" srcOrd="3" destOrd="0" presId="urn:microsoft.com/office/officeart/2005/8/layout/hierarchy2"/>
    <dgm:cxn modelId="{7F4BFB5A-9CC5-4165-83ED-8C2D6A8E1D0C}" type="presParOf" srcId="{6B6E59AE-E9CE-4C86-92AC-C4DAB9735D7E}" destId="{446E5E3C-583F-4D5D-B2CB-CB193F3BB814}" srcOrd="0" destOrd="0" presId="urn:microsoft.com/office/officeart/2005/8/layout/hierarchy2"/>
    <dgm:cxn modelId="{B58CD755-A2A0-4B49-B844-EA1F967E945F}" type="presParOf" srcId="{6B6E59AE-E9CE-4C86-92AC-C4DAB9735D7E}" destId="{F3F4378F-08A7-4B9F-BE1D-0C333A810D72}" srcOrd="1" destOrd="0" presId="urn:microsoft.com/office/officeart/2005/8/layout/hierarchy2"/>
    <dgm:cxn modelId="{0F462B2A-E62B-43EB-8BDC-AABED94ED6CD}" type="presParOf" srcId="{9B331CA5-1230-475F-BCC7-BFC44C38A784}" destId="{270ABF12-EC5A-4A17-A806-39E485EF85A2}" srcOrd="2" destOrd="0" presId="urn:microsoft.com/office/officeart/2005/8/layout/hierarchy2"/>
    <dgm:cxn modelId="{554C40E6-7A1D-4377-BF0B-C88CE5D86A39}" type="presParOf" srcId="{270ABF12-EC5A-4A17-A806-39E485EF85A2}" destId="{85DA9CAA-B510-4BB9-AB23-BE69D4169B49}" srcOrd="0" destOrd="0" presId="urn:microsoft.com/office/officeart/2005/8/layout/hierarchy2"/>
    <dgm:cxn modelId="{B5B47D14-F642-4C57-9645-EA5ACA529FBA}" type="presParOf" srcId="{9B331CA5-1230-475F-BCC7-BFC44C38A784}" destId="{6FE4445C-EEAA-440E-8DD9-5B5F14C7234B}" srcOrd="3" destOrd="0" presId="urn:microsoft.com/office/officeart/2005/8/layout/hierarchy2"/>
    <dgm:cxn modelId="{76797241-6283-43A1-B46E-47683C04B23C}" type="presParOf" srcId="{6FE4445C-EEAA-440E-8DD9-5B5F14C7234B}" destId="{11826A10-AFE0-4A0A-8245-9327375B8442}" srcOrd="0" destOrd="0" presId="urn:microsoft.com/office/officeart/2005/8/layout/hierarchy2"/>
    <dgm:cxn modelId="{1F61EFBF-EF81-4BD0-B1E0-6D74A03AEBA9}" type="presParOf" srcId="{6FE4445C-EEAA-440E-8DD9-5B5F14C7234B}" destId="{6E801064-8DFE-4F43-B3F0-FA5FB06A0036}" srcOrd="1" destOrd="0" presId="urn:microsoft.com/office/officeart/2005/8/layout/hierarchy2"/>
    <dgm:cxn modelId="{D41B21BE-15CB-46EC-AB71-C7D9536550CD}" type="presParOf" srcId="{6E801064-8DFE-4F43-B3F0-FA5FB06A0036}" destId="{5157D74B-F3DE-4BA3-9BA0-335EAE094E12}" srcOrd="0" destOrd="0" presId="urn:microsoft.com/office/officeart/2005/8/layout/hierarchy2"/>
    <dgm:cxn modelId="{A267E98E-4E7A-4845-B1B5-FDEA9035590B}" type="presParOf" srcId="{5157D74B-F3DE-4BA3-9BA0-335EAE094E12}" destId="{3253BC31-4F40-4A5D-855D-FA24467C2004}" srcOrd="0" destOrd="0" presId="urn:microsoft.com/office/officeart/2005/8/layout/hierarchy2"/>
    <dgm:cxn modelId="{8EA3E612-0CB8-4C00-9EAB-60E82A571A93}" type="presParOf" srcId="{6E801064-8DFE-4F43-B3F0-FA5FB06A0036}" destId="{B282B7ED-0498-4B3E-BFA3-E882E6FCD2F2}" srcOrd="1" destOrd="0" presId="urn:microsoft.com/office/officeart/2005/8/layout/hierarchy2"/>
    <dgm:cxn modelId="{6A2DAA59-5FEF-4C5D-A755-2A8FED2A5A56}" type="presParOf" srcId="{B282B7ED-0498-4B3E-BFA3-E882E6FCD2F2}" destId="{99EAC428-AE45-4123-BEF7-FA7C39E47FB9}" srcOrd="0" destOrd="0" presId="urn:microsoft.com/office/officeart/2005/8/layout/hierarchy2"/>
    <dgm:cxn modelId="{0013934B-0E52-4E13-A112-A600E3897202}" type="presParOf" srcId="{B282B7ED-0498-4B3E-BFA3-E882E6FCD2F2}" destId="{83D0D810-D7ED-40EC-A0E8-DFFB004D8FB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2CF82A-0836-497C-97E5-5B6D5C589A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2B6C26C-DC91-43FB-99FE-7D56236D46A4}">
      <dgm:prSet/>
      <dgm:spPr/>
      <dgm:t>
        <a:bodyPr/>
        <a:lstStyle/>
        <a:p>
          <a:r>
            <a:rPr lang="en-US"/>
            <a:t>Cost satisfaction could be improved – observed negative / neutral sentiment</a:t>
          </a:r>
        </a:p>
      </dgm:t>
    </dgm:pt>
    <dgm:pt modelId="{D029506B-3124-4ECF-A636-00A24BF9F76C}" type="parTrans" cxnId="{05EBA17F-0500-4E74-95F6-026EDB073DFE}">
      <dgm:prSet/>
      <dgm:spPr/>
      <dgm:t>
        <a:bodyPr/>
        <a:lstStyle/>
        <a:p>
          <a:endParaRPr lang="en-US"/>
        </a:p>
      </dgm:t>
    </dgm:pt>
    <dgm:pt modelId="{7633A831-4C08-4D1B-8586-1311CA4B2FBC}" type="sibTrans" cxnId="{05EBA17F-0500-4E74-95F6-026EDB073DFE}">
      <dgm:prSet/>
      <dgm:spPr/>
      <dgm:t>
        <a:bodyPr/>
        <a:lstStyle/>
        <a:p>
          <a:endParaRPr lang="en-US"/>
        </a:p>
      </dgm:t>
    </dgm:pt>
    <dgm:pt modelId="{8556FF99-A073-412E-94BA-9448CA4B5B0A}">
      <dgm:prSet/>
      <dgm:spPr/>
      <dgm:t>
        <a:bodyPr/>
        <a:lstStyle/>
        <a:p>
          <a:r>
            <a:rPr lang="en-US"/>
            <a:t>Agent Performance information – Find best agent in your area only by hovering</a:t>
          </a:r>
        </a:p>
      </dgm:t>
    </dgm:pt>
    <dgm:pt modelId="{E5DA81C9-7917-4219-8BA2-396571BBEA15}" type="parTrans" cxnId="{DBF25338-D67A-4B85-95CC-C52824830FBC}">
      <dgm:prSet/>
      <dgm:spPr/>
      <dgm:t>
        <a:bodyPr/>
        <a:lstStyle/>
        <a:p>
          <a:endParaRPr lang="en-US"/>
        </a:p>
      </dgm:t>
    </dgm:pt>
    <dgm:pt modelId="{8991F1D9-2E49-46E6-BE13-D06CD27A6C5C}" type="sibTrans" cxnId="{DBF25338-D67A-4B85-95CC-C52824830FBC}">
      <dgm:prSet/>
      <dgm:spPr/>
      <dgm:t>
        <a:bodyPr/>
        <a:lstStyle/>
        <a:p>
          <a:endParaRPr lang="en-US"/>
        </a:p>
      </dgm:t>
    </dgm:pt>
    <dgm:pt modelId="{BC41C8B2-13C2-46DF-A579-90E1613D87C1}">
      <dgm:prSet/>
      <dgm:spPr/>
      <dgm:t>
        <a:bodyPr/>
        <a:lstStyle/>
        <a:p>
          <a:r>
            <a:rPr lang="en-US"/>
            <a:t>Inconsistent CSAT score – Work towards maintaining stability</a:t>
          </a:r>
        </a:p>
      </dgm:t>
    </dgm:pt>
    <dgm:pt modelId="{95337091-0491-4C67-9B4B-160CAD70A3B3}" type="parTrans" cxnId="{4FA97511-B6DE-437C-956E-EEAA8176D791}">
      <dgm:prSet/>
      <dgm:spPr/>
      <dgm:t>
        <a:bodyPr/>
        <a:lstStyle/>
        <a:p>
          <a:endParaRPr lang="en-US"/>
        </a:p>
      </dgm:t>
    </dgm:pt>
    <dgm:pt modelId="{839D18C5-CABE-4C64-A789-6AAA7F7C3C85}" type="sibTrans" cxnId="{4FA97511-B6DE-437C-956E-EEAA8176D791}">
      <dgm:prSet/>
      <dgm:spPr/>
      <dgm:t>
        <a:bodyPr/>
        <a:lstStyle/>
        <a:p>
          <a:endParaRPr lang="en-US"/>
        </a:p>
      </dgm:t>
    </dgm:pt>
    <dgm:pt modelId="{BB212AE9-4CC5-421D-97D2-BAB0111C4175}" type="pres">
      <dgm:prSet presAssocID="{6F2CF82A-0836-497C-97E5-5B6D5C589A7B}" presName="root" presStyleCnt="0">
        <dgm:presLayoutVars>
          <dgm:dir/>
          <dgm:resizeHandles val="exact"/>
        </dgm:presLayoutVars>
      </dgm:prSet>
      <dgm:spPr/>
    </dgm:pt>
    <dgm:pt modelId="{4FA1BCC1-4791-4E51-A977-35860025E67B}" type="pres">
      <dgm:prSet presAssocID="{02B6C26C-DC91-43FB-99FE-7D56236D46A4}" presName="compNode" presStyleCnt="0"/>
      <dgm:spPr/>
    </dgm:pt>
    <dgm:pt modelId="{89D077C3-D72E-42D1-A5E6-20CD57EA0EE2}" type="pres">
      <dgm:prSet presAssocID="{02B6C26C-DC91-43FB-99FE-7D56236D46A4}" presName="bgRect" presStyleLbl="bgShp" presStyleIdx="0" presStyleCnt="3"/>
      <dgm:spPr/>
    </dgm:pt>
    <dgm:pt modelId="{358D3EA1-870D-4B40-A1CC-5E8168E65814}" type="pres">
      <dgm:prSet presAssocID="{02B6C26C-DC91-43FB-99FE-7D56236D46A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A601FC68-71D0-4A53-BE7C-D175EB9D990B}" type="pres">
      <dgm:prSet presAssocID="{02B6C26C-DC91-43FB-99FE-7D56236D46A4}" presName="spaceRect" presStyleCnt="0"/>
      <dgm:spPr/>
    </dgm:pt>
    <dgm:pt modelId="{9F47A1F1-FE36-4D06-8457-A6381A35B905}" type="pres">
      <dgm:prSet presAssocID="{02B6C26C-DC91-43FB-99FE-7D56236D46A4}" presName="parTx" presStyleLbl="revTx" presStyleIdx="0" presStyleCnt="3">
        <dgm:presLayoutVars>
          <dgm:chMax val="0"/>
          <dgm:chPref val="0"/>
        </dgm:presLayoutVars>
      </dgm:prSet>
      <dgm:spPr/>
    </dgm:pt>
    <dgm:pt modelId="{54751A9C-AABF-46C1-BA83-FD9CCA141413}" type="pres">
      <dgm:prSet presAssocID="{7633A831-4C08-4D1B-8586-1311CA4B2FBC}" presName="sibTrans" presStyleCnt="0"/>
      <dgm:spPr/>
    </dgm:pt>
    <dgm:pt modelId="{CB2C2697-A2BB-46E8-9484-60D804C49CFA}" type="pres">
      <dgm:prSet presAssocID="{8556FF99-A073-412E-94BA-9448CA4B5B0A}" presName="compNode" presStyleCnt="0"/>
      <dgm:spPr/>
    </dgm:pt>
    <dgm:pt modelId="{D66A9681-BD8E-418F-8E5C-2C002EE824F5}" type="pres">
      <dgm:prSet presAssocID="{8556FF99-A073-412E-94BA-9448CA4B5B0A}" presName="bgRect" presStyleLbl="bgShp" presStyleIdx="1" presStyleCnt="3"/>
      <dgm:spPr/>
    </dgm:pt>
    <dgm:pt modelId="{65A5F0F5-9BBB-4107-A6CA-713D9FAE727B}" type="pres">
      <dgm:prSet presAssocID="{8556FF99-A073-412E-94BA-9448CA4B5B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C15FA8ED-1F7E-4C14-AD26-B1063E12D753}" type="pres">
      <dgm:prSet presAssocID="{8556FF99-A073-412E-94BA-9448CA4B5B0A}" presName="spaceRect" presStyleCnt="0"/>
      <dgm:spPr/>
    </dgm:pt>
    <dgm:pt modelId="{AB6FD43C-7C33-4EB4-906C-5772D73726FC}" type="pres">
      <dgm:prSet presAssocID="{8556FF99-A073-412E-94BA-9448CA4B5B0A}" presName="parTx" presStyleLbl="revTx" presStyleIdx="1" presStyleCnt="3">
        <dgm:presLayoutVars>
          <dgm:chMax val="0"/>
          <dgm:chPref val="0"/>
        </dgm:presLayoutVars>
      </dgm:prSet>
      <dgm:spPr/>
    </dgm:pt>
    <dgm:pt modelId="{527A8BCA-55D5-4DE9-A575-E1AB61BB132C}" type="pres">
      <dgm:prSet presAssocID="{8991F1D9-2E49-46E6-BE13-D06CD27A6C5C}" presName="sibTrans" presStyleCnt="0"/>
      <dgm:spPr/>
    </dgm:pt>
    <dgm:pt modelId="{F13AE5C9-0DA3-4801-9D9E-08450FC805B9}" type="pres">
      <dgm:prSet presAssocID="{BC41C8B2-13C2-46DF-A579-90E1613D87C1}" presName="compNode" presStyleCnt="0"/>
      <dgm:spPr/>
    </dgm:pt>
    <dgm:pt modelId="{A656954E-6F81-448C-92E7-527EB3684041}" type="pres">
      <dgm:prSet presAssocID="{BC41C8B2-13C2-46DF-A579-90E1613D87C1}" presName="bgRect" presStyleLbl="bgShp" presStyleIdx="2" presStyleCnt="3"/>
      <dgm:spPr/>
    </dgm:pt>
    <dgm:pt modelId="{A5032B0B-EC92-4F1C-90E2-5A35E947C156}" type="pres">
      <dgm:prSet presAssocID="{BC41C8B2-13C2-46DF-A579-90E1613D87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48215BA-EB77-4D0E-9C46-87392AFF5F09}" type="pres">
      <dgm:prSet presAssocID="{BC41C8B2-13C2-46DF-A579-90E1613D87C1}" presName="spaceRect" presStyleCnt="0"/>
      <dgm:spPr/>
    </dgm:pt>
    <dgm:pt modelId="{43CE2BE0-9CF1-4E03-9E7F-F84F39FFDA78}" type="pres">
      <dgm:prSet presAssocID="{BC41C8B2-13C2-46DF-A579-90E1613D87C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FA97511-B6DE-437C-956E-EEAA8176D791}" srcId="{6F2CF82A-0836-497C-97E5-5B6D5C589A7B}" destId="{BC41C8B2-13C2-46DF-A579-90E1613D87C1}" srcOrd="2" destOrd="0" parTransId="{95337091-0491-4C67-9B4B-160CAD70A3B3}" sibTransId="{839D18C5-CABE-4C64-A789-6AAA7F7C3C85}"/>
    <dgm:cxn modelId="{DBF25338-D67A-4B85-95CC-C52824830FBC}" srcId="{6F2CF82A-0836-497C-97E5-5B6D5C589A7B}" destId="{8556FF99-A073-412E-94BA-9448CA4B5B0A}" srcOrd="1" destOrd="0" parTransId="{E5DA81C9-7917-4219-8BA2-396571BBEA15}" sibTransId="{8991F1D9-2E49-46E6-BE13-D06CD27A6C5C}"/>
    <dgm:cxn modelId="{F5D1D13E-8F7E-40D3-98C6-DF3E585DA626}" type="presOf" srcId="{BC41C8B2-13C2-46DF-A579-90E1613D87C1}" destId="{43CE2BE0-9CF1-4E03-9E7F-F84F39FFDA78}" srcOrd="0" destOrd="0" presId="urn:microsoft.com/office/officeart/2018/2/layout/IconVerticalSolidList"/>
    <dgm:cxn modelId="{05EBA17F-0500-4E74-95F6-026EDB073DFE}" srcId="{6F2CF82A-0836-497C-97E5-5B6D5C589A7B}" destId="{02B6C26C-DC91-43FB-99FE-7D56236D46A4}" srcOrd="0" destOrd="0" parTransId="{D029506B-3124-4ECF-A636-00A24BF9F76C}" sibTransId="{7633A831-4C08-4D1B-8586-1311CA4B2FBC}"/>
    <dgm:cxn modelId="{8D38A890-E983-46E5-A790-02BBD6026A88}" type="presOf" srcId="{8556FF99-A073-412E-94BA-9448CA4B5B0A}" destId="{AB6FD43C-7C33-4EB4-906C-5772D73726FC}" srcOrd="0" destOrd="0" presId="urn:microsoft.com/office/officeart/2018/2/layout/IconVerticalSolidList"/>
    <dgm:cxn modelId="{B7B64AC5-D5EB-4155-B61E-4DB92B24AF87}" type="presOf" srcId="{6F2CF82A-0836-497C-97E5-5B6D5C589A7B}" destId="{BB212AE9-4CC5-421D-97D2-BAB0111C4175}" srcOrd="0" destOrd="0" presId="urn:microsoft.com/office/officeart/2018/2/layout/IconVerticalSolidList"/>
    <dgm:cxn modelId="{6738F2F6-F0BD-4B68-A021-BC2D74E2E01A}" type="presOf" srcId="{02B6C26C-DC91-43FB-99FE-7D56236D46A4}" destId="{9F47A1F1-FE36-4D06-8457-A6381A35B905}" srcOrd="0" destOrd="0" presId="urn:microsoft.com/office/officeart/2018/2/layout/IconVerticalSolidList"/>
    <dgm:cxn modelId="{34713B4A-DEE6-4AF0-881E-FCEA20F938DB}" type="presParOf" srcId="{BB212AE9-4CC5-421D-97D2-BAB0111C4175}" destId="{4FA1BCC1-4791-4E51-A977-35860025E67B}" srcOrd="0" destOrd="0" presId="urn:microsoft.com/office/officeart/2018/2/layout/IconVerticalSolidList"/>
    <dgm:cxn modelId="{12E78AA3-8F53-4A29-845F-E62319B9A7E4}" type="presParOf" srcId="{4FA1BCC1-4791-4E51-A977-35860025E67B}" destId="{89D077C3-D72E-42D1-A5E6-20CD57EA0EE2}" srcOrd="0" destOrd="0" presId="urn:microsoft.com/office/officeart/2018/2/layout/IconVerticalSolidList"/>
    <dgm:cxn modelId="{9242724F-3F69-4A90-8D20-CE80C80F25D1}" type="presParOf" srcId="{4FA1BCC1-4791-4E51-A977-35860025E67B}" destId="{358D3EA1-870D-4B40-A1CC-5E8168E65814}" srcOrd="1" destOrd="0" presId="urn:microsoft.com/office/officeart/2018/2/layout/IconVerticalSolidList"/>
    <dgm:cxn modelId="{625393E1-856E-4F36-B2FA-FEF56595B5D0}" type="presParOf" srcId="{4FA1BCC1-4791-4E51-A977-35860025E67B}" destId="{A601FC68-71D0-4A53-BE7C-D175EB9D990B}" srcOrd="2" destOrd="0" presId="urn:microsoft.com/office/officeart/2018/2/layout/IconVerticalSolidList"/>
    <dgm:cxn modelId="{3BD99165-B6A9-424F-8B57-A05B18DEA48C}" type="presParOf" srcId="{4FA1BCC1-4791-4E51-A977-35860025E67B}" destId="{9F47A1F1-FE36-4D06-8457-A6381A35B905}" srcOrd="3" destOrd="0" presId="urn:microsoft.com/office/officeart/2018/2/layout/IconVerticalSolidList"/>
    <dgm:cxn modelId="{B9C4729B-6378-4C5E-AA3A-1405B5667911}" type="presParOf" srcId="{BB212AE9-4CC5-421D-97D2-BAB0111C4175}" destId="{54751A9C-AABF-46C1-BA83-FD9CCA141413}" srcOrd="1" destOrd="0" presId="urn:microsoft.com/office/officeart/2018/2/layout/IconVerticalSolidList"/>
    <dgm:cxn modelId="{F2808DA9-9E45-4A88-8081-2DE1F618991C}" type="presParOf" srcId="{BB212AE9-4CC5-421D-97D2-BAB0111C4175}" destId="{CB2C2697-A2BB-46E8-9484-60D804C49CFA}" srcOrd="2" destOrd="0" presId="urn:microsoft.com/office/officeart/2018/2/layout/IconVerticalSolidList"/>
    <dgm:cxn modelId="{D8B5594C-0EA8-4A52-8DFA-5044E4E79C29}" type="presParOf" srcId="{CB2C2697-A2BB-46E8-9484-60D804C49CFA}" destId="{D66A9681-BD8E-418F-8E5C-2C002EE824F5}" srcOrd="0" destOrd="0" presId="urn:microsoft.com/office/officeart/2018/2/layout/IconVerticalSolidList"/>
    <dgm:cxn modelId="{DE87990B-1FD8-427F-993D-E1740D40873B}" type="presParOf" srcId="{CB2C2697-A2BB-46E8-9484-60D804C49CFA}" destId="{65A5F0F5-9BBB-4107-A6CA-713D9FAE727B}" srcOrd="1" destOrd="0" presId="urn:microsoft.com/office/officeart/2018/2/layout/IconVerticalSolidList"/>
    <dgm:cxn modelId="{3C12033E-7728-4C50-A4FB-C20A5F546AD5}" type="presParOf" srcId="{CB2C2697-A2BB-46E8-9484-60D804C49CFA}" destId="{C15FA8ED-1F7E-4C14-AD26-B1063E12D753}" srcOrd="2" destOrd="0" presId="urn:microsoft.com/office/officeart/2018/2/layout/IconVerticalSolidList"/>
    <dgm:cxn modelId="{2D4724CB-0314-4DA6-83D8-83539B5E1AF1}" type="presParOf" srcId="{CB2C2697-A2BB-46E8-9484-60D804C49CFA}" destId="{AB6FD43C-7C33-4EB4-906C-5772D73726FC}" srcOrd="3" destOrd="0" presId="urn:microsoft.com/office/officeart/2018/2/layout/IconVerticalSolidList"/>
    <dgm:cxn modelId="{7DCF8C1E-A2B9-4ACD-B72E-69BA2ABDB754}" type="presParOf" srcId="{BB212AE9-4CC5-421D-97D2-BAB0111C4175}" destId="{527A8BCA-55D5-4DE9-A575-E1AB61BB132C}" srcOrd="3" destOrd="0" presId="urn:microsoft.com/office/officeart/2018/2/layout/IconVerticalSolidList"/>
    <dgm:cxn modelId="{13F08F22-B757-4D7C-BB17-9DA7B34DD250}" type="presParOf" srcId="{BB212AE9-4CC5-421D-97D2-BAB0111C4175}" destId="{F13AE5C9-0DA3-4801-9D9E-08450FC805B9}" srcOrd="4" destOrd="0" presId="urn:microsoft.com/office/officeart/2018/2/layout/IconVerticalSolidList"/>
    <dgm:cxn modelId="{EA16D37D-8783-477F-B418-FEEDD49605E0}" type="presParOf" srcId="{F13AE5C9-0DA3-4801-9D9E-08450FC805B9}" destId="{A656954E-6F81-448C-92E7-527EB3684041}" srcOrd="0" destOrd="0" presId="urn:microsoft.com/office/officeart/2018/2/layout/IconVerticalSolidList"/>
    <dgm:cxn modelId="{AA2CD3C1-BA14-4CEB-8AA4-BC2ED3073558}" type="presParOf" srcId="{F13AE5C9-0DA3-4801-9D9E-08450FC805B9}" destId="{A5032B0B-EC92-4F1C-90E2-5A35E947C156}" srcOrd="1" destOrd="0" presId="urn:microsoft.com/office/officeart/2018/2/layout/IconVerticalSolidList"/>
    <dgm:cxn modelId="{8A65BDE7-BD55-4A3A-A5C9-2DA49B1F5992}" type="presParOf" srcId="{F13AE5C9-0DA3-4801-9D9E-08450FC805B9}" destId="{948215BA-EB77-4D0E-9C46-87392AFF5F09}" srcOrd="2" destOrd="0" presId="urn:microsoft.com/office/officeart/2018/2/layout/IconVerticalSolidList"/>
    <dgm:cxn modelId="{26AB7CC9-5306-4D52-8DFF-19DE112817E8}" type="presParOf" srcId="{F13AE5C9-0DA3-4801-9D9E-08450FC805B9}" destId="{43CE2BE0-9CF1-4E03-9E7F-F84F39FFDA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0C7E65-B3E4-42B8-B649-5BAD66EC9F97}">
      <dsp:nvSpPr>
        <dsp:cNvPr id="0" name=""/>
        <dsp:cNvSpPr/>
      </dsp:nvSpPr>
      <dsp:spPr>
        <a:xfrm>
          <a:off x="0" y="619124"/>
          <a:ext cx="9237662" cy="11430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5D0048-05F5-40EC-932F-AF4560F021DC}">
      <dsp:nvSpPr>
        <dsp:cNvPr id="0" name=""/>
        <dsp:cNvSpPr/>
      </dsp:nvSpPr>
      <dsp:spPr>
        <a:xfrm>
          <a:off x="345757" y="876299"/>
          <a:ext cx="628650" cy="628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88968-F389-4841-9023-FE967EA27DD9}">
      <dsp:nvSpPr>
        <dsp:cNvPr id="0" name=""/>
        <dsp:cNvSpPr/>
      </dsp:nvSpPr>
      <dsp:spPr>
        <a:xfrm>
          <a:off x="1320165" y="619124"/>
          <a:ext cx="7917497" cy="114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68" tIns="120968" rIns="120968" bIns="12096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 say that customer satisfaction is important is an understatement. In 2023, it’s a necessity. According to Gartner,  81% of marketers view customer satisfaction as the main competition area in their industry.</a:t>
          </a:r>
          <a:br>
            <a:rPr lang="en-US" sz="1600" kern="1200"/>
          </a:br>
          <a:endParaRPr lang="en-US" sz="1600" kern="1200"/>
        </a:p>
      </dsp:txBody>
      <dsp:txXfrm>
        <a:off x="1320165" y="619124"/>
        <a:ext cx="7917497" cy="1143000"/>
      </dsp:txXfrm>
    </dsp:sp>
    <dsp:sp modelId="{DC1A759B-08DF-4325-9A90-BB4F95CB386E}">
      <dsp:nvSpPr>
        <dsp:cNvPr id="0" name=""/>
        <dsp:cNvSpPr/>
      </dsp:nvSpPr>
      <dsp:spPr>
        <a:xfrm>
          <a:off x="0" y="2047875"/>
          <a:ext cx="9237662" cy="11430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C9506-6652-4B8A-9661-2F65D459336E}">
      <dsp:nvSpPr>
        <dsp:cNvPr id="0" name=""/>
        <dsp:cNvSpPr/>
      </dsp:nvSpPr>
      <dsp:spPr>
        <a:xfrm>
          <a:off x="345757" y="2305050"/>
          <a:ext cx="628650" cy="628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1B661-542B-43D3-884D-055F1CB472FC}">
      <dsp:nvSpPr>
        <dsp:cNvPr id="0" name=""/>
        <dsp:cNvSpPr/>
      </dsp:nvSpPr>
      <dsp:spPr>
        <a:xfrm>
          <a:off x="1320165" y="2047875"/>
          <a:ext cx="7917497" cy="114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68" tIns="120968" rIns="120968" bIns="12096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But the competitive edge is not all. According to PwC 59% of customers will leave a company after several bad experiences, and 17% after one bad customer experience</a:t>
          </a:r>
        </a:p>
      </dsp:txBody>
      <dsp:txXfrm>
        <a:off x="1320165" y="2047875"/>
        <a:ext cx="7917497" cy="1143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A8892-C8BC-47FF-AF29-EFFFE620E16E}">
      <dsp:nvSpPr>
        <dsp:cNvPr id="0" name=""/>
        <dsp:cNvSpPr/>
      </dsp:nvSpPr>
      <dsp:spPr>
        <a:xfrm>
          <a:off x="0" y="448"/>
          <a:ext cx="81785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48F2A-0406-4C17-9B32-31C251BE606E}">
      <dsp:nvSpPr>
        <dsp:cNvPr id="0" name=""/>
        <dsp:cNvSpPr/>
      </dsp:nvSpPr>
      <dsp:spPr>
        <a:xfrm>
          <a:off x="0" y="448"/>
          <a:ext cx="8178521" cy="733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Detailed interactive dashboard with an in-depth analysis of real world CBRE Data</a:t>
          </a:r>
        </a:p>
      </dsp:txBody>
      <dsp:txXfrm>
        <a:off x="0" y="448"/>
        <a:ext cx="8178521" cy="733990"/>
      </dsp:txXfrm>
    </dsp:sp>
    <dsp:sp modelId="{B3825E49-E350-4123-9ED0-FE55EEFC8BC0}">
      <dsp:nvSpPr>
        <dsp:cNvPr id="0" name=""/>
        <dsp:cNvSpPr/>
      </dsp:nvSpPr>
      <dsp:spPr>
        <a:xfrm>
          <a:off x="0" y="734438"/>
          <a:ext cx="81785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C5C24-7886-4E4D-B476-3826C823F421}">
      <dsp:nvSpPr>
        <dsp:cNvPr id="0" name=""/>
        <dsp:cNvSpPr/>
      </dsp:nvSpPr>
      <dsp:spPr>
        <a:xfrm>
          <a:off x="0" y="734438"/>
          <a:ext cx="8178521" cy="733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Advanced Sentiment analyzer tools and Machine Learning classifiers deployed to determine nature of feedback</a:t>
          </a:r>
        </a:p>
      </dsp:txBody>
      <dsp:txXfrm>
        <a:off x="0" y="734438"/>
        <a:ext cx="8178521" cy="733990"/>
      </dsp:txXfrm>
    </dsp:sp>
    <dsp:sp modelId="{AE4AE875-7BD6-48BC-8135-C97A304CE7DE}">
      <dsp:nvSpPr>
        <dsp:cNvPr id="0" name=""/>
        <dsp:cNvSpPr/>
      </dsp:nvSpPr>
      <dsp:spPr>
        <a:xfrm>
          <a:off x="0" y="1468428"/>
          <a:ext cx="81785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6D02D-4284-4140-BACE-A38DAA8CD529}">
      <dsp:nvSpPr>
        <dsp:cNvPr id="0" name=""/>
        <dsp:cNvSpPr/>
      </dsp:nvSpPr>
      <dsp:spPr>
        <a:xfrm>
          <a:off x="0" y="1468428"/>
          <a:ext cx="8178521" cy="733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Effective in handling duplicate reviews or reviews from the invalid sources.</a:t>
          </a:r>
        </a:p>
      </dsp:txBody>
      <dsp:txXfrm>
        <a:off x="0" y="1468428"/>
        <a:ext cx="8178521" cy="733990"/>
      </dsp:txXfrm>
    </dsp:sp>
    <dsp:sp modelId="{18AA5C20-E7C2-4B18-8DC5-A9A41CCB3502}">
      <dsp:nvSpPr>
        <dsp:cNvPr id="0" name=""/>
        <dsp:cNvSpPr/>
      </dsp:nvSpPr>
      <dsp:spPr>
        <a:xfrm>
          <a:off x="0" y="2202418"/>
          <a:ext cx="81785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77F1B-052E-447F-99A1-2D9200D4564C}">
      <dsp:nvSpPr>
        <dsp:cNvPr id="0" name=""/>
        <dsp:cNvSpPr/>
      </dsp:nvSpPr>
      <dsp:spPr>
        <a:xfrm>
          <a:off x="0" y="2202418"/>
          <a:ext cx="8178521" cy="733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Points out commonly raised issues in the form of tags</a:t>
          </a:r>
        </a:p>
      </dsp:txBody>
      <dsp:txXfrm>
        <a:off x="0" y="2202418"/>
        <a:ext cx="8178521" cy="733990"/>
      </dsp:txXfrm>
    </dsp:sp>
    <dsp:sp modelId="{F7B39B6F-A648-4183-A581-F00379D8AC51}">
      <dsp:nvSpPr>
        <dsp:cNvPr id="0" name=""/>
        <dsp:cNvSpPr/>
      </dsp:nvSpPr>
      <dsp:spPr>
        <a:xfrm>
          <a:off x="0" y="2936408"/>
          <a:ext cx="81785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D1282-1E74-4730-AEEC-67B6FEFFF119}">
      <dsp:nvSpPr>
        <dsp:cNvPr id="0" name=""/>
        <dsp:cNvSpPr/>
      </dsp:nvSpPr>
      <dsp:spPr>
        <a:xfrm>
          <a:off x="0" y="2936408"/>
          <a:ext cx="8178521" cy="733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Identifies region-wise reviews and high performing agents</a:t>
          </a:r>
        </a:p>
      </dsp:txBody>
      <dsp:txXfrm>
        <a:off x="0" y="2936408"/>
        <a:ext cx="8178521" cy="7339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B4448-1A38-4FC9-AF27-914D797A013E}">
      <dsp:nvSpPr>
        <dsp:cNvPr id="0" name=""/>
        <dsp:cNvSpPr/>
      </dsp:nvSpPr>
      <dsp:spPr>
        <a:xfrm>
          <a:off x="1059" y="7"/>
          <a:ext cx="9235542" cy="1164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>
              <a:latin typeface="Trade Gothic Next Cond"/>
            </a:rPr>
            <a:t>Cost</a:t>
          </a:r>
          <a:endParaRPr lang="en-US" sz="5100" kern="1200" dirty="0"/>
        </a:p>
      </dsp:txBody>
      <dsp:txXfrm>
        <a:off x="35168" y="34116"/>
        <a:ext cx="9167324" cy="1096362"/>
      </dsp:txXfrm>
    </dsp:sp>
    <dsp:sp modelId="{CCC3E0A1-FF70-4FBD-8A17-4A2233374502}">
      <dsp:nvSpPr>
        <dsp:cNvPr id="0" name=""/>
        <dsp:cNvSpPr/>
      </dsp:nvSpPr>
      <dsp:spPr>
        <a:xfrm>
          <a:off x="1059" y="1322709"/>
          <a:ext cx="6032942" cy="1164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rade Gothic Next Cond"/>
            </a:rPr>
            <a:t>Home</a:t>
          </a:r>
          <a:endParaRPr lang="en-US" sz="3700" kern="1200" dirty="0"/>
        </a:p>
      </dsp:txBody>
      <dsp:txXfrm>
        <a:off x="35168" y="1356818"/>
        <a:ext cx="5964724" cy="1096362"/>
      </dsp:txXfrm>
    </dsp:sp>
    <dsp:sp modelId="{50BACEB3-519B-4076-8760-F9E0191AA94E}">
      <dsp:nvSpPr>
        <dsp:cNvPr id="0" name=""/>
        <dsp:cNvSpPr/>
      </dsp:nvSpPr>
      <dsp:spPr>
        <a:xfrm>
          <a:off x="1059" y="2645412"/>
          <a:ext cx="2954428" cy="1164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rade Gothic Next Cond"/>
            </a:rPr>
            <a:t>Worth</a:t>
          </a:r>
          <a:endParaRPr lang="en-US" sz="3700" kern="1200" dirty="0"/>
        </a:p>
      </dsp:txBody>
      <dsp:txXfrm>
        <a:off x="35168" y="2679521"/>
        <a:ext cx="2886210" cy="1096362"/>
      </dsp:txXfrm>
    </dsp:sp>
    <dsp:sp modelId="{D71C1150-8203-4750-9BEC-37D8F73DED64}">
      <dsp:nvSpPr>
        <dsp:cNvPr id="0" name=""/>
        <dsp:cNvSpPr/>
      </dsp:nvSpPr>
      <dsp:spPr>
        <a:xfrm>
          <a:off x="3079573" y="2645412"/>
          <a:ext cx="2954428" cy="1164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rade Gothic Next Cond"/>
            </a:rPr>
            <a:t>FHA</a:t>
          </a:r>
          <a:endParaRPr lang="en-US" sz="3700" kern="1200" dirty="0"/>
        </a:p>
      </dsp:txBody>
      <dsp:txXfrm>
        <a:off x="3113682" y="2679521"/>
        <a:ext cx="2886210" cy="1096362"/>
      </dsp:txXfrm>
    </dsp:sp>
    <dsp:sp modelId="{6DB9DAEB-100A-4CEC-BE71-6096CA4C86E6}">
      <dsp:nvSpPr>
        <dsp:cNvPr id="0" name=""/>
        <dsp:cNvSpPr/>
      </dsp:nvSpPr>
      <dsp:spPr>
        <a:xfrm>
          <a:off x="6282173" y="1322709"/>
          <a:ext cx="2954428" cy="1164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>
              <a:latin typeface="Trade Gothic Next Cond"/>
            </a:rPr>
            <a:t>Neighbourhood</a:t>
          </a:r>
          <a:endParaRPr lang="en-US" sz="3700" kern="1200" dirty="0" err="1"/>
        </a:p>
      </dsp:txBody>
      <dsp:txXfrm>
        <a:off x="6316282" y="1356818"/>
        <a:ext cx="2886210" cy="1096362"/>
      </dsp:txXfrm>
    </dsp:sp>
    <dsp:sp modelId="{9116E3E0-0760-45B7-A52E-EF52D4481F00}">
      <dsp:nvSpPr>
        <dsp:cNvPr id="0" name=""/>
        <dsp:cNvSpPr/>
      </dsp:nvSpPr>
      <dsp:spPr>
        <a:xfrm>
          <a:off x="6282173" y="2645412"/>
          <a:ext cx="2954428" cy="11645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rade Gothic Next Cond"/>
            </a:rPr>
            <a:t>Realtor</a:t>
          </a:r>
          <a:endParaRPr lang="en-US" sz="3700" kern="1200" dirty="0"/>
        </a:p>
      </dsp:txBody>
      <dsp:txXfrm>
        <a:off x="6316282" y="2679521"/>
        <a:ext cx="2886210" cy="10963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0E20D-C5DB-4DEC-B666-F606F873734C}">
      <dsp:nvSpPr>
        <dsp:cNvPr id="0" name=""/>
        <dsp:cNvSpPr/>
      </dsp:nvSpPr>
      <dsp:spPr>
        <a:xfrm>
          <a:off x="420549" y="1583288"/>
          <a:ext cx="2200366" cy="11001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rade Gothic Next Cond"/>
            </a:rPr>
            <a:t>Data</a:t>
          </a:r>
          <a:endParaRPr lang="en-US" sz="3300" kern="1200" dirty="0"/>
        </a:p>
      </dsp:txBody>
      <dsp:txXfrm>
        <a:off x="452772" y="1615511"/>
        <a:ext cx="2135920" cy="1035737"/>
      </dsp:txXfrm>
    </dsp:sp>
    <dsp:sp modelId="{BCF695F7-BCB5-49B2-B5BD-4824B3297173}">
      <dsp:nvSpPr>
        <dsp:cNvPr id="0" name=""/>
        <dsp:cNvSpPr/>
      </dsp:nvSpPr>
      <dsp:spPr>
        <a:xfrm rot="18770822">
          <a:off x="2413864" y="1631679"/>
          <a:ext cx="1294250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294250" y="2724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8633" y="1626569"/>
        <a:ext cx="64712" cy="64712"/>
      </dsp:txXfrm>
    </dsp:sp>
    <dsp:sp modelId="{3585DE05-B0BF-4789-8AF4-F6561ED71DA7}">
      <dsp:nvSpPr>
        <dsp:cNvPr id="0" name=""/>
        <dsp:cNvSpPr/>
      </dsp:nvSpPr>
      <dsp:spPr>
        <a:xfrm>
          <a:off x="3501063" y="634379"/>
          <a:ext cx="2200366" cy="11001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rade Gothic Next Cond"/>
            </a:rPr>
            <a:t>Preprocessing</a:t>
          </a:r>
          <a:endParaRPr lang="en-US" sz="3300" kern="1200" dirty="0"/>
        </a:p>
      </dsp:txBody>
      <dsp:txXfrm>
        <a:off x="3533286" y="666602"/>
        <a:ext cx="2135920" cy="1035737"/>
      </dsp:txXfrm>
    </dsp:sp>
    <dsp:sp modelId="{4CF03B0A-9460-4DE8-9AFA-D3A44C68CFBA}">
      <dsp:nvSpPr>
        <dsp:cNvPr id="0" name=""/>
        <dsp:cNvSpPr/>
      </dsp:nvSpPr>
      <dsp:spPr>
        <a:xfrm rot="19457599">
          <a:off x="5599551" y="840922"/>
          <a:ext cx="108390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83903" y="2724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14405" y="841071"/>
        <a:ext cx="54195" cy="54195"/>
      </dsp:txXfrm>
    </dsp:sp>
    <dsp:sp modelId="{9211F469-09E5-441A-8D0F-EB5A216B6A17}">
      <dsp:nvSpPr>
        <dsp:cNvPr id="0" name=""/>
        <dsp:cNvSpPr/>
      </dsp:nvSpPr>
      <dsp:spPr>
        <a:xfrm>
          <a:off x="6581576" y="1774"/>
          <a:ext cx="2200366" cy="11001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6613799" y="33997"/>
        <a:ext cx="2135920" cy="1035737"/>
      </dsp:txXfrm>
    </dsp:sp>
    <dsp:sp modelId="{D01E6F8B-5222-4474-8A5F-90E89B6B035A}">
      <dsp:nvSpPr>
        <dsp:cNvPr id="0" name=""/>
        <dsp:cNvSpPr/>
      </dsp:nvSpPr>
      <dsp:spPr>
        <a:xfrm rot="2142401">
          <a:off x="5599551" y="1473528"/>
          <a:ext cx="108390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83903" y="2724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14405" y="1473676"/>
        <a:ext cx="54195" cy="54195"/>
      </dsp:txXfrm>
    </dsp:sp>
    <dsp:sp modelId="{446E5E3C-583F-4D5D-B2CB-CB193F3BB814}">
      <dsp:nvSpPr>
        <dsp:cNvPr id="0" name=""/>
        <dsp:cNvSpPr/>
      </dsp:nvSpPr>
      <dsp:spPr>
        <a:xfrm>
          <a:off x="6581576" y="1266985"/>
          <a:ext cx="2200366" cy="11001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6613799" y="1299208"/>
        <a:ext cx="2135920" cy="1035737"/>
      </dsp:txXfrm>
    </dsp:sp>
    <dsp:sp modelId="{270ABF12-EC5A-4A17-A806-39E485EF85A2}">
      <dsp:nvSpPr>
        <dsp:cNvPr id="0" name=""/>
        <dsp:cNvSpPr/>
      </dsp:nvSpPr>
      <dsp:spPr>
        <a:xfrm rot="2829178">
          <a:off x="2413864" y="2580587"/>
          <a:ext cx="1294250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294250" y="2724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8633" y="2575477"/>
        <a:ext cx="64712" cy="64712"/>
      </dsp:txXfrm>
    </dsp:sp>
    <dsp:sp modelId="{11826A10-AFE0-4A0A-8245-9327375B8442}">
      <dsp:nvSpPr>
        <dsp:cNvPr id="0" name=""/>
        <dsp:cNvSpPr/>
      </dsp:nvSpPr>
      <dsp:spPr>
        <a:xfrm>
          <a:off x="3501063" y="2532196"/>
          <a:ext cx="2200366" cy="11001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rade Gothic Next Cond"/>
            </a:rPr>
            <a:t>K-Means</a:t>
          </a:r>
          <a:endParaRPr lang="en-US" sz="3300" kern="1200" dirty="0"/>
        </a:p>
      </dsp:txBody>
      <dsp:txXfrm>
        <a:off x="3533286" y="2564419"/>
        <a:ext cx="2135920" cy="1035737"/>
      </dsp:txXfrm>
    </dsp:sp>
    <dsp:sp modelId="{5157D74B-F3DE-4BA3-9BA0-335EAE094E12}">
      <dsp:nvSpPr>
        <dsp:cNvPr id="0" name=""/>
        <dsp:cNvSpPr/>
      </dsp:nvSpPr>
      <dsp:spPr>
        <a:xfrm>
          <a:off x="5701429" y="3055041"/>
          <a:ext cx="88014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80146" y="2724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19499" y="3060284"/>
        <a:ext cx="44007" cy="44007"/>
      </dsp:txXfrm>
    </dsp:sp>
    <dsp:sp modelId="{99EAC428-AE45-4123-BEF7-FA7C39E47FB9}">
      <dsp:nvSpPr>
        <dsp:cNvPr id="0" name=""/>
        <dsp:cNvSpPr/>
      </dsp:nvSpPr>
      <dsp:spPr>
        <a:xfrm>
          <a:off x="6581576" y="2532196"/>
          <a:ext cx="2200366" cy="11001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6613799" y="2564419"/>
        <a:ext cx="2135920" cy="10357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077C3-D72E-42D1-A5E6-20CD57EA0EE2}">
      <dsp:nvSpPr>
        <dsp:cNvPr id="0" name=""/>
        <dsp:cNvSpPr/>
      </dsp:nvSpPr>
      <dsp:spPr>
        <a:xfrm>
          <a:off x="0" y="465"/>
          <a:ext cx="9237662" cy="10883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8D3EA1-870D-4B40-A1CC-5E8168E65814}">
      <dsp:nvSpPr>
        <dsp:cNvPr id="0" name=""/>
        <dsp:cNvSpPr/>
      </dsp:nvSpPr>
      <dsp:spPr>
        <a:xfrm>
          <a:off x="329212" y="245333"/>
          <a:ext cx="598568" cy="598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7A1F1-FE36-4D06-8457-A6381A35B905}">
      <dsp:nvSpPr>
        <dsp:cNvPr id="0" name=""/>
        <dsp:cNvSpPr/>
      </dsp:nvSpPr>
      <dsp:spPr>
        <a:xfrm>
          <a:off x="1256993" y="465"/>
          <a:ext cx="7980668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Cost satisfaction could be improved – observed negative / neutral sentiment</a:t>
          </a:r>
        </a:p>
      </dsp:txBody>
      <dsp:txXfrm>
        <a:off x="1256993" y="465"/>
        <a:ext cx="7980668" cy="1088305"/>
      </dsp:txXfrm>
    </dsp:sp>
    <dsp:sp modelId="{D66A9681-BD8E-418F-8E5C-2C002EE824F5}">
      <dsp:nvSpPr>
        <dsp:cNvPr id="0" name=""/>
        <dsp:cNvSpPr/>
      </dsp:nvSpPr>
      <dsp:spPr>
        <a:xfrm>
          <a:off x="0" y="1360847"/>
          <a:ext cx="9237662" cy="10883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A5F0F5-9BBB-4107-A6CA-713D9FAE727B}">
      <dsp:nvSpPr>
        <dsp:cNvPr id="0" name=""/>
        <dsp:cNvSpPr/>
      </dsp:nvSpPr>
      <dsp:spPr>
        <a:xfrm>
          <a:off x="329212" y="1605715"/>
          <a:ext cx="598568" cy="5985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FD43C-7C33-4EB4-906C-5772D73726FC}">
      <dsp:nvSpPr>
        <dsp:cNvPr id="0" name=""/>
        <dsp:cNvSpPr/>
      </dsp:nvSpPr>
      <dsp:spPr>
        <a:xfrm>
          <a:off x="1256993" y="1360847"/>
          <a:ext cx="7980668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Agent Performance information – Find best agent in your area only by hovering</a:t>
          </a:r>
        </a:p>
      </dsp:txBody>
      <dsp:txXfrm>
        <a:off x="1256993" y="1360847"/>
        <a:ext cx="7980668" cy="1088305"/>
      </dsp:txXfrm>
    </dsp:sp>
    <dsp:sp modelId="{A656954E-6F81-448C-92E7-527EB3684041}">
      <dsp:nvSpPr>
        <dsp:cNvPr id="0" name=""/>
        <dsp:cNvSpPr/>
      </dsp:nvSpPr>
      <dsp:spPr>
        <a:xfrm>
          <a:off x="0" y="2721229"/>
          <a:ext cx="9237662" cy="10883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032B0B-EC92-4F1C-90E2-5A35E947C156}">
      <dsp:nvSpPr>
        <dsp:cNvPr id="0" name=""/>
        <dsp:cNvSpPr/>
      </dsp:nvSpPr>
      <dsp:spPr>
        <a:xfrm>
          <a:off x="329212" y="2966098"/>
          <a:ext cx="598568" cy="5985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E2BE0-9CF1-4E03-9E7F-F84F39FFDA78}">
      <dsp:nvSpPr>
        <dsp:cNvPr id="0" name=""/>
        <dsp:cNvSpPr/>
      </dsp:nvSpPr>
      <dsp:spPr>
        <a:xfrm>
          <a:off x="1256993" y="2721229"/>
          <a:ext cx="7980668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Inconsistent CSAT score – Work towards maintaining stability</a:t>
          </a:r>
        </a:p>
      </dsp:txBody>
      <dsp:txXfrm>
        <a:off x="1256993" y="2721229"/>
        <a:ext cx="7980668" cy="1088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3T15:40:11.5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5239 3466 16383 0 0,'12'12'0'0'0,"11"17"0"0"0,13 10 0 0 0,1 4 0 0 0,7 7 0 0 0,14 14 0 0 0,16 8 0 0 0,14 30 0 0 0,23 28 0 0 0,11 16 0 0 0,-2 9 0 0 0,-10 3 0 0 0,-11-13 0 0 0,-16-19 0 0 0,-16-19 0 0 0,-19-21 0 0 0,-12-18 0 0 0,-5-16 0 0 0,-9-10 0 0 0,-8-5 0 0 0,1-4 0 0 0,-3 5 0 0 0,-4 3 0 0 0,4-6 0 0 0,5-2 0 0 0,7 5 0 0 0,-2 8 0 0 0,-3 4 0 0 0,0-2 0 0 0,-3-2 0 0 0,3-3 0 0 0,3 4 0 0 0,-1 0 0 0 0,-5-2 0 0 0,2-2 0 0 0,3-2 0 0 0,-1-3 0 0 0,-5 0 0 0 0,-4-2 0 0 0,-4 1 0 0 0,-4-14 0 0 0,-2-16 0 0 0,-1-15 0 0 0,-7-13 0 0 0,-2-9 0 0 0,0-6 0 0 0,-4 4 0 0 0,-7 7 0 0 0,1 1 0 0 0,-3 5 0 0 0,2 0 0 0 0,5-4 0 0 0,-1 3 0 0 0,-5-2 0 0 0,2-3 0 0 0,-2 2 0 0 0,2 0 0 0 0,-2 3 0 0 0,-3 5 0 0 0,-4 5 0 0 0,-4 4 0 0 0,5 10 0 0 0,6 10 0 0 0,12 2 0 0 0,9 6 0 0 0,4 4 0 0 0,7 5 0 0 0,9-4 0 0 0,6-6 0 0 0,-1 0 0 0 0,2-4 0 0 0,-4 1 0 0 0,0-2 0 0 0,-3-10 0 0 0,-6-12 0 0 0,-5-12 0 0 0,-3-8 0 0 0,-10-1 0 0 0,-4-1 0 0 0,-7 4 0 0 0,-1 0 0 0 0,-3 3 0 0 0,-6 7 0 0 0,-4 4 0 0 0,9 5 0 0 0,14 3 0 0 0,15 1 0 0 0,11 2 0 0 0,9 0 0 0 0,-1 6 0 0 0,2 2 0 0 0,1 0 0 0 0,2-2 0 0 0,1-3 0 0 0,2-1 0 0 0,-12-1 0 0 0,-17-2 0 0 0,-8-6 0 0 0,-11-2 0 0 0,-10-1 0 0 0,-7 3 0 0 0,-5 1 0 0 0,-3 2 0 0 0,-1 1 0 0 0,0 2 0 0 0,5 6 0 0 0,4 2 0 0 0,-1 0 0 0 0,5 5 0 0 0,1 0 0 0 0,-2 5 0 0 0,-2-2 0 0 0,3 3 0 0 0,-1-2 0 0 0,-1-3 0 0 0,-3-5 0 0 0,-2-3 0 0 0,-2-3 0 0 0,-2-2 0 0 0,0-1 0 0 0,-1-1 0 0 0,0 0 0 0 0,0 0 0 0 0,0 1 0 0 0,0-1 0 0 0,1 1 0 0 0,5 6 0 0 0,15 2 0 0 0,17 0 0 0 0,13-1 0 0 0,11-3 0 0 0,8-1 0 0 0,4-1 0 0 0,2-2 0 0 0,1 0 0 0 0,-1 0 0 0 0,0 0 0 0 0,-1-1 0 0 0,0 1 0 0 0,-1 0 0 0 0,-1 0 0 0 0,1 6 0 0 0,-1 2 0 0 0,1 0 0 0 0,-1-2 0 0 0,0-1 0 0 0,1-2 0 0 0,-13-2 0 0 0,-17 0 0 0 0,-15-1 0 0 0,-13 0 0 0 0,-9-1 0 0 0,-11 1 0 0 0,-6 0 0 0 0,0-1 0 0 0,1 1 0 0 0,2 0 0 0 0,3 0 0 0 0,8-6 0 0 0,3-2 0 0 0,1 0 0 0 0,-1 1 0 0 0,5-3 0 0 0,0-1 0 0 0,-2-5 0 0 0,-2-5 0 0 0,-3 0 0 0 0,-2 4 0 0 0,5-1 0 0 0,1 2 0 0 0,6-2 0 0 0,-1 2 0 0 0,5-3 0 0 0,4-4 0 0 0,12 2 0 0 0,12 4 0 0 0,10 6 0 0 0,9 4 0 0 0,5 3 0 0 0,3 9 0 0 0,1 3 0 0 0,1 1 0 0 0,0 5 0 0 0,-7 5 0 0 0,-3 1 0 0 0,-6 3 0 0 0,-1 3 0 0 0,-3 4 0 0 0,0-4 0 0 0,3-5 0 0 0,5-8 0 0 0,-3 2 0 0 0,1-3 0 0 0,2 4 0 0 0,4-2 0 0 0,1-3 0 0 0,3 3 0 0 0,0-1 0 0 0,-4-9 0 0 0,-9-11 0 0 0,-13-5 0 0 0,-16-6 0 0 0,-11-6 0 0 0,-4-6 0 0 0,-4 3 0 0 0,-3 6 0 0 0,-4 6 0 0 0,-2 6 0 0 0,-1 4 0 0 0,-1 3 0 0 0,0 3 0 0 0,-1 0 0 0 0,1 0 0 0 0,13 0 0 0 0,10 6 0 0 0,13 8 0 0 0,14 2 0 0 0,17 4 0 0 0,9 4 0 0 0,-1 5 0 0 0,-2-4 0 0 0,6 1 0 0 0,2 2 0 0 0,-1-4 0 0 0,0-7 0 0 0,-3-6 0 0 0,-1-5 0 0 0,-7-10 0 0 0,-10-10 0 0 0,-7-10 0 0 0,-8-7 0 0 0,-10-4 0 0 0,-5-4 0 0 0,-7 6 0 0 0,-8 8 0 0 0,1 2 0 0 0,-3 4 0 0 0,4 0 0 0 0,-2 2 0 0 0,-3 5 0 0 0,4-3 0 0 0,-2 1 0 0 0,-2 3 0 0 0,-3 3 0 0 0,3 9 0 0 0,13 11 0 0 0,14 2 0 0 0,7 6 0 0 0,9 5 0 0 0,7-2 0 0 0,0 1 0 0 0,8 3 0 0 0,-2 2 0 0 0,1-3 0 0 0,-5 0 0 0 0,-1-6 0 0 0,2 1 0 0 0,2 3 0 0 0,3-3 0 0 0,2-6 0 0 0,1-5 0 0 0,1-4 0 0 0,1-4 0 0 0,0-2 0 0 0,0-1 0 0 0,0-1 0 0 0,-1 0 0 0 0,1 0 0 0 0,-7-6 0 0 0,-1-2 0 0 0,-1-5 0 0 0,-4-7 0 0 0,0 0 0 0 0,-4-2 0 0 0,0 2 0 0 0,-9 5 0 0 0,-12 6 0 0 0,-13 4 0 0 0,-10 3 0 0 0,-7 2 0 0 0,-5-5 0 0 0,4-8 0 0 0,2-1 0 0 0,5-4 0 0 0,1 0 0 0 0,4-2 0 0 0,0 3 0 0 0,-3 3 0 0 0,-4 6 0 0 0,9 3 0 0 0,14 3 0 0 0,13 2 0 0 0,12 1 0 0 0,8 7 0 0 0,12 3 0 0 0,5-2 0 0 0,1-1 0 0 0,-1-2 0 0 0,-3 4 0 0 0,-2 1 0 0 0,-1-1 0 0 0,-3-3 0 0 0,0-2 0 0 0,6-1 0 0 0,1-2 0 0 0,0-1 0 0 0,-2 0 0 0 0,-1 0 0 0 0,-2-1 0 0 0,-1 1 0 0 0,-1-1 0 0 0,-7 7 0 0 0,-14-4 0 0 0,-17-2 0 0 0,-14-2 0 0 0,-10 1 0 0 0,-8-1 0 0 0,-4 1 0 0 0,-2 0 0 0 0,-1 0 0 0 0,1 1 0 0 0,0 0 0 0 0,1 0 0 0 0,0 0 0 0 0,8-6 0 0 0,1-2 0 0 0,7 6 0 0 0,12 10 0 0 0,15 4 0 0 0,13-1 0 0 0,9 5 0 0 0,0 5 0 0 0,2-1 0 0 0,2-3 0 0 0,2-5 0 0 0,1-5 0 0 0,2-3 0 0 0,0-2 0 0 0,1-2 0 0 0,0-1 0 0 0,0 0 0 0 0,0 0 0 0 0,-1 1 0 0 0,1-1 0 0 0,0 1 0 0 0,-1 0 0 0 0,1-7 0 0 0,-1-1 0 0 0,1 0 0 0 0,-1 2 0 0 0,1 1 0 0 0,-1 3 0 0 0,0 0 0 0 0,1 2 0 0 0,-1 0 0 0 0,1 0 0 0 0,-1 0 0 0 0,1 1 0 0 0,-1-1 0 0 0,-5-6 0 0 0,-15-2 0 0 0,-17 0 0 0 0,-13 2 0 0 0,-12 1 0 0 0,-6 2 0 0 0,1-4 0 0 0,0-2 0 0 0,-1 1 0 0 0,-1 2 0 0 0,-1 2 0 0 0,-1 1 0 0 0,5-4 0 0 0,2-2 0 0 0,-1 1 0 0 0,5-4 0 0 0,0 0 0 0 0,4-5 0 0 0,-1 1 0 0 0,-2 4 0 0 0,-5 2 0 0 0,4-1 0 0 0,-1-7 0 0 0,-3 1 0 0 0,-2 3 0 0 0,-2 3 0 0 0,-3 5 0 0 0,0 2 0 0 0,4 9 0 0 0,15 3 0 0 0,16 0 0 0 0,8 5 0 0 0,8 1 0 0 0,3 3 0 0 0,3 0 0 0 0,4 2 0 0 0,-1 5 0 0 0,-6 4 0 0 0,0-2 0 0 0,3-6 0 0 0,5-7 0 0 0,-4 2 0 0 0,2-3 0 0 0,2-3 0 0 0,3-2 0 0 0,3 2 0 0 0,1 1 0 0 0,-4-8 0 0 0,-8-10 0 0 0,-14-11 0 0 0,-14-1 0 0 0,-6-4 0 0 0,-8 2 0 0 0,-6 5 0 0 0,-5 6 0 0 0,-3 4 0 0 0,-3 3 0 0 0,0 3 0 0 0,-1 1 0 0 0,0 1 0 0 0,1 0 0 0 0,-1 0 0 0 0,14 0 0 0 0,16-1 0 0 0,16 1 0 0 0,13-1 0 0 0,15 0 0 0 0,8 0 0 0 0,-4 6 0 0 0,-2 2 0 0 0,4 6 0 0 0,2 1 0 0 0,-1-3 0 0 0,-7 4 0 0 0,-4-2 0 0 0,-1 3 0 0 0,0-1 0 0 0,2-3 0 0 0,0-4 0 0 0,2-4 0 0 0,-6-8 0 0 0,-1-4 0 0 0,1-1 0 0 0,-5-6 0 0 0,0 1 0 0 0,2-5 0 0 0,-3-4 0 0 0,-6-6 0 0 0,-6-4 0 0 0,-4-3 0 0 0,-4-1 0 0 0,-2-1 0 0 0,-8 6 0 0 0,-8 8 0 0 0,-9 8 0 0 0,-5 6 0 0 0,-5 6 0 0 0,-3 2 0 0 0,6 8 0 0 0,7 9 0 0 0,8 8 0 0 0,7 6 0 0 0,11-2 0 0 0,5 0 0 0 0,8-4 0 0 0,7-6 0 0 0,6-7 0 0 0,5-5 0 0 0,3-3 0 0 0,1-3 0 0 0,-5 6 0 0 0,-2 1 0 0 0,0 0 0 0 0,-12-2 0 0 0,-14-1 0 0 0,-8-8 0 0 0,-10-3 0 0 0,-9-1 0 0 0,-6 2 0 0 0,-5 1 0 0 0,-2 2 0 0 0,4-5 0 0 0,2-1 0 0 0,0 1 0 0 0,-2 2 0 0 0,-1 2 0 0 0,-1-5 0 0 0,-2-1 0 0 0,0 2 0 0 0,0 2 0 0 0,-1 2 0 0 0,0 1 0 0 0,1 2 0 0 0,5 7 0 0 0,15 2 0 0 0,16 1 0 0 0,15-3 0 0 0,10-1 0 0 0,8-2 0 0 0,4-1 0 0 0,2-1 0 0 0,1-1 0 0 0,-7 6 0 0 0,-3 2 0 0 0,-6 5 0 0 0,-1 2 0 0 0,-4 3 0 0 0,0-1 0 0 0,4-3 0 0 0,-3 2 0 0 0,2-2 0 0 0,-3 4 0 0 0,2-3 0 0 0,3-2 0 0 0,-2 1 0 0 0,1 0 0 0 0,3-4 0 0 0,3-2 0 0 0,3-4 0 0 0,2-2 0 0 0,2-1 0 0 0,1-1 0 0 0,-7-7 0 0 0,-7-8 0 0 0,-14-2 0 0 0,-9-4 0 0 0,-5-4 0 0 0,-6 1 0 0 0,-9-1 0 0 0,-7 4 0 0 0,2-1 0 0 0,-2 4 0 0 0,4-2 0 0 0,-1 2 0 0 0,5-1 0 0 0,5 2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3T18:53:29.8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21607 5712 16383 0 0,'6'0'0'0'0,"7"0"0"0"0,7 5 0 0 0,0 8 0 0 0,2 2 0 0 0,-2 3 0 0 0,0-1 0 0 0,3-3 0 0 0,-3 1 0 0 0,1 3 0 0 0,3 0 0 0 0,2-4 0 0 0,2-5 0 0 0,3-3 0 0 0,-5 3 0 0 0,-1-1 0 0 0,1-1 0 0 0,2-2 0 0 0,1-2 0 0 0,1-1 0 0 0,2-1 0 0 0,0-1 0 0 0,1 0 0 0 0,-1-1 0 0 0,1 1 0 0 0,0 0 0 0 0,0 0 0 0 0,0-1 0 0 0,-1 1 0 0 0,1 0 0 0 0,0 0 0 0 0,-1 0 0 0 0,1 0 0 0 0,-1 0 0 0 0,-5 6 0 0 0,-7 7 0 0 0,-7 7 0 0 0,-1 0 0 0 0,4-4 0 0 0,4-3 0 0 0,11-5 0 0 0,15-4 0 0 0,7-8 0 0 0,4-3 0 0 0,4 0 0 0 0,-2-5 0 0 0,-7-1 0 0 0,-6 3 0 0 0,-10-3 0 0 0,-7 1 0 0 0,-8-4 0 0 0,-7-3 0 0 0,-12-6 0 0 0,-12 3 0 0 0,-9 5 0 0 0,-2-1 0 0 0,-9-2 0 0 0,-9-4 0 0 0,-5-3 0 0 0,1 3 0 0 0,-4 6 0 0 0,0 5 0 0 0,3 6 0 0 0,3-2 0 0 0,-2 0 0 0 0,-5 3 0 0 0,0 1 0 0 0,-3 2 0 0 0,-4 2 0 0 0,-3 0 0 0 0,-3 1 0 0 0,-3 0 0 0 0,-1 1 0 0 0,5-1 0 0 0,7 0 0 0 0,7 1 0 0 0,6-1 0 0 0,4 0 0 0 0,3 0 0 0 0,1 0 0 0 0,1 0 0 0 0,0 0 0 0 0,-1 0 0 0 0,1 0 0 0 0,-1 0 0 0 0,-1 0 0 0 0,1 0 0 0 0,0 0 0 0 0,10 0 0 0 0,15 0 0 0 0,14 0 0 0 0,23 0 0 0 0,17 0 0 0 0,11 0 0 0 0,8 0 0 0 0,3 0 0 0 0,7 0 0 0 0,1 5 0 0 0,-7 3 0 0 0,-4 4 0 0 0,-8 1 0 0 0,-2-2 0 0 0,-1 3 0 0 0,-3-1 0 0 0,6 2 0 0 0,4 5 0 0 0,-3-1 0 0 0,0-4 0 0 0,0-5 0 0 0,-3-3 0 0 0,-1-4 0 0 0,-4-2 0 0 0,0-1 0 0 0,3 0 0 0 0,3-1 0 0 0,14 0 0 0 0,17 6 0 0 0,22 7 0 0 0,24 8 0 0 0,13 5 0 0 0,-3 5 0 0 0,2 8 0 0 0,-13 3 0 0 0,-17-6 0 0 0,-18-3 0 0 0,-20-6 0 0 0,-13-4 0 0 0,-16 2 0 0 0,-12 1 0 0 0,-6-3 0 0 0,-9 0 0 0 0,-2 2 0 0 0,1-3 0 0 0,-3 0 0 0 0,-5 2 0 0 0,-10-3 0 0 0,-11-4 0 0 0,-10-6 0 0 0,-7-3 0 0 0,-5-5 0 0 0,-3-1 0 0 0,4-7 0 0 0,13-2 0 0 0,14-5 0 0 0,8-7 0 0 0,8 1 0 0 0,8-2 0 0 0,-1 8 0 0 0,-3 11 0 0 0,-11 7 0 0 0,-6 8 0 0 0,-3 7 0 0 0,-7 0 0 0 0,-2 2 0 0 0,-5 3 0 0 0,1 3 0 0 0,-3 2 0 0 0,1 7 0 0 0,5 3 0 0 0,-3-5 0 0 0,3-4 0 0 0,2-1 0 0 0,3 0 0 0 0,4 0 0 0 0,6-5 0 0 0,10-6 0 0 0,7-7 0 0 0,11-11 0 0 0,7-5 0 0 0,2-9 0 0 0,5-11 0 0 0,0-9 0 0 0,-1 2 0 0 0,2-5 0 0 0,0-2 0 0 0,-9 1 0 0 0,1 5 0 0 0,-1 9 0 0 0,-1 3 0 0 0,-1 4 0 0 0,-1 0 0 0 0,5 3 0 0 0,1 3 0 0 0,5 3 0 0 0,6 3 0 0 0,0-3 0 0 0,2 0 0 0 0,3-6 0 0 0,-2 1 0 0 0,1 2 0 0 0,1-3 0 0 0,-2-5 0 0 0,0-10 0 0 0,-3-7 0 0 0,-5 4 0 0 0,-5 1 0 0 0,-4 6 0 0 0,-7 1 0 0 0,-5 4 0 0 0,-5 12 0 0 0,-7 12 0 0 0,-11 11 0 0 0,-11 2 0 0 0,-5 5 0 0 0,-4 2 0 0 0,-1 4 0 0 0,-6 2 0 0 0,-1 2 0 0 0,5 0 0 0 0,1 5 0 0 0,-2 3 0 0 0,-4-1 0 0 0,-1 4 0 0 0,2 1 0 0 0,1-3 0 0 0,5-2 0 0 0,4-3 0 0 0,1-2 0 0 0,1-2 0 0 0,-1 0 0 0 0,0-1 0 0 0,4 0 0 0 0,-3 0 0 0 0,2 1 0 0 0,2-1 0 0 0,2 0 0 0 0,9-5 0 0 0,14-7 0 0 0,11-13 0 0 0,11-19 0 0 0,16-17 0 0 0,16-22 0 0 0,12-18 0 0 0,3-8 0 0 0,-7-3 0 0 0,-6 2 0 0 0,-4 2 0 0 0,-8 15 0 0 0,-8 12 0 0 0,-9 9 0 0 0,1 0 0 0 0,-2 7 0 0 0,2 3 0 0 0,0-4 0 0 0,-2-2 0 0 0,-2 6 0 0 0,-4 7 0 0 0,-1 2 0 0 0,-2 0 0 0 0,-5-3 0 0 0,-4 3 0 0 0,1 5 0 0 0,-4 11 0 0 0,-6 11 0 0 0,-5 11 0 0 0,-10 8 0 0 0,-10-1 0 0 0,-4 2 0 0 0,-5-4 0 0 0,1 0 0 0 0,-2-4 0 0 0,-4 0 0 0 0,-2 9 0 0 0,-3 5 0 0 0,-8 8 0 0 0,-2 3 0 0 0,-1-6 0 0 0,1-3 0 0 0,-4-3 0 0 0,0-1 0 0 0,2-5 0 0 0,-4-1 0 0 0,1 0 0 0 0,2 2 0 0 0,-3 2 0 0 0,1 8 0 0 0,-3-3 0 0 0,0-2 0 0 0,4 6 0 0 0,-3 2 0 0 0,1-6 0 0 0,3-9 0 0 0,3-2 0 0 0,2-5 0 0 0,3-1 0 0 0,0-2 0 0 0,2 2 0 0 0,0-2 0 0 0,5 2 0 0 0,3 4 0 0 0,-1-1 0 0 0,-2-4 0 0 0,4 1 0 0 0,12-3 0 0 0,12-2 0 0 0,13-5 0 0 0,8-2 0 0 0,13-2 0 0 0,5-1 0 0 0,1-7 0 0 0,0-8 0 0 0,-2-12 0 0 0,-2-7 0 0 0,-2-10 0 0 0,-1-2 0 0 0,-6 0 0 0 0,-9-3 0 0 0,-6 1 0 0 0,-1 4 0 0 0,-2 2 0 0 0,-3 4 0 0 0,-2 2 0 0 0,-3 1 0 0 0,-1 2 0 0 0,-6 0 0 0 0,-9 5 0 0 0,-6 8 0 0 0,-6 7 0 0 0,-4 5 0 0 0,-3 5 0 0 0,0 1 0 0 0,4 8 0 0 0,-3 2 0 0 0,-2 5 0 0 0,5 5 0 0 0,1 1 0 0 0,-5-5 0 0 0,3 2 0 0 0,1 3 0 0 0,0-2 0 0 0,-1 2 0 0 0,0-3 0 0 0,-1-4 0 0 0,-1-4 0 0 0,-1-4 0 0 0,1-3 0 0 0,-1-1 0 0 0,0-1 0 0 0,12-1 0 0 0,14 0 0 0 0,14 0 0 0 0,12 1 0 0 0,7-1 0 0 0,6 1 0 0 0,2 0 0 0 0,7 0 0 0 0,2 0 0 0 0,-1 0 0 0 0,3 0 0 0 0,1 6 0 0 0,-4 7 0 0 0,-2 7 0 0 0,-3 0 0 0 0,-7 7 0 0 0,1 6 0 0 0,2 2 0 0 0,1 11 0 0 0,0 10 0 0 0,-1 11 0 0 0,-5 1 0 0 0,-2 4 0 0 0,-6 2 0 0 0,-6-7 0 0 0,-5-3 0 0 0,-5 4 0 0 0,3-4 0 0 0,1-8 0 0 0,-2-7 0 0 0,-2-7 0 0 0,-1-4 0 0 0,-1-5 0 0 0,-2 0 0 0 0,0-2 0 0 0,-5-6 0 0 0,-9-6 0 0 0,-6-8 0 0 0,-6-5 0 0 0,2-9 0 0 0,-1-4 0 0 0,-1-6 0 0 0,-3-2 0 0 0,-6-3 0 0 0,-4 2 0 0 0,0-3 0 0 0,-5 3 0 0 0,0 3 0 0 0,-4 4 0 0 0,1-1 0 0 0,3 0 0 0 0,3 2 0 0 0,3 3 0 0 0,19 1 0 0 0,24-8 0 0 0,22-15 0 0 0,24-13 0 0 0,18-10 0 0 0,10-4 0 0 0,-3 3 0 0 0,-10 5 0 0 0,-10-2 0 0 0,-3 8 0 0 0,-6 5 0 0 0,-4 9 0 0 0,-11 2 0 0 0,-4 7 0 0 0,-2-1 0 0 0,-5-2 0 0 0,-1 3 0 0 0,-4-3 0 0 0,-4-2 0 0 0,-4-3 0 0 0,1 2 0 0 0,0 0 0 0 0,-2-2 0 0 0,-7 4 0 0 0,-10 4 0 0 0,-8 7 0 0 0,-7 3 0 0 0,-5 5 0 0 0,-2 1 0 0 0,-8 1 0 0 0,-7 1 0 0 0,4 6 0 0 0,-2 7 0 0 0,-4 1 0 0 0,-5 4 0 0 0,1-2 0 0 0,10 2 0 0 0,1-2 0 0 0,2-4 0 0 0,2-5 0 0 0,2-2 0 0 0,2-4 0 0 0,1-1 0 0 0,6 4 0 0 0,3 2 0 0 0,10-1 0 0 0,13-1 0 0 0,13-2 0 0 0,9-1 0 0 0,7-1 0 0 0,10 0 0 0 0,9-1 0 0 0,8 0 0 0 0,6-1 0 0 0,-3 1 0 0 0,-4 5 0 0 0,-7 8 0 0 0,-6 7 0 0 0,-4 5 0 0 0,-8 11 0 0 0,-9 9 0 0 0,-9 8 0 0 0,-5 6 0 0 0,-4 5 0 0 0,-3 8 0 0 0,0-4 0 0 0,-1-1 0 0 0,0 4 0 0 0,-4 1 0 0 0,-3-6 0 0 0,2-9 0 0 0,1-2 0 0 0,-4-1 0 0 0,0 3 0 0 0,-3-4 0 0 0,-1-5 0 0 0,3-4 0 0 0,3-6 0 0 0,-2-2 0 0 0,0-3 0 0 0,-4-6 0 0 0,-5-9 0 0 0,-4-6 0 0 0,1-12 0 0 0,-1-5 0 0 0,3-7 0 0 0,0-8 0 0 0,-2 0 0 0 0,-4-2 0 0 0,-2-9 0 0 0,-2-4 0 0 0,-7-7 0 0 0,3-3 0 0 0,1 2 0 0 0,1 7 0 0 0,1 5 0 0 0,5-4 0 0 0,2-1 0 0 0,-1 0 0 0 0,-2-5 0 0 0,4-1 0 0 0,1 6 0 0 0,-2 4 0 0 0,-3 3 0 0 0,4-1 0 0 0,6 0 0 0 0,-1 0 0 0 0,-1 4 0 0 0,1 2 0 0 0,-1-1 0 0 0,-3 4 0 0 0,2-1 0 0 0,5-1 0 0 0,-1 3 0 0 0,2-1 0 0 0,4-2 0 0 0,3-3 0 0 0,-2 4 0 0 0,-6-1 0 0 0,0-2 0 0 0,-2-2 0 0 0,0 9 0 0 0,4 13 0 0 0,4 13 0 0 0,10 11 0 0 0,9 7 0 0 0,9 0 0 0 0,6 6 0 0 0,11 4 0 0 0,10 0 0 0 0,2 6 0 0 0,5-4 0 0 0,10-4 0 0 0,5-1 0 0 0,-4 4 0 0 0,-1 2 0 0 0,-1-1 0 0 0,-4-6 0 0 0,-2 2 0 0 0,-5 1 0 0 0,-5-5 0 0 0,-6-3 0 0 0,-3-6 0 0 0,-2-6 0 0 0,-8 0 0 0 0,-3 3 0 0 0,1 3 0 0 0,0-1 0 0 0,-2-10 0 0 0,-7-12 0 0 0,-5-11 0 0 0,-5-15 0 0 0,-3-13 0 0 0,-8-11 0 0 0,-8-2 0 0 0,-2-3 0 0 0,-10-3 0 0 0,-6 3 0 0 0,-3-5 0 0 0,3-3 0 0 0,-2-2 0 0 0,-3 5 0 0 0,0 2 0 0 0,0 0 0 0 0,2 5 0 0 0,5 6 0 0 0,3 6 0 0 0,0 5 0 0 0,4 3 0 0 0,1 2 0 0 0,-2 7 0 0 0,4 2 0 0 0,-2 5 0 0 0,-2 6 0 0 0,-3-1 0 0 0,-2 3 0 0 0,-2 3 0 0 0,-2 2 0 0 0,-1 3 0 0 0,1 2 0 0 0,-2 0 0 0 0,7 7 0 0 0,7 8 0 0 0,7 6 0 0 0,6 12 0 0 0,4 5 0 0 0,2 3 0 0 0,8-1 0 0 0,7-1 0 0 0,2 4 0 0 0,-2 0 0 0 0,-4-1 0 0 0,-3 9 0 0 0,-3 13 0 0 0,-2 0 0 0 0,-1 7 0 0 0,-1-3 0 0 0,-1-2 0 0 0,0-1 0 0 0,1 0 0 0 0,-1 0 0 0 0,1 0 0 0 0,-6-5 0 0 0,-1-7 0 0 0,-6-7 0 0 0,-5-6 0 0 0,-1-3 0 0 0,4-3 0 0 0,-1-1 0 0 0,-4-7 0 0 0,1-1 0 0 0,0 0 0 0 0,-4-3 0 0 0,-3-6 0 0 0,-3-5 0 0 0,4-10 0 0 0,6-11 0 0 0,6-14 0 0 0,6-14 0 0 0,3-11 0 0 0,3-9 0 0 0,2-5 0 0 0,0-3 0 0 0,0 5 0 0 0,-5 1 0 0 0,-3 1 0 0 0,1 4 0 0 0,0 1 0 0 0,2 5 0 0 0,2-2 0 0 0,-5 10 0 0 0,-1 5 0 0 0,1 4 0 0 0,2 2 0 0 0,1 1 0 0 0,2 0 0 0 0,0-1 0 0 0,2-1 0 0 0,0 1 0 0 0,0-1 0 0 0,1-1 0 0 0,-6 6 0 0 0,-3 2 0 0 0,2-1 0 0 0,0-1 0 0 0,2-1 0 0 0,2-2 0 0 0,0-2 0 0 0,2 0 0 0 0,0 0 0 0 0,0-1 0 0 0,0 0 0 0 0,1 11 0 0 0,-1 15 0 0 0,0 14 0 0 0,0 12 0 0 0,0 7 0 0 0,0 12 0 0 0,0 9 0 0 0,0 8 0 0 0,0 1 0 0 0,0 1 0 0 0,0 2 0 0 0,0 3 0 0 0,0 1 0 0 0,0-4 0 0 0,0-2 0 0 0,0-4 0 0 0,0-6 0 0 0,0-5 0 0 0,0-5 0 0 0,0 3 0 0 0,0 0 0 0 0,0-1 0 0 0,0-2 0 0 0,-5-7 0 0 0,-3-3 0 0 0,1-1 0 0 0,-4-5 0 0 0,-6-5 0 0 0,-5-6 0 0 0,0-10 0 0 0,-1-6 0 0 0,-2-6 0 0 0,-2-13 0 0 0,-3-7 0 0 0,-1-10 0 0 0,-1-3 0 0 0,-1-5 0 0 0,0 6 0 0 0,6 5 0 0 0,6-2 0 0 0,3 6 0 0 0,-2 4 0 0 0,-3 1 0 0 0,-3 5 0 0 0,-3 3 0 0 0,-2 4 0 0 0,5-1 0 0 0,-5-1 0 0 0,-3 1 0 0 0,0 5 0 0 0,-6 4 0 0 0,-2-1 0 0 0,-5 1 0 0 0,1-3 0 0 0,1 0 0 0 0,4-3 0 0 0,3 1 0 0 0,3 4 0 0 0,1 3 0 0 0,1 3 0 0 0,1-3 0 0 0,0-1 0 0 0,6-3 0 0 0,1-1 0 0 0,0 3 0 0 0,-2 3 0 0 0,10 2 0 0 0,7 8 0 0 0,11 3 0 0 0,6 6 0 0 0,7 13 0 0 0,6 6 0 0 0,6 5 0 0 0,-2 1 0 0 0,-5 6 0 0 0,0 6 0 0 0,2 6 0 0 0,-2 5 0 0 0,1 3 0 0 0,-3-4 0 0 0,-4 6 0 0 0,-5 1 0 0 0,-3-4 0 0 0,-3-1 0 0 0,-1 5 0 0 0,-2-3 0 0 0,0-2 0 0 0,0-4 0 0 0,1-2 0 0 0,-6-10 0 0 0,-2-7 0 0 0,1-5 0 0 0,1-2 0 0 0,2-12 0 0 0,1-14 0 0 0,2-15 0 0 0,1-10 0 0 0,0-7 0 0 0,0-11 0 0 0,0-4 0 0 0,0-1 0 0 0,1-3 0 0 0,-1 0 0 0 0,0 2 0 0 0,0-2 0 0 0,0 1 0 0 0,6 2 0 0 0,7-1 0 0 0,6-1 0 0 0,7-2 0 0 0,-2-5 0 0 0,1 1 0 0 0,-4-1 0 0 0,0-4 0 0 0,2 2 0 0 0,-3-5 0 0 0,0-5 0 0 0,3 9 0 0 0,-2 2 0 0 0,-6 6 0 0 0,-4 4 0 0 0,0 5 0 0 0,0 2 0 0 0,2 3 0 0 0,0 1 0 0 0,-3 11 0 0 0,-3 15 0 0 0,-2 14 0 0 0,-3 17 0 0 0,-1 10 0 0 0,-1 9 0 0 0,-1 9 0 0 0,1 1 0 0 0,5 2 0 0 0,2 3 0 0 0,5-4 0 0 0,1 1 0 0 0,-2-4 0 0 0,-3-5 0 0 0,-3 0 0 0 0,4-8 0 0 0,-1 1 0 0 0,5-1 0 0 0,0-2 0 0 0,-2-1 0 0 0,-4-2 0 0 0,-2-11 0 0 0,-2-22 0 0 0,-8-10 0 0 0,-7-15 0 0 0,-3-9 0 0 0,-4-4 0 0 0,-4-8 0 0 0,-10 0 0 0 0,2 0 0 0 0,0-2 0 0 0,-6-4 0 0 0,-2-5 0 0 0,0 1 0 0 0,1 0 0 0 0,1-2 0 0 0,2 2 0 0 0,7-5 0 0 0,2-4 0 0 0,1-2 0 0 0,-2 11 0 0 0,4 8 0 0 0,1 2 0 0 0,-2 8 0 0 0,-2 10 0 0 0,3 5 0 0 0,0 5 0 0 0,4 1 0 0 0,0 3 0 0 0,-3 3 0 0 0,-3 4 0 0 0,-3 3 0 0 0,-1 1 0 0 0,3 8 0 0 0,0 2 0 0 0,6 5 0 0 0,5 6 0 0 0,6 6 0 0 0,4 3 0 0 0,3 9 0 0 0,8 3 0 0 0,7 6 0 0 0,3 1 0 0 0,9-2 0 0 0,6 2 0 0 0,3 4 0 0 0,7 5 0 0 0,2 4 0 0 0,-1 2 0 0 0,-2-3 0 0 0,-2 5 0 0 0,-2-4 0 0 0,-2-5 0 0 0,0-8 0 0 0,-7-5 0 0 0,-3-5 0 0 0,1-3 0 0 0,2-1 0 0 0,-4-2 0 0 0,-6 0 0 0 0,-1-5 0 0 0,-2-2 0 0 0,1-4 0 0 0,-1-1 0 0 0,-3 2 0 0 0,-4-8 0 0 0,-3-11 0 0 0,-2-13 0 0 0,-1-8 0 0 0,-7-8 0 0 0,-8-5 0 0 0,-1-1 0 0 0,-4-8 0 0 0,-4-6 0 0 0,-9-14 0 0 0,-10-6 0 0 0,-4-14 0 0 0,-5-10 0 0 0,0-6 0 0 0,5 2 0 0 0,3 12 0 0 0,-2 9 0 0 0,2 11 0 0 0,-4 6 0 0 0,2 12 0 0 0,7 9 0 0 0,5 4 0 0 0,3 8 0 0 0,1 3 0 0 0,5-2 0 0 0,1 5 0 0 0,0-2 0 0 0,2-2 0 0 0,1 3 0 0 0,3-2 0 0 0,-2-2 0 0 0,-2-3 0 0 0,2-2 0 0 0,-1-3 0 0 0,-3 0 0 0 0,3-8 0 0 0,-1-1 0 0 0,-3 6 0 0 0,-2 8 0 0 0,3 3 0 0 0,-1 6 0 0 0,0 5 0 0 0,2 22 0 0 0,6 15 0 0 0,6 8 0 0 0,3 10 0 0 0,10 8 0 0 0,9 7 0 0 0,3 5 0 0 0,4 2 0 0 0,5-3 0 0 0,3-3 0 0 0,4 1 0 0 0,6 1 0 0 0,-2-4 0 0 0,-2-2 0 0 0,4 2 0 0 0,3-3 0 0 0,-2 0 0 0 0,0 1 0 0 0,-8-2 0 0 0,-8-5 0 0 0,-3-5 0 0 0,1-4 0 0 0,-2-4 0 0 0,-5-2 0 0 0,1 0 0 0 0,-2-2 0 0 0,-3 1 0 0 0,-3 0 0 0 0,4-6 0 0 0,4-1 0 0 0,1 0 0 0 0,-3 2 0 0 0,-2-10 0 0 0,-10-13 0 0 0,-4-12 0 0 0,-7-11 0 0 0,-2-8 0 0 0,-4 1 0 0 0,1 0 0 0 0,-3-2 0 0 0,-3-2 0 0 0,-4-1 0 0 0,3 0 0 0 0,0 4 0 0 0,-2 2 0 0 0,3-1 0 0 0,6-1 0 0 0,-1 3 0 0 0,-2 7 0 0 0,-4 0 0 0 0,3-2 0 0 0,-2-4 0 0 0,3-4 0 0 0,0-2 0 0 0,-3-2 0 0 0,2-6 0 0 0,0-4 0 0 0,-3 1 0 0 0,-3-4 0 0 0,3-1 0 0 0,0 3 0 0 0,3 2 0 0 0,6 2 0 0 0,0 3 0 0 0,1 2 0 0 0,-1 0 0 0 0,0 1 0 0 0,-2 5 0 0 0,2 2 0 0 0,-3 6 0 0 0,-4 0 0 0 0,2 8 0 0 0,4 13 0 0 0,4 11 0 0 0,5 8 0 0 0,3 7 0 0 0,7 4 0 0 0,9 8 0 0 0,8 7 0 0 0,5 8 0 0 0,5 0 0 0 0,1-5 0 0 0,2 1 0 0 0,1-2 0 0 0,4 0 0 0 0,8 4 0 0 0,-5 4 0 0 0,-3-2 0 0 0,2 5 0 0 0,0 5 0 0 0,4-4 0 0 0,-1-7 0 0 0,-1-6 0 0 0,-3-1 0 0 0,-3-3 0 0 0,-1-9 0 0 0,-3-4 0 0 0,-6-3 0 0 0,-2 0 0 0 0,0-5 0 0 0,2 0 0 0 0,1 0 0 0 0,7-3 0 0 0,3-4 0 0 0,7-6 0 0 0,0-5 0 0 0,-6-8 0 0 0,-6-3 0 0 0,4-2 0 0 0,1-4 0 0 0,-1 0 0 0 0,-1 1 0 0 0,-1 3 0 0 0,-1 4 0 0 0,-1 1 0 0 0,0 2 0 0 0,0 0 0 0 0,-1 2 0 0 0,0 5 0 0 0,-5 7 0 0 0,-2 2 0 0 0,1 3 0 0 0,1 0 0 0 0,1-5 0 0 0,2-3 0 0 0,1-4 0 0 0,1-3 0 0 0,1-2 0 0 0,0-1 0 0 0,0-1 0 0 0,-1-5 0 0 0,1-8 0 0 0,-6-6 0 0 0,-7-6 0 0 0,-7-4 0 0 0,-6-2 0 0 0,-4-2 0 0 0,-8 6 0 0 0,-3 1 0 0 0,-6 0 0 0 0,-6 0 0 0 0,-6 3 0 0 0,-2 7 0 0 0,-10 0 0 0 0,-2-3 0 0 0,-6-2 0 0 0,-23-5 0 0 0,-11-2 0 0 0,3 4 0 0 0,9 6 0 0 0,5 6 0 0 0,8 5 0 0 0,1 4 0 0 0,-5-2 0 0 0,0-7 0 0 0,0 0 0 0 0,-1-4 0 0 0,-12-10 0 0 0,5-6 0 0 0,4-3 0 0 0,1 5 0 0 0,5 2 0 0 0,2 0 0 0 0,-1 6 0 0 0,4 6 0 0 0,-1 0 0 0 0,-8 4 0 0 0,1-2 0 0 0,0 2 0 0 0,-7-3 0 0 0,3 2 0 0 0,0 3 0 0 0,-4 3 0 0 0,3 3 0 0 0,1 3 0 0 0,7 1 0 0 0,2 1 0 0 0,-2 1 0 0 0,-17 0 0 0 0,-3-1 0 0 0,6 1 0 0 0,11-1 0 0 0,9 0 0 0 0,7 0 0 0 0,7 0 0 0 0,3 0 0 0 0,3 0 0 0 0,0 0 0 0 0,0 0 0 0 0,6 6 0 0 0,1 1 0 0 0,-1 0 0 0 0,-1-1 0 0 0,3 3 0 0 0,1 7 0 0 0,3 5 0 0 0,5 5 0 0 0,6 4 0 0 0,14 2 0 0 0,12 1 0 0 0,9 0 0 0 0,10-4 0 0 0,11 2 0 0 0,-4 3 0 0 0,3 0 0 0 0,3 1 0 0 0,0-6 0 0 0,2-9 0 0 0,8-1 0 0 0,1 2 0 0 0,0-4 0 0 0,1 2 0 0 0,-5-3 0 0 0,0-4 0 0 0,-5-4 0 0 0,-6-3 0 0 0,1-3 0 0 0,-2-2 0 0 0,-4 0 0 0 0,3-1 0 0 0,-1 1 0 0 0,-2-1 0 0 0,-2-5 0 0 0,2-2 0 0 0,1 1 0 0 0,4-4 0 0 0,0-1 0 0 0,-3-3 0 0 0,-3 1 0 0 0,-2 2 0 0 0,-3 4 0 0 0,-7-3 0 0 0,-3 1 0 0 0,0 2 0 0 0,-4-3 0 0 0,0 0 0 0 0,-4-3 0 0 0,-5-6 0 0 0,-4-3 0 0 0,-4-5 0 0 0,-2-3 0 0 0,-2-1 0 0 0,-6 5 0 0 0,-8 0 0 0 0,-6 1 0 0 0,-7-2 0 0 0,-8 5 0 0 0,-11 5 0 0 0,-7 7 0 0 0,-12-2 0 0 0,-12 3 0 0 0,-9 2 0 0 0,-6 3 0 0 0,1 3 0 0 0,10 0 0 0 0,9 2 0 0 0,4 0 0 0 0,4 1 0 0 0,6-1 0 0 0,3 1 0 0 0,5-1 0 0 0,5 0 0 0 0,5 0 0 0 0,4 0 0 0 0,2 0 0 0 0,1 0 0 0 0,2 0 0 0 0,-1 0 0 0 0,6 6 0 0 0,7 7 0 0 0,13 7 0 0 0,12 0 0 0 0,5 2 0 0 0,7-2 0 0 0,6-6 0 0 0,4-4 0 0 0,8 2 0 0 0,4 4 0 0 0,6-1 0 0 0,-5 3 0 0 0,-3-2 0 0 0,-4-4 0 0 0,-1-3 0 0 0,-1-4 0 0 0,0-2 0 0 0,-1-2 0 0 0,1-1 0 0 0,0-1 0 0 0,0 0 0 0 0,1 0 0 0 0,-7-5 0 0 0,0-1 0 0 0,-6-6 0 0 0,-1 0 0 0 0,-3-4 0 0 0,-4-4 0 0 0,-10 1 0 0 0,-11 5 0 0 0,-10 4 0 0 0,-12 4 0 0 0,-6 3 0 0 0,2-3 0 0 0,3 0 0 0 0,-5 1 0 0 0,-8 1 0 0 0,0 2 0 0 0,-5 1 0 0 0,1 1 0 0 0,3 1 0 0 0,4 0 0 0 0,4 0 0 0 0,2 1 0 0 0,3-1 0 0 0,0 0 0 0 0,12 0 0 0 0,15 0 0 0 0,14 6 0 0 0,11 1 0 0 0,14 6 0 0 0,6 0 0 0 0,8 4 0 0 0,2-2 0 0 0,-3-3 0 0 0,3 3 0 0 0,-2-3 0 0 0,-4-2 0 0 0,3 2 0 0 0,-7 5 0 0 0,-5 0 0 0 0,-2 2 0 0 0,-1-3 0 0 0,-6 3 0 0 0,-2-3 0 0 0,-4 2 0 0 0,0-2 0 0 0,-4 1 0 0 0,-4 4 0 0 0,-9-2 0 0 0,-17-4 0 0 0,-10-5 0 0 0,-13-4 0 0 0,-5-2 0 0 0,4-9 0 0 0,4-2 0 0 0,-3-1 0 0 0,-1 1 0 0 0,0 2 0 0 0,2 2 0 0 0,1 2 0 0 0,2 0 0 0 0,1 1 0 0 0,0 5 0 0 0,6 9 0 0 0,8 6 0 0 0,12 0 0 0 0,13-3 0 0 0,11-5 0 0 0,8-4 0 0 0,11-3 0 0 0,5-3 0 0 0,7-2 0 0 0,5-1 0 0 0,1 0 0 0 0,1-5 0 0 0,2-8 0 0 0,-2-6 0 0 0,0-6 0 0 0,2 2 0 0 0,-3 4 0 0 0,-11 1 0 0 0,-8-2 0 0 0,3 2 0 0 0,-7 0 0 0 0,-2 2 0 0 0,-1 4 0 0 0,1 4 0 0 0,1 5 0 0 0,0 1 0 0 0,1 3 0 0 0,-4-5 0 0 0,-2-7 0 0 0,-5-7 0 0 0,-12-1 0 0 0,-12 4 0 0 0,-17 4 0 0 0,-10 5 0 0 0,-11 2 0 0 0,-4 4 0 0 0,0 0 0 0 0,3 2 0 0 0,-8 0 0 0 0,-7-1 0 0 0,2 1 0 0 0,-2 5 0 0 0,-1 2 0 0 0,9 5 0 0 0,2 0 0 0 0,3 3 0 0 0,5 0 0 0 0,-3 2 0 0 0,1-2 0 0 0,2-4 0 0 0,7 2 0 0 0,5 4 0 0 0,6 4 0 0 0,7 5 0 0 0,7 2 0 0 0,3 3 0 0 0,4 0 0 0 0,7 2 0 0 0,8-1 0 0 0,8 0 0 0 0,5 1 0 0 0,3-1 0 0 0,3-6 0 0 0,1-7 0 0 0,0-8 0 0 0,6-5 0 0 0,-5 2 0 0 0,4 4 0 0 0,5 1 0 0 0,7-3 0 0 0,1-3 0 0 0,-4-2 0 0 0,-4-4 0 0 0,-5 0 0 0 0,-2-2 0 0 0,-3 0 0 0 0,-1-1 0 0 0,-1 0 0 0 0,0 1 0 0 0,0 0 0 0 0,0-1 0 0 0,0-4 0 0 0,0-3 0 0 0,-5-4 0 0 0,-8-7 0 0 0,-1-5 0 0 0,2-4 0 0 0,-2-3 0 0 0,0-1 0 0 0,-1-2 0 0 0,-5 0 0 0 0,-4 1 0 0 0,-3 10 0 0 0,-9 11 0 0 0,-8 6 0 0 0,-8 4 0 0 0,-7 3 0 0 0,-9 1 0 0 0,-4 0 0 0 0,-1 0 0 0 0,-4 0 0 0 0,-1-1 0 0 0,-8-1 0 0 0,-7 1 0 0 0,2-1 0 0 0,0 0 0 0 0,-2 0 0 0 0,5-1 0 0 0,-5 1 0 0 0,-3 0 0 0 0,-2 0 0 0 0,-1 0 0 0 0,6 0 0 0 0,1 0 0 0 0,1 0 0 0 0,5 0 0 0 0,-1 0 0 0 0,-6-5 0 0 0,1-3 0 0 0,5 1 0 0 0,7 2 0 0 0,6 1 0 0 0,-2 1 0 0 0,-3-4 0 0 0,-6-1 0 0 0,2 1 0 0 0,-3 2 0 0 0,3 1 0 0 0,5-4 0 0 0,4 0 0 0 0,4 1 0 0 0,3 1 0 0 0,-4 2 0 0 0,-1 2 0 0 0,1 1 0 0 0,2 1 0 0 0,1 0 0 0 0,2 0 0 0 0,0 1 0 0 0,2-1 0 0 0,-1 0 0 0 0,6 6 0 0 0,2 1 0 0 0,0 1 0 0 0,-1-3 0 0 0,3 5 0 0 0,6 5 0 0 0,5 6 0 0 0,11 5 0 0 0,11 4 0 0 0,10 7 0 0 0,11 4 0 0 0,13 0 0 0 0,9 4 0 0 0,2 0 0 0 0,-4-3 0 0 0,1-2 0 0 0,-3-8 0 0 0,-4-4 0 0 0,-4-1 0 0 0,-4 0 0 0 0,-2-4 0 0 0,-2-7 0 0 0,-1-5 0 0 0,0 1 0 0 0,0-2 0 0 0,-1 3 0 0 0,7-1 0 0 0,1-2 0 0 0,6-3 0 0 0,1-3 0 0 0,-3-2 0 0 0,-2-1 0 0 0,-3-1 0 0 0,-2 0 0 0 0,-8-6 0 0 0,-2-2 0 0 0,-1 0 0 0 0,1 2 0 0 0,-3-3 0 0 0,-7-7 0 0 0,1-5 0 0 0,2-5 0 0 0,-2-4 0 0 0,2-2 0 0 0,-2-1 0 0 0,-5 0 0 0 0,-4-7 0 0 0,-3-1 0 0 0,-2 1 0 0 0,-3 1 0 0 0,-6 8 0 0 0,-7 3 0 0 0,-8 7 0 0 0,-5 6 0 0 0,-4 1 0 0 0,-3 3 0 0 0,-6 2 0 0 0,-3 4 0 0 0,-4 2 0 0 0,-6 2 0 0 0,-6 1 0 0 0,3 0 0 0 0,4 1 0 0 0,0 0 0 0 0,3-1 0 0 0,-1 0 0 0 0,2 1 0 0 0,3-1 0 0 0,4 0 0 0 0,3 0 0 0 0,3 0 0 0 0,1 0 0 0 0,0 0 0 0 0,1 0 0 0 0,1 0 0 0 0,4 5 0 0 0,3 3 0 0 0,-2-1 0 0 0,5 4 0 0 0,11 6 0 0 0,13 0 0 0 0,6 2 0 0 0,6-1 0 0 0,7-5 0 0 0,6-3 0 0 0,2-5 0 0 0,3-2 0 0 0,0-2 0 0 0,1-1 0 0 0,0-1 0 0 0,0 0 0 0 0,-1 0 0 0 0,0 1 0 0 0,0-1 0 0 0,-1 1 0 0 0,1 0 0 0 0,-1 0 0 0 0,1 0 0 0 0,0 0 0 0 0,-1 0 0 0 0,1 0 0 0 0,-1 0 0 0 0,-5 6 0 0 0,-7 6 0 0 0,-8 8 0 0 0,-10 6 0 0 0,-12 4 0 0 0,-10-4 0 0 0,-6-5 0 0 0,-5-7 0 0 0,-8-6 0 0 0,-9-4 0 0 0,-6-2 0 0 0,5-8 0 0 0,-6-8 0 0 0,2-7 0 0 0,3-1 0 0 0,0-1 0 0 0,3-2 0 0 0,-2-4 0 0 0,2-1 0 0 0,3 4 0 0 0,-2 7 0 0 0,2 0 0 0 0,2-1 0 0 0,3 2 0 0 0,-2 4 0 0 0,-7 5 0 0 0,-5 4 0 0 0,-5 3 0 0 0,7-5 0 0 0,2 0 0 0 0,3 1 0 0 0,4 1 0 0 0,4-4 0 0 0,2 0 0 0 0,3 1 0 0 0,0 2 0 0 0,1 2 0 0 0,1 2 0 0 0,-1 1 0 0 0,0 1 0 0 0,0 0 0 0 0,5 6 0 0 0,13 2 0 0 0,14 5 0 0 0,8 5 0 0 0,7 1 0 0 0,7 2 0 0 0,5 3 0 0 0,4-3 0 0 0,2-4 0 0 0,-5 0 0 0 0,-1-3 0 0 0,-6 2 0 0 0,0-2 0 0 0,1 2 0 0 0,3-1 0 0 0,3-4 0 0 0,1-3 0 0 0,2-4 0 0 0,2-1 0 0 0,-1-3 0 0 0,1 0 0 0 0,0 0 0 0 0,0-1 0 0 0,-5 6 0 0 0,-3 2 0 0 0,1-1 0 0 0,1 0 0 0 0,-4 3 0 0 0,-11 1 0 0 0,-14-2 0 0 0,-12-7 0 0 0,-8-4 0 0 0,-7-2 0 0 0,-4 0 0 0 0,-1-4 0 0 0,4-7 0 0 0,2-5 0 0 0,1 0 0 0 0,-1 4 0 0 0,4-1 0 0 0,1-3 0 0 0,-2-3 0 0 0,4-3 0 0 0,0 3 0 0 0,-2 0 0 0 0,-3 4 0 0 0,4 0 0 0 0,4-2 0 0 0,1 2 0 0 0,-3 0 0 0 0,-3-3 0 0 0,-3 3 0 0 0,-4-1 0 0 0,-1-3 0 0 0,4-2 0 0 0,7-3 0 0 0,7-1 0 0 0,5-2 0 0 0,5 0 0 0 0,8 4 0 0 0,8 8 0 0 0,8 7 0 0 0,6 5 0 0 0,4 5 0 0 0,2 3 0 0 0,1 0 0 0 0,0 2 0 0 0,1-1 0 0 0,-2 0 0 0 0,1 0 0 0 0,-1 0 0 0 0,5-1 0 0 0,2 6 0 0 0,0 1 0 0 0,-2 0 0 0 0,-2-1 0 0 0,-1-2 0 0 0,-6 4 0 0 0,2 0 0 0 0,2 0 0 0 0,1-2 0 0 0,-1-3 0 0 0,1 0 0 0 0,0-2 0 0 0,-1-1 0 0 0,0 0 0 0 0,0-1 0 0 0,-1 1 0 0 0,1 0 0 0 0,-6 5 0 0 0,-13 2 0 0 0,-9 6 0 0 0,-11 0 0 0 0,-9 3 0 0 0,-9 0 0 0 0,-5 2 0 0 0,-3-2 0 0 0,-2 2 0 0 0,-6-3 0 0 0,-2-2 0 0 0,0-5 0 0 0,3-3 0 0 0,2-3 0 0 0,1-2 0 0 0,2 0 0 0 0,1 0 0 0 0,1-1 0 0 0,-1-5 0 0 0,1-2 0 0 0,6-5 0 0 0,1-1 0 0 0,-1-2 0 0 0,0 0 0 0 0,-3 4 0 0 0,-1 3 0 0 0,-1 4 0 0 0,-1 2 0 0 0,10 2 0 0 0,15 1 0 0 0,20 1 0 0 0,18-1 0 0 0,15 1 0 0 0,6 0 0 0 0,4-1 0 0 0,5 0 0 0 0,2 0 0 0 0,2 0 0 0 0,-5 0 0 0 0,-1 0 0 0 0,-6-5 0 0 0,0-8 0 0 0,2-2 0 0 0,8-3 0 0 0,-1-4 0 0 0,-1-5 0 0 0,2-2 0 0 0,-11-3 0 0 0,-8 0 0 0 0,-1-2 0 0 0,-2 1 0 0 0,-9 0 0 0 0,-3-1 0 0 0,-1 7 0 0 0,-1 2 0 0 0,2-1 0 0 0,1-1 0 0 0,0 4 0 0 0,-3 0 0 0 0,-8 10 0 0 0,-7 13 0 0 0,-10 11 0 0 0,-12 4 0 0 0,-9 6 0 0 0,-7 3 0 0 0,-5 5 0 0 0,-3-4 0 0 0,-6-5 0 0 0,-7-1 0 0 0,-8 2 0 0 0,-5-3 0 0 0,-3 1 0 0 0,4-2 0 0 0,5-5 0 0 0,7-3 0 0 0,7-5 0 0 0,-3-1 0 0 0,2-3 0 0 0,2 0 0 0 0,2-1 0 0 0,13 0 0 0 0,16 0 0 0 0,15 1 0 0 0,17-6 0 0 0,5-7 0 0 0,8-2 0 0 0,20-8 0 0 0,12-7 0 0 0,-6-4 0 0 0,-3-1 0 0 0,-1 0 0 0 0,2 0 0 0 0,-5 0 0 0 0,-7-4 0 0 0,1-2 0 0 0,-4 1 0 0 0,-4 7 0 0 0,8-2 0 0 0,1 0 0 0 0,-3 0 0 0 0,1 6 0 0 0,-1-3 0 0 0,-4-2 0 0 0,1-1 0 0 0,11 1 0 0 0,-5 0 0 0 0,0 0 0 0 0,-3 1 0 0 0,-4 0 0 0 0,1 0 0 0 0,-1 1 0 0 0,-3-1 0 0 0,-2 6 0 0 0,-3 2 0 0 0,-2 5 0 0 0,-1 6 0 0 0,0 6 0 0 0,-7-2 0 0 0,-1-5 0 0 0,0 1 0 0 0,1 2 0 0 0,-3 9 0 0 0,-6 11 0 0 0,-6 9 0 0 0,-4 7 0 0 0,-4 11 0 0 0,-3 5 0 0 0,-6 1 0 0 0,-2 5 0 0 0,-6-6 0 0 0,0-4 0 0 0,-3-2 0 0 0,1-2 0 0 0,3 0 0 0 0,4-1 0 0 0,4 0 0 0 0,-3 1 0 0 0,-6-6 0 0 0,-1-1 0 0 0,-2-5 0 0 0,-5-6 0 0 0,2 0 0 0 0,-2-2 0 0 0,4 2 0 0 0,-2-1 0 0 0,-2-2 0 0 0,-3-4 0 0 0,-3-3 0 0 0,-2-2 0 0 0,-2-1 0 0 0,0-1 0 0 0,-1-1 0 0 0,-1 1 0 0 0,1-1 0 0 0,0 1 0 0 0,0-1 0 0 0,1 1 0 0 0,-1 0 0 0 0,0 0 0 0 0,1 0 0 0 0,-1 0 0 0 0,1 0 0 0 0,-1 0 0 0 0,6 6 0 0 0,2 1 0 0 0,5 5 0 0 0,6 7 0 0 0,5 5 0 0 0,5 4 0 0 0,2 3 0 0 0,2 2 0 0 0,7 0 0 0 0,7-5 0 0 0,7-7 0 0 0,5-7 0 0 0,5-7 0 0 0,-4-9 0 0 0,-1-10 0 0 0,1-3 0 0 0,1-5 0 0 0,2 1 0 0 0,1-1 0 0 0,-5-3 0 0 0,-1 2 0 0 0,6-1 0 0 0,-2-2 0 0 0,-1-2 0 0 0,1 3 0 0 0,1 0 0 0 0,1-8 0 0 0,0 2 0 0 0,1 1 0 0 0,-5-1 0 0 0,-7-1 0 0 0,-2-1 0 0 0,2-1 0 0 0,3 5 0 0 0,3 2 0 0 0,-2 0 0 0 0,-1 3 0 0 0,-3 1 0 0 0,-6-2 0 0 0,-5-3 0 0 0,2 3 0 0 0,4 1 0 0 0,-1-3 0 0 0,-1 10 0 0 0,-5 11 0 0 0,-2 14 0 0 0,-9 4 0 0 0,-3 5 0 0 0,-6 0 0 0 0,-7 2 0 0 0,0 3 0 0 0,-3-3 0 0 0,3 1 0 0 0,-1-3 0 0 0,-2 0 0 0 0,1 3 0 0 0,0-3 0 0 0,-2 1 0 0 0,-3 3 0 0 0,-3-2 0 0 0,-1-6 0 0 0,-2 2 0 0 0,-1-4 0 0 0,-5 3 0 0 0,-8-2 0 0 0,-2 2 0 0 0,3-1 0 0 0,2 2 0 0 0,4-2 0 0 0,2-4 0 0 0,3-3 0 0 0,1 3 0 0 0,1-2 0 0 0,0 5 0 0 0,-6 4 0 0 0,-1 0 0 0 0,-6-4 0 0 0,0-3 0 0 0,7 1 0 0 0,5-1 0 0 0,7 3 0 0 0,4-1 0 0 0,-1-3 0 0 0,4 3 0 0 0,5 5 0 0 0,10-2 0 0 0,12-2 0 0 0,10-4 0 0 0,7-4 0 0 0,5-3 0 0 0,3-2 0 0 0,1-1 0 0 0,1 0 0 0 0,0-1 0 0 0,-1 0 0 0 0,0-5 0 0 0,-1-2 0 0 0,-6-4 0 0 0,-7-7 0 0 0,-2 0 0 0 0,-4-1 0 0 0,-4-4 0 0 0,-4-3 0 0 0,3 3 0 0 0,-1 0 0 0 0,-1-1 0 0 0,-2-2 0 0 0,-7 3 0 0 0,-4 12 0 0 0,0 13 0 0 0,-5 6 0 0 0,-6 8 0 0 0,-1 7 0 0 0,-2 5 0 0 0,3 4 0 0 0,3 1 0 0 0,-1-4 0 0 0,2-1 0 0 0,-2 0 0 0 0,1 6 0 0 0,3 4 0 0 0,3 1 0 0 0,-2 4 0 0 0,1 2 0 0 0,1-2 0 0 0,2 3 0 0 0,3 0 0 0 0,1-3 0 0 0,1 3 0 0 0,1 0 0 0 0,1-3 0 0 0,-1-3 0 0 0,1-3 0 0 0,-1-1 0 0 0,0-2 0 0 0,0-11 0 0 0,0-16 0 0 0,0-14 0 0 0,0-11 0 0 0,0-8 0 0 0,0-5 0 0 0,0-2 0 0 0,0-2 0 0 0,0 1 0 0 0,0 0 0 0 0,0 1 0 0 0,6 0 0 0 0,7 1 0 0 0,1 0 0 0 0,-1 0 0 0 0,-4 1 0 0 0,-2-1 0 0 0,-3 12 0 0 0,3 9 0 0 0,1 12 0 0 0,5 12 0 0 0,-1 9 0 0 0,-2 6 0 0 0,4-1 0 0 0,-2 1 0 0 0,3-5 0 0 0,-1 0 0 0 0,-2-9 0 0 0,-5-13 0 0 0,4-6 0 0 0,-1-8 0 0 0,-2-7 0 0 0,-3-5 0 0 0,-1-4 0 0 0,-2-3 0 0 0,-2 5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3T18:53:29.8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21721 6233 16383 0 0,'0'-6'0'0'0,"-11"-7"0"0"0,-26-12 0 0 0,-29-14 0 0 0,-36-10 0 0 0,-23-9 0 0 0,-13-5 0 0 0,2 2 0 0 0,11 12 0 0 0,23 9 0 0 0,22 11 0 0 0,20 10 0 0 0,14 9 0 0 0,9 5 0 0 0,6 5 0 0 0,8 7 0 0 0,14 2 0 0 0,7 6 0 0 0,11 0 0 0 0,3 3 0 0 0,6-2 0 0 0,4-3 0 0 0,-1 1 0 0 0,2-1 0 0 0,2-3 0 0 0,2-4 0 0 0,-3 4 0 0 0,0-1 0 0 0,1-1 0 0 0,2-3 0 0 0,2-1 0 0 0,2-3 0 0 0,0 0 0 0 0,2-1 0 0 0,5 0 0 0 0,2 0 0 0 0,-5 5 0 0 0,2 2 0 0 0,0 0 0 0 0,-6 4 0 0 0,-3 0 0 0 0,0-2 0 0 0,-6 4 0 0 0,0-1 0 0 0,1-3 0 0 0,3-2 0 0 0,2-3 0 0 0,1-1 0 0 0,-3 3 0 0 0,-6 7 0 0 0,-13 1 0 0 0,-7 4 0 0 0,-4 4 0 0 0,-6 4 0 0 0,-8 3 0 0 0,-5 2 0 0 0,-5-4 0 0 0,2-1 0 0 0,0 0 0 0 0,5 2 0 0 0,0-4 0 0 0,4-1 0 0 0,-1-4 0 0 0,3 0 0 0 0,-2-3 0 0 0,-4-4 0 0 0,-3-5 0 0 0,-3-2 0 0 0,-3-4 0 0 0,-2 0 0 0 0,5 4 0 0 0,6 7 0 0 0,14 1 0 0 0,12-1 0 0 0,11-2 0 0 0,9-4 0 0 0,5-3 0 0 0,4-1 0 0 0,0-1 0 0 0,-4-7 0 0 0,-2-2 0 0 0,-1 0 0 0 0,7 2 0 0 0,2-4 0 0 0,7 0 0 0 0,-4-4 0 0 0,-3 1 0 0 0,-8-4 0 0 0,-3 2 0 0 0,-1 3 0 0 0,-9 3 0 0 0,-7 10 0 0 0,-11 3 0 0 0,-5 8 0 0 0,-7 1 0 0 0,-5-1 0 0 0,-1 2 0 0 0,-7 5 0 0 0,-4 5 0 0 0,-3-3 0 0 0,0-3 0 0 0,0-1 0 0 0,-11 3 0 0 0,-3 4 0 0 0,1-2 0 0 0,-2 0 0 0 0,2 2 0 0 0,3-3 0 0 0,5 1 0 0 0,2-4 0 0 0,3-5 0 0 0,2-4 0 0 0,0 1 0 0 0,7 5 0 0 0,1 0 0 0 0,1-3 0 0 0,-3-3 0 0 0,-1-3 0 0 0,4 2 0 0 0,11 1 0 0 0,8-2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3T18:53:29.8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21343 6668 16383 0 0,'-11'0'0'0'0,"-15"-5"0"0"0,-14-3 0 0 0,-16 1 0 0 0,-22-4 0 0 0,-25 0 0 0 0,-16 1 0 0 0,-17 3 0 0 0,4 2 0 0 0,3 3 0 0 0,6 6 0 0 0,19 4 0 0 0,15 4 0 0 0,13 2 0 0 0,8-3 0 0 0,9-2 0 0 0,10 2 0 0 0,8 0 0 0 0,10 3 0 0 0,11 5 0 0 0,8 4 0 0 0,13-1 0 0 0,5 1 0 0 0,8-3 0 0 0,6-6 0 0 0,7-4 0 0 0,2 1 0 0 0,4-1 0 0 0,-5 3 0 0 0,-2-1 0 0 0,1-1 0 0 0,1-4 0 0 0,2-3 0 0 0,0-1 0 0 0,7-3 0 0 0,3 1 0 0 0,-1-2 0 0 0,0-5 0 0 0,-2-2 0 0 0,-2 1 0 0 0,5 1 0 0 0,0 1 0 0 0,6-3 0 0 0,10 0 0 0 0,2 0 0 0 0,8-3 0 0 0,8 0 0 0 0,-1-4 0 0 0,2 1 0 0 0,0-3 0 0 0,-2 2 0 0 0,-7 3 0 0 0,-5 3 0 0 0,-1 4 0 0 0,1 3 0 0 0,-6 1 0 0 0,0 1 0 0 0,-4 1 0 0 0,-5-1 0 0 0,-6 1 0 0 0,-3 0 0 0 0,-2-1 0 0 0,-3 0 0 0 0,0 0 0 0 0,0 0 0 0 0,-12-5 0 0 0,-14-3 0 0 0,-13 1 0 0 0,-12 2 0 0 0,-14 1 0 0 0,-17 1 0 0 0,-12 2 0 0 0,-17 0 0 0 0,-12 1 0 0 0,-1 6 0 0 0,9 7 0 0 0,8 2 0 0 0,11 3 0 0 0,10 0 0 0 0,10 1 0 0 0,6-2 0 0 0,10 1 0 0 0,4-2 0 0 0,1-4 0 0 0,-2-3 0 0 0,-2-5 0 0 0,4 4 0 0 0,0 0 0 0 0,-1-1 0 0 0,-3 3 0 0 0,-2 6 0 0 0,-1 0 0 0 0,4 3 0 0 0,1-1 0 0 0,-6-5 0 0 0,1 2 0 0 0,2-2 0 0 0,-1 2 0 0 0,-1-1 0 0 0,5 2 0 0 0,1-1 0 0 0,4 2 0 0 0,6 4 0 0 0,6 4 0 0 0,3 3 0 0 0,9-3 0 0 0,9-6 0 0 0,7-1 0 0 0,1 3 0 0 0,8-3 0 0 0,5-4 0 0 0,1-5 0 0 0,7-4 0 0 0,1-7 0 0 0,-1-5 0 0 0,-2 0 0 0 0,-3-5 0 0 0,-1-6 0 0 0,-2-5 0 0 0,-1-5 0 0 0,-6-3 0 0 0,-2 5 0 0 0,0 5 0 0 0,1 7 0 0 0,2 6 0 0 0,2 5 0 0 0,1 1 0 0 0,1 3 0 0 0,1 0 0 0 0,-6-5 0 0 0,-7-8 0 0 0,-7-7 0 0 0,0-6 0 0 0,8-4 0 0 0,13-3 0 0 0,-1-1 0 0 0,7 4 0 0 0,6 2 0 0 0,1 1 0 0 0,4 3 0 0 0,5 2 0 0 0,-3-3 0 0 0,2-2 0 0 0,2-2 0 0 0,-3 4 0 0 0,-5 0 0 0 0,0 4 0 0 0,-3 6 0 0 0,2-1 0 0 0,-1-2 0 0 0,-4 0 0 0 0,-3 4 0 0 0,-3 4 0 0 0,-3 4 0 0 0,-1 2 0 0 0,0 2 0 0 0,-1-5 0 0 0,0 0 0 0 0,0-1 0 0 0,0 3 0 0 0,0 0 0 0 0,0-4 0 0 0,1 0 0 0 0,-6-5 0 0 0,-2-5 0 0 0,-5-6 0 0 0,0 2 0 0 0,1 4 0 0 0,4 5 0 0 0,-4 0 0 0 0,-10 2 0 0 0,-12 2 0 0 0,-12 3 0 0 0,-10 3 0 0 0,-5 2 0 0 0,-10 0 0 0 0,-10 2 0 0 0,-12-1 0 0 0,-19 1 0 0 0,-23-1 0 0 0,-34 6 0 0 0,-32 7 0 0 0,-15 7 0 0 0,7 6 0 0 0,17-2 0 0 0,24 1 0 0 0,24 1 0 0 0,25-3 0 0 0,22 0 0 0 0,17-5 0 0 0,15 1 0 0 0,14 3 0 0 0,15-3 0 0 0,14-4 0 0 0,11-5 0 0 0,6 1 0 0 0,16 5 0 0 0,17-1 0 0 0,3-3 0 0 0,8-3 0 0 0,8-3 0 0 0,-4-3 0 0 0,2-2 0 0 0,-2-1 0 0 0,-8 0 0 0 0,-4-1 0 0 0,3-5 0 0 0,-4-2 0 0 0,-1 1 0 0 0,-1 1 0 0 0,-5 2 0 0 0,-6 1 0 0 0,-7 2 0 0 0,-4-5 0 0 0,-4-2 0 0 0,-2-4 0 0 0,-2-1 0 0 0,1-3 0 0 0,-1 1 0 0 0,1 3 0 0 0,-12 3 0 0 0,-13 4 0 0 0,-21 2 0 0 0,-12 7 0 0 0,-18 9 0 0 0,-19 8 0 0 0,-16 11 0 0 0,-15 11 0 0 0,-9 9 0 0 0,7 2 0 0 0,9-3 0 0 0,-8 1 0 0 0,7-3 0 0 0,12-4 0 0 0,14-10 0 0 0,11-5 0 0 0,10-8 0 0 0,6-2 0 0 0,3-5 0 0 0,7 2 0 0 0,3-4 0 0 0,4 3 0 0 0,0-2 0 0 0,4 3 0 0 0,3 3 0 0 0,4 4 0 0 0,3 4 0 0 0,-3-3 0 0 0,-6-6 0 0 0,-7-6 0 0 0,-4-6 0 0 0,0 3 0 0 0,6 4 0 0 0,5 5 0 0 0,5 6 0 0 0,9 3 0 0 0,10-2 0 0 0,9-1 0 0 0,7-4 0 0 0,3-6 0 0 0,9 0 0 0 0,3-2 0 0 0,-1 2 0 0 0,10-2 0 0 0,8-3 0 0 0,-2-3 0 0 0,1-3 0 0 0,2-1 0 0 0,-4-8 0 0 0,6-3 0 0 0,2 1 0 0 0,2 0 0 0 0,12 3 0 0 0,20 1 0 0 0,22 1 0 0 0,12 1 0 0 0,16 1 0 0 0,23 6 0 0 0,10 2 0 0 0,-10-1 0 0 0,-12 5 0 0 0,-15-1 0 0 0,-22-1 0 0 0,-15-3 0 0 0,-9-3 0 0 0,-16-1 0 0 0,-10-2 0 0 0,-7-1 0 0 0,-9 0 0 0 0,-2-1 0 0 0,-11-5 0 0 0,-8-1 0 0 0,-3-6 0 0 0,-2-6 0 0 0,-6-5 0 0 0,-7-4 0 0 0,-12-3 0 0 0,-13-2 0 0 0,-15 5 0 0 0,-10 2 0 0 0,-5 5 0 0 0,-12 1 0 0 0,-9 3 0 0 0,-11 0 0 0 0,-16 2 0 0 0,-10 4 0 0 0,1 3 0 0 0,5 4 0 0 0,1 2 0 0 0,11 2 0 0 0,12 0 0 0 0,7 1 0 0 0,8 0 0 0 0,6-1 0 0 0,7 1 0 0 0,3-1 0 0 0,2 0 0 0 0,2 0 0 0 0,0 0 0 0 0,0 0 0 0 0,-1 0 0 0 0,0 0 0 0 0,0 0 0 0 0,0 0 0 0 0,0 0 0 0 0,-1 0 0 0 0,0 0 0 0 0,1 0 0 0 0,-1 0 0 0 0,1 0 0 0 0,-1 0 0 0 0,0 0 0 0 0,1 0 0 0 0,10 0 0 0 0,16 0 0 0 0,18 0 0 0 0,14 0 0 0 0,8 0 0 0 0,9 0 0 0 0,3 0 0 0 0,4 0 0 0 0,5 0 0 0 0,5 0 0 0 0,2 0 0 0 0,-3 0 0 0 0,-1 0 0 0 0,1 0 0 0 0,-4 0 0 0 0,-6-5 0 0 0,0-8 0 0 0,-3-1 0 0 0,2-5 0 0 0,9-3 0 0 0,1 1 0 0 0,1-1 0 0 0,7-8 0 0 0,10-5 0 0 0,2-1 0 0 0,5 0 0 0 0,-1 0 0 0 0,-3 6 0 0 0,-4 8 0 0 0,-4 3 0 0 0,-2 4 0 0 0,-8 5 0 0 0,-3-1 0 0 0,-6 0 0 0 0,5-2 0 0 0,3 0 0 0 0,-2 3 0 0 0,0-3 0 0 0,6 1 0 0 0,-2-3 0 0 0,6 1 0 0 0,1-2 0 0 0,-5 1 0 0 0,-2 3 0 0 0,5-2 0 0 0,-4 2 0 0 0,-1 2 0 0 0,0 4 0 0 0,-6-3 0 0 0,-5-1 0 0 0,-8 3 0 0 0,-4 1 0 0 0,-4 3 0 0 0,-2 1 0 0 0,-1-5 0 0 0,-6-6 0 0 0,-13-1 0 0 0,-15 2 0 0 0,-11 3 0 0 0,-10 2 0 0 0,-7 4 0 0 0,-9 1 0 0 0,-8 2 0 0 0,-3 0 0 0 0,-3 1 0 0 0,-5-1 0 0 0,-2 1 0 0 0,3-1 0 0 0,5 0 0 0 0,1 1 0 0 0,4-1 0 0 0,3 0 0 0 0,5 0 0 0 0,3 0 0 0 0,-4-6 0 0 0,0-1 0 0 0,1-6 0 0 0,2-6 0 0 0,1 1 0 0 0,2-3 0 0 0,0 3 0 0 0,7-2 0 0 0,2 3 0 0 0,0 5 0 0 0,-2 3 0 0 0,-7-1 0 0 0,-9-5 0 0 0,-8 0 0 0 0,-6-3 0 0 0,-5 2 0 0 0,-9-2 0 0 0,-2-4 0 0 0,4 2 0 0 0,10 5 0 0 0,8 4 0 0 0,8 5 0 0 0,11-3 0 0 0,6 1 0 0 0,1-5 0 0 0,0 1 0 0 0,3-4 0 0 0,7-4 0 0 0,-1-4 0 0 0,-2-4 0 0 0,1-3 0 0 0,-2 4 0 0 0,3 1 0 0 0,-2 6 0 0 0,2-1 0 0 0,-2 4 0 0 0,3 0 0 0 0,-2 2 0 0 0,1-2 0 0 0,-1-3 0 0 0,2-4 0 0 0,3-4 0 0 0,4-2 0 0 0,4-2 0 0 0,1-6 0 0 0,3-8 0 0 0,0-7 0 0 0,6 5 0 0 0,8 0 0 0 0,1 3 0 0 0,4 8 0 0 0,-2 0 0 0 0,2 1 0 0 0,4 6 0 0 0,3 3 0 0 0,2 0 0 0 0,3 0 0 0 0,1 4 0 0 0,1 6 0 0 0,-6 0 0 0 0,5 3 0 0 0,1-1 0 0 0,7 1 0 0 0,2 4 0 0 0,-6-3 0 0 0,-4 2 0 0 0,-2 2 0 0 0,0 3 0 0 0,0 2 0 0 0,1 2 0 0 0,0 1 0 0 0,1 1 0 0 0,-5 6 0 0 0,-2 8 0 0 0,0 1 0 0 0,-3 3 0 0 0,-7 5 0 0 0,1 4 0 0 0,-3 2 0 0 0,2 3 0 0 0,-1 0 0 0 0,-4 2 0 0 0,3-1 0 0 0,-2 0 0 0 0,-1 6 0 0 0,-10 18 0 0 0,-14 27 0 0 0,-28 33 0 0 0,-34 29 0 0 0,-32 23 0 0 0,-20 17 0 0 0,-16-8 0 0 0,1-17 0 0 0,1-8 0 0 0,15-19 0 0 0,12-21 0 0 0,20-30 0 0 0,20-24 0 0 0,13-16 0 0 0,10-4 0 0 0,15-3 0 0 0,8-9 0 0 0,8-2 0 0 0,9 0 0 0 0,0-5 0 0 0,2 0 0 0 0,4 3 0 0 0,1 2 0 0 0,3 3 0 0 0,1 2 0 0 0,1 1 0 0 0,1 1 0 0 0,5-4 0 0 0,1-3 0 0 0,6 1 0 0 0,1 2 0 0 0,3-5 0 0 0,-7-5 0 0 0,-5-2 0 0 0,-9 4 0 0 0,-9 3 0 0 0,-9 3 0 0 0,1 3 0 0 0,-3-3 0 0 0,-2 4 0 0 0,3 3 0 0 0,0-4 0 0 0,-2-1 0 0 0,-1-1 0 0 0,-3 2 0 0 0,4 1 0 0 0,0 0 0 0 0,0-4 0 0 0,-2-1 0 0 0,-2 1 0 0 0,-2-5 0 0 0,0-5 0 0 0,-2-11 0 0 0,1-7 0 0 0,-1-2 0 0 0,0-1 0 0 0,0 0 0 0 0,0 1 0 0 0,1 2 0 0 0,-1 1 0 0 0,0 0 0 0 0,1 1 0 0 0,-1 0 0 0 0,1 0 0 0 0,-1 0 0 0 0,6-5 0 0 0,13-3 0 0 0,9-4 0 0 0,16-1 0 0 0,12 2 0 0 0,2-3 0 0 0,8-4 0 0 0,3-5 0 0 0,2-4 0 0 0,5-8 0 0 0,1-10 0 0 0,4-8 0 0 0,0 5 0 0 0,-9 0 0 0 0,0 2 0 0 0,5-2 0 0 0,5 2 0 0 0,18-3 0 0 0,18-15 0 0 0,12-2 0 0 0,12-12 0 0 0,9-4 0 0 0,7-4 0 0 0,-2 1 0 0 0,2 9 0 0 0,-6 7 0 0 0,-5 10 0 0 0,-16 3 0 0 0,-15 6 0 0 0,-4 6 0 0 0,-5-1 0 0 0,-3 2 0 0 0,-4-3 0 0 0,-6-4 0 0 0,-10 0 0 0 0,-1 9 0 0 0,-4 0 0 0 0,2 2 0 0 0,-3 2 0 0 0,3-4 0 0 0,-2 5 0 0 0,-2 3 0 0 0,1 2 0 0 0,0-6 0 0 0,-3 5 0 0 0,2 1 0 0 0,0 1 0 0 0,-8 0 0 0 0,-5 5 0 0 0,-1 1 0 0 0,-1-1 0 0 0,0-1 0 0 0,1-3 0 0 0,-4-1 0 0 0,-2 5 0 0 0,1 5 0 0 0,-4 2 0 0 0,-5-2 0 0 0,-1 2 0 0 0,4-1 0 0 0,4 3 0 0 0,-3-2 0 0 0,-4-3 0 0 0,7-4 0 0 0,4-3 0 0 0,-2-7 0 0 0,0 1 0 0 0,7 2 0 0 0,-2 0 0 0 0,-1 0 0 0 0,1 6 0 0 0,0 2 0 0 0,-5-2 0 0 0,0 5 0 0 0,-6 0 0 0 0,1 4 0 0 0,-4-1 0 0 0,-5 8 0 0 0,2 6 0 0 0,10 3 0 0 0,6 2 0 0 0,9 1 0 0 0,4 1 0 0 0,0-7 0 0 0,-1-2 0 0 0,-2-6 0 0 0,-3-6 0 0 0,-1-6 0 0 0,-1 2 0 0 0,4 3 0 0 0,2 1 0 0 0,-1 3 0 0 0,-1 4 0 0 0,-2-2 0 0 0,-1 1 0 0 0,-7-2 0 0 0,-3 1 0 0 0,1 2 0 0 0,1 4 0 0 0,1 2 0 0 0,2 3 0 0 0,1 1 0 0 0,-11 1 0 0 0,-13 0 0 0 0,-8 7 0 0 0,-5 1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3T18:53:29.8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23336 8080 16383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3T18:53:29.84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25220 8593 16383 0 0,'0'6'0'0'0,"0"7"0"0"0,0 6 0 0 0,11 7 0 0 0,10 4 0 0 0,0 2 0 0 0,3-4 0 0 0,3-2 0 0 0,-4 7 0 0 0,6-3 0 0 0,3 4 0 0 0,8 8 0 0 0,13 14 0 0 0,14 13 0 0 0,30 29 0 0 0,30 24 0 0 0,17 15 0 0 0,11 11 0 0 0,2 3 0 0 0,-10-14 0 0 0,-19-12 0 0 0,-14-18 0 0 0,-21-21 0 0 0,-21-19 0 0 0,-17-16 0 0 0,-6-11 0 0 0,-13-7 0 0 0,-6-3 0 0 0,-3-1 0 0 0,0-6 0 0 0,1-1 0 0 0,0-5 0 0 0,-3-15 0 0 0,-7-15 0 0 0,-6-10 0 0 0,-11-6 0 0 0,-11-5 0 0 0,-3-1 0 0 0,-6-12 0 0 0,-11-3 0 0 0,-10-5 0 0 0,-11-3 0 0 0,-1-3 0 0 0,-9-3 0 0 0,-10-1 0 0 0,-5-6 0 0 0,-6-8 0 0 0,6-1 0 0 0,10 1 0 0 0,0 10 0 0 0,5 9 0 0 0,2 11 0 0 0,6 2 0 0 0,6 4 0 0 0,6 3 0 0 0,3 3 0 0 0,10 3 0 0 0,-3-5 0 0 0,-1 0 0 0 0,0 0 0 0 0,-2 1 0 0 0,7 2 0 0 0,1 2 0 0 0,0 5 0 0 0,-1 4 0 0 0,-2 5 0 0 0,-1 1 0 0 0,-1-2 0 0 0,-1-4 0 0 0,-1 4 0 0 0,0 4 0 0 0,6 1 0 0 0,2 2 0 0 0,-1 3 0 0 0,4-1 0 0 0,1 1 0 0 0,-2 3 0 0 0,-8-4 0 0 0,-10 1 0 0 0,2-3 0 0 0,-3 0 0 0 0,-6-2 0 0 0,0 1 0 0 0,-3-3 0 0 0,1 3 0 0 0,4 3 0 0 0,5 3 0 0 0,3 4 0 0 0,2 3 0 0 0,8-4 0 0 0,3-1 0 0 0,1 0 0 0 0,-3 2 0 0 0,0 2 0 0 0,-3 1 0 0 0,-6 1 0 0 0,2-5 0 0 0,2-1 0 0 0,1 0 0 0 0,-1 2 0 0 0,7-4 0 0 0,6-7 0 0 0,12 1 0 0 0,14 2 0 0 0,4-3 0 0 0,18 3 0 0 0,9 2 0 0 0,15-1 0 0 0,15 0 0 0 0,7 3 0 0 0,7 2 0 0 0,7 3 0 0 0,10 3 0 0 0,-1 0 0 0 0,0 1 0 0 0,-6 6 0 0 0,-13 2 0 0 0,-9-1 0 0 0,1 5 0 0 0,-7 0 0 0 0,-3-3 0 0 0,-6-2 0 0 0,-7-2 0 0 0,-1-2 0 0 0,-3-2 0 0 0,3-1 0 0 0,-2-1 0 0 0,-2 1 0 0 0,-4-1 0 0 0,-2 1 0 0 0,-8-6 0 0 0,-9-7 0 0 0,-7-7 0 0 0,-12-6 0 0 0,-12 2 0 0 0,-9 5 0 0 0,-7 0 0 0 0,-10-2 0 0 0,-15-3 0 0 0,-21-4 0 0 0,-15-1 0 0 0,-8-3 0 0 0,-11 6 0 0 0,-4 0 0 0 0,-10 0 0 0 0,-13 4 0 0 0,1 6 0 0 0,11 5 0 0 0,15 6 0 0 0,15 2 0 0 0,18 2 0 0 0,15 2 0 0 0,13 0 0 0 0,9 0 0 0 0,4 0 0 0 0,14 0 0 0 0,10 5 0 0 0,12 2 0 0 0,17-1 0 0 0,10 4 0 0 0,12 0 0 0 0,9-1 0 0 0,1-3 0 0 0,4-3 0 0 0,-3-1 0 0 0,7-2 0 0 0,9-1 0 0 0,-1 0 0 0 0,4-1 0 0 0,-5 1 0 0 0,-2-1 0 0 0,-1 1 0 0 0,-1 0 0 0 0,0 0 0 0 0,7 0 0 0 0,1 0 0 0 0,1 0 0 0 0,4 0 0 0 0,-5 0 0 0 0,1 0 0 0 0,1 0 0 0 0,-7 0 0 0 0,1 0 0 0 0,-4 0 0 0 0,-8 0 0 0 0,-2-6 0 0 0,-5-1 0 0 0,1 0 0 0 0,-2 1 0 0 0,-10-3 0 0 0,-11-7 0 0 0,-20-5 0 0 0,-18-5 0 0 0,-17 2 0 0 0,-9-1 0 0 0,-16 5 0 0 0,-19-1 0 0 0,-38 4 0 0 0,-70 10 0 0 0,-89 12 0 0 0,-53 5 0 0 0,-21 6 0 0 0,19 6 0 0 0,49 5 0 0 0,55 4 0 0 0,59-5 0 0 0,51-5 0 0 0,40-2 0 0 0,26 2 0 0 0,15-2 0 0 0,13 0 0 0 0,15-2 0 0 0,18-5 0 0 0,13-4 0 0 0,12-3 0 0 0,10-3 0 0 0,2-1 0 0 0,9-2 0 0 0,10 1 0 0 0,-2-1 0 0 0,5 0 0 0 0,5-5 0 0 0,1-2 0 0 0,2 1 0 0 0,0-4 0 0 0,-5-1 0 0 0,2-3 0 0 0,-2 1 0 0 0,-3 2 0 0 0,-3 4 0 0 0,2 3 0 0 0,-5 2 0 0 0,2 2 0 0 0,0 1 0 0 0,-1 1 0 0 0,-2-1 0 0 0,0 1 0 0 0,-2 5 0 0 0,-6 2 0 0 0,-7-1 0 0 0,-8-1 0 0 0,-1-2 0 0 0,-1-2 0 0 0,-3 0 0 0 0,-3-2 0 0 0,-2 0 0 0 0,-1 0 0 0 0,-13 0 0 0 0,-14-1 0 0 0,-21-4 0 0 0,-12-8 0 0 0,-19-13 0 0 0,-24-7 0 0 0,-39-4 0 0 0,-51 0 0 0 0,-65-1 0 0 0,-55 7 0 0 0,-19-2 0 0 0,3 4 0 0 0,28 7 0 0 0,44 7 0 0 0,49 7 0 0 0,37 4 0 0 0,36 3 0 0 0,30 7 0 0 0,22 2 0 0 0,13 6 0 0 0,7 1 0 0 0,4-3 0 0 0,5 2 0 0 0,12-1 0 0 0,13 3 0 0 0,16-2 0 0 0,11-2 0 0 0,11 1 0 0 0,8-1 0 0 0,8-2 0 0 0,10-4 0 0 0,9-2 0 0 0,4-2 0 0 0,3-1 0 0 0,5-2 0 0 0,-8 1 0 0 0,-1-1 0 0 0,2 1 0 0 0,-2-1 0 0 0,2 1 0 0 0,3 0 0 0 0,-1 0 0 0 0,1 0 0 0 0,8 0 0 0 0,-1 0 0 0 0,1 0 0 0 0,-6 0 0 0 0,-11 0 0 0 0,-7 0 0 0 0,-6 0 0 0 0,-7 0 0 0 0,-3 0 0 0 0,-10-6 0 0 0,-2-1 0 0 0,-2 0 0 0 0,-3 1 0 0 0,4 2 0 0 0,0 2 0 0 0,4 1 0 0 0,-5-6 0 0 0,-15 0 0 0 0,-18 0 0 0 0,-15 2 0 0 0,-12-4 0 0 0,-8-1 0 0 0,1-4 0 0 0,16 1 0 0 0,15 2 0 0 0,13-3 0 0 0,9-3 0 0 0,-1-6 0 0 0,3 2 0 0 0,0-2 0 0 0,-3-1 0 0 0,-2 2 0 0 0,2 0 0 0 0,2-2 0 0 0,2-2 0 0 0,7-3 0 0 0,3-1 0 0 0,0 3 0 0 0,5 2 0 0 0,0-1 0 0 0,4-1 0 0 0,5 3 0 0 0,-1 1 0 0 0,1-1 0 0 0,-2 3 0 0 0,-5 0 0 0 0,-9-3 0 0 0,-7 4 0 0 0,-2 5 0 0 0,-6-1 0 0 0,-6-3 0 0 0,-1 2 0 0 0,-3-2 0 0 0,-4-4 0 0 0,-8 3 0 0 0,-10 5 0 0 0,-8 4 0 0 0,-8 5 0 0 0,-4 3 0 0 0,-3 2 0 0 0,-6 1 0 0 0,-3 6 0 0 0,-5 2 0 0 0,-11 6 0 0 0,-2 5 0 0 0,-12 6 0 0 0,-10 3 0 0 0,-9-3 0 0 0,1-5 0 0 0,-1-1 0 0 0,3 2 0 0 0,6-2 0 0 0,18 0 0 0 0,7-2 0 0 0,14 1 0 0 0,9-2 0 0 0,5-5 0 0 0,1-3 0 0 0,0-3 0 0 0,0-3 0 0 0,-2 4 0 0 0,-1 1 0 0 0,0-1 0 0 0,4 5 0 0 0,2 0 0 0 0,0-2 0 0 0,-3 3 0 0 0,0-1 0 0 0,3 4 0 0 0,7 5 0 0 0,11 4 0 0 0,13-2 0 0 0,10-4 0 0 0,15 0 0 0 0,12-3 0 0 0,5 1 0 0 0,10-2 0 0 0,7-3 0 0 0,3 2 0 0 0,7-1 0 0 0,7-3 0 0 0,7-3 0 0 0,-2-2 0 0 0,2-2 0 0 0,2-7 0 0 0,2-8 0 0 0,2-7 0 0 0,7-7 0 0 0,3-3 0 0 0,-6 3 0 0 0,-2 1 0 0 0,-13 4 0 0 0,-9 7 0 0 0,-13 0 0 0 0,-4 2 0 0 0,-8 4 0 0 0,-6-3 0 0 0,-6 2 0 0 0,-3 1 0 0 0,-2 3 0 0 0,4-3 0 0 0,2 0 0 0 0,-1 1 0 0 0,-1 3 0 0 0,-1 1 0 0 0,-1 2 0 0 0,-13 1 0 0 0,-14 1 0 0 0,-16 0 0 0 0,-11 1 0 0 0,-7-1 0 0 0,-6 0 0 0 0,-3 6 0 0 0,5 7 0 0 0,8 7 0 0 0,6 6 0 0 0,8 4 0 0 0,4 2 0 0 0,-3-4 0 0 0,0-2 0 0 0,2 1 0 0 0,-5-4 0 0 0,0-1 0 0 0,-4-4 0 0 0,0 0 0 0 0,-3 3 0 0 0,-3-2 0 0 0,-5-4 0 0 0,-4-5 0 0 0,-1-4 0 0 0,-3-4 0 0 0,0-1 0 0 0,0 5 0 0 0,5 6 0 0 0,2 1 0 0 0,6 5 0 0 0,0-2 0 0 0,-2-3 0 0 0,-2-4 0 0 0,2 3 0 0 0,0-2 0 0 0,-2-2 0 0 0,-3-2 0 0 0,-7 3 0 0 0,-4 0 0 0 0,-1-1 0 0 0,-5-3 0 0 0,0-1 0 0 0,1-2 0 0 0,3-1 0 0 0,3-1 0 0 0,1 0 0 0 0,3-1 0 0 0,-6 1 0 0 0,-6-1 0 0 0,-7 1 0 0 0,0 0 0 0 0,3 0 0 0 0,-1 0 0 0 0,3 0 0 0 0,3 0 0 0 0,4 0 0 0 0,-3 0 0 0 0,-4 0 0 0 0,-1 6 0 0 0,-2 1 0 0 0,1 0 0 0 0,4-1 0 0 0,3-2 0 0 0,-1-2 0 0 0,0-1 0 0 0,3 0 0 0 0,2-1 0 0 0,2 0 0 0 0,7 5 0 0 0,9 8 0 0 0,1 1 0 0 0,11-2 0 0 0,11-2 0 0 0,12-4 0 0 0,7-2 0 0 0,13-2 0 0 0,4-2 0 0 0,8 0 0 0 0,7 0 0 0 0,-1-6 0 0 0,-4-8 0 0 0,-4-1 0 0 0,-4-3 0 0 0,-5-5 0 0 0,-7-3 0 0 0,-3 2 0 0 0,-7 0 0 0 0,-6-2 0 0 0,-5-2 0 0 0,-4-1 0 0 0,-9-2 0 0 0,-3-1 0 0 0,-5 5 0 0 0,-13 2 0 0 0,-6 5 0 0 0,-4 5 0 0 0,-1 1 0 0 0,0 2 0 0 0,-5 3 0 0 0,-6 3 0 0 0,0 3 0 0 0,2 2 0 0 0,-3 6 0 0 0,8 8 0 0 0,6 2 0 0 0,2 4 0 0 0,1 4 0 0 0,2-1 0 0 0,-1 0 0 0 0,0-3 0 0 0,-1-5 0 0 0,1-5 0 0 0,-2-3 0 0 0,1-4 0 0 0,-1-1 0 0 0,1-2 0 0 0,-1 0 0 0 0,1 0 0 0 0,-1 0 0 0 0,0 1 0 0 0,1-1 0 0 0,-1 1 0 0 0,1 0 0 0 0,-1 0 0 0 0,0 0 0 0 0,1 0 0 0 0,-1 0 0 0 0,1 0 0 0 0,-6 0 0 0 0,-2 0 0 0 0,-5 0 0 0 0,-1-5 0 0 0,2-3 0 0 0,4 1 0 0 0,2 2 0 0 0,2 1 0 0 0,-3 1 0 0 0,-1 2 0 0 0,0-5 0 0 0,3-2 0 0 0,1 1 0 0 0,1 2 0 0 0,7-4 0 0 0,14-1 0 0 0,14-3 0 0 0,13-1 0 0 0,10 3 0 0 0,12 3 0 0 0,6 3 0 0 0,1-3 0 0 0,-1-1 0 0 0,-2 2 0 0 0,-2 2 0 0 0,-7-4 0 0 0,-3 0 0 0 0,4 1 0 0 0,3 2 0 0 0,2 2 0 0 0,-1 2 0 0 0,0 1 0 0 0,-1-5 0 0 0,0-1 0 0 0,-1 1 0 0 0,0 0 0 0 0,-6-3 0 0 0,-2 0 0 0 0,0-5 0 0 0,2 0 0 0 0,2 3 0 0 0,-5-2 0 0 0,0 0 0 0 0,-5-2 0 0 0,1 1 0 0 0,2 3 0 0 0,2 3 0 0 0,4 3 0 0 0,2 3 0 0 0,-10 1 0 0 0,-14 1 0 0 0,-12 1 0 0 0,-13-1 0 0 0,-7 1 0 0 0,-16-1 0 0 0,-7 6 0 0 0,0 2 0 0 0,-3-1 0 0 0,2 4 0 0 0,4 1 0 0 0,3-3 0 0 0,5-2 0 0 0,3-2 0 0 0,1-3 0 0 0,2-1 0 0 0,0-1 0 0 0,0 0 0 0 0,1 5 0 0 0,-1 2 0 0 0,-1 5 0 0 0,1 1 0 0 0,0-2 0 0 0,-6-3 0 0 0,-2 3 0 0 0,0 5 0 0 0,2-1 0 0 0,1 4 0 0 0,2-2 0 0 0,1-4 0 0 0,1-4 0 0 0,1-4 0 0 0,-1 3 0 0 0,1 0 0 0 0,0-1 0 0 0,-1-2 0 0 0,1-2 0 0 0,5 5 0 0 0,2 0 0 0 0,5 5 0 0 0,6 5 0 0 0,5 6 0 0 0,16-2 0 0 0,12-5 0 0 0,8-4 0 0 0,5-5 0 0 0,2-4 0 0 0,2-3 0 0 0,0-1 0 0 0,-1-1 0 0 0,-1 0 0 0 0,0 0 0 0 0,-1 1 0 0 0,0-1 0 0 0,-6-5 0 0 0,-7-7 0 0 0,-8-7 0 0 0,-5-5 0 0 0,1 1 0 0 0,0 10 0 0 0,4 8 0 0 0,-1 10 0 0 0,5 10 0 0 0,3 3 0 0 0,0 4 0 0 0,2 4 0 0 0,3-3 0 0 0,2 1 0 0 0,3-3 0 0 0,2-6 0 0 0,-4 1 0 0 0,-2-2 0 0 0,1-4 0 0 0,2-3 0 0 0,1-2 0 0 0,1-3 0 0 0,2 5 0 0 0,0 1 0 0 0,1-1 0 0 0,0-1 0 0 0,-1-1 0 0 0,-4 3 0 0 0,-3 2 0 0 0,1-2 0 0 0,1-1 0 0 0,1-2 0 0 0,3-2 0 0 0,5-1 0 0 0,4-1 0 0 0,-1 0 0 0 0,0 0 0 0 0,-2-1 0 0 0,-2 1 0 0 0,-1 0 0 0 0,-6-6 0 0 0,-3-1 0 0 0,-5-6 0 0 0,-1 0 0 0 0,2-4 0 0 0,-2-4 0 0 0,-5-4 0 0 0,-10 2 0 0 0,-11-1 0 0 0,-5-1 0 0 0,-5-2 0 0 0,-6-3 0 0 0,-5-1 0 0 0,-2 5 0 0 0,-2 6 0 0 0,-2 2 0 0 0,1 3 0 0 0,-1 5 0 0 0,6-2 0 0 0,2 1 0 0 0,0 3 0 0 0,5-4 0 0 0,-1 2 0 0 0,-1 1 0 0 0,-2-3 0 0 0,2-4 0 0 0,1-1 0 0 0,-3 4 0 0 0,10 3 0 0 0,12 4 0 0 0,12 2 0 0 0,11 3 0 0 0,6 1 0 0 0,6 6 0 0 0,2 2 0 0 0,0 5 0 0 0,2 1 0 0 0,-7 3 0 0 0,-3 4 0 0 0,1-1 0 0 0,1 1 0 0 0,-5 3 0 0 0,0-3 0 0 0,-5 1 0 0 0,1-3 0 0 0,-9-6 0 0 0,-11-4 0 0 0,-11-4 0 0 0,-15-3 0 0 0,-8-2 0 0 0,-10 0 0 0 0,-7-1 0 0 0,-1 0 0 0 0,-3 0 0 0 0,3 6 0 0 0,5 2 0 0 0,0 5 0 0 0,2 1 0 0 0,-2 4 0 0 0,1-2 0 0 0,4-2 0 0 0,3-4 0 0 0,9 2 0 0 0,3-1 0 0 0,2 3 0 0 0,-1 0 0 0 0,-1-2 0 0 0,-1-4 0 0 0,-2-2 0 0 0,-6-3 0 0 0,-2-1 0 0 0,-6-1 0 0 0,-1 0 0 0 0,-4-1 0 0 0,-4 1 0 0 0,-4-1 0 0 0,-3 1 0 0 0,-8 0 0 0 0,2 0 0 0 0,-4-6 0 0 0,-1-1 0 0 0,1 0 0 0 0,1 1 0 0 0,1 2 0 0 0,8 2 0 0 0,2 0 0 0 0,1 2 0 0 0,4 0 0 0 0,0 0 0 0 0,5 0 0 0 0,4 1 0 0 0,4-1 0 0 0,10-5 0 0 0,4-3 0 0 0,1 1 0 0 0,0 2 0 0 0,-2 1 0 0 0,-1 1 0 0 0,-1 2 0 0 0,-2 0 0 0 0,0 1 0 0 0,-1 1 0 0 0,0-1 0 0 0,1 0 0 0 0,-1 0 0 0 0,0 1 0 0 0,11-1 0 0 0,15 0 0 0 0,20 0 0 0 0,13 0 0 0 0,8 0 0 0 0,9 0 0 0 0,8 0 0 0 0,1 0 0 0 0,-2 0 0 0 0,0 0 0 0 0,-1 0 0 0 0,-5 0 0 0 0,2 0 0 0 0,-7-6 0 0 0,1-1 0 0 0,-1-6 0 0 0,4-5 0 0 0,0-1 0 0 0,-1 4 0 0 0,3 4 0 0 0,-1-1 0 0 0,-2 0 0 0 0,-8-2 0 0 0,-5 1 0 0 0,-1 2 0 0 0,0 4 0 0 0,-5-3 0 0 0,-1 0 0 0 0,2 2 0 0 0,-4-3 0 0 0,1 0 0 0 0,-4-3 0 0 0,1 0 0 0 0,4 3 0 0 0,-3-3 0 0 0,-5-3 0 0 0,2 0 0 0 0,-8 3 0 0 0,-11 4 0 0 0,-10 4 0 0 0,-9 3 0 0 0,-6 2 0 0 0,-4 1 0 0 0,-1 0 0 0 0,-2 1 0 0 0,-5 0 0 0 0,-7-1 0 0 0,-7 1 0 0 0,0-1 0 0 0,5 0 0 0 0,4 0 0 0 0,-1 6 0 0 0,1 1 0 0 0,4 0 0 0 0,2-1 0 0 0,4 3 0 0 0,0 7 0 0 0,2-1 0 0 0,7 4 0 0 0,1-2 0 0 0,0-4 0 0 0,-1-3 0 0 0,-3-5 0 0 0,0-2 0 0 0,-2-2 0 0 0,-1-1 0 0 0,-1-1 0 0 0,0 0 0 0 0,0 6 0 0 0,0 2 0 0 0,1 0 0 0 0,-7-2 0 0 0,-1-1 0 0 0,-5-2 0 0 0,-1 0 0 0 0,3-2 0 0 0,-3 0 0 0 0,0 0 0 0 0,4 0 0 0 0,2-1 0 0 0,3 1 0 0 0,3 0 0 0 0,0 0 0 0 0,2 0 0 0 0,0 0 0 0 0,0 0 0 0 0,0 0 0 0 0,-1 0 0 0 0,1 0 0 0 0,0 0 0 0 0,-1 0 0 0 0,1 0 0 0 0,-1 0 0 0 0,1 0 0 0 0,-1 0 0 0 0,0 0 0 0 0,1 0 0 0 0,-1 0 0 0 0,1 0 0 0 0,-1 0 0 0 0,1 0 0 0 0,-1 0 0 0 0,0 0 0 0 0,6 5 0 0 0,2 3 0 0 0,0-1 0 0 0,3 4 0 0 0,1 0 0 0 0,-2-1 0 0 0,-2 2 0 0 0,-3 6 0 0 0,-2-1 0 0 0,-2 2 0 0 0,0-2 0 0 0,4 2 0 0 0,3-2 0 0 0,-1-5 0 0 0,4 2 0 0 0,0-2 0 0 0,5 3 0 0 0,-2-2 0 0 0,-2-2 0 0 0,-3-3 0 0 0,8-9 0 0 0,12-4 0 0 0,6-7 0 0 0,10-1 0 0 0,7-4 0 0 0,6 0 0 0 0,-1-1 0 0 0,-4-4 0 0 0,-1 2 0 0 0,-3-1 0 0 0,1 2 0 0 0,-2 0 0 0 0,-9 3 0 0 0,-12 4 0 0 0,-10 4 0 0 0,-7 3 0 0 0,-6 3 0 0 0,-4 2 0 0 0,-1 0 0 0 0,-1 1 0 0 0,1 5 0 0 0,11 2 0 0 0,15 0 0 0 0,9-8 0 0 0,4-8 0 0 0,7-4 0 0 0,7 1 0 0 0,0-4 0 0 0,3 1 0 0 0,2 3 0 0 0,4-3 0 0 0,2 2 0 0 0,1-3 0 0 0,1-4 0 0 0,1 0 0 0 0,-5-1 0 0 0,-2 2 0 0 0,0 5 0 0 0,1 4 0 0 0,2 3 0 0 0,7 4 0 0 0,2 1 0 0 0,1 1 0 0 0,-1 1 0 0 0,-1 0 0 0 0,-1 0 0 0 0,-2-1 0 0 0,-12 1 0 0 0,-15-1 0 0 0,-14 0 0 0 0,-12 0 0 0 0,-8 0 0 0 0,-5 0 0 0 0,-3 0 0 0 0,0 0 0 0 0,-1 0 0 0 0,1 0 0 0 0,1 0 0 0 0,0 0 0 0 0,1 0 0 0 0,0 0 0 0 0,1 0 0 0 0,-1 6 0 0 0,6 7 0 0 0,8 6 0 0 0,6 7 0 0 0,6 4 0 0 0,10 2 0 0 0,10-4 0 0 0,7-2 0 0 0,2 1 0 0 0,-4 1 0 0 0,1-4 0 0 0,-3-1 0 0 0,1 2 0 0 0,-1 1 0 0 0,1 3 0 0 0,3 1 0 0 0,5-4 0 0 0,-3-1 0 0 0,-5 1 0 0 0,-5 1 0 0 0,-5 2 0 0 0,-3 2 0 0 0,-3 0 0 0 0,4-4 0 0 0,2-2 0 0 0,-1 1 0 0 0,-2 1 0 0 0,0 2 0 0 0,-2 1 0 0 0,-1 2 0 0 0,-1 0 0 0 0,0 0 0 0 0,0 1 0 0 0,-1 0 0 0 0,1 0 0 0 0,5-6 0 0 0,8-7 0 0 0,7-7 0 0 0,6-6 0 0 0,3-4 0 0 0,9-8 0 0 0,-3-9 0 0 0,-1-8 0 0 0,4-5 0 0 0,1-9 0 0 0,0-10 0 0 0,-1-8 0 0 0,-2 0 0 0 0,-1 3 0 0 0,-7 0 0 0 0,-2 8 0 0 0,-6 5 0 0 0,-7 0 0 0 0,1 4 0 0 0,-2 4 0 0 0,2 1 0 0 0,-2 0 0 0 0,-2-1 0 0 0,-3 0 0 0 0,-2-2 0 0 0,-3 1 0 0 0,-7 4 0 0 0,-8 7 0 0 0,-7 8 0 0 0,-7 4 0 0 0,3 0 0 0 0,-1 0 0 0 0,-2 2 0 0 0,-2 1 0 0 0,5-3 0 0 0,0-1 0 0 0,-1 2 0 0 0,-2 1 0 0 0,-2 3 0 0 0,-1 0 0 0 0,-2 2 0 0 0,0 1 0 0 0,-1 0 0 0 0,0 1 0 0 0,0-1 0 0 0,0 0 0 0 0,1 1 0 0 0,10-1 0 0 0,15 0 0 0 0,14 0 0 0 0,12 0 0 0 0,8 0 0 0 0,10 0 0 0 0,4 0 0 0 0,2 0 0 0 0,-2-6 0 0 0,-2-1 0 0 0,-2 0 0 0 0,-2 1 0 0 0,4-3 0 0 0,1-1 0 0 0,-6-4 0 0 0,-3 0 0 0 0,-2-2 0 0 0,0 1 0 0 0,0-3 0 0 0,2 2 0 0 0,0-1 0 0 0,1-5 0 0 0,0 3 0 0 0,0 4 0 0 0,1 4 0 0 0,0 0 0 0 0,-1-5 0 0 0,7 0 0 0 0,1 4 0 0 0,-1 3 0 0 0,0-3 0 0 0,-8-3 0 0 0,-4-1 0 0 0,-11 3 0 0 0,-20 4 0 0 0,-20 3 0 0 0,-12 3 0 0 0,-5 2 0 0 0,-6 1 0 0 0,-2 0 0 0 0,3 6 0 0 0,-8 2 0 0 0,-5 0 0 0 0,-5 3 0 0 0,4 7 0 0 0,1 4 0 0 0,5 5 0 0 0,6 3 0 0 0,0-3 0 0 0,3-7 0 0 0,8-1 0 0 0,6-3 0 0 0,3 0 0 0 0,-1-2 0 0 0,1-3 0 0 0,4 2 0 0 0,0-2 0 0 0,5 3 0 0 0,6 5 0 0 0,10 0 0 0 0,12 1 0 0 0,9-3 0 0 0,7-3 0 0 0,5-5 0 0 0,4-4 0 0 0,6-2 0 0 0,2-3 0 0 0,-1 0 0 0 0,5-1 0 0 0,-1 0 0 0 0,9 1 0 0 0,0-1 0 0 0,-3 1 0 0 0,1-6 0 0 0,-3-2 0 0 0,2-4 0 0 0,2-1 0 0 0,-2-4 0 0 0,2 2 0 0 0,3 2 0 0 0,-3 5 0 0 0,1-3 0 0 0,2 1 0 0 0,3-4 0 0 0,-4 1 0 0 0,-4-3 0 0 0,-7 1 0 0 0,-4-2 0 0 0,-4 2 0 0 0,-3 3 0 0 0,-12 3 0 0 0,-15 4 0 0 0,-20 3 0 0 0,-19 1 0 0 0,-19 1 0 0 0,-25 7 0 0 0,-20 6 0 0 0,-21 19 0 0 0,-8 3 0 0 0,1 2 0 0 0,0-1 0 0 0,4 0 0 0 0,18-1 0 0 0,15-1 0 0 0,16-6 0 0 0,11-2 0 0 0,9-6 0 0 0,8-6 0 0 0,6 0 0 0 0,4 3 0 0 0,8 4 0 0 0,2-1 0 0 0,6 2 0 0 0,6 1 0 0 0,5 4 0 0 0,3 2 0 0 0,-2-3 0 0 0,-2-2 0 0 0,-3 2 0 0 0,-7 1 0 0 0,1 2 0 0 0,3 2 0 0 0,-2-5 0 0 0,2-1 0 0 0,3 1 0 0 0,4 1 0 0 0,2 2 0 0 0,3 1 0 0 0,2 2 0 0 0,0 0 0 0 0,1 0 0 0 0,-6-4 0 0 0,-8-8 0 0 0,-6-7 0 0 0,-6-6 0 0 0,-5-4 0 0 0,-2-2 0 0 0,-1-2 0 0 0,-1-1 0 0 0,0 1 0 0 0,0 0 0 0 0,1 0 0 0 0,0 0 0 0 0,0 1 0 0 0,0-6 0 0 0,0-1 0 0 0,1 0 0 0 0,5-4 0 0 0,2-1 0 0 0,-1-3 0 0 0,-1 1 0 0 0,4-3 0 0 0,1 1 0 0 0,-2-1 0 0 0,3-5 0 0 0,5-2 0 0 0,6-5 0 0 0,4-1 0 0 0,3-2 0 0 0,8 5 0 0 0,3 1 0 0 0,5 5 0 0 0,7 6 0 0 0,5 6 0 0 0,3 4 0 0 0,4 4 0 0 0,-5 6 0 0 0,5 3 0 0 0,2 1 0 0 0,1 3 0 0 0,0 0 0 0 0,0 4 0 0 0,-1-1 0 0 0,-1 2 0 0 0,1-1 0 0 0,-2-4 0 0 0,1-4 0 0 0,-1-3 0 0 0,1 3 0 0 0,-1 6 0 0 0,1 0 0 0 0,-1-2 0 0 0,1 3 0 0 0,-1-2 0 0 0,1-3 0 0 0,-1-3 0 0 0,1-2 0 0 0,0-3 0 0 0,-12-1 0 0 0,-14 4 0 0 0,-14 7 0 0 0,-18 8 0 0 0,-14 5 0 0 0,-7 4 0 0 0,-1 3 0 0 0,2 1 0 0 0,3 1 0 0 0,3 0 0 0 0,3-1 0 0 0,7 1 0 0 0,4 5 0 0 0,-1 1 0 0 0,0 5 0 0 0,4 1 0 0 0,0-8 0 0 0,3 1 0 0 0,1-1 0 0 0,-4 4 0 0 0,3 1 0 0 0,5-1 0 0 0,-2 2 0 0 0,-3 0 0 0 0,2-2 0 0 0,-2-8 0 0 0,2-4 0 0 0,4-3 0 0 0,5 1 0 0 0,-3-5 0 0 0,1-11 0 0 0,3-14 0 0 0,7-7 0 0 0,10-1 0 0 0,8 1 0 0 0,7-4 0 0 0,-1-5 0 0 0,1 0 0 0 0,-4-1 0 0 0,-5-10 0 0 0,-5-5 0 0 0,-6-7 0 0 0,-2-14 0 0 0,-2-9 0 0 0,-2-4 0 0 0,0 4 0 0 0,0 7 0 0 0,0 8 0 0 0,0 6 0 0 0,6 0 0 0 0,3 2 0 0 0,4 2 0 0 0,1 2 0 0 0,4 7 0 0 0,-2 4 0 0 0,-2 0 0 0 0,1-1 0 0 0,4 5 0 0 0,-1-1 0 0 0,3 5 0 0 0,2 5 0 0 0,-1 10 0 0 0,-6 11 0 0 0,-4 10 0 0 0,-4 8 0 0 0,-4 4 0 0 0,-2 3 0 0 0,-1 7 0 0 0,-7 8 0 0 0,-6-5 0 0 0,-8 2 0 0 0,-6-1 0 0 0,3-3 0 0 0,-1-3 0 0 0,4-2 0 0 0,0-7 0 0 0,3-3 0 0 0,0 5 0 0 0,3 3 0 0 0,3 1 0 0 0,5 0 0 0 0,-3 0 0 0 0,1-1 0 0 0,1 0 0 0 0,3-1 0 0 0,2 0 0 0 0,1-1 0 0 0,1 1 0 0 0,1-1 0 0 0,1 1 0 0 0,-1-1 0 0 0,0 1 0 0 0,1-1 0 0 0,4-5 0 0 0,9-7 0 0 0,0-13 0 0 0,4-13 0 0 0,5-11 0 0 0,-2-13 0 0 0,6-8 0 0 0,5-8 0 0 0,2-8 0 0 0,1 6 0 0 0,0 11 0 0 0,-1 12 0 0 0,0 4 0 0 0,-6 0 0 0 0,-2-1 0 0 0,-6-3 0 0 0,-6-3 0 0 0,-5-1 0 0 0,-5-3 0 0 0,-2 0 0 0 0,-2-1 0 0 0,-1 0 0 0 0,5 0 0 0 0,2 0 0 0 0,6 0 0 0 0,6-5 0 0 0,5-2 0 0 0,5 0 0 0 0,-2 2 0 0 0,-1 7 0 0 0,-4 3 0 0 0,0 1 0 0 0,-4 0 0 0 0,-5-2 0 0 0,-4-1 0 0 0,-3 0 0 0 0,-9 3 0 0 0,-3 2 0 0 0,-6 5 0 0 0,-7 6 0 0 0,-5 0 0 0 0,-9 2 0 0 0,-5 3 0 0 0,-1 3 0 0 0,1 3 0 0 0,1 2 0 0 0,-4 0 0 0 0,0 7 0 0 0,1 2 0 0 0,3 5 0 0 0,1 1 0 0 0,8 3 0 0 0,3 4 0 0 0,0 5 0 0 0,-1-3 0 0 0,5 0 0 0 0,5 3 0 0 0,11-4 0 0 0,13-6 0 0 0,10-5 0 0 0,8-5 0 0 0,6-3 0 0 0,2-2 0 0 0,7-1 0 0 0,8-1 0 0 0,1 0 0 0 0,3 0 0 0 0,5 0 0 0 0,-3-5 0 0 0,-5-7 0 0 0,1-2 0 0 0,-3-9 0 0 0,-4 0 0 0 0,13-13 0 0 0,8-17 0 0 0,-1 1 0 0 0,-6 4 0 0 0,-2 5 0 0 0,-4-2 0 0 0,0 2 0 0 0,2-3 0 0 0,9-4 0 0 0,5 1 0 0 0,-9 3 0 0 0,-3 10 0 0 0,0 0 0 0 0,-9 1 0 0 0,-7 6 0 0 0,0 3 0 0 0,0 1 0 0 0,-1-2 0 0 0,-2 0 0 0 0,-7-2 0 0 0,-8-1 0 0 0,-8-1 0 0 0,-6 0 0 0 0,-10 4 0 0 0,-10 8 0 0 0,-8 8 0 0 0,-6 4 0 0 0,-10 5 0 0 0,-3 3 0 0 0,4 6 0 0 0,-3 3 0 0 0,1 5 0 0 0,0 5 0 0 0,-4 6 0 0 0,-12 9 0 0 0,-1 0 0 0 0,-4-2 0 0 0,-2 0 0 0 0,-2 6 0 0 0,5 1 0 0 0,0 0 0 0 0,-1-1 0 0 0,-1-1 0 0 0,4-2 0 0 0,1-1 0 0 0,-2-1 0 0 0,9-1 0 0 0,1-5 0 0 0,4-7 0 0 0,3-3 0 0 0,3-2 0 0 0,2 0 0 0 0,-4-2 0 0 0,0 3 0 0 0,0-2 0 0 0,1-3 0 0 0,8 2 0 0 0,2-1 0 0 0,13-3 0 0 0,14-2 0 0 0,17-4 0 0 0,13-1 0 0 0,6-1 0 0 0,9-1 0 0 0,2-1 0 0 0,10 1 0 0 0,12-1 0 0 0,11-5 0 0 0,3-1 0 0 0,5-6 0 0 0,3 0 0 0 0,9-9 0 0 0,27-7 0 0 0,30-3 0 0 0,33-13 0 0 0,23-5 0 0 0,15 1 0 0 0,1 3 0 0 0,-15-1 0 0 0,-23 1 0 0 0,-26 3 0 0 0,-36 4 0 0 0,-28 8 0 0 0,-26 4 0 0 0,-20 6 0 0 0,-13 2 0 0 0,-9 3 0 0 0,-9 0 0 0 0,-4 2 0 0 0,2 3 0 0 0,-10 4 0 0 0,-11 3 0 0 0,-12 2 0 0 0,-9 2 0 0 0,-6 0 0 0 0,-5 1 0 0 0,-2 0 0 0 0,-12-1 0 0 0,-3 1 0 0 0,-22 5 0 0 0,-26 12 0 0 0,-41 26 0 0 0,-41 28 0 0 0,-29 17 0 0 0,-23 17 0 0 0,-1 0 0 0 0,18-6 0 0 0,11-3 0 0 0,19-8 0 0 0,18-13 0 0 0,15-14 0 0 0,23-12 0 0 0,21-14 0 0 0,13-8 0 0 0,5-4 0 0 0,7 1 0 0 0,12-5 0 0 0,7 0 0 0 0,8-3 0 0 0,9-5 0 0 0,5 2 0 0 0,6-3 0 0 0,2-2 0 0 0,1 3 0 0 0,7 4 0 0 0,7 5 0 0 0,18 0 0 0 0,19-5 0 0 0,19-4 0 0 0,13-5 0 0 0,20-3 0 0 0,21-2 0 0 0,10-2 0 0 0,6-6 0 0 0,0-8 0 0 0,4-2 0 0 0,5-14 0 0 0,5-2 0 0 0,-1-1 0 0 0,0-1 0 0 0,2-6 0 0 0,2-1 0 0 0,2 1 0 0 0,2 1 0 0 0,-5-3 0 0 0,-1-1 0 0 0,-10 2 0 0 0,-9 3 0 0 0,-4 1 0 0 0,-9 8 0 0 0,-13 3 0 0 0,-11 0 0 0 0,-9 5 0 0 0,-10 6 0 0 0,-8-1 0 0 0,-4-2 0 0 0,-4-4 0 0 0,-1 2 0 0 0,0 4 0 0 0,-1 5 0 0 0,1-1 0 0 0,1 1 0 0 0,-6-3 0 0 0,-1 1 0 0 0,0 3 0 0 0,-3-3 0 0 0,-12 1 0 0 0,-13 3 0 0 0,-16 2 0 0 0,-12 3 0 0 0,-11 2 0 0 0,-20 7 0 0 0,-39 19 0 0 0,-52 17 0 0 0,-55 23 0 0 0,-42 23 0 0 0,-23 13 0 0 0,-4 2 0 0 0,23-13 0 0 0,33-14 0 0 0,43-21 0 0 0,34-14 0 0 0,32-8 0 0 0,29-10 0 0 0,22-8 0 0 0,17-6 0 0 0,10 0 0 0 0,6-1 0 0 0,1-1 0 0 0,0-3 0 0 0,0 0 0 0 0,9-2 0 0 0,13-1 0 0 0,19 0 0 0 0,13 0 0 0 0,12-1 0 0 0,11-4 0 0 0,8-3 0 0 0,11-5 0 0 0,15-5 0 0 0,17-1 0 0 0,17-7 0 0 0,29-6 0 0 0,27-7 0 0 0,23-3 0 0 0,23-12 0 0 0,1-1 0 0 0,-9 3 0 0 0,-19 4 0 0 0,-19 6 0 0 0,-18 3 0 0 0,-19 9 0 0 0,-26 4 0 0 0,-17 7 0 0 0,-12 6 0 0 0,-15 5 0 0 0,-8 4 0 0 0,-2 4 0 0 0,-6 0 0 0 0,-6 1 0 0 0,-5 0 0 0 0,-4 1 0 0 0,-2-2 0 0 0,-2 1 0 0 0,-1-1 0 0 0,1 1 0 0 0,-1-1 0 0 0,1 0 0 0 0,0 0 0 0 0,-11 0 0 0 0,-14-1 0 0 0,-20 1 0 0 0,-13 0 0 0 0,-13 6 0 0 0,-17 12 0 0 0,-26 15 0 0 0,-44 24 0 0 0,-50 18 0 0 0,-50 19 0 0 0,-54 16 0 0 0,-29 0 0 0 0,0-8 0 0 0,24-15 0 0 0,39-17 0 0 0,44-15 0 0 0,41-12 0 0 0,35-12 0 0 0,29-7 0 0 0,20-6 0 0 0,17-8 0 0 0,8-4 0 0 0,2 1 0 0 0,3 1 0 0 0,-1-2 0 0 0,-8 4 0 0 0,-2 0 0 0 0,5-2 0 0 0,5-2 0 0 0,6-2 0 0 0,-2-1 0 0 0,2-2 0 0 0,2-1 0 0 0,2 0 0 0 0,3-1 0 0 0,1 1 0 0 0,1 5 0 0 0,0 8 0 0 0,12 1 0 0 0,15-2 0 0 0,19-2 0 0 0,14-4 0 0 0,18-2 0 0 0,18-2 0 0 0,21-1 0 0 0,23-13 0 0 0,22-8 0 0 0,38-13 0 0 0,47-23 0 0 0,58-24 0 0 0,39-15 0 0 0,16-13 0 0 0,2 0 0 0 0,-16 13 0 0 0,-33 18 0 0 0,-43 15 0 0 0,-33 14 0 0 0,-30 14 0 0 0,-27 14 0 0 0,-17 4 0 0 0,-20 5 0 0 0,-11-2 0 0 0,-12 3 0 0 0,-9-4 0 0 0,-2 1 0 0 0,-2 3 0 0 0,-14-3 0 0 0,-7 1 0 0 0,-5-3 0 0 0,-7 2 0 0 0,2 1 0 0 0,-2 5 0 0 0,-2 2 0 0 0,-2 3 0 0 0,-1 1 0 0 0,-13 1 0 0 0,-16 0 0 0 0,-15 1 0 0 0,-11-1 0 0 0,-8 1 0 0 0,-10-1 0 0 0,-16 6 0 0 0,-27 13 0 0 0,-32 19 0 0 0,-48 31 0 0 0,-35 21 0 0 0,-34 17 0 0 0,-22 7 0 0 0,-19 0 0 0 0,-2-1 0 0 0,-5-11 0 0 0,18-4 0 0 0,13-15 0 0 0,27-15 0 0 0,29-13 0 0 0,23-12 0 0 0,25-6 0 0 0,25-11 0 0 0,21-8 0 0 0,16-9 0 0 0,10-5 0 0 0,7-3 0 0 0,-3-2 0 0 0,-2-1 0 0 0,0 0 0 0 0,1 1 0 0 0,6-1 0 0 0,7 2 0 0 0,8-1 0 0 0,7 1 0 0 0,3 0 0 0 0,3 0 0 0 0,1 0 0 0 0,1 0 0 0 0,0 0 0 0 0,0 0 0 0 0,5 6 0 0 0,12 1 0 0 0,15 6 0 0 0,18 0 0 0 0,16-2 0 0 0,25-3 0 0 0,25-3 0 0 0,19-2 0 0 0,20-7 0 0 0,17-8 0 0 0,34-20 0 0 0,37-14 0 0 0,21-22 0 0 0,15-16 0 0 0,-6-11 0 0 0,-12 1 0 0 0,-22 4 0 0 0,-25 7 0 0 0,-21 12 0 0 0,-21 12 0 0 0,-19 11 0 0 0,-24 9 0 0 0,-12 4 0 0 0,-10 3 0 0 0,-12 7 0 0 0,-11 8 0 0 0,-10 1 0 0 0,-6 3 0 0 0,2 5 0 0 0,-1 2 0 0 0,-1 3 0 0 0,-1 2 0 0 0,-1 1 0 0 0,-2 1 0 0 0,-5-6 0 0 0,-14-2 0 0 0,-9-5 0 0 0,-11 0 0 0 0,-10 1 0 0 0,-7-3 0 0 0,-6 2 0 0 0,-4 2 0 0 0,-1 3 0 0 0,-6 2 0 0 0,-13 3 0 0 0,-20 12 0 0 0,-24 11 0 0 0,-47 12 0 0 0,-48 22 0 0 0,-57 25 0 0 0,-43 15 0 0 0,-21 14 0 0 0,10-1 0 0 0,17-14 0 0 0,29-10 0 0 0,37-16 0 0 0,34-12 0 0 0,31-11 0 0 0,20-8 0 0 0,22-4 0 0 0,9-2 0 0 0,4-7 0 0 0,9-1 0 0 0,8 0 0 0 0,8-3 0 0 0,5-6 0 0 0,4-4 0 0 0,7 1 0 0 0,3 4 0 0 0,5 0 0 0 0,6 3 0 0 0,5-2 0 0 0,9 2 0 0 0,21-2 0 0 0,24-4 0 0 0,14-4 0 0 0,8-3 0 0 0,10-2 0 0 0,13-3 0 0 0,13 0 0 0 0,5-1 0 0 0,7 1 0 0 0,5-1 0 0 0,4 0 0 0 0,4-5 0 0 0,0-7 0 0 0,13-12 0 0 0,9-8 0 0 0,7-4 0 0 0,-2-1 0 0 0,6-5 0 0 0,-2 0 0 0 0,-13 0 0 0 0,-13 3 0 0 0,-15 8 0 0 0,-10 4 0 0 0,-18 2 0 0 0,-8-2 0 0 0,-8 6 0 0 0,-4 5 0 0 0,-5 0 0 0 0,-2 4 0 0 0,0 3 0 0 0,-1-1 0 0 0,0 0 0 0 0,0 3 0 0 0,1 2 0 0 0,0 2 0 0 0,0 3 0 0 0,1 0 0 0 0,-1 1 0 0 0,1 0 0 0 0,-1 1 0 0 0,1-1 0 0 0,-11 1 0 0 0,-21-1 0 0 0,-21 0 0 0 0,-19 0 0 0 0,-13 11 0 0 0,-15 10 0 0 0,-18 11 0 0 0,-16 12 0 0 0,-25 10 0 0 0,-13 6 0 0 0,1-1 0 0 0,1-6 0 0 0,13-5 0 0 0,17-1 0 0 0,15-7 0 0 0,13-12 0 0 0,13-4 0 0 0,8-1 0 0 0,7 1 0 0 0,8 3 0 0 0,-1-5 0 0 0,2 1 0 0 0,3-4 0 0 0,2 0 0 0 0,2-3 0 0 0,1 2 0 0 0,2-3 0 0 0,-1-4 0 0 0,1 2 0 0 0,0-1 0 0 0,6 3 0 0 0,1-2 0 0 0,-1 3 0 0 0,0-1 0 0 0,3 2 0 0 0,5 4 0 0 0,2-2 0 0 0,2 2 0 0 0,4 3 0 0 0,3 2 0 0 0,9-3 0 0 0,10-5 0 0 0,13-6 0 0 0,9-5 0 0 0,9-3 0 0 0,8-3 0 0 0,7-2 0 0 0,10 0 0 0 0,5 0 0 0 0,6 0 0 0 0,6 0 0 0 0,12-5 0 0 0,-1-1 0 0 0,6-6 0 0 0,3 0 0 0 0,4 2 0 0 0,-4-3 0 0 0,2-4 0 0 0,-12-5 0 0 0,-16 2 0 0 0,-11-2 0 0 0,-11 4 0 0 0,-10 5 0 0 0,-13-1 0 0 0,-6 2 0 0 0,-3 3 0 0 0,5 4 0 0 0,4 3 0 0 0,1 1 0 0 0,-11-4 0 0 0,-15-6 0 0 0,-14-2 0 0 0,-18 2 0 0 0,-10 3 0 0 0,-11 3 0 0 0,-15 2 0 0 0,-7 8 0 0 0,-10 8 0 0 0,-9 8 0 0 0,-6 7 0 0 0,1 8 0 0 0,5 5 0 0 0,6-4 0 0 0,5-4 0 0 0,15-1 0 0 0,7 0 0 0 0,6-6 0 0 0,6 5 0 0 0,4-4 0 0 0,3 0 0 0 0,1-5 0 0 0,0-6 0 0 0,7 1 0 0 0,1-3 0 0 0,5 1 0 0 0,0 0 0 0 0,-3-4 0 0 0,-2-3 0 0 0,-3-3 0 0 0,-3-2 0 0 0,5 4 0 0 0,0 2 0 0 0,-1-2 0 0 0,4 5 0 0 0,6 5 0 0 0,11-5 0 0 0,6-10 0 0 0,3-11 0 0 0,1-9 0 0 0,0-7 0 0 0,-1-5 0 0 0,-7 3 0 0 0,-9 1 0 0 0,-13 0 0 0 0,-2-2 0 0 0,-2 4 0 0 0,-2 7 0 0 0,-1 6 0 0 0,-1 0 0 0 0,0 2 0 0 0,-5 2 0 0 0,-3 3 0 0 0,1 2 0 0 0,2 2 0 0 0,1 1 0 0 0,2 0 0 0 0,7 6 0 0 0,2 2 0 0 0,6 5 0 0 0,6 6 0 0 0,11-1 0 0 0,12-2 0 0 0,10-5 0 0 0,12-4 0 0 0,7-3 0 0 0,14-3 0 0 0,8-6 0 0 0,11-8 0 0 0,0-3 0 0 0,-3-3 0 0 0,0-4 0 0 0,-7-4 0 0 0,-3-3 0 0 0,5 4 0 0 0,-1 1 0 0 0,-2-1 0 0 0,1-2 0 0 0,1-7 0 0 0,-5-3 0 0 0,0 5 0 0 0,0-3 0 0 0,8-1 0 0 0,4 0 0 0 0,0 1 0 0 0,1-4 0 0 0,-1-1 0 0 0,-7 6 0 0 0,-2 4 0 0 0,4 1 0 0 0,-2 1 0 0 0,-7 5 0 0 0,-1 1 0 0 0,-5-1 0 0 0,1-3 0 0 0,-3 5 0 0 0,-3 5 0 0 0,1 0 0 0 0,-7-3 0 0 0,-4 3 0 0 0,-2 3 0 0 0,-2 5 0 0 0,-11 4 0 0 0,-14 2 0 0 0,-14 2 0 0 0,-10 1 0 0 0,-14 1 0 0 0,-6 0 0 0 0,-3 0 0 0 0,-10-1 0 0 0,-13 6 0 0 0,-12 7 0 0 0,-15 2 0 0 0,-9 3 0 0 0,-3 5 0 0 0,4 3 0 0 0,9 4 0 0 0,14-5 0 0 0,14-5 0 0 0,13-7 0 0 0,3-5 0 0 0,11 2 0 0 0,5 4 0 0 0,2 0 0 0 0,1-3 0 0 0,5 3 0 0 0,6 4 0 0 0,7 5 0 0 0,10-1 0 0 0,16 0 0 0 0,16-3 0 0 0,9-5 0 0 0,3-4 0 0 0,4-5 0 0 0,1-2 0 0 0,2-3 0 0 0,4 0 0 0 0,3-7 0 0 0,9-7 0 0 0,10-6 0 0 0,13-7 0 0 0,14-8 0 0 0,17-5 0 0 0,10-6 0 0 0,4-1 0 0 0,3-4 0 0 0,-7 2 0 0 0,-3-2 0 0 0,-1 2 0 0 0,-5 4 0 0 0,-13 9 0 0 0,-9 6 0 0 0,-3 7 0 0 0,-9 3 0 0 0,-7-1 0 0 0,-6-3 0 0 0,-11-2 0 0 0,-11 2 0 0 0,-3 7 0 0 0,-4 5 0 0 0,0-1 0 0 0,-1 2 0 0 0,-3-2 0 0 0,-4 0 0 0 0,-7-2 0 0 0,-4 0 0 0 0,-1 4 0 0 0,0 3 0 0 0,2 3 0 0 0,2-3 0 0 0,0 0 0 0 0,2 1 0 0 0,0 2 0 0 0,-5-4 0 0 0,-12 0 0 0 0,-10-5 0 0 0,-10 1 0 0 0,-10 2 0 0 0,-9 3 0 0 0,-5 3 0 0 0,-3 3 0 0 0,-2 0 0 0 0,-1 2 0 0 0,-5 1 0 0 0,-1-1 0 0 0,-6 1 0 0 0,-5-1 0 0 0,-5 1 0 0 0,-14 4 0 0 0,-13 8 0 0 0,-8 2 0 0 0,0-2 0 0 0,11-4 0 0 0,7 3 0 0 0,6-1 0 0 0,9-2 0 0 0,8-2 0 0 0,19-4 0 0 0,26-1 0 0 0,20-1 0 0 0,12-7 0 0 0,13-1 0 0 0,6-6 0 0 0,12-7 0 0 0,6-4 0 0 0,11-4 0 0 0,-3 2 0 0 0,3 6 0 0 0,1 1 0 0 0,-8 4 0 0 0,-3-2 0 0 0,-2 3 0 0 0,-1 3 0 0 0,1-2 0 0 0,1 2 0 0 0,-11-4 0 0 0,3 2 0 0 0,-2 2 0 0 0,-5 4 0 0 0,-5 2 0 0 0,-5 3 0 0 0,-2 1 0 0 0,-3 1 0 0 0,-6 6 0 0 0,-3 2 0 0 0,1-1 0 0 0,1 0 0 0 0,2 2 0 0 0,1 7 0 0 0,2 5 0 0 0,1 6 0 0 0,1-3 0 0 0,-6 0 0 0 0,-1-3 0 0 0,-6-1 0 0 0,-11-3 0 0 0,-2-4 0 0 0,9-11 0 0 0,18-4 0 0 0,21-4 0 0 0,22-4 0 0 0,32-8 0 0 0,24-5 0 0 0,13-5 0 0 0,-3 3 0 0 0,-14-1 0 0 0,-12 5 0 0 0,-16 0 0 0 0,-19 4 0 0 0,-12 5 0 0 0,-7-2 0 0 0,-9 3 0 0 0,-2-4 0 0 0,6 2 0 0 0,-1 2 0 0 0,7 4 0 0 0,-3 3 0 0 0,6 1 0 0 0,7-3 0 0 0,3-1 0 0 0,4 0 0 0 0,6-3 0 0 0,-7-1 0 0 0,-1 2 0 0 0,-1 2 0 0 0,-10 3 0 0 0,-11 1 0 0 0,-3 2 0 0 0,0 1 0 0 0,-4 0 0 0 0,-5 1 0 0 0,-4-1 0 0 0,-4 1 0 0 0,-8-6 0 0 0,-4-3 0 0 0,-5-4 0 0 0,-7-7 0 0 0,-11 1 0 0 0,-11 3 0 0 0,-10 4 0 0 0,-7 4 0 0 0,-10 3 0 0 0,-5 2 0 0 0,-12 2 0 0 0,-13 6 0 0 0,-18 8 0 0 0,-11 12 0 0 0,-1 13 0 0 0,0 6 0 0 0,5 0 0 0 0,1 4 0 0 0,11-7 0 0 0,7-10 0 0 0,11-5 0 0 0,9-2 0 0 0,4 1 0 0 0,3-5 0 0 0,5-5 0 0 0,3 0 0 0 0,2-3 0 0 0,2 2 0 0 0,1-1 0 0 0,6 2 0 0 0,2-2 0 0 0,-1-3 0 0 0,-2-3 0 0 0,-1-3 0 0 0,-2 3 0 0 0,5 5 0 0 0,11 1 0 0 0,14-1 0 0 0,13-4 0 0 0,4-9 0 0 0,4-4 0 0 0,-1-7 0 0 0,-3-2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3T18:53:29.8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26329 8138 16383 0 0,'0'6'0'0'0,"0"12"0"0"0,0 20 0 0 0,6 26 0 0 0,12 41 0 0 0,15 41 0 0 0,18 34 0 0 0,12 32 0 0 0,0 6 0 0 0,6 1 0 0 0,-2-16 0 0 0,-14-31 0 0 0,-15-34 0 0 0,-14-34 0 0 0,-12-30 0 0 0,-7-22 0 0 0,-5-14 0 0 0,-2-8 0 0 0,-1-4 0 0 0,-5-5 0 0 0,-8-2 0 0 0,0-10 0 0 0,-3-11 0 0 0,-4-11 0 0 0,2-9 0 0 0,4-6 0 0 0,0-4 0 0 0,-3-2 0 0 0,3-1 0 0 0,-3 0 0 0 0,3 1 0 0 0,-1 0 0 0 0,-3 6 0 0 0,-4-3 0 0 0,2-8 0 0 0,6-2 0 0 0,0 0 0 0 0,-3 1 0 0 0,2 2 0 0 0,-2 8 0 0 0,4-3 0 0 0,-3 0 0 0 0,4-7 0 0 0,-3-1 0 0 0,3 0 0 0 0,3 2 0 0 0,-1 2 0 0 0,1 2 0 0 0,-3 1 0 0 0,2 1 0 0 0,2 0 0 0 0,3 1 0 0 0,4 0 0 0 0,1 0 0 0 0,3-1 0 0 0,0 1 0 0 0,0-1 0 0 0,1 1 0 0 0,-1-1 0 0 0,1 1 0 0 0,-1-1 0 0 0,0 1 0 0 0,0-1 0 0 0,0 1 0 0 0,0-1 0 0 0,0 0 0 0 0,0 1 0 0 0,-5 5 0 0 0,-3 2 0 0 0,-4 5 0 0 0,-7 0 0 0 0,1-1 0 0 0,-3 2 0 0 0,-3-1 0 0 0,3-3 0 0 0,-1 3 0 0 0,-2 5 0 0 0,-3 4 0 0 0,-2 5 0 0 0,-2 3 0 0 0,-1 2 0 0 0,0 2 0 0 0,-1 0 0 0 0,0 5 0 0 0,5 8 0 0 0,3 1 0 0 0,-1 4 0 0 0,5 3 0 0 0,-1 5 0 0 0,5 2 0 0 0,-1 3 0 0 0,2 1 0 0 0,5 0 0 0 0,3 0 0 0 0,4 0 0 0 0,2 1 0 0 0,2-1 0 0 0,6-6 0 0 0,2-2 0 0 0,5 1 0 0 0,6-5 0 0 0,11-5 0 0 0,6-6 0 0 0,8-4 0 0 0,1 1 0 0 0,0 7 0 0 0,2 0 0 0 0,-6 3 0 0 0,1-1 0 0 0,4-4 0 0 0,0 3 0 0 0,3 3 0 0 0,-7 5 0 0 0,-4-2 0 0 0,-4-5 0 0 0,-2 1 0 0 0,-6 3 0 0 0,-3 4 0 0 0,1-3 0 0 0,-3 2 0 0 0,-1-5 0 0 0,3 2 0 0 0,2-4 0 0 0,-2 2 0 0 0,-6 3 0 0 0,-6 3 0 0 0,-4 9 0 0 0,-4 5 0 0 0,4-5 0 0 0,0 3 0 0 0,5 2 0 0 0,5 5 0 0 0,0 0 0 0 0,3-6 0 0 0,-2-5 0 0 0,-4-2 0 0 0,-5 0 0 0 0,-3 0 0 0 0,-3 0 0 0 0,-2 1 0 0 0,-2 1 0 0 0,1 0 0 0 0,-7-11 0 0 0,-6-8 0 0 0,-8-13 0 0 0,1-12 0 0 0,-9-8 0 0 0,2-8 0 0 0,-6-4 0 0 0,-8-7 0 0 0,-9-3 0 0 0,-6 0 0 0 0,0-4 0 0 0,10 1 0 0 0,2 7 0 0 0,2 5 0 0 0,-2 3 0 0 0,1 1 0 0 0,2-1 0 0 0,2 0 0 0 0,2 4 0 0 0,3 8 0 0 0,6 0 0 0 0,-3 4 0 0 0,-1-1 0 0 0,-7-4 0 0 0,-2 1 0 0 0,-5 4 0 0 0,-6 4 0 0 0,0 4 0 0 0,4 3 0 0 0,4 2 0 0 0,-1 1 0 0 0,-5 1 0 0 0,2 0 0 0 0,-9 0 0 0 0,1-1 0 0 0,4 1 0 0 0,-1-1 0 0 0,-1 0 0 0 0,-4 0 0 0 0,-2-5 0 0 0,3-3 0 0 0,0 1 0 0 0,-1 1 0 0 0,4 2 0 0 0,0 2 0 0 0,3 0 0 0 0,-6 2 0 0 0,-4 0 0 0 0,2-5 0 0 0,1-2 0 0 0,-7 0 0 0 0,2 1 0 0 0,-4-3 0 0 0,-3-1 0 0 0,0 2 0 0 0,-5-4 0 0 0,-11 1 0 0 0,-3 2 0 0 0,-2 2 0 0 0,-9 3 0 0 0,3 1 0 0 0,0 2 0 0 0,1 1 0 0 0,10 1 0 0 0,10-1 0 0 0,6 1 0 0 0,9-1 0 0 0,10 0 0 0 0,8 1 0 0 0,6-1 0 0 0,3 0 0 0 0,3 0 0 0 0,5-6 0 0 0,14-1 0 0 0,14 0 0 0 0,23 1 0 0 0,24-3 0 0 0,27-1 0 0 0,15 1 0 0 0,16-2 0 0 0,6-6 0 0 0,5 0 0 0 0,6-2 0 0 0,-8 1 0 0 0,-13 0 0 0 0,-12 1 0 0 0,-16-1 0 0 0,-10 2 0 0 0,-5 5 0 0 0,4-3 0 0 0,2 2 0 0 0,7-3 0 0 0,-4 2 0 0 0,9-4 0 0 0,7 3 0 0 0,1 2 0 0 0,7-2 0 0 0,5 2 0 0 0,8-3 0 0 0,-3 1 0 0 0,-2 3 0 0 0,-8 4 0 0 0,-8 2 0 0 0,-8-3 0 0 0,-6 0 0 0 0,-9-4 0 0 0,-10-1 0 0 0,-2-3 0 0 0,-10-4 0 0 0,-7 0 0 0 0,-8 0 0 0 0,-8-4 0 0 0,-8-3 0 0 0,-5-2 0 0 0,-3-2 0 0 0,-8 5 0 0 0,-7 6 0 0 0,-2 1 0 0 0,-10 4 0 0 0,-5 5 0 0 0,-3 3 0 0 0,-7 4 0 0 0,-8 1 0 0 0,-6 2 0 0 0,-10 1 0 0 0,-17 11 0 0 0,-33 9 0 0 0,-25 12 0 0 0,-26 6 0 0 0,-20 2 0 0 0,1 0 0 0 0,4-2 0 0 0,-1 9 0 0 0,20 2 0 0 0,15-2 0 0 0,16-9 0 0 0,8-6 0 0 0,8-8 0 0 0,8-9 0 0 0,4-7 0 0 0,10 1 0 0 0,14-2 0 0 0,11 4 0 0 0,4-1 0 0 0,3-1 0 0 0,1-3 0 0 0,4-3 0 0 0,7-2 0 0 0,6-1 0 0 0,5-1 0 0 0,14 0 0 0 0,17-1 0 0 0,15 1 0 0 0,17-1 0 0 0,16 1 0 0 0,17 0 0 0 0,16 0 0 0 0,11-6 0 0 0,9-1 0 0 0,4-6 0 0 0,2 0 0 0 0,-10 2 0 0 0,-4-8 0 0 0,-5-7 0 0 0,-11-4 0 0 0,-13-2 0 0 0,2-2 0 0 0,2 5 0 0 0,0 2 0 0 0,8 0 0 0 0,8-6 0 0 0,8-4 0 0 0,11-5 0 0 0,18-3 0 0 0,11 2 0 0 0,1-3 0 0 0,-5 0 0 0 0,-5 4 0 0 0,-12 2 0 0 0,-19 8 0 0 0,-17 5 0 0 0,-15 0 0 0 0,-6 0 0 0 0,-10-1 0 0 0,-6-1 0 0 0,-9-2 0 0 0,-8-1 0 0 0,-6 0 0 0 0,-10 0 0 0 0,-10 4 0 0 0,-14 9 0 0 0,-9 6 0 0 0,-3 5 0 0 0,-7 5 0 0 0,-6 3 0 0 0,-6 6 0 0 0,1 8 0 0 0,-6 8 0 0 0,-10 5 0 0 0,-14 9 0 0 0,-15 9 0 0 0,-6 9 0 0 0,-14 6 0 0 0,-8 3 0 0 0,-15 3 0 0 0,-5 12 0 0 0,0 4 0 0 0,-7-7 0 0 0,0-5 0 0 0,11-3 0 0 0,12-13 0 0 0,13-10 0 0 0,11-7 0 0 0,17-10 0 0 0,19-10 0 0 0,12-7 0 0 0,15 0 0 0 0,10-2 0 0 0,1 4 0 0 0,0-1 0 0 0,0-2 0 0 0,2 3 0 0 0,0 0 0 0 0,5 3 0 0 0,3-2 0 0 0,0-1 0 0 0,9-5 0 0 0,13-2 0 0 0,19-2 0 0 0,17-2 0 0 0,25-1 0 0 0,19-6 0 0 0,31-8 0 0 0,18-6 0 0 0,15-12 0 0 0,12-11 0 0 0,8 2 0 0 0,-2-3 0 0 0,-6-17 0 0 0,-6-9 0 0 0,-12-3 0 0 0,-7 5 0 0 0,-8 9 0 0 0,-8 2 0 0 0,-1 1 0 0 0,-14 4 0 0 0,-7 6 0 0 0,-13 4 0 0 0,-14 5 0 0 0,-12 7 0 0 0,-4 5 0 0 0,-4 6 0 0 0,-4 6 0 0 0,-4 0 0 0 0,-6-4 0 0 0,-4 2 0 0 0,-11 2 0 0 0,-14 5 0 0 0,-12 3 0 0 0,-10 2 0 0 0,-6 2 0 0 0,-5 6 0 0 0,-7 3 0 0 0,-8 11 0 0 0,-18 8 0 0 0,-14 15 0 0 0,-17 13 0 0 0,-12 12 0 0 0,-11 13 0 0 0,-18 3 0 0 0,-8-2 0 0 0,5-3 0 0 0,3-3 0 0 0,10-16 0 0 0,14-6 0 0 0,11-6 0 0 0,6-1 0 0 0,3-2 0 0 0,6-3 0 0 0,8-3 0 0 0,-1-8 0 0 0,4-9 0 0 0,3-3 0 0 0,9-4 0 0 0,10 1 0 0 0,4-2 0 0 0,4 2 0 0 0,4-1 0 0 0,5 2 0 0 0,3-1 0 0 0,2-4 0 0 0,1-3 0 0 0,1 2 0 0 0,-1 6 0 0 0,0-1 0 0 0,0-3 0 0 0,0 3 0 0 0,0-2 0 0 0,5 3 0 0 0,2-2 0 0 0,-1 3 0 0 0,-1-2 0 0 0,-1-3 0 0 0,3 1 0 0 0,1 0 0 0 0,-1 2 0 0 0,-2-2 0 0 0,-2-2 0 0 0,-1-3 0 0 0,-1-4 0 0 0,-2-1 0 0 0,1 3 0 0 0,-1 1 0 0 0,0 0 0 0 0,11-2 0 0 0,15-2 0 0 0,20-1 0 0 0,12-6 0 0 0,15-3 0 0 0,-1-6 0 0 0,-1 0 0 0 0,-2-4 0 0 0,-1 1 0 0 0,-1-2 0 0 0,-6-4 0 0 0,-3 2 0 0 0,1-1 0 0 0,0-2 0 0 0,2 2 0 0 0,-9 10 0 0 0,-14 8 0 0 0,-7 15 0 0 0,-9 5 0 0 0,-3 6 0 0 0,-4-2 0 0 0,-5 2 0 0 0,1 8 0 0 0,0-2 0 0 0,-3 6 0 0 0,-2 2 0 0 0,-3 1 0 0 0,-1 4 0 0 0,-6 1 0 0 0,-9 4 0 0 0,-1 0 0 0 0,-10 3 0 0 0,-6-7 0 0 0,2-6 0 0 0,1-3 0 0 0,-1 4 0 0 0,4-5 0 0 0,1-8 0 0 0,-1-3 0 0 0,9 1 0 0 0,2 2 0 0 0,-3-4 0 0 0,2 1 0 0 0,3-4 0 0 0,-1-5 0 0 0,-6 1 0 0 0,2-2 0 0 0,3 3 0 0 0,4-2 0 0 0,4-2 0 0 0,-4-4 0 0 0,-4 3 0 0 0,-1 0 0 0 0,2-3 0 0 0,3-1 0 0 0,4-3 0 0 0,-3-1 0 0 0,-1-1 0 0 0,-3-1 0 0 0,0 0 0 0 0,2-1 0 0 0,3 1 0 0 0,2 0 0 0 0,3-1 0 0 0,1 1 0 0 0,2 0 0 0 0,0 0 0 0 0,-1 0 0 0 0,1 0 0 0 0,11-5 0 0 0,21-8 0 0 0,14-2 0 0 0,12-3 0 0 0,18-4 0 0 0,12-5 0 0 0,7-2 0 0 0,5 3 0 0 0,7 1 0 0 0,2-2 0 0 0,-1 5 0 0 0,-2 0 0 0 0,-4-2 0 0 0,-6-2 0 0 0,-5 4 0 0 0,0-1 0 0 0,0-2 0 0 0,-4 4 0 0 0,-5 5 0 0 0,-7 6 0 0 0,-4-2 0 0 0,1 2 0 0 0,-5-3 0 0 0,-3 0 0 0 0,-2 3 0 0 0,0-3 0 0 0,0 2 0 0 0,0 1 0 0 0,2 4 0 0 0,-1-4 0 0 0,2 1 0 0 0,5-5 0 0 0,2 1 0 0 0,-1 3 0 0 0,5 2 0 0 0,-5-2 0 0 0,-4 0 0 0 0,3-4 0 0 0,0-5 0 0 0,1 1 0 0 0,-3 4 0 0 0,0-2 0 0 0,-7-4 0 0 0,-9-3 0 0 0,-7-4 0 0 0,-12 3 0 0 0,-11 0 0 0 0,-10 3 0 0 0,-6 7 0 0 0,-5 4 0 0 0,-3 5 0 0 0,-6 3 0 0 0,-3 2 0 0 0,2 0 0 0 0,-4 1 0 0 0,-6 0 0 0 0,-5 0 0 0 0,2 0 0 0 0,-1-1 0 0 0,3 1 0 0 0,5-1 0 0 0,4 0 0 0 0,5 0 0 0 0,3 0 0 0 0,2 0 0 0 0,1 5 0 0 0,6 8 0 0 0,2 1 0 0 0,-1-1 0 0 0,-1-3 0 0 0,-2-4 0 0 0,3 4 0 0 0,2 4 0 0 0,14 1 0 0 0,21-2 0 0 0,25-4 0 0 0,16 2 0 0 0,23 0 0 0 0,19 3 0 0 0,17-1 0 0 0,5-2 0 0 0,5-4 0 0 0,4-2 0 0 0,3-2 0 0 0,-10-2 0 0 0,-3-1 0 0 0,2-1 0 0 0,7 6 0 0 0,11 2 0 0 0,4-1 0 0 0,6 5 0 0 0,6 1 0 0 0,0 2 0 0 0,-5 1 0 0 0,-10-4 0 0 0,-7-2 0 0 0,-13-4 0 0 0,-17-3 0 0 0,-14-1 0 0 0,-10 0 0 0 0,-12-2 0 0 0,-7 0 0 0 0,-7 1 0 0 0,-7-6 0 0 0,-4-2 0 0 0,-5-5 0 0 0,5-5 0 0 0,0-1 0 0 0,4 4 0 0 0,2-2 0 0 0,-3-3 0 0 0,-2 2 0 0 0,-3 4 0 0 0,4 4 0 0 0,-5-1 0 0 0,-4 0 0 0 0,-1 3 0 0 0,0 3 0 0 0,-1 1 0 0 0,1 3 0 0 0,1 0 0 0 0,5 1 0 0 0,3 1 0 0 0,-1-1 0 0 0,5 1 0 0 0,5-7 0 0 0,7-1 0 0 0,-2-5 0 0 0,1-1 0 0 0,-3 2 0 0 0,-10-3 0 0 0,-7 1 0 0 0,-10-2 0 0 0,-8-5 0 0 0,-8-4 0 0 0,-10-4 0 0 0,-17 3 0 0 0,-10 0 0 0 0,-7 5 0 0 0,-13-1 0 0 0,-10 5 0 0 0,-6 3 0 0 0,-9 6 0 0 0,-14 2 0 0 0,-3 3 0 0 0,-9 2 0 0 0,-4 1 0 0 0,-6 0 0 0 0,4-1 0 0 0,-8 1 0 0 0,-7 0 0 0 0,-5 5 0 0 0,-4 1 0 0 0,10 6 0 0 0,8 0 0 0 0,6-2 0 0 0,10-3 0 0 0,16-3 0 0 0,15-2 0 0 0,30-1 0 0 0,32-8 0 0 0,22-1 0 0 0,18-6 0 0 0,9-1 0 0 0,7 2 0 0 0,5-2 0 0 0,10 1 0 0 0,-2-2 0 0 0,-1-5 0 0 0,0-4 0 0 0,-1-4 0 0 0,-1-8 0 0 0,7 2 0 0 0,6 7 0 0 0,30-3 0 0 0,19 3 0 0 0,-7 7 0 0 0,-7 6 0 0 0,5 6 0 0 0,5 4 0 0 0,10 3 0 0 0,4 2 0 0 0,6 0 0 0 0,2 0 0 0 0,-12 6 0 0 0,-13 1 0 0 0,-10 0 0 0 0,-12-2 0 0 0,-17-2 0 0 0,-17-2 0 0 0,-13 0 0 0 0,-10-2 0 0 0,-6 0 0 0 0,-3 0 0 0 0,-13 0 0 0 0,-14-1 0 0 0,-20 1 0 0 0,-18 0 0 0 0,-14 0 0 0 0,-15 0 0 0 0,-20 0 0 0 0,-34 0 0 0 0,-41 0 0 0 0,-50 16 0 0 0,-44 12 0 0 0,-30 17 0 0 0,-27 12 0 0 0,-6 8 0 0 0,1 3 0 0 0,4-4 0 0 0,27 4 0 0 0,29-4 0 0 0,29-8 0 0 0,31-8 0 0 0,27-11 0 0 0,30-7 0 0 0,22-9 0 0 0,14-2 0 0 0,7-4 0 0 0,9-5 0 0 0,14-5 0 0 0,12-2 0 0 0,6-2 0 0 0,6 5 0 0 0,1 0 0 0 0,-10 0 0 0 0,0 5 0 0 0,-1-1 0 0 0,2-1 0 0 0,1 4 0 0 0,-3-2 0 0 0,-1-1 0 0 0,2-3 0 0 0,1 2 0 0 0,3 1 0 0 0,5-2 0 0 0,6-2 0 0 0,3-3 0 0 0,4-1 0 0 0,1-1 0 0 0,18-1 0 0 0,16 0 0 0 0,31-6 0 0 0,82-7 0 0 0,54-8 0 0 0,5 1 0 0 0,-11 3 0 0 0,-5-12 0 0 0,-8-1 0 0 0,0-6 0 0 0,-4-3 0 0 0,6 0 0 0 0,17 0 0 0 0,7 3 0 0 0,2 6 0 0 0,3 3 0 0 0,-11 6 0 0 0,-13 2 0 0 0,-16 3 0 0 0,-10-1 0 0 0,-11 3 0 0 0,-2 3 0 0 0,0 4 0 0 0,-3 3 0 0 0,-4 2 0 0 0,-5 2 0 0 0,-8 0 0 0 0,-16 1 0 0 0,-10-1 0 0 0,-12 1 0 0 0,-5-1 0 0 0,6 1 0 0 0,-3-1 0 0 0,-5 0 0 0 0,-1 0 0 0 0,-8 6 0 0 0,-1 1 0 0 0,-2 0 0 0 0,-2-1 0 0 0,-2-2 0 0 0,-2-2 0 0 0,-1-1 0 0 0,0 0 0 0 0,-12-1 0 0 0,-15 0 0 0 0,-8-6 0 0 0,-10-2 0 0 0,-7 1 0 0 0,-19 1 0 0 0,-7 2 0 0 0,-7 1 0 0 0,-12 2 0 0 0,-6 0 0 0 0,-13 1 0 0 0,-9 1 0 0 0,-22-1 0 0 0,-25 0 0 0 0,-28 12 0 0 0,-24 8 0 0 0,-23 7 0 0 0,-15 4 0 0 0,-2 3 0 0 0,12-5 0 0 0,14-1 0 0 0,26-1 0 0 0,22-4 0 0 0,25-7 0 0 0,25 1 0 0 0,19-4 0 0 0,25 2 0 0 0,12-2 0 0 0,9-2 0 0 0,1-4 0 0 0,1-3 0 0 0,8 3 0 0 0,-2 1 0 0 0,5 5 0 0 0,2-1 0 0 0,0 4 0 0 0,-1-1 0 0 0,-1-3 0 0 0,-2-4 0 0 0,0-2 0 0 0,4 2 0 0 0,2 0 0 0 0,-1 5 0 0 0,-1-1 0 0 0,10-1 0 0 0,12-4 0 0 0,14-2 0 0 0,10 3 0 0 0,7 1 0 0 0,6 3 0 0 0,7 1 0 0 0,4-3 0 0 0,4-2 0 0 0,12-3 0 0 0,1 3 0 0 0,7 1 0 0 0,3-2 0 0 0,-4-2 0 0 0,-4-1 0 0 0,6-2 0 0 0,-4-1 0 0 0,-2-1 0 0 0,-5 0 0 0 0,-2-1 0 0 0,1 1 0 0 0,-3-1 0 0 0,-1 1 0 0 0,-2 0 0 0 0,1 0 0 0 0,2 0 0 0 0,-1 0 0 0 0,-5-6 0 0 0,-4-1 0 0 0,-5 0 0 0 0,3 1 0 0 0,6 2 0 0 0,0 2 0 0 0,3 1 0 0 0,-2 0 0 0 0,3 1 0 0 0,-2-5 0 0 0,-4-2 0 0 0,-4 0 0 0 0,-9-4 0 0 0,-10-6 0 0 0,-9-5 0 0 0,-11-5 0 0 0,-13 3 0 0 0,-9 4 0 0 0,-7 7 0 0 0,-5 5 0 0 0,-7-2 0 0 0,-15 2 0 0 0,-8-5 0 0 0,-22 1 0 0 0,-51 2 0 0 0,-21 3 0 0 0,12 3 0 0 0,14 1 0 0 0,6 2 0 0 0,13 1 0 0 0,15 0 0 0 0,13 1 0 0 0,14 0 0 0 0,8 4 0 0 0,4 3 0 0 0,5 5 0 0 0,7 0 0 0 0,5-2 0 0 0,4 3 0 0 0,2-1 0 0 0,2-3 0 0 0,0 2 0 0 0,1 0 0 0 0,5 3 0 0 0,2-2 0 0 0,4 4 0 0 0,7 3 0 0 0,-1 0 0 0 0,2 0 0 0 0,3 4 0 0 0,3 2 0 0 0,3 3 0 0 0,7-4 0 0 0,9-5 0 0 0,2-2 0 0 0,9-3 0 0 0,7 1 0 0 0,8-2 0 0 0,4 2 0 0 0,5-2 0 0 0,1-2 0 0 0,2-5 0 0 0,-2-2 0 0 0,-3-3 0 0 0,1-1 0 0 0,-1-2 0 0 0,-4 1 0 0 0,-3-1 0 0 0,-2 0 0 0 0,-3 1 0 0 0,-1 0 0 0 0,5-1 0 0 0,1 1 0 0 0,0 0 0 0 0,-1 0 0 0 0,-2 0 0 0 0,-1 0 0 0 0,-1 0 0 0 0,-1 0 0 0 0,-1 0 0 0 0,0 0 0 0 0,1 0 0 0 0,-1 0 0 0 0,0 0 0 0 0,1 0 0 0 0,5 0 0 0 0,7 0 0 0 0,8 0 0 0 0,5 0 0 0 0,-2 0 0 0 0,2 0 0 0 0,1 0 0 0 0,2 0 0 0 0,1 0 0 0 0,2 0 0 0 0,-5 0 0 0 0,-1 0 0 0 0,0 0 0 0 0,-3 0 0 0 0,-12-5 0 0 0,-8-2 0 0 0,-9-6 0 0 0,-9-6 0 0 0,-8-5 0 0 0,-11 2 0 0 0,-10 4 0 0 0,-4 5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3T18:53:29.8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22257 9308 16383 0 0,'5'0'0'0'0,"8"0"0"0"0,7 0 0 0 0,6 0 0 0 0,3 0 0 0 0,-2 0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3T18:53:29.84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24555 9200 16383 0 0,'-22'5'0'0'0,"-30"8"0"0"0,-39 13 0 0 0,-42 23 0 0 0,-33 16 0 0 0,-15 1 0 0 0,1 1 0 0 0,8-6 0 0 0,18-1 0 0 0,18-6 0 0 0,21-7 0 0 0,13-5 0 0 0,8-5 0 0 0,9-3 0 0 0,12-1 0 0 0,9-2 0 0 0,4-5 0 0 0,0-8 0 0 0,0 0 0 0 0,-1-5 0 0 0,-6-3 0 0 0,2-4 0 0 0,1-3 0 0 0,6-2 0 0 0,2-1 0 0 0,-1-1 0 0 0,4 0 0 0 0,5 1 0 0 0,6-1 0 0 0,4 1 0 0 0,14-1 0 0 0,22 1 0 0 0,17 0 0 0 0,18 0 0 0 0,13 0 0 0 0,10 0 0 0 0,2 0 0 0 0,-4 0 0 0 0,0 0 0 0 0,1-5 0 0 0,-2-2 0 0 0,-5-6 0 0 0,-5-6 0 0 0,-5 1 0 0 0,-2 3 0 0 0,-3 4 0 0 0,-1-2 0 0 0,6-4 0 0 0,0-4 0 0 0,1 1 0 0 0,4-2 0 0 0,6-2 0 0 0,6 2 0 0 0,-1 0 0 0 0,-10-2 0 0 0,-7 3 0 0 0,2 6 0 0 0,-6-2 0 0 0,2-2 0 0 0,2 2 0 0 0,-2-2 0 0 0,6 2 0 0 0,1 5 0 0 0,4-2 0 0 0,1-4 0 0 0,-4 1 0 0 0,-2 4 0 0 0,-3-2 0 0 0,-3 2 0 0 0,-12 3 0 0 0,-16 3 0 0 0,-15 3 0 0 0,-11 2 0 0 0,-8 1 0 0 0,-11 2 0 0 0,-4-1 0 0 0,-6 1 0 0 0,-6-1 0 0 0,0 1 0 0 0,-1-1 0 0 0,-2 0 0 0 0,2 6 0 0 0,6 1 0 0 0,-1 0 0 0 0,4-1 0 0 0,3-2 0 0 0,4-1 0 0 0,3-2 0 0 0,2-1 0 0 0,1 0 0 0 0,1 0 0 0 0,0 0 0 0 0,0-1 0 0 0,0 1 0 0 0,0 0 0 0 0,0 0 0 0 0,-1 0 0 0 0,1 0 0 0 0,10 0 0 0 0,16 0 0 0 0,13 0 0 0 0,11 0 0 0 0,15 0 0 0 0,6 0 0 0 0,13 0 0 0 0,15 0 0 0 0,6 0 0 0 0,9 0 0 0 0,6 0 0 0 0,-7 0 0 0 0,6-6 0 0 0,16-1 0 0 0,11-6 0 0 0,21-5 0 0 0,15 0 0 0 0,-2 2 0 0 0,2 5 0 0 0,8-1 0 0 0,-5 0 0 0 0,-19-2 0 0 0,-9 1 0 0 0,-9-3 0 0 0,-3 1 0 0 0,-9 4 0 0 0,-11-3 0 0 0,-5 2 0 0 0,-18-3 0 0 0,-9 1 0 0 0,-9-3 0 0 0,-9 3 0 0 0,-6 2 0 0 0,-3 4 0 0 0,-2 3 0 0 0,-1 2 0 0 0,-1 3 0 0 0,-4-6 0 0 0,-8-6 0 0 0,-12-2 0 0 0,-18-3 0 0 0,-12 0 0 0 0,-14-2 0 0 0,-5 3 0 0 0,-7-3 0 0 0,-12 3 0 0 0,-5 4 0 0 0,-15 4 0 0 0,-20 3 0 0 0,-21 3 0 0 0,-23 7 0 0 0,-25 14 0 0 0,-11 9 0 0 0,3 5 0 0 0,10-2 0 0 0,23-8 0 0 0,30-6 0 0 0,24-2 0 0 0,22-2 0 0 0,18-5 0 0 0,11-2 0 0 0,8-4 0 0 0,4 0 0 0 0,1-2 0 0 0,0-1 0 0 0,-1 0 0 0 0,-1 1 0 0 0,16-1 0 0 0,21 1 0 0 0,20-1 0 0 0,12 1 0 0 0,10 0 0 0 0,7 0 0 0 0,12 0 0 0 0,4 0 0 0 0,2 0 0 0 0,5 0 0 0 0,5-5 0 0 0,11-2 0 0 0,5 0 0 0 0,3-5 0 0 0,6-5 0 0 0,6 0 0 0 0,-4-2 0 0 0,-6 1 0 0 0,-3-1 0 0 0,-3 3 0 0 0,-13 3 0 0 0,-9 5 0 0 0,-13 3 0 0 0,-6 2 0 0 0,-7 3 0 0 0,-7 0 0 0 0,0 1 0 0 0,-2 0 0 0 0,-2-1 0 0 0,-3 1 0 0 0,-1-1 0 0 0,-8-5 0 0 0,-8-8 0 0 0,-14-1 0 0 0,-18 1 0 0 0,-18-2 0 0 0,-15 1 0 0 0,-1-2 0 0 0,-2 1 0 0 0,0-2 0 0 0,4 1 0 0 0,3 4 0 0 0,3 4 0 0 0,3 4 0 0 0,7 1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3T18:53:29.8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23898 8988 16383 0 0,'0'-6'0'0'0,"6"-7"0"0"0,7-1 0 0 0,7-5 0 0 0,0-3 0 0 0,2 1 0 0 0,-3-1 0 0 0,-4-3 0 0 0,-5-2 0 0 0,-9 4 0 0 0,-11 5 0 0 0,-10 6 0 0 0,-5 5 0 0 0,-6 3 0 0 0,-2 3 0 0 0,-1 2 0 0 0,-1 0 0 0 0,12 0 0 0 0,15 0 0 0 0,14 0 0 0 0,6-1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3T18:53:29.85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26347 7975 16383 0 0,'6'11'0'0'0,"7"20"0"0"0,1 16 0 0 0,10 22 0 0 0,11 33 0 0 0,12 27 0 0 0,8 24 0 0 0,0 19 0 0 0,8 3 0 0 0,4-11 0 0 0,-4-24 0 0 0,-1-18 0 0 0,-1-19 0 0 0,-4-21 0 0 0,-13-20 0 0 0,-8-8 0 0 0,-4-9 0 0 0,-2-11 0 0 0,-7-7 0 0 0,-1-1 0 0 0,1-1 0 0 0,2-4 0 0 0,-3-11 0 0 0,-6-12 0 0 0,-4-13 0 0 0,-11-8 0 0 0,-17-6 0 0 0,-10-10 0 0 0,-7-8 0 0 0,-9-8 0 0 0,-8-11 0 0 0,-2-6 0 0 0,-2-1 0 0 0,2-5 0 0 0,5 0 0 0 0,-2 2 0 0 0,3 3 0 0 0,3 2 0 0 0,4 9 0 0 0,-3-9 0 0 0,6-2 0 0 0,4 0 0 0 0,6 7 0 0 0,9 9 0 0 0,7 8 0 0 0,-1 8 0 0 0,2 5 0 0 0,2 2 0 0 0,-3 3 0 0 0,0 0 0 0 0,-3 0 0 0 0,-1 0 0 0 0,4 0 0 0 0,-4 4 0 0 0,2 3 0 0 0,2-2 0 0 0,9 5 0 0 0,10 5 0 0 0,9 6 0 0 0,1 10 0 0 0,15 10 0 0 0,6 4 0 0 0,2-1 0 0 0,6-2 0 0 0,-1-3 0 0 0,3-3 0 0 0,10-3 0 0 0,0-1 0 0 0,-5-1 0 0 0,-5 0 0 0 0,-1-1 0 0 0,-4 1 0 0 0,-2-1 0 0 0,1 1 0 0 0,4 0 0 0 0,1-1 0 0 0,-4 1 0 0 0,-3 0 0 0 0,-4 6 0 0 0,-2 1 0 0 0,-2 6 0 0 0,-2 0 0 0 0,-5 4 0 0 0,-8 4 0 0 0,-1-2 0 0 0,-5 3 0 0 0,2-4 0 0 0,-1 1 0 0 0,-4 3 0 0 0,-9 4 0 0 0,-5 2 0 0 0,-6-3 0 0 0,-8-1 0 0 0,-7-4 0 0 0,-3-6 0 0 0,-15-4 0 0 0,-5-5 0 0 0,-5-3 0 0 0,0-2 0 0 0,-7-1 0 0 0,-5 0 0 0 0,-1 0 0 0 0,3 0 0 0 0,3 1 0 0 0,5-1 0 0 0,7 1 0 0 0,6 0 0 0 0,4 0 0 0 0,-2 0 0 0 0,1 0 0 0 0,0 0 0 0 0,2 0 0 0 0,2 0 0 0 0,1 0 0 0 0,0 0 0 0 0,7 6 0 0 0,8 7 0 0 0,1 1 0 0 0,4 10 0 0 0,4 6 0 0 0,-7 3 0 0 0,-6 8 0 0 0,-5 18 0 0 0,-9 22 0 0 0,-3 19 0 0 0,-1 4 0 0 0,7 6 0 0 0,3 1 0 0 0,8-7 0 0 0,7-16 0 0 0,6-12 0 0 0,6-13 0 0 0,2-7 0 0 0,3-1 0 0 0,0-4 0 0 0,0 5 0 0 0,6 4 0 0 0,7-7 0 0 0,1-3 0 0 0,4 2 0 0 0,4-8 0 0 0,-2-6 0 0 0,1-4 0 0 0,2-7 0 0 0,3-4 0 0 0,2-5 0 0 0,2-5 0 0 0,1-6 0 0 0,1-4 0 0 0,0-1 0 0 0,0-3 0 0 0,0 0 0 0 0,0 0 0 0 0,-6-5 0 0 0,-13-8 0 0 0,-14-7 0 0 0,-18-4 0 0 0,-18-5 0 0 0,-19 3 0 0 0,-22 7 0 0 0,-25 6 0 0 0,-24 5 0 0 0,-29 5 0 0 0,-16 8 0 0 0,0 4 0 0 0,5 6 0 0 0,27 0 0 0 0,20 4 0 0 0,19-2 0 0 0,15-3 0 0 0,17-4 0 0 0,14-3 0 0 0,11-3 0 0 0,8-2 0 0 0,3-1 0 0 0,13-1 0 0 0,16 0 0 0 0,13 1 0 0 0,11-1 0 0 0,13 1 0 0 0,6-1 0 0 0,13 1 0 0 0,8 0 0 0 0,0 0 0 0 0,0-5 0 0 0,1-8 0 0 0,-4-7 0 0 0,-2 0 0 0 0,7-2 0 0 0,-2 2 0 0 0,0 0 0 0 0,1 2 0 0 0,-6 5 0 0 0,0-1 0 0 0,1 2 0 0 0,2-3 0 0 0,-3 2 0 0 0,-1-3 0 0 0,-4 1 0 0 0,1 4 0 0 0,-9-3 0 0 0,-6 2 0 0 0,2 3 0 0 0,0 2 0 0 0,-2-2 0 0 0,-1-6 0 0 0,-1-6 0 0 0,-1 1 0 0 0,-7-1 0 0 0,-7-4 0 0 0,-2-8 0 0 0,-4-9 0 0 0,-4-9 0 0 0,-10-13 0 0 0,-4 0 0 0 0,-8-1 0 0 0,-1 0 0 0 0,-4 0 0 0 0,-5 5 0 0 0,-4 2 0 0 0,-9 5 0 0 0,2 6 0 0 0,1 1 0 0 0,0 7 0 0 0,5 5 0 0 0,3 3 0 0 0,4 1 0 0 0,1 5 0 0 0,-2 8 0 0 0,-4 1 0 0 0,-2-3 0 0 0,-2 2 0 0 0,-2 4 0 0 0,-2-1 0 0 0,6-4 0 0 0,1 1 0 0 0,0-2 0 0 0,-1 2 0 0 0,-2 4 0 0 0,4-1 0 0 0,1 2 0 0 0,-1 2 0 0 0,-2 4 0 0 0,-2 2 0 0 0,-1 2 0 0 0,-2 2 0 0 0,6 5 0 0 0,6 9 0 0 0,7 6 0 0 0,5 6 0 0 0,5 4 0 0 0,8 3 0 0 0,9 1 0 0 0,1 0 0 0 0,5 0 0 0 0,9 5 0 0 0,0 2 0 0 0,1-7 0 0 0,6-3 0 0 0,-3 5 0 0 0,-2-5 0 0 0,0-7 0 0 0,0-2 0 0 0,0 0 0 0 0,1-3 0 0 0,0 1 0 0 0,0-4 0 0 0,0-3 0 0 0,1-5 0 0 0,-1-4 0 0 0,-5-7 0 0 0,-12-4 0 0 0,-10-6 0 0 0,-11-1 0 0 0,-9 2 0 0 0,-9 3 0 0 0,-5 3 0 0 0,-3 3 0 0 0,-2 1 0 0 0,-1 2 0 0 0,12 0 0 0 0,9 12 0 0 0,7 20 0 0 0,11 15 0 0 0,9 28 0 0 0,9 24 0 0 0,6 16 0 0 0,3 11 0 0 0,3 7 0 0 0,6-4 0 0 0,2-11 0 0 0,-6-16 0 0 0,-10-14 0 0 0,-8-16 0 0 0,-8-15 0 0 0,0-11 0 0 0,4-9 0 0 0,-1-4 0 0 0,-2-3 0 0 0,3-6 0 0 0,3-7 0 0 0,0-13 0 0 0,-3-11 0 0 0,-4 0 0 0 0,2 7 0 0 0,4 3 0 0 0,-1 8 0 0 0,-2 6 0 0 0,2 1 0 0 0,4 3 0 0 0,4 3 0 0 0,-2 3 0 0 0,-4 3 0 0 0,5 2 0 0 0,6 0 0 0 0,2-4 0 0 0,-3-3 0 0 0,0 2 0 0 0,-6 0 0 0 0,0-4 0 0 0,1 0 0 0 0,-2 2 0 0 0,0-4 0 0 0,-3 0 0 0 0,-4 2 0 0 0,-10-3 0 0 0,-11-4 0 0 0,-10-6 0 0 0,-7-4 0 0 0,-5-9 0 0 0,-9-3 0 0 0,-8-7 0 0 0,-8-1 0 0 0,-5-4 0 0 0,-4-9 0 0 0,-7-6 0 0 0,-8-9 0 0 0,-8-2 0 0 0,-11-5 0 0 0,0-6 0 0 0,-5 2 0 0 0,-2 4 0 0 0,0-1 0 0 0,-4-2 0 0 0,0 1 0 0 0,13 4 0 0 0,12-1 0 0 0,8 2 0 0 0,13 9 0 0 0,5 11 0 0 0,13 4 0 0 0,8 6 0 0 0,11 0 0 0 0,4 3 0 0 0,0-2 0 0 0,-1 1 0 0 0,8 4 0 0 0,13 8 0 0 0,6 11 0 0 0,8 3 0 0 0,2 6 0 0 0,10-1 0 0 0,7 8 0 0 0,8 6 0 0 0,9 2 0 0 0,-3 8 0 0 0,1 1 0 0 0,4-6 0 0 0,-1-3 0 0 0,-3 3 0 0 0,1 1 0 0 0,5-5 0 0 0,-8-3 0 0 0,1-1 0 0 0,-3 6 0 0 0,-2-2 0 0 0,3-2 0 0 0,-6 0 0 0 0,-3 0 0 0 0,2 1 0 0 0,8 0 0 0 0,1 7 0 0 0,4 7 0 0 0,5 2 0 0 0,4-2 0 0 0,-2 3 0 0 0,1 9 0 0 0,6 7 0 0 0,5 9 0 0 0,6-3 0 0 0,3 9 0 0 0,9 14 0 0 0,19 12 0 0 0,8 23 0 0 0,6 5 0 0 0,6 8 0 0 0,-3-4 0 0 0,-4-13 0 0 0,-12-12 0 0 0,-18-19 0 0 0,-13-14 0 0 0,-9-10 0 0 0,-9-16 0 0 0,-15-12 0 0 0,-9-8 0 0 0,-9-3 0 0 0,-5-7 0 0 0,-4-2 0 0 0,0-4 0 0 0,-2-11 0 0 0,-4-12 0 0 0,-8-5 0 0 0,-5-6 0 0 0,-7-6 0 0 0,-2-4 0 0 0,-9-9 0 0 0,-18-15 0 0 0,-19-9 0 0 0,-16-12 0 0 0,-6-5 0 0 0,0-5 0 0 0,2 0 0 0 0,-2-3 0 0 0,2 2 0 0 0,3 4 0 0 0,9 5 0 0 0,11 3 0 0 0,-3 3 0 0 0,-1 8 0 0 0,-3 2 0 0 0,0 1 0 0 0,4 4 0 0 0,1 0 0 0 0,-1-2 0 0 0,-6-3 0 0 0,2 3 0 0 0,6 11 0 0 0,7 2 0 0 0,12 3 0 0 0,2 7 0 0 0,1 10 0 0 0,7 2 0 0 0,2 0 0 0 0,-5 3 0 0 0,2-1 0 0 0,1 2 0 0 0,-6-1 0 0 0,-2-9 0 0 0,-2-6 0 0 0,-4-3 0 0 0,-2 0 0 0 0,3 4 0 0 0,1 3 0 0 0,3 1 0 0 0,1 4 0 0 0,8 1 0 0 0,3 5 0 0 0,5-2 0 0 0,12 4 0 0 0,18 4 0 0 0,8 9 0 0 0,6 5 0 0 0,10 2 0 0 0,10 12 0 0 0,9 7 0 0 0,12 7 0 0 0,12 13 0 0 0,14 11 0 0 0,9 13 0 0 0,-2 5 0 0 0,5 2 0 0 0,2-6 0 0 0,4-5 0 0 0,1 5 0 0 0,-2 1 0 0 0,-2-1 0 0 0,-4 0 0 0 0,-6-1 0 0 0,-10-7 0 0 0,-14-14 0 0 0,-13-8 0 0 0,-11-12 0 0 0,-14-5 0 0 0,-7-6 0 0 0,-3-5 0 0 0,0-6 0 0 0,-4-8 0 0 0,-10-4 0 0 0,-8-6 0 0 0,-9-7 0 0 0,-15 1 0 0 0,-4-3 0 0 0,-2-3 0 0 0,-3 3 0 0 0,-1 0 0 0 0,-1 3 0 0 0,0 0 0 0 0,0 3 0 0 0,-6-2 0 0 0,-1-3 0 0 0,-6-3 0 0 0,-10-4 0 0 0,-14-7 0 0 0,-16-10 0 0 0,-5-13 0 0 0,-14-8 0 0 0,-12-4 0 0 0,-8-1 0 0 0,0-5 0 0 0,0 5 0 0 0,10 3 0 0 0,2 3 0 0 0,-2 0 0 0 0,-3 7 0 0 0,2 1 0 0 0,3 0 0 0 0,0 4 0 0 0,2 11 0 0 0,3 7 0 0 0,3-2 0 0 0,4 0 0 0 0,1 7 0 0 0,13 8 0 0 0,5 2 0 0 0,4 5 0 0 0,16-1 0 0 0,8 2 0 0 0,7-1 0 0 0,0 1 0 0 0,4 3 0 0 0,2 3 0 0 0,-2 4 0 0 0,0 2 0 0 0,3 1 0 0 0,2 1 0 0 0,1 1 0 0 0,9 5 0 0 0,13 2 0 0 0,15 5 0 0 0,13 6 0 0 0,16 5 0 0 0,8 4 0 0 0,3 3 0 0 0,12 8 0 0 0,13 7 0 0 0,18 13 0 0 0,18 8 0 0 0,7 8 0 0 0,8 4 0 0 0,0-2 0 0 0,4-2 0 0 0,-3-3 0 0 0,1-3 0 0 0,3-1 0 0 0,2-3 0 0 0,9 6 0 0 0,4 1 0 0 0,-5 5 0 0 0,-3 1 0 0 0,0 3 0 0 0,-6-1 0 0 0,-7 3 0 0 0,-12-2 0 0 0,-6 2 0 0 0,-10-7 0 0 0,-7-12 0 0 0,-8-10 0 0 0,-9-10 0 0 0,-5-6 0 0 0,-6 1 0 0 0,-2 0 0 0 0,-3-2 0 0 0,-4-1 0 0 0,-4-1 0 0 0,-4-7 0 0 0,-1-2 0 0 0,-7-1 0 0 0,-2-4 0 0 0,0-5 0 0 0,1-6 0 0 0,2-5 0 0 0,-4-8 0 0 0,-12-10 0 0 0,-18-7 0 0 0,-15-13 0 0 0,-14-10 0 0 0,-12-10 0 0 0,-15-7 0 0 0,-19-4 0 0 0,-24-13 0 0 0,-26-11 0 0 0,-14-12 0 0 0,-15-11 0 0 0,-14-9 0 0 0,-16-12 0 0 0,-9-11 0 0 0,-3-3 0 0 0,9 6 0 0 0,11 11 0 0 0,14 10 0 0 0,19 15 0 0 0,23 13 0 0 0,12 12 0 0 0,19 13 0 0 0,15 19 0 0 0,10 10 0 0 0,5 8 0 0 0,9 2 0 0 0,3 0 0 0 0,-1-1 0 0 0,3 5 0 0 0,5 6 0 0 0,4 0 0 0 0,5-2 0 0 0,2 2 0 0 0,8-2 0 0 0,13 3 0 0 0,15 4 0 0 0,13 9 0 0 0,9 5 0 0 0,7 9 0 0 0,9 1 0 0 0,4 5 0 0 0,5 5 0 0 0,5 4 0 0 0,0 3 0 0 0,2 8 0 0 0,2-2 0 0 0,9 3 0 0 0,-2 7 0 0 0,-1 7 0 0 0,6 0 0 0 0,8 2 0 0 0,12 3 0 0 0,25 9 0 0 0,21 14 0 0 0,20 12 0 0 0,17 16 0 0 0,8 13 0 0 0,-6 8 0 0 0,-15-2 0 0 0,-13-10 0 0 0,-14-10 0 0 0,-13-11 0 0 0,-16-6 0 0 0,-14-7 0 0 0,-17-6 0 0 0,-15-11 0 0 0,-6-11 0 0 0,-12-10 0 0 0,-7-6 0 0 0,-3-5 0 0 0,4-2 0 0 0,-3-2 0 0 0,4 1 0 0 0,-4-1 0 0 0,-1 1 0 0 0,0-5 0 0 0,-5-1 0 0 0,-7 0 0 0 0,0-3 0 0 0,-3-1 0 0 0,1-4 0 0 0,-2-9 0 0 0,-8-8 0 0 0,-11-8 0 0 0,-10-8 0 0 0,-19-19 0 0 0,-14-14 0 0 0,-27-15 0 0 0,-39-25 0 0 0,-44-25 0 0 0,-34-20 0 0 0,-34-21 0 0 0,-29-12 0 0 0,-3-5 0 0 0,-2 10 0 0 0,10 11 0 0 0,25 19 0 0 0,29 16 0 0 0,27 17 0 0 0,8 13 0 0 0,9 11 0 0 0,15 2 0 0 0,19 7 0 0 0,14 4 0 0 0,13 13 0 0 0,12 8 0 0 0,7 7 0 0 0,12 3 0 0 0,4 1 0 0 0,7 0 0 0 0,6 6 0 0 0,0 6 0 0 0,1 1 0 0 0,3 4 0 0 0,-3-2 0 0 0,-5-4 0 0 0,0 1 0 0 0,2 4 0 0 0,4 5 0 0 0,9-3 0 0 0,10-4 0 0 0,4 1 0 0 0,10 7 0 0 0,18 7 0 0 0,7 8 0 0 0,12 8 0 0 0,7 2 0 0 0,9 9 0 0 0,13 1 0 0 0,14 6 0 0 0,16 14 0 0 0,16 16 0 0 0,13 8 0 0 0,9 3 0 0 0,-1 0 0 0 0,-5-12 0 0 0,-10-6 0 0 0,-14-1 0 0 0,-7-5 0 0 0,0 0 0 0 0,0 4 0 0 0,8 2 0 0 0,4 4 0 0 0,-4-3 0 0 0,4-1 0 0 0,2 8 0 0 0,5 3 0 0 0,1 2 0 0 0,0 5 0 0 0,2 2 0 0 0,0-2 0 0 0,-2-1 0 0 0,-3-3 0 0 0,-14 3 0 0 0,-12-10 0 0 0,4 6 0 0 0,-2-9 0 0 0,-14-9 0 0 0,-8-7 0 0 0,-14-6 0 0 0,-8-10 0 0 0,-6-3 0 0 0,-3-1 0 0 0,1-5 0 0 0,-1 1 0 0 0,2 2 0 0 0,1 3 0 0 0,0-3 0 0 0,-5 0 0 0 0,-1 2 0 0 0,1 3 0 0 0,1-4 0 0 0,2-5 0 0 0,1 0 0 0 0,-4 1 0 0 0,-1-1 0 0 0,0 1 0 0 0,-9-2 0 0 0,-7-10 0 0 0,-11-12 0 0 0,-16-10 0 0 0,-11-8 0 0 0,-17-6 0 0 0,-17-15 0 0 0,-9-10 0 0 0,-14-13 0 0 0,-21-12 0 0 0,-30-15 0 0 0,-37-18 0 0 0,-21-13 0 0 0,-12-7 0 0 0,-8-4 0 0 0,9 6 0 0 0,13 1 0 0 0,16 8 0 0 0,17 12 0 0 0,13 14 0 0 0,15 12 0 0 0,8 14 0 0 0,8 9 0 0 0,2 2 0 0 0,9 6 0 0 0,6 7 0 0 0,3-1 0 0 0,2 3 0 0 0,5 2 0 0 0,6-2 0 0 0,8 0 0 0 0,4 2 0 0 0,9 2 0 0 0,10 9 0 0 0,7 8 0 0 0,7 9 0 0 0,4 0 0 0 0,2 3 0 0 0,7-3 0 0 0,1 2 0 0 0,6-4 0 0 0,0 1 0 0 0,8 3 0 0 0,7 14 0 0 0,14 18 0 0 0,16 22 0 0 0,15 21 0 0 0,23 20 0 0 0,44 42 0 0 0,53 42 0 0 0,55 49 0 0 0,57 54 0 0 0,43 41 0 0 0,28 18 0 0 0,0-8 0 0 0,-26-26 0 0 0,-33-36 0 0 0,-44-45 0 0 0,-52-43 0 0 0,-41-45 0 0 0,-35-38 0 0 0,-32-29 0 0 0,-23-14 0 0 0,-17-14 0 0 0,-10-13 0 0 0,-11-5 0 0 0,-2-3 0 0 0,0-5 0 0 0,-3-8 0 0 0,-4-10 0 0 0,-4-8 0 0 0,-4-6 0 0 0,-7-5 0 0 0,-15-2 0 0 0,-10 5 0 0 0,-5-5 0 0 0,-9-1 0 0 0,-8-2 0 0 0,-12 1 0 0 0,-6-11 0 0 0,-9-8 0 0 0,-8-12 0 0 0,-11-11 0 0 0,-17-9 0 0 0,-6-7 0 0 0,-11-9 0 0 0,-10 1 0 0 0,-4 1 0 0 0,0 7 0 0 0,3 2 0 0 0,9 6 0 0 0,4 7 0 0 0,8 4 0 0 0,12 5 0 0 0,20 8 0 0 0,14 9 0 0 0,13 13 0 0 0,12 8 0 0 0,9 4 0 0 0,6 0 0 0 0,2 6 0 0 0,8 0 0 0 0,1-2 0 0 0,0 4 0 0 0,-2-2 0 0 0,-2-1 0 0 0,-3-4 0 0 0,-1 3 0 0 0,0 0 0 0 0,-2-1 0 0 0,6-3 0 0 0,1-2 0 0 0,0 4 0 0 0,4 0 0 0 0,1 5 0 0 0,-2 1 0 0 0,-3 2 0 0 0,4 0 0 0 0,-1 2 0 0 0,-2 3 0 0 0,4-1 0 0 0,5-4 0 0 0,6-5 0 0 0,4-4 0 0 0,3-3 0 0 0,8 3 0 0 0,8 6 0 0 0,13 7 0 0 0,14 11 0 0 0,5 16 0 0 0,11 18 0 0 0,14 14 0 0 0,16 21 0 0 0,21 17 0 0 0,16 15 0 0 0,18 13 0 0 0,4 5 0 0 0,-2-2 0 0 0,8 2 0 0 0,23 10 0 0 0,21 15 0 0 0,21 17 0 0 0,24 15 0 0 0,4 11 0 0 0,-6-9 0 0 0,-21-19 0 0 0,-37-24 0 0 0,-32-29 0 0 0,-30-22 0 0 0,-30-24 0 0 0,-24-17 0 0 0,-18-15 0 0 0,-11-7 0 0 0,-5-6 0 0 0,-3 0 0 0 0,-6-8 0 0 0,-7-10 0 0 0,-16-15 0 0 0,-25-16 0 0 0,-35-12 0 0 0,-29-15 0 0 0,-44-25 0 0 0,-32-13 0 0 0,-10-12 0 0 0,-8 2 0 0 0,17 3 0 0 0,9 4 0 0 0,9 8 0 0 0,19 15 0 0 0,21 11 0 0 0,18 5 0 0 0,14 9 0 0 0,8 8 0 0 0,12 6 0 0 0,9 6 0 0 0,2 3 0 0 0,-1-5 0 0 0,1 0 0 0 0,-3-5 0 0 0,-3-13 0 0 0,-4 5 0 0 0,3-2 0 0 0,-2-1 0 0 0,-1 1 0 0 0,-3 6 0 0 0,9 4 0 0 0,2 10 0 0 0,4 5 0 0 0,10 2 0 0 0,5-1 0 0 0,-4 5 0 0 0,5 0 0 0 0,1 4 0 0 0,0-6 0 0 0,-6-4 0 0 0,-9-3 0 0 0,-2-8 0 0 0,0 3 0 0 0,4 3 0 0 0,2 0 0 0 0,8 1 0 0 0,3 6 0 0 0,2 2 0 0 0,5-1 0 0 0,6-2 0 0 0,5-1 0 0 0,5-2 0 0 0,8 5 0 0 0,10 11 0 0 0,8 14 0 0 0,11 7 0 0 0,6 3 0 0 0,8 10 0 0 0,7 7 0 0 0,-1 5 0 0 0,9 8 0 0 0,4 3 0 0 0,8 5 0 0 0,-3-1 0 0 0,-2-1 0 0 0,3 1 0 0 0,7 4 0 0 0,1 5 0 0 0,-1 4 0 0 0,-4-4 0 0 0,3 1 0 0 0,4 2 0 0 0,-5 1 0 0 0,0 2 0 0 0,-1-4 0 0 0,-3-7 0 0 0,-2 0 0 0 0,-7-4 0 0 0,-4 1 0 0 0,5 4 0 0 0,8 4 0 0 0,9 4 0 0 0,12 2 0 0 0,7 8 0 0 0,-2 2 0 0 0,-1 1 0 0 0,-7-7 0 0 0,-6-4 0 0 0,-13-6 0 0 0,-7-13 0 0 0,-9-3 0 0 0,-3-2 0 0 0,-5 2 0 0 0,2 2 0 0 0,-4-8 0 0 0,-2-3 0 0 0,-4-2 0 0 0,-3-1 0 0 0,-2-4 0 0 0,-1-6 0 0 0,-1-7 0 0 0,-5-11 0 0 0,-14-10 0 0 0,-14-10 0 0 0,-23-11 0 0 0,-30-19 0 0 0,-39-10 0 0 0,-21-13 0 0 0,-12-4 0 0 0,-8-12 0 0 0,-2-1 0 0 0,-7-3 0 0 0,11 4 0 0 0,16 1 0 0 0,6 3 0 0 0,-6 1 0 0 0,-5-3 0 0 0,-5-3 0 0 0,-8-8 0 0 0,-15-10 0 0 0,-4-9 0 0 0,2 0 0 0 0,-1 7 0 0 0,14 13 0 0 0,14 11 0 0 0,11 9 0 0 0,14 17 0 0 0,24 15 0 0 0,14 8 0 0 0,11 5 0 0 0,9 3 0 0 0,11 0 0 0 0,6 6 0 0 0,6 0 0 0 0,1 5 0 0 0,-2 6 0 0 0,-4 4 0 0 0,3-2 0 0 0,4-5 0 0 0,0 1 0 0 0,-4 2 0 0 0,3-2 0 0 0,3-5 0 0 0,-1-4 0 0 0,-4 2 0 0 0,-4-2 0 0 0,2-1 0 0 0,-1 2 0 0 0,3 0 0 0 0,11 4 0 0 0,12 4 0 0 0,10 6 0 0 0,15 3 0 0 0,7 8 0 0 0,4 10 0 0 0,11 7 0 0 0,3 7 0 0 0,14 9 0 0 0,17 10 0 0 0,29 13 0 0 0,43 25 0 0 0,57 37 0 0 0,58 41 0 0 0,44 50 0 0 0,45 32 0 0 0,40 30 0 0 0,11 14 0 0 0,-19-5 0 0 0,-26-22 0 0 0,-44-28 0 0 0,-53-36 0 0 0,-57-42 0 0 0,-47-35 0 0 0,-42-33 0 0 0,-41-26 0 0 0,-24-17 0 0 0,-16-11 0 0 0,-11-11 0 0 0,-4-4 0 0 0,-7 1 0 0 0,-2-3 0 0 0,1-4 0 0 0,-2-10 0 0 0,-10-5 0 0 0,-12-8 0 0 0,-5-7 0 0 0,-7-1 0 0 0,-12-2 0 0 0,-6-4 0 0 0,-3-3 0 0 0,-12-2 0 0 0,-9-1 0 0 0,0-7 0 0 0,-6-3 0 0 0,-15-4 0 0 0,-28-13 0 0 0,-28-17 0 0 0,-24-13 0 0 0,-36-14 0 0 0,-22-17 0 0 0,-36-16 0 0 0,-31-19 0 0 0,-21-10 0 0 0,-4 1 0 0 0,1 10 0 0 0,3-1 0 0 0,9 9 0 0 0,22 7 0 0 0,29 10 0 0 0,29 16 0 0 0,30 16 0 0 0,28 13 0 0 0,21 10 0 0 0,15 11 0 0 0,13 6 0 0 0,3 6 0 0 0,-4 1 0 0 0,-4 4 0 0 0,-5 3 0 0 0,-5 3 0 0 0,13 3 0 0 0,10 3 0 0 0,4 0 0 0 0,8 1 0 0 0,14 6 0 0 0,8 7 0 0 0,11 1 0 0 0,8 4 0 0 0,7-1 0 0 0,6 2 0 0 0,8-3 0 0 0,3 2 0 0 0,0 3 0 0 0,-1 3 0 0 0,4-2 0 0 0,5-5 0 0 0,11 0 0 0 0,12 2 0 0 0,4-1 0 0 0,1-5 0 0 0,-2-4 0 0 0,-2-4 0 0 0,-3-3 0 0 0,-2-2 0 0 0,-2 0 0 0 0,-1-2 0 0 0,0 1 0 0 0,-1-1 0 0 0,6 7 0 0 0,13 7 0 0 0,15 7 0 0 0,12 6 0 0 0,5 4 0 0 0,4 2 0 0 0,4 8 0 0 0,-1 7 0 0 0,5 7 0 0 0,3 6 0 0 0,8 4 0 0 0,-3 7 0 0 0,2-2 0 0 0,1-3 0 0 0,5 0 0 0 0,-6 5 0 0 0,7 6 0 0 0,1 3 0 0 0,-7-3 0 0 0,-11-7 0 0 0,-10-11 0 0 0,-20-10 0 0 0,-20-7 0 0 0,-18-6 0 0 0,-20-3 0 0 0,-15-1 0 0 0,-13-1 0 0 0,-13 0 0 0 0,-18 1 0 0 0,-16-1 0 0 0,-8 2 0 0 0,-2-1 0 0 0,-4 1 0 0 0,7 0 0 0 0,4 0 0 0 0,9 0 0 0 0,16 0 0 0 0,9 0 0 0 0,7 0 0 0 0,1 0 0 0 0,2 0 0 0 0,4 0 0 0 0,2 0 0 0 0,-2 0 0 0 0,-2 0 0 0 0,-8 0 0 0 0,-4 0 0 0 0,-1 0 0 0 0,1 0 0 0 0,0 6 0 0 0,8 1 0 0 0,-3 0 0 0 0,-2 5 0 0 0,6-1 0 0 0,7 4 0 0 0,8-1 0 0 0,11 3 0 0 0,6 5 0 0 0,3 3 0 0 0,5 3 0 0 0,7 3 0 0 0,16 1 0 0 0,14 1 0 0 0,21-6 0 0 0,20-1 0 0 0,12-5 0 0 0,16-6 0 0 0,16-6 0 0 0,8-5 0 0 0,12-2 0 0 0,14-2 0 0 0,28-1 0 0 0,30 0 0 0 0,38 0 0 0 0,30 0 0 0 0,20 0 0 0 0,-4 1 0 0 0,-11-1 0 0 0,-7 1 0 0 0,4 0 0 0 0,0 0 0 0 0,6 1 0 0 0,-15-1 0 0 0,-13 0 0 0 0,-24 0 0 0 0,-61 0 0 0 0,-62 0 0 0 0,-63-6 0 0 0,-55-7 0 0 0,-38-1 0 0 0,-21 1 0 0 0,-13 3 0 0 0,-12 4 0 0 0,-9 2 0 0 0,3 8 0 0 0,5 3 0 0 0,10 5 0 0 0,16 7 0 0 0,11 1 0 0 0,7-5 0 0 0,9-3 0 0 0,3 1 0 0 0,4 4 0 0 0,6-1 0 0 0,-1 2 0 0 0,1 4 0 0 0,3-2 0 0 0,-9 1 0 0 0,-13 3 0 0 0,-1-3 0 0 0,-6 1 0 0 0,-9 1 0 0 0,-7 4 0 0 0,0 1 0 0 0,-3 3 0 0 0,-2 1 0 0 0,2-5 0 0 0,-5-2 0 0 0,-10 1 0 0 0,-9 2 0 0 0,-7-5 0 0 0,-6 0 0 0 0,1-4 0 0 0,0 0 0 0 0,5-3 0 0 0,0-4 0 0 0,9 1 0 0 0,13 4 0 0 0,11-1 0 0 0,15-3 0 0 0,8-4 0 0 0,10-3 0 0 0,2-3 0 0 0,5-2 0 0 0,4-1 0 0 0,4 0 0 0 0,3-1 0 0 0,2-5 0 0 0,6-8 0 0 0,3-1 0 0 0,5-3 0 0 0,6-5 0 0 0,-1 2 0 0 0,3-1 0 0 0,-3-2 0 0 0,1-3 0 0 0,3-2 0 0 0,3-2 0 0 0,3-1 0 0 0,1-1 0 0 0,3 0 0 0 0,0 0 0 0 0,0-6 0 0 0,1-1 0 0 0,-1 0 0 0 0,6-4 0 0 0,2 0 0 0 0,5 2 0 0 0,0 3 0 0 0,3-4 0 0 0,6-5 0 0 0,8 0 0 0 0,6 3 0 0 0,2-3 0 0 0,6 2 0 0 0,6 3 0 0 0,-5 4 0 0 0,-5 2 0 0 0,2 8 0 0 0,-1 3 0 0 0,-7 0 0 0 0,-4 6 0 0 0,-1 5 0 0 0,-6 0 0 0 0,-2 2 0 0 0,2-2 0 0 0,3 2 0 0 0,-4 8 0 0 0,-11 11 0 0 0,-7 10 0 0 0,-10 7 0 0 0,-10 1 0 0 0,-12 1 0 0 0,-8 1 0 0 0,-9 3 0 0 0,-18 8 0 0 0,-21 2 0 0 0,-13 0 0 0 0,-18-1 0 0 0,-5-6 0 0 0,-5-4 0 0 0,-3-6 0 0 0,3-2 0 0 0,1-4 0 0 0,11-4 0 0 0,7-5 0 0 0,17-4 0 0 0,18-1 0 0 0,9-2 0 0 0,11-1 0 0 0,2 0 0 0 0,4 0 0 0 0,4 0 0 0 0,10-5 0 0 0,9-7 0 0 0,14-2 0 0 0,9-3 0 0 0,9-4 0 0 0,9 1 0 0 0,7-7 0 0 0,4-4 0 0 0,8-2 0 0 0,4 5 0 0 0,-1 2 0 0 0,4-1 0 0 0,6 0 0 0 0,0-2 0 0 0,2 0 0 0 0,3 4 0 0 0,-3 7 0 0 0,2 0 0 0 0,-4-1 0 0 0,-5-3 0 0 0,-5-3 0 0 0,-3 3 0 0 0,-3 5 0 0 0,-2 0 0 0 0,-1 3 0 0 0,0 5 0 0 0,-1 3 0 0 0,1 3 0 0 0,0 3 0 0 0,0 1 0 0 0,0 0 0 0 0,1 1 0 0 0,-1 0 0 0 0,12-6 0 0 0,9-2 0 0 0,1-5 0 0 0,2-1 0 0 0,4-4 0 0 0,1 2 0 0 0,3 2 0 0 0,0 5 0 0 0,1 2 0 0 0,6 3 0 0 0,-3 2 0 0 0,-8 1 0 0 0,-9 1 0 0 0,-7 0 0 0 0,-6-1 0 0 0,-15 1 0 0 0,-16-1 0 0 0,-16 1 0 0 0,-11-1 0 0 0,-8 5 0 0 0,-11 3 0 0 0,-3 4 0 0 0,-7 1 0 0 0,1-2 0 0 0,2-3 0 0 0,3 3 0 0 0,4 0 0 0 0,3 2 0 0 0,2 1 0 0 0,1-4 0 0 0,1 4 0 0 0,0-2 0 0 0,0-3 0 0 0,0 4 0 0 0,0-2 0 0 0,0 4 0 0 0,-1 4 0 0 0,1-1 0 0 0,-1 3 0 0 0,6 2 0 0 0,2-2 0 0 0,-1-5 0 0 0,-1 0 0 0 0,-1 4 0 0 0,-2 3 0 0 0,-1-2 0 0 0,-1 1 0 0 0,-7 2 0 0 0,5 3 0 0 0,1-3 0 0 0,2-7 0 0 0,5 1 0 0 0,2 2 0 0 0,5 3 0 0 0,1-2 0 0 0,2 1 0 0 0,-1 2 0 0 0,3 3 0 0 0,3 2 0 0 0,9-4 0 0 0,11-6 0 0 0,14-7 0 0 0,10-4 0 0 0,3-5 0 0 0,8-2 0 0 0,2-1 0 0 0,9-7 0 0 0,18-7 0 0 0,29-13 0 0 0,37-18 0 0 0,33-6 0 0 0,26-2 0 0 0,18 4 0 0 0,11 5 0 0 0,-5 4 0 0 0,-13 8 0 0 0,-8 11 0 0 0,-17 2 0 0 0,-12 0 0 0 0,-18 2 0 0 0,-25 5 0 0 0,-22 4 0 0 0,-25 3 0 0 0,-20 3 0 0 0,-16 2 0 0 0,-9 0 0 0 0,-12-5 0 0 0,-4-1 0 0 0,-6-6 0 0 0,-10-6 0 0 0,-13 0 0 0 0,-10 3 0 0 0,-7 4 0 0 0,-11 4 0 0 0,-10 3 0 0 0,-14 3 0 0 0,-13 0 0 0 0,-28 2 0 0 0,-35 11 0 0 0,-50 9 0 0 0,-54 12 0 0 0,-53 17 0 0 0,-21 6 0 0 0,4 9 0 0 0,17 0 0 0 0,35-6 0 0 0,40-2 0 0 0,12 1 0 0 0,36-4 0 0 0,41-12 0 0 0,37-7 0 0 0,29-9 0 0 0,20-4 0 0 0,10-6 0 0 0,7-5 0 0 0,2 1 0 0 0,4 4 0 0 0,12-1 0 0 0,12-3 0 0 0,18-4 0 0 0,9-2 0 0 0,17-3 0 0 0,11-2 0 0 0,6-1 0 0 0,10-1 0 0 0,7 1 0 0 0,2-1 0 0 0,9-5 0 0 0,4-7 0 0 0,9-13 0 0 0,8-7 0 0 0,6-4 0 0 0,-5 0 0 0 0,0-6 0 0 0,-4-1 0 0 0,2 1 0 0 0,-2-2 0 0 0,-3 0 0 0 0,-8-3 0 0 0,-6 7 0 0 0,-1-1 0 0 0,-1-5 0 0 0,2-4 0 0 0,-11-6 0 0 0,-2-4 0 0 0,-9 4 0 0 0,-12 4 0 0 0,-16 2 0 0 0,-15-2 0 0 0,-13 2 0 0 0,-9 4 0 0 0,-6 5 0 0 0,-8 10 0 0 0,-9 4 0 0 0,-7 7 0 0 0,-5 7 0 0 0,-9 7 0 0 0,-4 3 0 0 0,-6 3 0 0 0,-11 13 0 0 0,-18 4 0 0 0,-13 16 0 0 0,-14 25 0 0 0,-5 19 0 0 0,-1 2 0 0 0,1 5 0 0 0,13-1 0 0 0,12-3 0 0 0,15-10 0 0 0,13-11 0 0 0,11-15 0 0 0,6-10 0 0 0,5-4 0 0 0,3-2 0 0 0,6 0 0 0 0,1-5 0 0 0,5 0 0 0 0,6 1 0 0 0,4 3 0 0 0,10-3 0 0 0,9-1 0 0 0,9-3 0 0 0,7-5 0 0 0,9-5 0 0 0,10-4 0 0 0,8-3 0 0 0,1-2 0 0 0,-4-1 0 0 0,0-5 0 0 0,-2-2 0 0 0,-4 0 0 0 0,-5-4 0 0 0,2-5 0 0 0,6-6 0 0 0,-1-4 0 0 0,4 2 0 0 0,-3 1 0 0 0,-8-3 0 0 0,-6 5 0 0 0,-3 0 0 0 0,-7-2 0 0 0,-7-2 0 0 0,-7-3 0 0 0,-5-1 0 0 0,-15-2 0 0 0,-16 5 0 0 0,-9 2 0 0 0,-11 5 0 0 0,-18 5 0 0 0,-22 6 0 0 0,-23 4 0 0 0,-32 15 0 0 0,-36 15 0 0 0,-33 16 0 0 0,-18 11 0 0 0,-11 14 0 0 0,14 7 0 0 0,24-4 0 0 0,28-8 0 0 0,39-9 0 0 0,36-13 0 0 0,29-2 0 0 0,22-8 0 0 0,12-2 0 0 0,7-7 0 0 0,14-6 0 0 0,14-6 0 0 0,19-4 0 0 0,12-3 0 0 0,11-1 0 0 0,10-1 0 0 0,7-1 0 0 0,4 1 0 0 0,9 0 0 0 0,3-5 0 0 0,-1-2 0 0 0,4-4 0 0 0,1-7 0 0 0,2-5 0 0 0,10-4 0 0 0,6-3 0 0 0,3 4 0 0 0,7-4 0 0 0,8 2 0 0 0,5 1 0 0 0,6 6 0 0 0,-3 6 0 0 0,0 6 0 0 0,-4 4 0 0 0,-6 9 0 0 0,-16 5 0 0 0,-14-1 0 0 0,-10 6 0 0 0,-12-1 0 0 0,-11-1 0 0 0,-7 2 0 0 0,-7 0 0 0 0,-4-4 0 0 0,-1-2 0 0 0,-6 3 0 0 0,-2 0 0 0 0,-5 3 0 0 0,-5 5 0 0 0,-16 0 0 0 0,-19 3 0 0 0,-16 8 0 0 0,-30 21 0 0 0,-31 25 0 0 0,-43 32 0 0 0,-41 32 0 0 0,-40 20 0 0 0,-15 10 0 0 0,-6-1 0 0 0,17-19 0 0 0,13-22 0 0 0,27-29 0 0 0,39-24 0 0 0,35-20 0 0 0,24-19 0 0 0,22-10 0 0 0,18-9 0 0 0,10-7 0 0 0,19-6 0 0 0,17-2 0 0 0,15-3 0 0 0,17 0 0 0 0,9 1 0 0 0,8-1 0 0 0,9 1 0 0 0,-1-5 0 0 0,3-8 0 0 0,1-6 0 0 0,4-11 0 0 0,-5-6 0 0 0,5-7 0 0 0,9-8 0 0 0,9-6 0 0 0,7-4 0 0 0,0-3 0 0 0,2-1 0 0 0,-3 5 0 0 0,-11 7 0 0 0,-7 8 0 0 0,-15 6 0 0 0,-16 3 0 0 0,-4 10 0 0 0,-7 2 0 0 0,-9 1 0 0 0,-6-1 0 0 0,-6-3 0 0 0,-3-1 0 0 0,-8 4 0 0 0,-2 1 0 0 0,-7 4 0 0 0,-10 0 0 0 0,-8 4 0 0 0,-3 4 0 0 0,-1 4 0 0 0,-11 4 0 0 0,-13 2 0 0 0,-20 2 0 0 0,-23 1 0 0 0,-27 0 0 0 0,-41 5 0 0 0,-30 13 0 0 0,-8 9 0 0 0,-3 5 0 0 0,14 8 0 0 0,24-3 0 0 0,31-2 0 0 0,33-3 0 0 0,26-5 0 0 0,21-9 0 0 0,21-1 0 0 0,13-5 0 0 0,6 2 0 0 0,7 4 0 0 0,18-2 0 0 0,13-3 0 0 0,16-4 0 0 0,20-10 0 0 0,17-10 0 0 0,31-26 0 0 0,38-11 0 0 0,39-21 0 0 0,19-10 0 0 0,8-13 0 0 0,4-3 0 0 0,-16-1 0 0 0,-25 9 0 0 0,-29 19 0 0 0,-26 11 0 0 0,-21 9 0 0 0,-20 6 0 0 0,-17 6 0 0 0,-10 8 0 0 0,-9 8 0 0 0,-2-2 0 0 0,-3 1 0 0 0,1 4 0 0 0,-6 0 0 0 0,0 2 0 0 0,1 4 0 0 0,2 3 0 0 0,2 3 0 0 0,2 3 0 0 0,-4 6 0 0 0,-12 2 0 0 0,-9 7 0 0 0,-10 5 0 0 0,-5 5 0 0 0,-5-1 0 0 0,-7 1 0 0 0,1 2 0 0 0,-2 2 0 0 0,-7 7 0 0 0,-11 9 0 0 0,-8 8 0 0 0,-3 7 0 0 0,3 3 0 0 0,-1 9 0 0 0,-4 2 0 0 0,2-4 0 0 0,-1-4 0 0 0,3-2 0 0 0,10 0 0 0 0,6-5 0 0 0,3-8 0 0 0,2-6 0 0 0,5 1 0 0 0,2-8 0 0 0,4-5 0 0 0,0-2 0 0 0,3 0 0 0 0,4 0 0 0 0,3 0 0 0 0,4-10 0 0 0,8-9 0 0 0,3-11 0 0 0,1-12 0 0 0,4-4 0 0 0,0-4 0 0 0,4-4 0 0 0,-2-5 0 0 0,-2-1 0 0 0,-3-3 0 0 0,-4 0 0 0 0,-8 0 0 0 0,-9 5 0 0 0,-8 7 0 0 0,-6 8 0 0 0,-4 6 0 0 0,-3 4 0 0 0,-6 2 0 0 0,-3 7 0 0 0,1 3 0 0 0,1 0 0 0 0,3 3 0 0 0,1 6 0 0 0,-4-1 0 0 0,0 3 0 0 0,0-2 0 0 0,-3 1 0 0 0,5 3 0 0 0,-2 4 0 0 0,0-4 0 0 0,2-4 0 0 0,1-6 0 0 0,2-5 0 0 0,7 2 0 0 0,2 0 0 0 0,1-3 0 0 0,-2-1 0 0 0,-1-2 0 0 0,9-2 0 0 0,19-6 0 0 0,16-7 0 0 0,15-3 0 0 0,14-9 0 0 0,10-1 0 0 0,13-1 0 0 0,5-3 0 0 0,8-6 0 0 0,-11-4 0 0 0,-6 0 0 0 0,-2 6 0 0 0,-7 4 0 0 0,-13 0 0 0 0,-7 6 0 0 0,-10 1 0 0 0,-10 10 0 0 0,-12 13 0 0 0,-7 11 0 0 0,-2 15 0 0 0,-7 2 0 0 0,0 3 0 0 0,-4 1 0 0 0,1 0 0 0 0,3 1 0 0 0,4 5 0 0 0,4 1 0 0 0,2 0 0 0 0,2-1 0 0 0,1-3 0 0 0,6-1 0 0 0,2-1 0 0 0,5-6 0 0 0,7-14 0 0 0,4-9 0 0 0,-1-11 0 0 0,0-4 0 0 0,-3-7 0 0 0,1 1 0 0 0,-10 2 0 0 0,-11 4 0 0 0,-12 3 0 0 0,-9 3 0 0 0,-12 3 0 0 0,-6 1 0 0 0,-2 0 0 0 0,-5 1 0 0 0,0 5 0 0 0,-4 2 0 0 0,-4 5 0 0 0,-4 11 0 0 0,3 8 0 0 0,-1 3 0 0 0,-2 2 0 0 0,3 5 0 0 0,6 1 0 0 0,0 5 0 0 0,-3-1 0 0 0,2-3 0 0 0,10 3 0 0 0,6-2 0 0 0,3-2 0 0 0,1-4 0 0 0,6-2 0 0 0,7-2 0 0 0,6-2 0 0 0,17-6 0 0 0,6-3 0 0 0,8-4 0 0 0,11-7 0 0 0,5-5 0 0 0,9-3 0 0 0,1-4 0 0 0,5-1 0 0 0,4-1 0 0 0,-2-6 0 0 0,7-1 0 0 0,10-6 0 0 0,10-5 0 0 0,2-11 0 0 0,20-5 0 0 0,10-3 0 0 0,8-1 0 0 0,5 7 0 0 0,4 9 0 0 0,-3 8 0 0 0,-7 7 0 0 0,-13 4 0 0 0,-18 4 0 0 0,-13 1 0 0 0,-9 0 0 0 0,-9 1 0 0 0,-4-1 0 0 0,-5 0 0 0 0,-6 0 0 0 0,2-1 0 0 0,-1 1 0 0 0,-3-1 0 0 0,-3 0 0 0 0,-1 0 0 0 0,-13-1 0 0 0,-21 1 0 0 0,-17 0 0 0 0,-17 6 0 0 0,-19 18 0 0 0,-18 16 0 0 0,-14 18 0 0 0,-9 16 0 0 0,6 0 0 0 0,0 5 0 0 0,-2 6 0 0 0,4-2 0 0 0,10-2 0 0 0,6-11 0 0 0,16-11 0 0 0,4-10 0 0 0,12-8 0 0 0,5-11 0 0 0,9-5 0 0 0,2-6 0 0 0,-1-2 0 0 0,-3-3 0 0 0,-2 1 0 0 0,-3-1 0 0 0,-1-4 0 0 0,9-3 0 0 0,14-3 0 0 0,14-2 0 0 0,11-2 0 0 0,14 0 0 0 0,7-6 0 0 0,2-8 0 0 0,5-6 0 0 0,1-6 0 0 0,-3-4 0 0 0,3-2 0 0 0,-1-8 0 0 0,-4-6 0 0 0,-2-14 0 0 0,-3 5 0 0 0,-8-1 0 0 0,-9-1 0 0 0,-7-2 0 0 0,-7 4 0 0 0,-3 5 0 0 0,-9 11 0 0 0,-3 7 0 0 0,-5 9 0 0 0,-6 8 0 0 0,-11 7 0 0 0,-5 5 0 0 0,-3 2 0 0 0,1 2 0 0 0,0 1 0 0 0,-9-1 0 0 0,-8 1 0 0 0,-1 4 0 0 0,-1 8 0 0 0,-8 6 0 0 0,-3 1 0 0 0,3 1 0 0 0,-3 3 0 0 0,-1-3 0 0 0,5 1 0 0 0,3-5 0 0 0,0 2 0 0 0,0-4 0 0 0,5 2 0 0 0,6 2 0 0 0,6-1 0 0 0,5-4 0 0 0,4-5 0 0 0,7 1 0 0 0,4 5 0 0 0,10 0 0 0 0,14-4 0 0 0,18-3 0 0 0,12-3 0 0 0,11-9 0 0 0,10-3 0 0 0,2-1 0 0 0,2-4 0 0 0,10-7 0 0 0,4-5 0 0 0,7-5 0 0 0,7 3 0 0 0,1 0 0 0 0,-3-7 0 0 0,-4-3 0 0 0,-5-2 0 0 0,-8 1 0 0 0,-4 0 0 0 0,4 6 0 0 0,-3 4 0 0 0,-7-1 0 0 0,-6 6 0 0 0,-7-1 0 0 0,-4 5 0 0 0,-3 4 0 0 0,-2 6 0 0 0,-6-3 0 0 0,-2 1 0 0 0,0 1 0 0 0,2 3 0 0 0,2 2 0 0 0,-9 2 0 0 0,-14 6 0 0 0,-13 8 0 0 0,-10 12 0 0 0,-14 9 0 0 0,-7 3 0 0 0,-2-5 0 0 0,-5 4 0 0 0,-6 1 0 0 0,0 5 0 0 0,-7 7 0 0 0,-5 1 0 0 0,-9-9 0 0 0,-2 0 0 0 0,0-1 0 0 0,2-2 0 0 0,3-3 0 0 0,6-6 0 0 0,10-3 0 0 0,8-6 0 0 0,1-6 0 0 0,3-6 0 0 0,2 2 0 0 0,3-1 0 0 0,2-2 0 0 0,7 3 0 0 0,14 0 0 0 0,15-2 0 0 0,12-2 0 0 0,11-2 0 0 0,16-2 0 0 0,14-1 0 0 0,8-1 0 0 0,10 0 0 0 0,4 0 0 0 0,1-6 0 0 0,-3-8 0 0 0,3-6 0 0 0,0-11 0 0 0,-2-1 0 0 0,2 1 0 0 0,5-7 0 0 0,0-2 0 0 0,-3-5 0 0 0,-4 0 0 0 0,-4 1 0 0 0,-3 3 0 0 0,-1 9 0 0 0,-7 4 0 0 0,-9 6 0 0 0,-6 2 0 0 0,-6 5 0 0 0,-5 4 0 0 0,-12-2 0 0 0,-16-3 0 0 0,-21-5 0 0 0,-18 1 0 0 0,-15-2 0 0 0,-4-2 0 0 0,-11-3 0 0 0,-10-2 0 0 0,-16-2 0 0 0,-14-7 0 0 0,-18-2 0 0 0,-10 0 0 0 0,-5-4 0 0 0,-2-6 0 0 0,1 0 0 0 0,-10 3 0 0 0,9 4 0 0 0,6 4 0 0 0,15 3 0 0 0,15 2 0 0 0,20 7 0 0 0,19 7 0 0 0,13 9 0 0 0,11 4 0 0 0,6 5 0 0 0,9-3 0 0 0,14-7 0 0 0,14-1 0 0 0,17 2 0 0 0,11 2 0 0 0,17-2 0 0 0,22 0 0 0 0,15 3 0 0 0,27-4 0 0 0,21 1 0 0 0,11-4 0 0 0,7 2 0 0 0,7 2 0 0 0,3-3 0 0 0,13 2 0 0 0,27-3 0 0 0,23 1 0 0 0,23 3 0 0 0,14 3 0 0 0,7 3 0 0 0,7 3 0 0 0,-16 1 0 0 0,-18 7 0 0 0,-23 2 0 0 0,-33-1 0 0 0,-30 0 0 0 0,-31-3 0 0 0,-26-1 0 0 0,-24-2 0 0 0,-19 0 0 0 0,-14-1 0 0 0,-14-6 0 0 0,-17-1 0 0 0,-11-6 0 0 0,-16-1 0 0 0,-11 3 0 0 0,-6 3 0 0 0,-9 2 0 0 0,-9-2 0 0 0,-17-6 0 0 0,-36-1 0 0 0,-55 3 0 0 0,-74 2 0 0 0,-62 5 0 0 0,-32 7 0 0 0,1 9 0 0 0,29 14 0 0 0,42 3 0 0 0,43 2 0 0 0,46-4 0 0 0,34-7 0 0 0,24-6 0 0 0,13 0 0 0 0,17-2 0 0 0,17-3 0 0 0,13-3 0 0 0,9-2 0 0 0,0-2 0 0 0,1-1 0 0 0,2 0 0 0 0,1-1 0 0 0,1 1 0 0 0,1-1 0 0 0,0 7 0 0 0,1 6 0 0 0,0 2 0 0 0,10-1 0 0 0,16-3 0 0 0,19-4 0 0 0,18-2 0 0 0,22-2 0 0 0,17-1 0 0 0,19-7 0 0 0,12-2 0 0 0,10-11 0 0 0,19-7 0 0 0,16-6 0 0 0,22-2 0 0 0,15-12 0 0 0,21-4 0 0 0,20-4 0 0 0,-1 1 0 0 0,-4 4 0 0 0,-12 0 0 0 0,-25 7 0 0 0,-21 7 0 0 0,-27 2 0 0 0,-25 8 0 0 0,-20 2 0 0 0,-19-1 0 0 0,-17-1 0 0 0,-11 3 0 0 0,-8 0 0 0 0,-3-1 0 0 0,-3-4 0 0 0,-5-1 0 0 0,-6-3 0 0 0,-13 0 0 0 0,-11 4 0 0 0,-17 7 0 0 0,-9 7 0 0 0,-4 5 0 0 0,-8 5 0 0 0,-1 2 0 0 0,-15 2 0 0 0,-14 0 0 0 0,-27 1 0 0 0,-41-1 0 0 0,-57 0 0 0 0,-55 5 0 0 0,-34 13 0 0 0,4 8 0 0 0,18 0 0 0 0,42 1 0 0 0,44-4 0 0 0,47-7 0 0 0,34-6 0 0 0,30 1 0 0 0,26 4 0 0 0,15-1 0 0 0,8-3 0 0 0,6 2 0 0 0,12-1 0 0 0,12 2 0 0 0,10-1 0 0 0,7-3 0 0 0,5-3 0 0 0,8-4 0 0 0,8-1 0 0 0,14-2 0 0 0,12-1 0 0 0,16-1 0 0 0,15 0 0 0 0,29 1 0 0 0,19-6 0 0 0,34-2 0 0 0,24-5 0 0 0,3-5 0 0 0,-5-6 0 0 0,-1 1 0 0 0,-13-1 0 0 0,-17-1 0 0 0,-22 3 0 0 0,-27 5 0 0 0,-23 0 0 0 0,-19 3 0 0 0,-24-1 0 0 0,-12 1 0 0 0,-8 3 0 0 0,-6 4 0 0 0,-4 3 0 0 0,-12 2 0 0 0,-16 1 0 0 0,-14 7 0 0 0,-10 2 0 0 0,-14 5 0 0 0,-17 12 0 0 0,-27 12 0 0 0,-46 28 0 0 0,-73 36 0 0 0,-80 34 0 0 0,-55 27 0 0 0,-20 9 0 0 0,11-15 0 0 0,30-21 0 0 0,40-19 0 0 0,45-27 0 0 0,43-25 0 0 0,42-22 0 0 0,34-14 0 0 0,24-10 0 0 0,15-10 0 0 0,8-5 0 0 0,9-3 0 0 0,7-2 0 0 0,6-1 0 0 0,15 1 0 0 0,17 0 0 0 0,20 1 0 0 0,14 0 0 0 0,18 0 0 0 0,18 1 0 0 0,21 0 0 0 0,12-5 0 0 0,12-8 0 0 0,25-12 0 0 0,30-8 0 0 0,48-9 0 0 0,31-9 0 0 0,25-1 0 0 0,22 3 0 0 0,0 4 0 0 0,-4 10 0 0 0,-18 11 0 0 0,-27 9 0 0 0,-32 7 0 0 0,-35 6 0 0 0,-25 2 0 0 0,-21 2 0 0 0,-22 0 0 0 0,-11 0 0 0 0,-7-1 0 0 0,-5 0 0 0 0,-13 0 0 0 0,-12-1 0 0 0,-11 0 0 0 0,-7 0 0 0 0,-5 0 0 0 0,-9-5 0 0 0,-14-3 0 0 0,-20 1 0 0 0,-20 2 0 0 0,-17 0 0 0 0,-16 3 0 0 0,-21-5 0 0 0,-35-1 0 0 0,-52 1 0 0 0,-82 2 0 0 0,-69 1 0 0 0,-36 2 0 0 0,-7 1 0 0 0,25 0 0 0 0,47 2 0 0 0,52-1 0 0 0,49 0 0 0 0,47 0 0 0 0,30 1 0 0 0,18-1 0 0 0,20 0 0 0 0,11 0 0 0 0,11 0 0 0 0,4 0 0 0 0,-7 0 0 0 0,1 0 0 0 0,-7 0 0 0 0,-10 0 0 0 0,3 0 0 0 0,-5 0 0 0 0,6 0 0 0 0,-3 0 0 0 0,0 0 0 0 0,6 0 0 0 0,4 0 0 0 0,6 0 0 0 0,1 0 0 0 0,5 0 0 0 0,16 0 0 0 0,19 0 0 0 0,23 0 0 0 0,21-6 0 0 0,17-1 0 0 0,16 0 0 0 0,21 1 0 0 0,17-3 0 0 0,8-7 0 0 0,3-5 0 0 0,4 1 0 0 0,10-3 0 0 0,6-2 0 0 0,19-2 0 0 0,22 3 0 0 0,27 0 0 0 0,18 4 0 0 0,10 6 0 0 0,11 5 0 0 0,15 4 0 0 0,8 3 0 0 0,-1 7 0 0 0,-7 14 0 0 0,-7 4 0 0 0,-13 3 0 0 0,-19-2 0 0 0,-34-6 0 0 0,-26-5 0 0 0,-23-6 0 0 0,-22-3 0 0 0,-20-3 0 0 0,-13-1 0 0 0,-15-1 0 0 0,-6-1 0 0 0,-8 1 0 0 0,0 1 0 0 0,-4-1 0 0 0,-8-5 0 0 0,-5-1 0 0 0,-3 0 0 0 0,-6-5 0 0 0,-6-5 0 0 0,-6-5 0 0 0,-11 1 0 0 0,-16 4 0 0 0,-10 4 0 0 0,-7 6 0 0 0,-8-3 0 0 0,-2 1 0 0 0,-17 2 0 0 0,-19 2 0 0 0,-19-3 0 0 0,-20-1 0 0 0,-17 1 0 0 0,-14 2 0 0 0,-8 3 0 0 0,0 1 0 0 0,-1 1 0 0 0,10 1 0 0 0,9 0 0 0 0,16 0 0 0 0,8 0 0 0 0,6 1 0 0 0,12-1 0 0 0,10 6 0 0 0,10 1 0 0 0,13 6 0 0 0,0 0 0 0 0,6-2 0 0 0,7-3 0 0 0,2-3 0 0 0,-2-2 0 0 0,3-1 0 0 0,-2 4 0 0 0,2 1 0 0 0,-1 5 0 0 0,-4 0 0 0 0,2-1 0 0 0,5 2 0 0 0,4-1 0 0 0,4-2 0 0 0,4-3 0 0 0,1-2 0 0 0,2-3 0 0 0,5 4 0 0 0,3 2 0 0 0,10-2 0 0 0,14-1 0 0 0,17-1 0 0 0,12-2 0 0 0,17-1 0 0 0,24 5 0 0 0,15 1 0 0 0,16 0 0 0 0,14-2 0 0 0,8-1 0 0 0,-5-2 0 0 0,-1-1 0 0 0,3 0 0 0 0,2-7 0 0 0,-3-2 0 0 0,1-4 0 0 0,-4-2 0 0 0,-4 3 0 0 0,-6-3 0 0 0,-3 1 0 0 0,-9 3 0 0 0,-14 3 0 0 0,-10 3 0 0 0,-1 2 0 0 0,0 1 0 0 0,-7 1 0 0 0,-8 0 0 0 0,-8 7 0 0 0,-6 0 0 0 0,-4 7 0 0 0,-3-1 0 0 0,-2-2 0 0 0,-11-3 0 0 0,-15-2 0 0 0,-19-3 0 0 0,-18 4 0 0 0,-21 0 0 0 0,-23 5 0 0 0,-32 18 0 0 0,-36 8 0 0 0,-33 9 0 0 0,-36 13 0 0 0,-20 8 0 0 0,-4-3 0 0 0,10-6 0 0 0,17-14 0 0 0,22-8 0 0 0,20-11 0 0 0,17-5 0 0 0,17-5 0 0 0,10 0 0 0 0,3-3 0 0 0,1-3 0 0 0,-8 2 0 0 0,2-2 0 0 0,0 4 0 0 0,-1 0 0 0 0,0 2 0 0 0,-2-1 0 0 0,5-4 0 0 0,2-3 0 0 0,-1-3 0 0 0,9-2 0 0 0,8-2 0 0 0,10 4 0 0 0,17 2 0 0 0,10-1 0 0 0,6-1 0 0 0,8-1 0 0 0,8-2 0 0 0,6-1 0 0 0,5-1 0 0 0,3 6 0 0 0,7 7 0 0 0,13 1 0 0 0,15 4 0 0 0,18-2 0 0 0,16-2 0 0 0,25 1 0 0 0,24-2 0 0 0,14-3 0 0 0,18-3 0 0 0,5-3 0 0 0,11-2 0 0 0,14-7 0 0 0,23-14 0 0 0,36-9 0 0 0,40-5 0 0 0,32-3 0 0 0,47-11 0 0 0,35-4 0 0 0,11-5 0 0 0,-2 3 0 0 0,-8 10 0 0 0,-27 6 0 0 0,-15 10 0 0 0,-22 10 0 0 0,-19 7 0 0 0,-16 6 0 0 0,-15 3 0 0 0,-27 2 0 0 0,-29-5 0 0 0,-36-1 0 0 0,-27-1 0 0 0,-20-4 0 0 0,-16 0 0 0 0,-18 1 0 0 0,-17 2 0 0 0,-12 2 0 0 0,-9 3 0 0 0,-4 1 0 0 0,-2 0 0 0 0,-13 1 0 0 0,-13 1 0 0 0,-14-1 0 0 0,-10 1 0 0 0,-14-1 0 0 0,-16 0 0 0 0,-23 6 0 0 0,-38 7 0 0 0,-43 12 0 0 0,-63 19 0 0 0,-55 19 0 0 0,-48 9 0 0 0,-36 9 0 0 0,-12-3 0 0 0,0 1 0 0 0,8-13 0 0 0,15-11 0 0 0,22-11 0 0 0,33-12 0 0 0,37-6 0 0 0,41-7 0 0 0,39-2 0 0 0,32-3 0 0 0,24 1 0 0 0,15-2 0 0 0,8-3 0 0 0,4-4 0 0 0,0-2 0 0 0,5-2 0 0 0,-1-1 0 0 0,-1-1 0 0 0,8-1 0 0 0,7 0 0 0 0,9 1 0 0 0,11-1 0 0 0,8 1 0 0 0,6 0 0 0 0,4 0 0 0 0,3 0 0 0 0,0 0 0 0 0,11 0 0 0 0,15 0 0 0 0,19 0 0 0 0,13 0 0 0 0,13 0 0 0 0,16 0 0 0 0,15 0 0 0 0,18 0 0 0 0,10 0 0 0 0,11 0 0 0 0,3 0 0 0 0,4 0 0 0 0,11 0 0 0 0,4 0 0 0 0,4-6 0 0 0,16-7 0 0 0,21-1 0 0 0,21-4 0 0 0,20-5 0 0 0,14-3 0 0 0,1-4 0 0 0,-11 4 0 0 0,-21 1 0 0 0,-26 4 0 0 0,-21 7 0 0 0,-19 4 0 0 0,-10 5 0 0 0,-19 3 0 0 0,-11 2 0 0 0,-10 1 0 0 0,-2 0 0 0 0,-3 0 0 0 0,-10 0 0 0 0,-9-1 0 0 0,-5 1 0 0 0,-4-1 0 0 0,0 0 0 0 0,-3 0 0 0 0,-3 6 0 0 0,-3 1 0 0 0,-3 0 0 0 0,-2-1 0 0 0,-1-2 0 0 0,-1-2 0 0 0,-6-6 0 0 0,-12-3 0 0 0,-15-6 0 0 0,-12-5 0 0 0,-16-1 0 0 0,-13-2 0 0 0,-16-3 0 0 0,-16-3 0 0 0,-16 3 0 0 0,-27 5 0 0 0,-37 7 0 0 0,-43 4 0 0 0,-49 5 0 0 0,-48 2 0 0 0,-42 7 0 0 0,-18 2 0 0 0,12 6 0 0 0,26 5 0 0 0,38 6 0 0 0,50 4 0 0 0,42-3 0 0 0,41-1 0 0 0,29 2 0 0 0,17 1 0 0 0,21-4 0 0 0,17-6 0 0 0,14-1 0 0 0,9-3 0 0 0,6-4 0 0 0,2 2 0 0 0,7 5 0 0 0,13-2 0 0 0,13-2 0 0 0,12-4 0 0 0,9 3 0 0 0,11-2 0 0 0,17-2 0 0 0,10-2 0 0 0,17-2 0 0 0,17-3 0 0 0,20-5 0 0 0,18-9 0 0 0,19-8 0 0 0,23 1 0 0 0,20-3 0 0 0,20-2 0 0 0,14-3 0 0 0,-6 3 0 0 0,-7 1 0 0 0,-14 4 0 0 0,-12 6 0 0 0,-12 4 0 0 0,-14 5 0 0 0,-13 3 0 0 0,-10 2 0 0 0,-18 1 0 0 0,-14 0 0 0 0,-20 0 0 0 0,-14 0 0 0 0,-8-1 0 0 0,-12 1 0 0 0,-3-1 0 0 0,-5 0 0 0 0,0 0 0 0 0,-3 0 0 0 0,-3 0 0 0 0,-3 0 0 0 0,-3 0 0 0 0,-2 0 0 0 0,-1 0 0 0 0,-1 5 0 0 0,-6 8 0 0 0,-12 2 0 0 0,-15-3 0 0 0,-12-7 0 0 0,-21-6 0 0 0,-27-2 0 0 0,-30-7 0 0 0,-45-1 0 0 0,-48-4 0 0 0,-38 0 0 0 0,-30 3 0 0 0,-6 3 0 0 0,2 4 0 0 0,17 2 0 0 0,16 1 0 0 0,23 8 0 0 0,30 2 0 0 0,27-1 0 0 0,21 0 0 0 0,25-3 0 0 0,14-1 0 0 0,3-1 0 0 0,10-2 0 0 0,7 0 0 0 0,7 0 0 0 0,3 0 0 0 0,-1 0 0 0 0,3 5 0 0 0,-1 2 0 0 0,-7 5 0 0 0,-6 1 0 0 0,-3-2 0 0 0,6 3 0 0 0,6-1 0 0 0,9-3 0 0 0,5 2 0 0 0,6 0 0 0 0,2 3 0 0 0,8 4 0 0 0,7 5 0 0 0,14-2 0 0 0,17 1 0 0 0,14 2 0 0 0,12 3 0 0 0,17 1 0 0 0,5-4 0 0 0,8 0 0 0 0,9 1 0 0 0,4 1 0 0 0,-3-4 0 0 0,-2 1 0 0 0,2-5 0 0 0,-6 0 0 0 0,1 2 0 0 0,-1-1 0 0 0,3-6 0 0 0,-4-4 0 0 0,-4-4 0 0 0,-8-3 0 0 0,-2-2 0 0 0,5-2 0 0 0,-2 1 0 0 0,-1-1 0 0 0,-4 0 0 0 0,5 0 0 0 0,3 1 0 0 0,3-6 0 0 0,0-2 0 0 0,0 1 0 0 0,-5-4 0 0 0,4 0 0 0 0,1 1 0 0 0,-5 3 0 0 0,-1-3 0 0 0,5 1 0 0 0,-3 0 0 0 0,6-2 0 0 0,1 0 0 0 0,-6-4 0 0 0,-1 1 0 0 0,-1 3 0 0 0,0-2 0 0 0,1 1 0 0 0,1-4 0 0 0,1 2 0 0 0,1 3 0 0 0,0 4 0 0 0,0 2 0 0 0,0 3 0 0 0,1 1 0 0 0,-1 1 0 0 0,6 0 0 0 0,-4 1 0 0 0,3 0 0 0 0,1-1 0 0 0,-6 0 0 0 0,3 1 0 0 0,0 4 0 0 0,-5 3 0 0 0,-3-1 0 0 0,0 4 0 0 0,-5 0 0 0 0,-6-1 0 0 0,-1-3 0 0 0,3-3 0 0 0,-2-1 0 0 0,-3-2 0 0 0,1-1 0 0 0,-2 0 0 0 0,3-1 0 0 0,4 1 0 0 0,4-1 0 0 0,-1 1 0 0 0,-5 0 0 0 0,0 5 0 0 0,-3 3 0 0 0,2-1 0 0 0,3-2 0 0 0,-1-1 0 0 0,-4-1 0 0 0,-4-2 0 0 0,-5 0 0 0 0,-2-1 0 0 0,-14-6 0 0 0,-15-2 0 0 0,-15-5 0 0 0,-11 0 0 0 0,-14-4 0 0 0,-7 2 0 0 0,-2 2 0 0 0,-10 5 0 0 0,-8 2 0 0 0,1-2 0 0 0,0-1 0 0 0,-2-3 0 0 0,4-1 0 0 0,1-2 0 0 0,-1 0 0 0 0,-2-3 0 0 0,3 3 0 0 0,6 3 0 0 0,1 3 0 0 0,8-1 0 0 0,11-6 0 0 0,-1-4 0 0 0,1 0 0 0 0,-2 4 0 0 0,6-1 0 0 0,1-3 0 0 0,0 1 0 0 0,-2 5 0 0 0,-2-1 0 0 0,4-4 0 0 0,1 2 0 0 0,-1 3 0 0 0,4-1 0 0 0,0 2 0 0 0,-3-3 0 0 0,-2 2 0 0 0,-2-2 0 0 0,-2 1 0 0 0,4-2 0 0 0,1 1 0 0 0,4-1 0 0 0,12 2 0 0 0,8 8 0 0 0,-8 7 0 0 0,-13 2 0 0 0,-14 7 0 0 0,-12 2 0 0 0,-20 4 0 0 0,-20 5 0 0 0,-13 0 0 0 0,-4 2 0 0 0,-8-4 0 0 0,5-4 0 0 0,-2 1 0 0 0,2 4 0 0 0,2 3 0 0 0,9-1 0 0 0,3-5 0 0 0,7 1 0 0 0,13-2 0 0 0,2 1 0 0 0,3-2 0 0 0,7-3 0 0 0,8-4 0 0 0,3-2 0 0 0,5 2 0 0 0,4 1 0 0 0,-2 5 0 0 0,1-1 0 0 0,3 4 0 0 0,2-1 0 0 0,2-3 0 0 0,2 2 0 0 0,1-2 0 0 0,0-2 0 0 0,1-4 0 0 0,0-2 0 0 0,6 4 0 0 0,-5 0 0 0 0,-1-1 0 0 0,-8-2 0 0 0,4 4 0 0 0,3 0 0 0 0,0-1 0 0 0,1-2 0 0 0,1-2 0 0 0,-6 4 0 0 0,-3 0 0 0 0,-4-1 0 0 0,-1-1 0 0 0,1-3 0 0 0,3 0 0 0 0,3-2 0 0 0,3 4 0 0 0,6 8 0 0 0,9 7 0 0 0,14-1 0 0 0,12-2 0 0 0,12-5 0 0 0,13 1 0 0 0,7-1 0 0 0,14-4 0 0 0,14 4 0 0 0,8-1 0 0 0,7-3 0 0 0,7-1 0 0 0,-1-4 0 0 0,2-1 0 0 0,7-6 0 0 0,16-4 0 0 0,5-10 0 0 0,5-9 0 0 0,-2-4 0 0 0,1-3 0 0 0,-4-7 0 0 0,1-2 0 0 0,-8 1 0 0 0,-13 8 0 0 0,-11 4 0 0 0,-10-5 0 0 0,-6 0 0 0 0,-15-2 0 0 0,-6 7 0 0 0,-5 3 0 0 0,-11 0 0 0 0,-5-1 0 0 0,3 4 0 0 0,3 2 0 0 0,0-3 0 0 0,1 5 0 0 0,-1 4 0 0 0,0 6 0 0 0,-1 4 0 0 0,0-2 0 0 0,0 0 0 0 0,0 1 0 0 0,-1 3 0 0 0,1 1 0 0 0,-1 1 0 0 0,1 2 0 0 0,5-1 0 0 0,7 2 0 0 0,8-1 0 0 0,-1 0 0 0 0,-2 1 0 0 0,0-1 0 0 0,-2 0 0 0 0,1 0 0 0 0,-1 0 0 0 0,-5 0 0 0 0,3 0 0 0 0,4 0 0 0 0,-1 0 0 0 0,-3 0 0 0 0,-4 0 0 0 0,-3 0 0 0 0,-4 0 0 0 0,-1 0 0 0 0,-1 0 0 0 0,-1 0 0 0 0,-1 0 0 0 0,1 0 0 0 0,0 0 0 0 0,0 0 0 0 0,-5 6 0 0 0,-7 7 0 0 0,-8 6 0 0 0,-10 2 0 0 0,-12-5 0 0 0,-4-4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13:27:26.7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6205 4528 16383 0 0,'7'0'0'0'0,"7"0"0"0"0,9 0 0 0 0,6 0 0 0 0,5 0 0 0 0,3 0 0 0 0,1 0 0 0 0,1 0 0 0 0,-1 0 0 0 0,1 0 0 0 0,-1 0 0 0 0,0 0 0 0 0,5 0 0 0 0,3 0 0 0 0,-1 0 0 0 0,-1 0 0 0 0,-2 0 0 0 0,-3 0 0 0 0,0 0 0 0 0,-1 0 0 0 0,-1 0 0 0 0,0 0 0 0 0,-1 0 0 0 0,1 0 0 0 0,6 0 0 0 0,9 0 0 0 0,1 0 0 0 0,5-6 0 0 0,-1-3 0 0 0,2 1 0 0 0,-3 2 0 0 0,-4 1 0 0 0,-5 2 0 0 0,-10 8 0 0 0,-18 9 0 0 0,-19 3 0 0 0,-21-2 0 0 0,-14-4 0 0 0,-14-3 0 0 0,-4-4 0 0 0,-6-1 0 0 0,0-3 0 0 0,-2 0 0 0 0,4 0 0 0 0,-3-1 0 0 0,4 0 0 0 0,11 7 0 0 0,1 2 0 0 0,1 6 0 0 0,1 1 0 0 0,3-2 0 0 0,0-4 0 0 0,-5 3 0 0 0,-1 7 0 0 0,0-1 0 0 0,2 3 0 0 0,1-2 0 0 0,3-4 0 0 0,0-5 0 0 0,2 2 0 0 0,0 0 0 0 0,0 3 0 0 0,0 0 0 0 0,0-3 0 0 0,7 2 0 0 0,14 0 0 0 0,16-3 0 0 0,15-4 0 0 0,11-2 0 0 0,7-3 0 0 0,5-1 0 0 0,8-1 0 0 0,9 0 0 0 0,7-1 0 0 0,1-6 0 0 0,1-2 0 0 0,-4-5 0 0 0,-5-2 0 0 0,-6 4 0 0 0,-5-4 0 0 0,-4 2 0 0 0,-9-4 0 0 0,-2 1 0 0 0,-1 5 0 0 0,-5 9 0 0 0,-13 6 0 0 0,-14 2 0 0 0,-12 7 0 0 0,-11 1 0 0 0,-6-2 0 0 0,-5-2 0 0 0,-1-3 0 0 0,-1-3 0 0 0,0-1 0 0 0,1-1 0 0 0,0-2 0 0 0,-5 1 0 0 0,-2-1 0 0 0,-6 1 0 0 0,0-1 0 0 0,3 1 0 0 0,2 0 0 0 0,4 0 0 0 0,3 6 0 0 0,7 9 0 0 0,11 8 0 0 0,14 0 0 0 0,15-4 0 0 0,13-5 0 0 0,9-5 0 0 0,19-11 0 0 0,26-17 0 0 0,20-11 0 0 0,13-15 0 0 0,6-4 0 0 0,-8 5 0 0 0,-11-2 0 0 0,-14 0 0 0 0,-15 8 0 0 0,-11 4 0 0 0,-10 8 0 0 0,1 2 0 0 0,-1-1 0 0 0,-1-3 0 0 0,-3-2 0 0 0,-7-4 0 0 0,-3 5 0 0 0,-1 1 0 0 0,2 5 0 0 0,-5 1 0 0 0,-7-3 0 0 0,0 3 0 0 0,3-1 0 0 0,-3 9 0 0 0,-10 8 0 0 0,-7 11 0 0 0,-10 10 0 0 0,-10 4 0 0 0,-9 10 0 0 0,-5 8 0 0 0,-4 9 0 0 0,-8-3 0 0 0,-10-3 0 0 0,-2 5 0 0 0,-3 1 0 0 0,-5-1 0 0 0,-5-2 0 0 0,5-1 0 0 0,5-3 0 0 0,1-1 0 0 0,4 0 0 0 0,4-7 0 0 0,5-9 0 0 0,10-2 0 0 0,-1-4 0 0 0,-2 1 0 0 0,0-1 0 0 0,0 1 0 0 0,0-1 0 0 0,0-3 0 0 0,1-4 0 0 0,-1-4 0 0 0,1-3 0 0 0,13-1 0 0 0,16-1 0 0 0,16-1 0 0 0,13 0 0 0 0,10 1 0 0 0,5-7 0 0 0,3-8 0 0 0,8-14 0 0 0,2-3 0 0 0,-2-1 0 0 0,-1-9 0 0 0,-3 4 0 0 0,4-5 0 0 0,-6-7 0 0 0,-4 4 0 0 0,-1 4 0 0 0,-1 3 0 0 0,-7 1 0 0 0,-7 2 0 0 0,-8 0 0 0 0,-12 6 0 0 0,-13 8 0 0 0,-10 15 0 0 0,-15 7 0 0 0,-6 12 0 0 0,-4 2 0 0 0,2 0 0 0 0,0 3 0 0 0,3-1 0 0 0,2 3 0 0 0,1-2 0 0 0,1-3 0 0 0,-5-5 0 0 0,-3-3 0 0 0,2-3 0 0 0,0-2 0 0 0,3 5 0 0 0,1 2 0 0 0,2 5 0 0 0,0 1 0 0 0,1 4 0 0 0,6 6 0 0 0,3 5 0 0 0,-1-3 0 0 0,5 1 0 0 0,7 2 0 0 0,11-4 0 0 0,15-6 0 0 0,11-7 0 0 0,8-5 0 0 0,7-3 0 0 0,3-3 0 0 0,1-2 0 0 0,1 0 0 0 0,-1 0 0 0 0,0 0 0 0 0,0 0 0 0 0,-1 0 0 0 0,-1-5 0 0 0,7-3 0 0 0,1-5 0 0 0,7-8 0 0 0,0 2 0 0 0,-3-10 0 0 0,-2-6 0 0 0,2 4 0 0 0,-6 0 0 0 0,-5 0 0 0 0,-2-1 0 0 0,-1 4 0 0 0,-7 2 0 0 0,-1-1 0 0 0,1 4 0 0 0,-5 0 0 0 0,-6-3 0 0 0,-12 4 0 0 0,-13 6 0 0 0,-18 11 0 0 0,-17 8 0 0 0,-15 9 0 0 0,-9 9 0 0 0,-12 8 0 0 0,-6-1 0 0 0,6 1 0 0 0,3-4 0 0 0,2 0 0 0 0,8-4 0 0 0,8-6 0 0 0,8-4 0 0 0,0-5 0 0 0,-5 4 0 0 0,8 6 0 0 0,5 1 0 0 0,4 3 0 0 0,-5 6 0 0 0,5 4 0 0 0,3-2 0 0 0,1 0 0 0 0,6 2 0 0 0,8 2 0 0 0,7 3 0 0 0,7 1 0 0 0,3 1 0 0 0,3 1 0 0 0,7-5 0 0 0,9-3 0 0 0,8 0 0 0 0,7 2 0 0 0,3 2 0 0 0,4-5 0 0 0,0-7 0 0 0,7-7 0 0 0,2-6 0 0 0,0-4 0 0 0,-3-3 0 0 0,-1-2 0 0 0,3-7 0 0 0,2-2 0 0 0,4-5 0 0 0,0-7 0 0 0,-3 0 0 0 0,-3-2 0 0 0,-10-3 0 0 0,-4 2 0 0 0,-1 0 0 0 0,0-2 0 0 0,1-4 0 0 0,1 5 0 0 0,-4-1 0 0 0,-8-1 0 0 0,-7-3 0 0 0,-6-2 0 0 0,-4-2 0 0 0,-3-1 0 0 0,-8 6 0 0 0,-9 1 0 0 0,-9 5 0 0 0,-5 8 0 0 0,-5 6 0 0 0,-8 4 0 0 0,-4 4 0 0 0,-6 2 0 0 0,-1 1 0 0 0,3 1 0 0 0,4-1 0 0 0,3 6 0 0 0,3 2 0 0 0,2 0 0 0 0,2-3 0 0 0,0 5 0 0 0,7 7 0 0 0,2 0 0 0 0,5 3 0 0 0,8 5 0 0 0,5 4 0 0 0,5 3 0 0 0,4 2 0 0 0,7 2 0 0 0,10-5 0 0 0,8-3 0 0 0,6-5 0 0 0,11-7 0 0 0,11-7 0 0 0,3-5 0 0 0,18-15 0 0 0,14-20 0 0 0,6-3 0 0 0,-6 2 0 0 0,-13 2 0 0 0,-12-2 0 0 0,-10-1 0 0 0,-8 4 0 0 0,-4 8 0 0 0,-10 0 0 0 0,-4-3 0 0 0,1 4 0 0 0,-5-3 0 0 0,-6-3 0 0 0,-5-4 0 0 0,-12 3 0 0 0,-17 6 0 0 0,-13 7 0 0 0,-7 4 0 0 0,-3 5 0 0 0,-2 3 0 0 0,1 2 0 0 0,1 0 0 0 0,1 0 0 0 0,2 0 0 0 0,0 6 0 0 0,0 2 0 0 0,8 6 0 0 0,1 0 0 0 0,0 4 0 0 0,5 5 0 0 0,6 5 0 0 0,7 3 0 0 0,4 3 0 0 0,5 2 0 0 0,1 1 0 0 0,2 0 0 0 0,6 0 0 0 0,3 0 0 0 0,6-6 0 0 0,5-9 0 0 0,7-9 0 0 0,5-6 0 0 0,2-4 0 0 0,2-4 0 0 0,1-7 0 0 0,1-10 0 0 0,5-13 0 0 0,-3-9 0 0 0,2-10 0 0 0,8-10 0 0 0,1-13 0 0 0,4-7 0 0 0,-7-3 0 0 0,-6 6 0 0 0,-10 10 0 0 0,-10 9 0 0 0,-4 16 0 0 0,-4 7 0 0 0,-5 3 0 0 0,-11 8 0 0 0,-17 7 0 0 0,-6 13 0 0 0,-5 6 0 0 0,-11 4 0 0 0,-4 6 0 0 0,-7 1 0 0 0,-2 5 0 0 0,-11 17 0 0 0,0 10 0 0 0,4-3 0 0 0,6-10 0 0 0,6-3 0 0 0,11-1 0 0 0,5 1 0 0 0,9 2 0 0 0,7 2 0 0 0,8 1 0 0 0,4 1 0 0 0,3 1 0 0 0,2 0 0 0 0,7 1 0 0 0,8-7 0 0 0,8-8 0 0 0,6-9 0 0 0,5-6 0 0 0,2-10 0 0 0,1-6 0 0 0,-6-8 0 0 0,-1 0 0 0 0,-1 2 0 0 0,-5 3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3T18:53:29.8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20834 10986 16383 0 0,'-11'-6'0'0'0,"-15"-7"0"0"0,-8-7 0 0 0,-10-5 0 0 0,-8-5 0 0 0,-1 3 0 0 0,8 1 0 0 0,7-6 0 0 0,-1 2 0 0 0,0 0 0 0 0,6 1 0 0 0,4-1 0 0 0,7-1 0 0 0,2-1 0 0 0,-2 6 0 0 0,-3 1 0 0 0,4-1 0 0 0,4-1 0 0 0,1 4 0 0 0,2 11 0 0 0,9 14 0 0 0,12 6 0 0 0,9 7 0 0 0,3 7 0 0 0,3-1 0 0 0,3 2 0 0 0,-2 3 0 0 0,6 2 0 0 0,3 2 0 0 0,2 1 0 0 0,7 2 0 0 0,1 5 0 0 0,-1-3 0 0 0,4-8 0 0 0,0-3 0 0 0,-2 1 0 0 0,-4 0 0 0 0,-1-3 0 0 0,-3-5 0 0 0,-2-1 0 0 0,0-3 0 0 0,-6 3 0 0 0,-3-2 0 0 0,1-4 0 0 0,2-3 0 0 0,-5-8 0 0 0,-10-4 0 0 0,-14-2 0 0 0,-11 1 0 0 0,-10-4 0 0 0,-6 0 0 0 0,-9-5 0 0 0,-4 1 0 0 0,-6 3 0 0 0,0-3 0 0 0,-3 2 0 0 0,-4 2 0 0 0,2 3 0 0 0,-1 3 0 0 0,3 2 0 0 0,-7-4 0 0 0,-4-2 0 0 0,3 2 0 0 0,0 1 0 0 0,5 1 0 0 0,6-3 0 0 0,5-2 0 0 0,5 2 0 0 0,3-4 0 0 0,3 0 0 0 0,0 2 0 0 0,0 2 0 0 0,1-3 0 0 0,-1 0 0 0 0,0 2 0 0 0,0 2 0 0 0,6-3 0 0 0,0 0 0 0 0,1 1 0 0 0,-2 2 0 0 0,-2 2 0 0 0,5 8 0 0 0,5 8 0 0 0,7 8 0 0 0,5 5 0 0 0,4 5 0 0 0,2 3 0 0 0,2 1 0 0 0,0 0 0 0 0,0 0 0 0 0,0 0 0 0 0,-5-6 0 0 0,-9-8 0 0 0,-6-7 0 0 0,-7-6 0 0 0,-3-4 0 0 0,-3-2 0 0 0,-2-2 0 0 0,0-1 0 0 0,0 1 0 0 0,0-1 0 0 0,1 1 0 0 0,0 1 0 0 0,0 0 0 0 0,0-1 0 0 0,0 1 0 0 0,7-5 0 0 0,0-2 0 0 0,1 0 0 0 0,4-4 0 0 0,-1-1 0 0 0,-1 3 0 0 0,-2-4 0 0 0,-3 1 0 0 0,-2-3 0 0 0,4-4 0 0 0,6-6 0 0 0,2 3 0 0 0,3-1 0 0 0,10 3 0 0 0,12 0 0 0 0,9 4 0 0 0,8 3 0 0 0,6 5 0 0 0,3 4 0 0 0,1 2 0 0 0,1 1 0 0 0,-1 2 0 0 0,1 0 0 0 0,-2-1 0 0 0,1 1 0 0 0,-2 0 0 0 0,1-1 0 0 0,0 0 0 0 0,-1 0 0 0 0,-10 0 0 0 0,-16 0 0 0 0,-13 0 0 0 0,-12 0 0 0 0,-7 0 0 0 0,-6 0 0 0 0,-2 0 0 0 0,-2 0 0 0 0,1 0 0 0 0,5 6 0 0 0,4 1 0 0 0,-1 0 0 0 0,-1-1 0 0 0,-1-2 0 0 0,-1-2 0 0 0,5 5 0 0 0,0 1 0 0 0,5 5 0 0 0,1-1 0 0 0,-3-1 0 0 0,-3-3 0 0 0,3 3 0 0 0,0-1 0 0 0,3-7 0 0 0,5-10 0 0 0,11-4 0 0 0,11 0 0 0 0,10 2 0 0 0,1-3 0 0 0,4 1 0 0 0,3 1 0 0 0,3-2 0 0 0,2 1 0 0 0,1 1 0 0 0,1 4 0 0 0,0 2 0 0 0,-6 2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3T18:53:29.85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21055 9165 16383 0 0,'0'6'0'0'0,"0"7"0"0"0,0 7 0 0 0,0 5 0 0 0,0 5 0 0 0,0 2 0 0 0,0 1 0 0 0,-6 1 0 0 0,-1 0 0 0 0,-5-5 0 0 0,-2-3 0 0 0,3 0 0 0 0,3 1 0 0 0,-3-4 0 0 0,-5-6 0 0 0,1 0 0 0 0,-4-3 0 0 0,-3-10 0 0 0,-4-10 0 0 0,3-11 0 0 0,-1-1 0 0 0,4-5 0 0 0,0-2 0 0 0,-2-4 0 0 0,3-1 0 0 0,4-2 0 0 0,-1-1 0 0 0,3-1 0 0 0,-3 7 0 0 0,-3 6 0 0 0,-5 3 0 0 0,3-2 0 0 0,4-3 0 0 0,-1 2 0 0 0,-2 5 0 0 0,-4 0 0 0 0,-2 2 0 0 0,2-2 0 0 0,0 2 0 0 0,4-2 0 0 0,0 1 0 0 0,-2 4 0 0 0,2-2 0 0 0,5-5 0 0 0,0 1 0 0 0,2-2 0 0 0,-3-3 0 0 0,-3 2 0 0 0,1-2 0 0 0,-2 4 0 0 0,2-1 0 0 0,0 3 0 0 0,-4-2 0 0 0,2-3 0 0 0,0 2 0 0 0,2-1 0 0 0,-1 2 0 0 0,-3 5 0 0 0,3-1 0 0 0,-1 2 0 0 0,-4-3 0 0 0,-2 1 0 0 0,-2 3 0 0 0,3-1 0 0 0,6-6 0 0 0,1 2 0 0 0,3-3 0 0 0,-1 2 0 0 0,-4 4 0 0 0,2-2 0 0 0,-1 3 0 0 0,-4 2 0 0 0,3-2 0 0 0,-2 1 0 0 0,-1 2 0 0 0,-4 3 0 0 0,4-4 0 0 0,0 1 0 0 0,4-4 0 0 0,-1 0 0 0 0,4-3 0 0 0,4-5 0 0 0,-2 2 0 0 0,3-2 0 0 0,-4 3 0 0 0,-4 4 0 0 0,-4 0 0 0 0,-4 1 0 0 0,2-2 0 0 0,6-4 0 0 0,0 1 0 0 0,-1 3 0 0 0,1 0 0 0 0,0 1 0 0 0,-3 4 0 0 0,-4 3 0 0 0,4-3 0 0 0,-1 1 0 0 0,-2 2 0 0 0,3-4 0 0 0,1 0 0 0 0,2-4 0 0 0,1 2 0 0 0,2-4 0 0 0,4-4 0 0 0,4-4 0 0 0,4-3 0 0 0,-4-2 0 0 0,1-3 0 0 0,0 0 0 0 0,-3 6 0 0 0,-6 6 0 0 0,-1 2 0 0 0,-2-1 0 0 0,-3 2 0 0 0,-5 5 0 0 0,4-2 0 0 0,-1 3 0 0 0,-1 2 0 0 0,3-1 0 0 0,0 0 0 0 0,4-4 0 0 0,-1 2 0 0 0,-3 2 0 0 0,3-2 0 0 0,5-5 0 0 0,4-4 0 0 0,4-5 0 0 0,3-2 0 0 0,2-3 0 0 0,1-1 0 0 0,1 0 0 0 0,0-1 0 0 0,5 7 0 0 0,2 12 0 0 0,0 15 0 0 0,3 7 0 0 0,1 8 0 0 0,-3 7 0 0 0,-2 5 0 0 0,3 4 0 0 0,0 2 0 0 0,4 1 0 0 0,-1 0 0 0 0,-2 0 0 0 0,2-6 0 0 0,5-7 0 0 0,4-8 0 0 0,5-6 0 0 0,-3-10 0 0 0,0-3 0 0 0,-3-8 0 0 0,-1-6 0 0 0,-3-5 0 0 0,1 1 0 0 0,3-1 0 0 0,-3-1 0 0 0,3 4 0 0 0,1-1 0 0 0,4-1 0 0 0,3 3 0 0 0,1 0 0 0 0,-3-3 0 0 0,-2 4 0 0 0,-4-1 0 0 0,-1 3 0 0 0,-4 0 0 0 0,2 2 0 0 0,-3-2 0 0 0,-4-2 0 0 0,-4-5 0 0 0,-3-2 0 0 0,-2-3 0 0 0,-7 3 0 0 0,-8 8 0 0 0,-8 5 0 0 0,-5 7 0 0 0,-4 3 0 0 0,-3 3 0 0 0,-1 2 0 0 0,0 0 0 0 0,0 0 0 0 0,0 0 0 0 0,6 6 0 0 0,8 6 0 0 0,7 7 0 0 0,6 6 0 0 0,10-2 0 0 0,9-4 0 0 0,9-7 0 0 0,6-5 0 0 0,4-3 0 0 0,3-4 0 0 0,0-1 0 0 0,1-1 0 0 0,-1 0 0 0 0,0 0 0 0 0,-1 0 0 0 0,0 1 0 0 0,0-1 0 0 0,0 1 0 0 0,-6-5 0 0 0,-2-3 0 0 0,-11 1 0 0 0,-13 2 0 0 0,-12 1 0 0 0,-10 1 0 0 0,-7 2 0 0 0,-4 0 0 0 0,-3 1 0 0 0,0 1 0 0 0,0-1 0 0 0,0 0 0 0 0,1 0 0 0 0,1 1 0 0 0,0-1 0 0 0,11 0 0 0 0,15 0 0 0 0,15 0 0 0 0,10-6 0 0 0,9-7 0 0 0,10-1 0 0 0,5-4 0 0 0,6 1 0 0 0,1 3 0 0 0,-3 5 0 0 0,-4 3 0 0 0,-3 3 0 0 0,-3 2 0 0 0,-2 1 0 0 0,-1 0 0 0 0,0 1 0 0 0,-2 0 0 0 0,1-1 0 0 0,0 1 0 0 0,0-1 0 0 0,1 0 0 0 0,-1 0 0 0 0,1 0 0 0 0,-1 0 0 0 0,-10 0 0 0 0,-16 0 0 0 0,-7-5 0 0 0,-10-3 0 0 0,-9 1 0 0 0,-6 1 0 0 0,-4-3 0 0 0,-3-1 0 0 0,-1 2 0 0 0,-1 2 0 0 0,7-4 0 0 0,7-5 0 0 0,1-6 0 0 0,0 1 0 0 0,2-2 0 0 0,-1-3 0 0 0,3-8 0 0 0,4-4 0 0 0,-1 4 0 0 0,1 3 0 0 0,-3 0 0 0 0,2 0 0 0 0,2 0 0 0 0,3-1 0 0 0,9-1 0 0 0,4 0 0 0 0,2 0 0 0 0,4 5 0 0 0,1 1 0 0 0,-2 1 0 0 0,3 3 0 0 0,-1 1 0 0 0,4-2 0 0 0,4 3 0 0 0,-2-1 0 0 0,3 4 0 0 0,-3-2 0 0 0,1-2 0 0 0,3 2 0 0 0,-2-2 0 0 0,0 4 0 0 0,4 4 0 0 0,2-1 0 0 0,2 1 0 0 0,3 4 0 0 0,1 3 0 0 0,0 8 0 0 0,1 3 0 0 0,-5 8 0 0 0,-2 5 0 0 0,0 1 0 0 0,-5 3 0 0 0,1 2 0 0 0,1-2 0 0 0,2 0 0 0 0,3 3 0 0 0,2 1 0 0 0,-4 3 0 0 0,-1-4 0 0 0,1-6 0 0 0,2-6 0 0 0,-5-11 0 0 0,-5-12 0 0 0,-12-9 0 0 0,-13-7 0 0 0,-9 1 0 0 0,-9 4 0 0 0,-5 7 0 0 0,-4 5 0 0 0,0 4 0 0 0,-1 3 0 0 0,0 2 0 0 0,1 0 0 0 0,0 1 0 0 0,1 1 0 0 0,0-2 0 0 0,0 1 0 0 0,1 0 0 0 0,-1 4 0 0 0,1 3 0 0 0,-6-1 0 0 0,3 4 0 0 0,3 6 0 0 0,1 0 0 0 0,0-3 0 0 0,6 1 0 0 0,1-1 0 0 0,-1-3 0 0 0,9-4 0 0 0,14-3 0 0 0,12-2 0 0 0,10-1 0 0 0,7-1 0 0 0,4-1 0 0 0,9 0 0 0 0,2 1 0 0 0,0-1 0 0 0,-1 1 0 0 0,-3 0 0 0 0,-2 0 0 0 0,-2 0 0 0 0,5 0 0 0 0,1-6 0 0 0,0-7 0 0 0,-3-1 0 0 0,0 1 0 0 0,-3-2 0 0 0,0 1 0 0 0,-7-2 0 0 0,4 1 0 0 0,2 3 0 0 0,0 4 0 0 0,1 4 0 0 0,0 1 0 0 0,0 2 0 0 0,-1-4 0 0 0,-6-7 0 0 0,-7-7 0 0 0,-7-6 0 0 0,-6-4 0 0 0,-10 2 0 0 0,-9 7 0 0 0,-3 12 0 0 0,-5 7 0 0 0,-4 3 0 0 0,2 8 0 0 0,4 8 0 0 0,1-1 0 0 0,2 4 0 0 0,-1-2 0 0 0,-4-5 0 0 0,1 2 0 0 0,5 3 0 0 0,-1-2 0 0 0,-4-3 0 0 0,1 1 0 0 0,4 3 0 0 0,-1 0 0 0 0,-3 1 0 0 0,-5-2 0 0 0,-4 1 0 0 0,-3-2 0 0 0,5 2 0 0 0,-1-3 0 0 0,0 3 0 0 0,-2-3 0 0 0,5 2 0 0 0,-1 4 0 0 0,0-2 0 0 0,3 1 0 0 0,-1 4 0 0 0,-1-4 0 0 0,3 2 0 0 0,4 1 0 0 0,0 4 0 0 0,-3-4 0 0 0,2 0 0 0 0,4 2 0 0 0,9-4 0 0 0,6-10 0 0 0,7-8 0 0 0,9-4 0 0 0,1-2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13:27:27.1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7038 2916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13:27:26.7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6233 4482 16383 0 0,'6'0'0'0'0,"3"6"0"0"0,-1 9 0 0 0,-2 8 0 0 0,-1 6 0 0 0,-9 5 0 0 0,-3 2 0 0 0,-6-4 0 0 0,-9-8 0 0 0,1-1 0 0 0,-3-6 0 0 0,-3-4 0 0 0,-4-6 0 0 0,-3-3 0 0 0,-2-2 0 0 0,-1-2 0 0 0,0-1 0 0 0,-1-7 0 0 0,-6-7 0 0 0,-9-3 0 0 0,5 3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13:27:26.7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6940 4489 16383 0 0,'-6'0'0'0'0,"-9"0"0"0"0,-7 7 0 0 0,-14 1 0 0 0,-6 6 0 0 0,-3 1 0 0 0,1-2 0 0 0,1-4 0 0 0,1-3 0 0 0,2-2 0 0 0,1-3 0 0 0,1 0 0 0 0,1-2 0 0 0,0 1 0 0 0,0-1 0 0 0,1 0 0 0 0,-1 1 0 0 0,0 0 0 0 0,6 6 0 0 0,15 2 0 0 0,16 0 0 0 0,22-1 0 0 0,12-9 0 0 0,13-4 0 0 0,-1-6 0 0 0,-2-3 0 0 0,-2 3 0 0 0,-2 2 0 0 0,-2 4 0 0 0,0 2 0 0 0,5-4 0 0 0,2-1 0 0 0,-7-5 0 0 0,-3 0 0 0 0,-2 2 0 0 0,-6-3 0 0 0,-1 0 0 0 0,1-2 0 0 0,2 1 0 0 0,3 3 0 0 0,-5-2 0 0 0,0 1 0 0 0,-4 9 0 0 0,-7 12 0 0 0,-12 12 0 0 0,-13 8 0 0 0,-12-1 0 0 0,-8 3 0 0 0,-5 1 0 0 0,-4-3 0 0 0,-1-1 0 0 0,-7-4 0 0 0,4 0 0 0 0,4 3 0 0 0,1-3 0 0 0,-6 1 0 0 0,-1 3 0 0 0,0 3 0 0 0,2-2 0 0 0,1-7 0 0 0,1-1 0 0 0,2-2 0 0 0,6 1 0 0 0,3-2 0 0 0,1-4 0 0 0,-3-4 0 0 0,-1 4 0 0 0,4 5 0 0 0,1 6 0 0 0,11 0 0 0 0,15-5 0 0 0,14-5 0 0 0,11-5 0 0 0,7-3 0 0 0,6-10 0 0 0,8-3 0 0 0,-3-7 0 0 0,-3-1 0 0 0,-1 2 0 0 0,-1 4 0 0 0,0 4 0 0 0,-1-4 0 0 0,1-1 0 0 0,-7-3 0 0 0,-2-1 0 0 0,1 3 0 0 0,2-3 0 0 0,1 1 0 0 0,-4-3 0 0 0,-7-5 0 0 0,-1 0 0 0 0,-3-1 0 0 0,1 3 0 0 0,-3-2 0 0 0,-9 3 0 0 0,-13 5 0 0 0,-11 5 0 0 0,-15 4 0 0 0,-9 2 0 0 0,-9-4 0 0 0,-2-1 0 0 0,-6 1 0 0 0,-4 2 0 0 0,1 1 0 0 0,-1-5 0 0 0,-2 0 0 0 0,-3 0 0 0 0,-2-3 0 0 0,3-1 0 0 0,9 3 0 0 0,6-4 0 0 0,6 0 0 0 0,5 4 0 0 0,3 2 0 0 0,2 3 0 0 0,0 3 0 0 0,0 1 0 0 0,7-6 0 0 0,20-1 0 0 0,18 1 0 0 0,20 1 0 0 0,12 2 0 0 0,11 1 0 0 0,10 2 0 0 0,7 1 0 0 0,10 0 0 0 0,5 0 0 0 0,0 0 0 0 0,-1-6 0 0 0,-9-2 0 0 0,3-6 0 0 0,0-1 0 0 0,0-4 0 0 0,0 2 0 0 0,-8-4 0 0 0,-8 3 0 0 0,-3 4 0 0 0,-11-2 0 0 0,-7 2 0 0 0,-4 3 0 0 0,-1-3 0 0 0,-2-5 0 0 0,-5 7 0 0 0,-14 5 0 0 0,-16 11 0 0 0,-14 4 0 0 0,-10 7 0 0 0,-7 1 0 0 0,-5 4 0 0 0,-8-1 0 0 0,-9 3 0 0 0,-1-4 0 0 0,-11 3 0 0 0,-12-3 0 0 0,1-4 0 0 0,0 2 0 0 0,2-2 0 0 0,7 2 0 0 0,3 0 0 0 0,0-4 0 0 0,4-3 0 0 0,7-4 0 0 0,7-2 0 0 0,5-2 0 0 0,3 5 0 0 0,2 2 0 0 0,8 5 0 0 0,9 8 0 0 0,21 5 0 0 0,22 0 0 0 0,21-6 0 0 0,9-5 0 0 0,2-7 0 0 0,-2-3 0 0 0,3-3 0 0 0,5-2 0 0 0,-2-1 0 0 0,2-6 0 0 0,4-3 0 0 0,-9-5 0 0 0,-2-1 0 0 0,-3 3 0 0 0,-4 4 0 0 0,-4 3 0 0 0,-2 2 0 0 0,-1 3 0 0 0,-2 1 0 0 0,-1 0 0 0 0,1 1 0 0 0,-1-1 0 0 0,-12 1 0 0 0,-17-1 0 0 0,-15 1 0 0 0,-14-1 0 0 0,-8 0 0 0 0,-6 0 0 0 0,-3 0 0 0 0,-2 0 0 0 0,1 0 0 0 0,0 0 0 0 0,1 0 0 0 0,1 0 0 0 0,0 0 0 0 0,7 6 0 0 0,15 2 0 0 0,16 0 0 0 0,21-1 0 0 0,14-3 0 0 0,6-1 0 0 0,9-1 0 0 0,9-2 0 0 0,90 13 0 0 0,157 48 0 0 0,115 26 0 0 0,38 11 0 0 0,-36-11 0 0 0,-75-21 0 0 0,-92-21 0 0 0,-77-18 0 0 0,-55-14 0 0 0,-30-3 0 0 0,-7 3 0 0 0,2 0 0 0 0,-8-3 0 0 0,-6-2 0 0 0,-8-4 0 0 0,-10-2 0 0 0,-9-1 0 0 0,-5-1 0 0 0,-11 6 0 0 0,-10 8 0 0 0,-15 2 0 0 0,-16 5 0 0 0,-12 4 0 0 0,-9-1 0 0 0,-6-6 0 0 0,-2 2 0 0 0,-2-4 0 0 0,0-4 0 0 0,0-4 0 0 0,1-3 0 0 0,0-3 0 0 0,-5-2 0 0 0,-2 0 0 0 0,1-1 0 0 0,2 0 0 0 0,1 0 0 0 0,2 1 0 0 0,2 0 0 0 0,0-7 0 0 0,1-8 0 0 0,-6-1 0 0 0,-3-5 0 0 0,2-5 0 0 0,-6 3 0 0 0,0-3 0 0 0,2-1 0 0 0,3-4 0 0 0,3 4 0 0 0,2 6 0 0 0,8 1 0 0 0,3 4 0 0 0,0 4 0 0 0,5-2 0 0 0,1 1 0 0 0,-3 4 0 0 0,-3-4 0 0 0,-3-6 0 0 0,-2 1 0 0 0,5-4 0 0 0,0 3 0 0 0,0 4 0 0 0,-3 5 0 0 0,-1 4 0 0 0,-1 3 0 0 0,-2 2 0 0 0,-1 1 0 0 0,0 1 0 0 0,-1 0 0 0 0,1-1 0 0 0,-1 1 0 0 0,1 0 0 0 0,-1-1 0 0 0,1 0 0 0 0,0 0 0 0 0,0-6 0 0 0,0-3 0 0 0,0 1 0 0 0,-1-5 0 0 0,1 0 0 0 0,0 2 0 0 0,0 4 0 0 0,0 1 0 0 0,6-3 0 0 0,9-7 0 0 0,14 0 0 0 0,14-5 0 0 0,14 2 0 0 0,8-2 0 0 0,7-4 0 0 0,10-4 0 0 0,3 3 0 0 0,0 6 0 0 0,-2-1 0 0 0,-2 5 0 0 0,-3-3 0 0 0,-1 3 0 0 0,-2 4 0 0 0,-1 4 0 0 0,0 3 0 0 0,-1 3 0 0 0,1 1 0 0 0,0 1 0 0 0,-13 1 0 0 0,-16 0 0 0 0,-17-1 0 0 0,-12 1 0 0 0,-9-1 0 0 0,-7 1 0 0 0,-8-1 0 0 0,-4 0 0 0 0,1 0 0 0 0,2 0 0 0 0,2 0 0 0 0,-4 0 0 0 0,1 0 0 0 0,1-1 0 0 0,2 1 0 0 0,-4 0 0 0 0,7 7 0 0 0,3 1 0 0 0,-4 0 0 0 0,-2-1 0 0 0,1 4 0 0 0,2 0 0 0 0,0 5 0 0 0,2-1 0 0 0,14-2 0 0 0,16-4 0 0 0,18-3 0 0 0,12-3 0 0 0,16-2 0 0 0,8-1 0 0 0,2 0 0 0 0,0-1 0 0 0,-2 0 0 0 0,-2 1 0 0 0,-2-1 0 0 0,-15 1 0 0 0,-18 0 0 0 0,-16 0 0 0 0,-13-7 0 0 0,-10-1 0 0 0,-6 0 0 0 0,-2 2 0 0 0,-8 1 0 0 0,-2 2 0 0 0,1 2 0 0 0,-10 0 0 0 0,-27 1 0 0 0,-31-6 0 0 0,-20-2 0 0 0,-19-6 0 0 0,-9 0 0 0 0,-1-5 0 0 0,8 1 0 0 0,6 4 0 0 0,9-2 0 0 0,4 1 0 0 0,13-2 0 0 0,15 1 0 0 0,13 3 0 0 0,17 5 0 0 0,16 2 0 0 0,12 4 0 0 0,9 1 0 0 0,6 1 0 0 0,2 0 0 0 0,1 1 0 0 0,0 0 0 0 0,12 6 0 0 0,16 2 0 0 0,22-1 0 0 0,27-2 0 0 0,25-1 0 0 0,27-2 0 0 0,21-2 0 0 0,18-6 0 0 0,10-10 0 0 0,-7-2 0 0 0,-7-4 0 0 0,-7 1 0 0 0,-11 4 0 0 0,-20 5 0 0 0,-11 5 0 0 0,-14 2 0 0 0,-12 3 0 0 0,-9 1 0 0 0,-13-6 0 0 0,-4-1 0 0 0,-3 0 0 0 0,-10 1 0 0 0,-22 2 0 0 0,-15 1 0 0 0,-11 2 0 0 0,-6 0 0 0 0,-4 1 0 0 0,-12 0 0 0 0,-11-6 0 0 0,0-2 0 0 0,-8 1 0 0 0,-4-6 0 0 0,5 0 0 0 0,1 2 0 0 0,1 3 0 0 0,6 3 0 0 0,0 2 0 0 0,6 2 0 0 0,6 1 0 0 0,6 0 0 0 0,4 1 0 0 0,3-1 0 0 0,2 1 0 0 0,0-1 0 0 0,1 0 0 0 0,0 0 0 0 0,6 7 0 0 0,15 1 0 0 0,16 7 0 0 0,14-1 0 0 0,11 5 0 0 0,7-1 0 0 0,4 2 0 0 0,3-1 0 0 0,0-5 0 0 0,7-5 0 0 0,7-3 0 0 0,7-3 0 0 0,7-2 0 0 0,-3-1 0 0 0,0-1 0 0 0,-4 0 0 0 0,-6 0 0 0 0,0 1 0 0 0,3-1 0 0 0,-2 1 0 0 0,-4 0 0 0 0,-4 0 0 0 0,-11 6 0 0 0,-12 9 0 0 0,-3 1 0 0 0,-6 5 0 0 0,-5 5 0 0 0,-5 4 0 0 0,-10-3 0 0 0,-10-6 0 0 0,-15-6 0 0 0,-10-6 0 0 0,-10-5 0 0 0,-10-3 0 0 0,6-7 0 0 0,-2-10 0 0 0,3-2 0 0 0,4-4 0 0 0,-3 2 0 0 0,1-2 0 0 0,-3-4 0 0 0,1-4 0 0 0,2 4 0 0 0,5 5 0 0 0,-4 1 0 0 0,7-3 0 0 0,4 3 0 0 0,9-2 0 0 0,2 3 0 0 0,1 4 0 0 0,-3 6 0 0 0,4 10 0 0 0,7 11 0 0 0,12 10 0 0 0,13 7 0 0 0,13 0 0 0 0,8 6 0 0 0,12 5 0 0 0,13 0 0 0 0,15-5 0 0 0,3-9 0 0 0,2-3 0 0 0,1-5 0 0 0,-5-6 0 0 0,-3-4 0 0 0,-5-5 0 0 0,-7 5 0 0 0,-7 0 0 0 0,-4-1 0 0 0,-4-2 0 0 0,-2-1 0 0 0,-1 4 0 0 0,0 2 0 0 0,0-2 0 0 0,0-2 0 0 0,-6-1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3T18:53:29.8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22532 5962 16383 0 0,'0'22'0'0'0,"0"29"0"0"0,0 18 0 0 0,11 19 0 0 0,9 16 0 0 0,7 8 0 0 0,4 1 0 0 0,3-3 0 0 0,-5-2 0 0 0,4-4 0 0 0,2-2 0 0 0,0-13 0 0 0,0-12 0 0 0,-5-6 0 0 0,-4-11 0 0 0,-5 2 0 0 0,-6-5 0 0 0,-7-6 0 0 0,-3-1 0 0 0,2 3 0 0 0,0-3 0 0 0,-1-4 0 0 0,4-5 0 0 0,6-3 0 0 0,0 3 0 0 0,-3-1 0 0 0,-3 0 0 0 0,2-8 0 0 0,-1-4 0 0 0,3-6 0 0 0,5-2 0 0 0,-1 2 0 0 0,2-9 0 0 0,-3-12 0 0 0,-3-12 0 0 0,-5-9 0 0 0,-4-7 0 0 0,3-16 0 0 0,0-11 0 0 0,-1-2 0 0 0,-2-3 0 0 0,-2-2 0 0 0,-1 3 0 0 0,4 1 0 0 0,2-1 0 0 0,4-1 0 0 0,1 3 0 0 0,-3-6 0 0 0,4-2 0 0 0,4-3 0 0 0,5 1 0 0 0,4-1 0 0 0,2 0 0 0 0,9 6 0 0 0,-4 3 0 0 0,0-1 0 0 0,3 0 0 0 0,2 3 0 0 0,0 6 0 0 0,-7 6 0 0 0,2 11 0 0 0,-4-1 0 0 0,-3 6 0 0 0,-5 2 0 0 0,0 0 0 0 0,0 5 0 0 0,3 5 0 0 0,-3 0 0 0 0,0 3 0 0 0,2 4 0 0 0,-3 8 0 0 0,-5 11 0 0 0,-5 8 0 0 0,-11 13 0 0 0,-4 7 0 0 0,-3 1 0 0 0,1 12 0 0 0,-4 8 0 0 0,-1-1 0 0 0,-4 7 0 0 0,1 9 0 0 0,2 2 0 0 0,-1 6 0 0 0,0 5 0 0 0,-2 4 0 0 0,1-2 0 0 0,-3 1 0 0 0,2-5 0 0 0,3-4 0 0 0,4-1 0 0 0,3 3 0 0 0,3-1 0 0 0,1 2 0 0 0,1-3 0 0 0,1-3 0 0 0,-1-4 0 0 0,1-10 0 0 0,0-4 0 0 0,-1-1 0 0 0,0 0 0 0 0,6-4 0 0 0,1-6 0 0 0,0-6 0 0 0,4-10 0 0 0,6-11 0 0 0,6-8 0 0 0,4-14 0 0 0,-3-11 0 0 0,-5-20 0 0 0,6-28 0 0 0,14-37 0 0 0,12-40 0 0 0,9-37 0 0 0,10-26 0 0 0,5-14 0 0 0,0 2 0 0 0,-1 9 0 0 0,-2 17 0 0 0,-3 24 0 0 0,-1 27 0 0 0,-2 26 0 0 0,-1 25 0 0 0,-11 22 0 0 0,-4 16 0 0 0,1 15 0 0 0,-9 7 0 0 0,0 2 0 0 0,-1 5 0 0 0,-3-1 0 0 0,-2 3 0 0 0,-2 4 0 0 0,5 3 0 0 0,1 3 0 0 0,0 2 0 0 0,-3 2 0 0 0,-1 0 0 0 0,-6 7 0 0 0,-10 6 0 0 0,-7 8 0 0 0,-6 10 0 0 0,-4 7 0 0 0,-3 1 0 0 0,-7 6 0 0 0,-2 0 0 0 0,1-2 0 0 0,1-2 0 0 0,2 3 0 0 0,-4 4 0 0 0,-5 1 0 0 0,-7 2 0 0 0,-4 9 0 0 0,-5 11 0 0 0,-1 11 0 0 0,-2 12 0 0 0,-1 14 0 0 0,6 4 0 0 0,1 0 0 0 0,7-8 0 0 0,5-5 0 0 0,1-3 0 0 0,2-12 0 0 0,-3-9 0 0 0,2-7 0 0 0,3-9 0 0 0,3-3 0 0 0,3-6 0 0 0,-3-1 0 0 0,-2 9 0 0 0,3 5 0 0 0,0-3 0 0 0,3 0 0 0 0,1-5 0 0 0,1-6 0 0 0,6-12 0 0 0,9-11 0 0 0,0-22 0 0 0,5-23 0 0 0,4-13 0 0 0,-2-13 0 0 0,1-9 0 0 0,-3-1 0 0 0,1-9 0 0 0,-4-3 0 0 0,2 3 0 0 0,-2 3 0 0 0,-5 4 0 0 0,-3 3 0 0 0,-4-8 0 0 0,-2 3 0 0 0,-1-1 0 0 0,-1-1 0 0 0,-1 4 0 0 0,0 7 0 0 0,1 6 0 0 0,-1 5 0 0 0,-5 3 0 0 0,-1-2 0 0 0,-1-2 0 0 0,-3 2 0 0 0,-6 1 0 0 0,0 1 0 0 0,-2 8 0 0 0,1 13 0 0 0,-1 9 0 0 0,3 12 0 0 0,-2 10 0 0 0,2 8 0 0 0,4 10 0 0 0,4 6 0 0 0,3 1 0 0 0,3 0 0 0 0,2-3 0 0 0,0 5 0 0 0,1 5 0 0 0,-1 5 0 0 0,1 0 0 0 0,0-3 0 0 0,-1 0 0 0 0,0-3 0 0 0,0 2 0 0 0,0-2 0 0 0,0-3 0 0 0,0-15 0 0 0,6-18 0 0 0,7-27 0 0 0,6-44 0 0 0,7-62 0 0 0,4-60 0 0 0,13-43 0 0 0,-1-17 0 0 0,-1 16 0 0 0,-8 30 0 0 0,-10 38 0 0 0,-8 39 0 0 0,-8 35 0 0 0,-4 21 0 0 0,-3 15 0 0 0,-6 5 0 0 0,-4 4 0 0 0,-4 3 0 0 0,0-9 0 0 0,1-18 0 0 0,5-16 0 0 0,2-17 0 0 0,3-13 0 0 0,1 0 0 0 0,2-4 0 0 0,1 7 0 0 0,-1 16 0 0 0,1 12 0 0 0,-1 13 0 0 0,1 13 0 0 0,-1 10 0 0 0,-5 11 0 0 0,-3 17 0 0 0,1 17 0 0 0,2 12 0 0 0,1 10 0 0 0,1 12 0 0 0,2 5 0 0 0,0 6 0 0 0,1 7 0 0 0,0 15 0 0 0,1 13 0 0 0,-1 9 0 0 0,0 5 0 0 0,0 3 0 0 0,0 1 0 0 0,1-11 0 0 0,-1-16 0 0 0,0-14 0 0 0,0-12 0 0 0,0-9 0 0 0,0-5 0 0 0,-1-15 0 0 0,1-15 0 0 0,0-14 0 0 0,0-17 0 0 0,-5-14 0 0 0,-2-17 0 0 0,0-16 0 0 0,1-11 0 0 0,-4-8 0 0 0,0 0 0 0 0,-3 12 0 0 0,-6 7 0 0 0,0 11 0 0 0,4 11 0 0 0,4 9 0 0 0,5 6 0 0 0,2 3 0 0 0,-3 9 0 0 0,0 1 0 0 0,-5 7 0 0 0,-1-1 0 0 0,-2 3 0 0 0,0-1 0 0 0,-3 2 0 0 0,3-2 0 0 0,-3 1 0 0 0,2-2 0 0 0,-2 2 0 0 0,3-2 0 0 0,-2 2 0 0 0,-4 3 0 0 0,-4 4 0 0 0,-3 3 0 0 0,3 8 0 0 0,6 10 0 0 0,7 7 0 0 0,4 6 0 0 0,4 10 0 0 0,3 10 0 0 0,2 7 0 0 0,0 2 0 0 0,0 7 0 0 0,0-1 0 0 0,5 5 0 0 0,2 3 0 0 0,5 1 0 0 0,6-1 0 0 0,-1-1 0 0 0,-3-6 0 0 0,-4-3 0 0 0,-4 0 0 0 0,-3-5 0 0 0,-2-6 0 0 0,-2-5 0 0 0,-1-5 0 0 0,1-15 0 0 0,-1-15 0 0 0,0-16 0 0 0,1-12 0 0 0,-1-8 0 0 0,1-5 0 0 0,0-7 0 0 0,-5-3 0 0 0,-3 0 0 0 0,-4-3 0 0 0,-1 0 0 0 0,2-3 0 0 0,-3-4 0 0 0,-4 2 0 0 0,-5-3 0 0 0,1 4 0 0 0,5 3 0 0 0,0 6 0 0 0,-3-3 0 0 0,-4 8 0 0 0,3 8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3T18:53:29.8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23835 4969 16383 0 0,'0'11'0'0'0,"0"20"0"0"0,0 28 0 0 0,0 13 0 0 0,-6 13 0 0 0,-1 13 0 0 0,0 7 0 0 0,1-4 0 0 0,2-7 0 0 0,2-10 0 0 0,1-7 0 0 0,0 0 0 0 0,1-8 0 0 0,0-4 0 0 0,1-9 0 0 0,-1-7 0 0 0,0-1 0 0 0,0 2 0 0 0,0-2 0 0 0,0-3 0 0 0,0-4 0 0 0,0-4 0 0 0,0-2 0 0 0,0-7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3T18:53:29.8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24014 6002 16383 0 0,'0'6'0'0'0,"0"12"0"0"0,0 9 0 0 0,0 11 0 0 0,0 5 0 0 0,0 0 0 0 0,0-1 0 0 0,0-14 0 0 0,5-11 0 0 0,2-15 0 0 0,1-17 0 0 0,8-19 0 0 0,9-19 0 0 0,4-13 0 0 0,4-16 0 0 0,1-11 0 0 0,0-12 0 0 0,-5-11 0 0 0,-2-1 0 0 0,-6 2 0 0 0,-6 15 0 0 0,-6 13 0 0 0,-4 11 0 0 0,-4 13 0 0 0,-1 5 0 0 0,-1 8 0 0 0,0 7 0 0 0,-6 4 0 0 0,-1 10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3T18:53:29.8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24167 5951 16383 0 0,'0'-5'0'0'0,"0"-8"0"0"0,0-13 0 0 0,0-12 0 0 0,0-6 0 0 0,-6-7 0 0 0,-1-5 0 0 0,-6 2 0 0 0,0-3 0 0 0,-9-6 0 0 0,-1-5 0 0 0,-2-1 0 0 0,-8-1 0 0 0,-3 1 0 0 0,-2 2 0 0 0,0 5 0 0 0,7 4 0 0 0,3 5 0 0 0,6 6 0 0 0,2 6 0 0 0,3 4 0 0 0,0 9 0 0 0,3 3 0 0 0,3 0 0 0 0,-1-1 0 0 0,0 5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13T18:53:29.8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25587 7161 16383 0 0,'-5'0'0'0'0,"-8"5"0"0"0,-7 3 0 0 0,-6-1 0 0 0,-3-2 0 0 0,-3-1 0 0 0,-7-1 0 0 0,-3-2 0 0 0,1-17 0 0 0,-9-23 0 0 0,-2-21 0 0 0,-4-17 0 0 0,3-6 0 0 0,5-1 0 0 0,5 3 0 0 0,4 11 0 0 0,9 10 0 0 0,3 11 0 0 0,2 8 0 0 0,5 5 0 0 0,-1 3 0 0 0,-1 2 0 0 0,-3 6 0 0 0,-2 8 0 0 0,-3 0 0 0 0,4-1 0 0 0,1 1 0 0 0,0 4 0 0 0,-3 5 0 0 0,-1 3 0 0 0,-1-3 0 0 0,-2-6 0 0 0,-6-6 0 0 0,-2 1 0 0 0,0-3 0 0 0,2 4 0 0 0,1 3 0 0 0,2 6 0 0 0,0 3 0 0 0,2 3 0 0 0,1 3 0 0 0,10 0 0 0 0,16 1 0 0 0,14 0 0 0 0,10-1 0 0 0,9 1 0 0 0,11 0 0 0 0,3-1 0 0 0,2 0 0 0 0,-2 5 0 0 0,-2 3 0 0 0,-2-1 0 0 0,-2-2 0 0 0,-7 5 0 0 0,-3 0 0 0 0,1-2 0 0 0,0-2 0 0 0,2 4 0 0 0,2 5 0 0 0,1 0 0 0 0,6-2 0 0 0,3-3 0 0 0,0-4 0 0 0,-2-3 0 0 0,5-1 0 0 0,-1-2 0 0 0,0 0 0 0 0,2-1 0 0 0,0 0 0 0 0,-2 6 0 0 0,-3 2 0 0 0,3 6 0 0 0,1-1 0 0 0,-3 5 0 0 0,4-2 0 0 0,5-2 0 0 0,0-4 0 0 0,-3-4 0 0 0,-3-2 0 0 0,-5-2 0 0 0,-2-1 0 0 0,-2-1 0 0 0,-1 1 0 0 0,-1-7 0 0 0,-6-6 0 0 0,-1-7 0 0 0,-6-6 0 0 0,-5-4 0 0 0,-6-2 0 0 0,-3-2 0 0 0,-9 1 0 0 0,-9 4 0 0 0,-8 3 0 0 0,-6-1 0 0 0,-4 0 0 0 0,-1 4 0 0 0,-8 5 0 0 0,-2 1 0 0 0,-5-2 0 0 0,-10-9 0 0 0,-14-11 0 0 0,-4-5 0 0 0,-7 1 0 0 0,-6 1 0 0 0,1 2 0 0 0,15 3 0 0 0,15 8 0 0 0,5 2 0 0 0,7 7 0 0 0,5 6 0 0 0,9 1 0 0 0,5 1 0 0 0,0-1 0 0 0,1 0 0 0 0,-3-3 0 0 0,-1-3 0 0 0,-1-6 0 0 0,-2 3 0 0 0,0-1 0 0 0,0 4 0 0 0,-7-7 0 0 0,-7-3 0 0 0,-1-4 0 0 0,-4 5 0 0 0,-4 2 0 0 0,-4 4 0 0 0,2 1 0 0 0,6-1 0 0 0,6 2 0 0 0,16 6 0 0 0,24 4 0 0 0,24 4 0 0 0,14 4 0 0 0,18 1 0 0 0,6 1 0 0 0,5 1 0 0 0,-3 0 0 0 0,-6 0 0 0 0,-1 0 0 0 0,-4-1 0 0 0,-4 0 0 0 0,-5 1 0 0 0,-2-1 0 0 0,-3 0 0 0 0,-2 0 0 0 0,0 0 0 0 0,-6-6 0 0 0,4-1 0 0 0,-3-6 0 0 0,-1 0 0 0 0,6 2 0 0 0,-2-3 0 0 0,0 1 0 0 0,5 3 0 0 0,2 3 0 0 0,1-2 0 0 0,-1-1 0 0 0,5 2 0 0 0,0 3 0 0 0,-1 1 0 0 0,3 2 0 0 0,0 1 0 0 0,-2 1 0 0 0,-2 1 0 0 0,-3-1 0 0 0,3 0 0 0 0,1 1 0 0 0,-1-1 0 0 0,-2 0 0 0 0,-2 0 0 0 0,-13 6 0 0 0,-15 1 0 0 0,-15 0 0 0 0,-18 4 0 0 0,-9 1 0 0 0,1 3 0 0 0,-6-1 0 0 0,-17 3 0 0 0,-17-1 0 0 0,-17 1 0 0 0,-33 5 0 0 0,-34 3 0 0 0,-23 3 0 0 0,-9 8 0 0 0,-6 3 0 0 0,20 1 0 0 0,22-1 0 0 0,27-2 0 0 0,23-1 0 0 0,30-2 0 0 0,15-6 0 0 0,13-8 0 0 0,14-2 0 0 0,12 2 0 0 0,9 2 0 0 0,6 4 0 0 0,10-3 0 0 0,9 0 0 0 0,8-3 0 0 0,5-6 0 0 0,9 1 0 0 0,4-3 0 0 0,-5 3 0 0 0,2-2 0 0 0,0-2 0 0 0,0 1 0 0 0,4 0 0 0 0,0-3 0 0 0,-1-2 0 0 0,4-4 0 0 0,4-1 0 0 0,1-1 0 0 0,-4-1 0 0 0,2 0 0 0 0,-2-1 0 0 0,3 1 0 0 0,3-1 0 0 0,0 1 0 0 0,0 0 0 0 0,4 0 0 0 0,3 0 0 0 0,2 0 0 0 0,-3 0 0 0 0,5-6 0 0 0,3-1 0 0 0,-5-6 0 0 0,-1 0 0 0 0,0-3 0 0 0,-4 0 0 0 0,-1 4 0 0 0,6-2 0 0 0,0 1 0 0 0,-1 3 0 0 0,1-2 0 0 0,-4 0 0 0 0,-1-2 0 0 0,-4 0 0 0 0,-1 3 0 0 0,-2 4 0 0 0,-5 2 0 0 0,2-3 0 0 0,-2 0 0 0 0,-3 1 0 0 0,-2 1 0 0 0,-9-2 0 0 0,-9-7 0 0 0,-13-1 0 0 0,-14 4 0 0 0,-11-3 0 0 0,-15 1 0 0 0,-12-2 0 0 0,-15 1 0 0 0,-20 4 0 0 0,-19 3 0 0 0,-9 4 0 0 0,-3 1 0 0 0,1 2 0 0 0,7 2 0 0 0,10-1 0 0 0,16 1 0 0 0,14-1 0 0 0,13 1 0 0 0,9 5 0 0 0,6 1 0 0 0,3 1 0 0 0,1-3 0 0 0,1-1 0 0 0,-1-1 0 0 0,-1-2 0 0 0,0-1 0 0 0,-1-5 0 0 0,0-3 0 0 0,-1 1 0 0 0,1 1 0 0 0,-1 2 0 0 0,0 1 0 0 0,1 2 0 0 0,-1 0 0 0 0,0 1 0 0 0,1 0 0 0 0,-1 1 0 0 0,1 4 0 0 0,5 9 0 0 0,13 0 0 0 0,8 5 0 0 0,12-2 0 0 0,9-4 0 0 0,9 2 0 0 0,10-2 0 0 0,6 3 0 0 0,1 4 0 0 0,5-2 0 0 0,0-3 0 0 0,-2-5 0 0 0,-3-4 0 0 0,-4-3 0 0 0,-1 4 0 0 0,-2 0 0 0 0,-1 0 0 0 0,-1-2 0 0 0,5 3 0 0 0,3 2 0 0 0,-1-2 0 0 0,-7 3 0 0 0,-3 0 0 0 0,-1-2 0 0 0,0-2 0 0 0,1-3 0 0 0,1-1 0 0 0,1-2 0 0 0,-4 4 0 0 0,-14 2 0 0 0,-13 0 0 0 0,-18-2 0 0 0,-12-1 0 0 0,-6-8 0 0 0,-8-2 0 0 0,-8 0 0 0 0,-5 0 0 0 0,-11 2 0 0 0,-4 1 0 0 0,-7 1 0 0 0,-6 1 0 0 0,5 1 0 0 0,1 0 0 0 0,7 1 0 0 0,11 4 0 0 0,4 3 0 0 0,7-1 0 0 0,0 5 0 0 0,4-1 0 0 0,9 4 0 0 0,6 0 0 0 0,2 2 0 0 0,6 4 0 0 0,8 4 0 0 0,11-3 0 0 0,6 2 0 0 0,9 1 0 0 0,8-3 0 0 0,6-6 0 0 0,4-5 0 0 0,3 1 0 0 0,2-2 0 0 0,0 3 0 0 0,0 0 0 0 0,0-3 0 0 0,0-3 0 0 0,4-2 0 0 0,3-3 0 0 0,-2-1 0 0 0,0-1 0 0 0,8-1 0 0 0,8 1 0 0 0,6-1 0 0 0,3 1 0 0 0,8-1 0 0 0,-3 1 0 0 0,-2 0 0 0 0,-8 0 0 0 0,-1 0 0 0 0,-1 0 0 0 0,-4 0 0 0 0,6 0 0 0 0,4 0 0 0 0,-4 0 0 0 0,0-5 0 0 0,6-3 0 0 0,-8-4 0 0 0,-3-1 0 0 0,-4 2 0 0 0,-6 3 0 0 0,1 2 0 0 0,-7-2 0 0 0,-5-1 0 0 0,-2-4 0 0 0,-1 0 0 0 0,0 3 0 0 0,-11 2 0 0 0,-13 3 0 0 0,-15 3 0 0 0,-15 1 0 0 0,-11 0 0 0 0,-3 2 0 0 0,-2-1 0 0 0,-5 1 0 0 0,-6-1 0 0 0,-5 1 0 0 0,-4-1 0 0 0,-4 0 0 0 0,5 0 0 0 0,6 0 0 0 0,1 0 0 0 0,4 0 0 0 0,-1 0 0 0 0,2 0 0 0 0,-7 0 0 0 0,0-6 0 0 0,-2-1 0 0 0,3 0 0 0 0,-7-4 0 0 0,-3-1 0 0 0,-13-3 0 0 0,-17-5 0 0 0,-8-4 0 0 0,-4-4 0 0 0,-6 3 0 0 0,-7 0 0 0 0,6 4 0 0 0,6 6 0 0 0,3 0 0 0 0,15 3 0 0 0,10-3 0 0 0,8 2 0 0 0,11 2 0 0 0,9 4 0 0 0,7 3 0 0 0,7 2 0 0 0,2 1 0 0 0,3 1 0 0 0,0 1 0 0 0,12-1 0 0 0,14 1 0 0 0,13-1 0 0 0,12 1 0 0 0,7-1 0 0 0,5 0 0 0 0,2 0 0 0 0,1 0 0 0 0,1 0 0 0 0,-2 0 0 0 0,1 0 0 0 0,-2 0 0 0 0,0 0 0 0 0,-5 5 0 0 0,2 3 0 0 0,3-1 0 0 0,1-2 0 0 0,0-1 0 0 0,0-1 0 0 0,0-2 0 0 0,-1 0 0 0 0,0-1 0 0 0,0 0 0 0 0,0-1 0 0 0,-1 1 0 0 0,1 0 0 0 0,-1 0 0 0 0,1-1 0 0 0,-6-4 0 0 0,-13-3 0 0 0,-9-4 0 0 0,-11-1 0 0 0,-4-4 0 0 0,-6-4 0 0 0,-6 2 0 0 0,-4 3 0 0 0,-4 5 0 0 0,3-2 0 0 0,1 3 0 0 0,-1 1 0 0 0,-1-2 0 0 0,-1 0 0 0 0,-2 3 0 0 0,5-4 0 0 0,1 1 0 0 0,-1-4 0 0 0,-1 1 0 0 0,4-2 0 0 0,0 1 0 0 0,-2 3 0 0 0,4-2 0 0 0,0 2 0 0 0,3-3 0 0 0,0 1 0 0 0,-3 3 0 0 0,-4 3 0 0 0,-3 4 0 0 0,-2 1 0 0 0,-1 2 0 0 0,-2-4 0 0 0,0-2 0 0 0,0 1 0 0 0,0 1 0 0 0,0 1 0 0 0,0 2 0 0 0,6-5 0 0 0,1-1 0 0 0,1 1 0 0 0,-2 2 0 0 0,-2 1 0 0 0,-1 2 0 0 0,10 1 0 0 0,14 1 0 0 0,19 0 0 0 0,13 0 0 0 0,7 0 0 0 0,9 1 0 0 0,4-1 0 0 0,-1 0 0 0 0,2 0 0 0 0,0 0 0 0 0,-3 0 0 0 0,-3 0 0 0 0,-4 0 0 0 0,-2 0 0 0 0,-2 0 0 0 0,0 0 0 0 0,-1 0 0 0 0,0 0 0 0 0,0 0 0 0 0,0 0 0 0 0,0 0 0 0 0,1 0 0 0 0,-1 0 0 0 0,1 0 0 0 0,-1-5 0 0 0,1-8 0 0 0,-1-7 0 0 0,-5-6 0 0 0,-7-3 0 0 0,-7-4 0 0 0,-12 6 0 0 0,-11 0 0 0 0,-9 0 0 0 0,-13 4 0 0 0,-7 7 0 0 0,-1 5 0 0 0,-6 5 0 0 0,0 4 0 0 0,2 1 0 0 0,-3 2 0 0 0,2 0 0 0 0,2 6 0 0 0,-2 1 0 0 0,1 5 0 0 0,2 6 0 0 0,-3 6 0 0 0,1 3 0 0 0,3 3 0 0 0,2 1 0 0 0,-3 2 0 0 0,5 0 0 0 0,-1-1 0 0 0,-1 1 0 0 0,7-1 0 0 0,3 0 0 0 0,1-6 0 0 0,0-2 0 0 0,5 1 0 0 0,0-5 0 0 0,-1 0 0 0 0,3 2 0 0 0,0 3 0 0 0,-2-4 0 0 0,3 1 0 0 0,-1 1 0 0 0,-2-3 0 0 0,3 1 0 0 0,-2-4 0 0 0,5 1 0 0 0,-2-4 0 0 0,3 3 0 0 0,4 2 0 0 0,4 5 0 0 0,9-3 0 0 0,10 0 0 0 0,9-3 0 0 0,6-4 0 0 0,4-1 0 0 0,3-1 0 0 0,1-4 0 0 0,1-3 0 0 0,-1-2 0 0 0,5-3 0 0 0,2 0 0 0 0,-1-2 0 0 0,-1-5 0 0 0,-2-7 0 0 0,-2-8 0 0 0,-7-5 0 0 0,-2 2 0 0 0,-1 5 0 0 0,-4-1 0 0 0,0 5 0 0 0,-4-2 0 0 0,1 2 0 0 0,3 4 0 0 0,3 4 0 0 0,-2 8 0 0 0,-11 4 0 0 0,-12 2 0 0 0,-12-1 0 0 0,-9-1 0 0 0,-6-2 0 0 0,-10-1 0 0 0,-10-1 0 0 0,5-6 0 0 0,-3-3 0 0 0,-4-4 0 0 0,-5-7 0 0 0,-4-6 0 0 0,-3-3 0 0 0,4 3 0 0 0,5-1 0 0 0,7 0 0 0 0,6-2 0 0 0,3 4 0 0 0,4 6 0 0 0,1 0 0 0 0,0 4 0 0 0,1-2 0 0 0,-1 2 0 0 0,1 4 0 0 0,-1 3 0 0 0,0 3 0 0 0,-1 2 0 0 0,1 1 0 0 0,-1 2 0 0 0,6-6 0 0 0,2-2 0 0 0,-1 0 0 0 0,-1 2 0 0 0,4 7 0 0 0,6 9 0 0 0,11 2 0 0 0,13 5 0 0 0,4 4 0 0 0,7-1 0 0 0,10-4 0 0 0,2 0 0 0 0,11-2 0 0 0,5 1 0 0 0,5-1 0 0 0,6-4 0 0 0,-2-4 0 0 0,1-2 0 0 0,-4-3 0 0 0,1-2 0 0 0,2 0 0 0 0,-3 0 0 0 0,-4-1 0 0 0,-5 0 0 0 0,-4 1 0 0 0,-10-6 0 0 0,-8-7 0 0 0,-3-7 0 0 0,-5-6 0 0 0,-4-3 0 0 0,2 2 0 0 0,-1 1 0 0 0,-2-1 0 0 0,-3-1 0 0 0,-7 4 0 0 0,-4 0 0 0 0,-6 5 0 0 0,-7-1 0 0 0,-11 4 0 0 0,-6 5 0 0 0,-2 3 0 0 0,-1-2 0 0 0,2-4 0 0 0,-5-7 0 0 0,-6-4 0 0 0,-6-4 0 0 0,-5-2 0 0 0,2 4 0 0 0,6 1 0 0 0,5 5 0 0 0,5 6 0 0 0,4 5 0 0 0,3 5 0 0 0,2 3 0 0 0,0 2 0 0 0,1 1 0 0 0,5 6 0 0 0,7 7 0 0 0,7 7 0 0 0,0 5 0 0 0,-4-1 0 0 0,1-1 0 0 0,-2 3 0 0 0,1 1 0 0 0,-1-3 0 0 0,1-1 0 0 0,-2 6 0 0 0,3 4 0 0 0,3 2 0 0 0,4 0 0 0 0,3 0 0 0 0,3-1 0 0 0,1-1 0 0 0,2-1 0 0 0,-1 0 0 0 0,6 0 0 0 0,8-1 0 0 0,1 1 0 0 0,4-1 0 0 0,-2 1 0 0 0,2-7 0 0 0,-2 0 0 0 0,-4-1 0 0 0,1-4 0 0 0,-2 1 0 0 0,3-5 0 0 0,-1 1 0 0 0,2-2 0 0 0,-1 1 0 0 0,-9-8 0 0 0,-11-5 0 0 0,-4-9 0 0 0,-7-9 0 0 0,-6-8 0 0 0,-4-11 0 0 0,-4-5 0 0 0,-3-3 0 0 0,6-4 0 0 0,0 5 0 0 0,1 3 0 0 0,3 4 0 0 0,1 6 0 0 0,4 3 0 0 0,5-1 0 0 0,0 5 0 0 0,-5 0 0 0 0,2-3 0 0 0,3-2 0 0 0,-1 3 0 0 0,-5 5 0 0 0,-4 5 0 0 0,-3 5 0 0 0,-4 4 0 0 0,-1 2 0 0 0,-2 1 0 0 0,0-4 0 0 0,-1-3 0 0 0,1 1 0 0 0,11 1 0 0 0,14 2 0 0 0,15 1 0 0 0,12 1 0 0 0,8-5 0 0 0,4-2 0 0 0,4-4 0 0 0,0-7 0 0 0,0 1 0 0 0,-5-2 0 0 0,2 2 0 0 0,2 4 0 0 0,1 4 0 0 0,-1 5 0 0 0,-5-4 0 0 0,-3 1 0 0 0,-5-4 0 0 0,-7-6 0 0 0,1 0 0 0 0,-3-1 0 0 0,2 1 0 0 0,-1-1 0 0 0,2 2 0 0 0,5 4 0 0 0,4 5 0 0 0,4 3 0 0 0,2 3 0 0 0,2 1 0 0 0,1 2 0 0 0,0-1 0 0 0,1 1 0 0 0,-1 0 0 0 0,-5 5 0 0 0,-8 7 0 0 0,-7 8 0 0 0,-6 4 0 0 0,-4 5 0 0 0,-3 2 0 0 0,-6-4 0 0 0,-9-7 0 0 0,-6-7 0 0 0,-6-6 0 0 0,-3-4 0 0 0,-3-3 0 0 0,-1-2 0 0 0,-5 0 0 0 0,-8 0 0 0 0,-7-1 0 0 0,1 1 0 0 0,-8 1 0 0 0,-4-1 0 0 0,-3 7 0 0 0,0 1 0 0 0,-6 6 0 0 0,5 0 0 0 0,3 3 0 0 0,1 0 0 0 0,1-4 0 0 0,6-3 0 0 0,7 2 0 0 0,1-1 0 0 0,3 4 0 0 0,5-1 0 0 0,-2-3 0 0 0,1 3 0 0 0,3-1 0 0 0,-4 3 0 0 0,0-1 0 0 0,3-2 0 0 0,2-5 0 0 0,-3 4 0 0 0,0-2 0 0 0,7 5 0 0 0,4-1 0 0 0,2-3 0 0 0,0-2 0 0 0,5 2 0 0 0,2 0 0 0 0,3 4 0 0 0,1-1 0 0 0,2 3 0 0 0,-1-1 0 0 0,-3-3 0 0 0,-4-4 0 0 0,-3-3 0 0 0,2-8 0 0 0,1-3 0 0 0,-2-7 0 0 0,-1-1 0 0 0,-3 3 0 0 0,0 2 0 0 0,-2 3 0 0 0,0 2 0 0 0,-1 3 0 0 0,0 1 0 0 0,5-6 0 0 0,8-6 0 0 0,8-7 0 0 0,10-1 0 0 0,12-2 0 0 0,9 3 0 0 0,2-1 0 0 0,3 2 0 0 0,2 5 0 0 0,-2-1 0 0 0,-1 2 0 0 0,2 3 0 0 0,2 3 0 0 0,2 2 0 0 0,2 2 0 0 0,1 2 0 0 0,0 0 0 0 0,1 1 0 0 0,0-1 0 0 0,0 1 0 0 0,0-1 0 0 0,0 1 0 0 0,-1-1 0 0 0,1 0 0 0 0,0 0 0 0 0,-1 0 0 0 0,1 0 0 0 0,-1 0 0 0 0,1 5 0 0 0,-1 3 0 0 0,1-1 0 0 0,0-2 0 0 0,-1-1 0 0 0,1-1 0 0 0,-1-2 0 0 0,1 0 0 0 0,-1-1 0 0 0,1 0 0 0 0,0-1 0 0 0,-1 1 0 0 0,1 0 0 0 0,-1-6 0 0 0,1-2 0 0 0,-6-4 0 0 0,-2-1 0 0 0,1 2 0 0 0,0-3 0 0 0,3 1 0 0 0,-4-2 0 0 0,-2-5 0 0 0,2 1 0 0 0,-3-1 0 0 0,-6-4 0 0 0,-6-2 0 0 0,-10 3 0 0 0,-10 5 0 0 0,-9 5 0 0 0,-13 6 0 0 0,-6 4 0 0 0,-2 7 0 0 0,0 4 0 0 0,-4 5 0 0 0,0 7 0 0 0,1 0 0 0 0,3-4 0 0 0,-2-5 0 0 0,-1-3 0 0 0,-3-4 0 0 0,0-3 0 0 0,8 5 0 0 0,0 1 0 0 0,0-1 0 0 0,-4-1 0 0 0,0-2 0 0 0,0-1 0 0 0,3-1 0 0 0,3-1 0 0 0,1 0 0 0 0,1 0 0 0 0,1 0 0 0 0,1 0 0 0 0,0-1 0 0 0,-1 1 0 0 0,1 0 0 0 0,0 0 0 0 0,0 6 0 0 0,-1 6 0 0 0,1 3 0 0 0,-1-2 0 0 0,1 2 0 0 0,-1 4 0 0 0,11-1 0 0 0,10-9 0 0 0,12-6 0 0 0,12-3 0 0 0,3 3 0 0 0,0 12 0 0 0,-3 10 0 0 0,-4 11 0 0 0,-3 17 0 0 0,-2 15 0 0 0,-2 13 0 0 0,-1 15 0 0 0,0 13 0 0 0,-1-1 0 0 0,1-2 0 0 0,-1-8 0 0 0,6-9 0 0 0,2-10 0 0 0,6-17 0 0 0,5-14 0 0 0,6-10 0 0 0,10-11 0 0 0,4-10 0 0 0,7-9 0 0 0,2-4 0 0 0,-2-4 0 0 0,2-2 0 0 0,-1 0 0 0 0,-3 0 0 0 0,3-5 0 0 0,-2-7 0 0 0,4-7 0 0 0,-2 0 0 0 0,-2 5 0 0 0,1-2 0 0 0,0-3 0 0 0,-3 2 0 0 0,3 5 0 0 0,-1-1 0 0 0,-3 1 0 0 0,-2-1 0 0 0,-2 1 0 0 0,-8-3 0 0 0,2-3 0 0 0,2 1 0 0 0,6-1 0 0 0,2-3 0 0 0,-6-4 0 0 0,-3 4 0 0 0,-2-1 0 0 0,0-1 0 0 0,0 4 0 0 0,0-1 0 0 0,-4-1 0 0 0,-7-4 0 0 0,-12 5 0 0 0,-13 4 0 0 0,-17 1 0 0 0,-15 3 0 0 0,-12-2 0 0 0,-9 2 0 0 0,-11 3 0 0 0,1-1 0 0 0,-4 0 0 0 0,-2-3 0 0 0,2 2 0 0 0,2 2 0 0 0,-4 3 0 0 0,6 4 0 0 0,3 1 0 0 0,2 2 0 0 0,6 1 0 0 0,8 7 0 0 0,6 1 0 0 0,0-1 0 0 0,2-1 0 0 0,3-1 0 0 0,2 3 0 0 0,12 6 0 0 0,18 7 0 0 0,14-1 0 0 0,11-4 0 0 0,15-4 0 0 0,12-4 0 0 0,10-4 0 0 0,6-3 0 0 0,4 0 0 0 0,-3-2 0 0 0,-7 0 0 0 0,-7 0 0 0 0,-7 0 0 0 0,-4 1 0 0 0,3 0 0 0 0,5-1 0 0 0,0-4 0 0 0,-1-3 0 0 0,-3 1 0 0 0,-3-4 0 0 0,-2 0 0 0 0,-2 1 0 0 0,-1 3 0 0 0,-1 3 0 0 0,-5-4 0 0 0,-14-1 0 0 0,-19 2 0 0 0,-15 2 0 0 0,-9 1 0 0 0,-10 2 0 0 0,-5 1 0 0 0,-4 1 0 0 0,-7 0 0 0 0,2 1 0 0 0,-1-1 0 0 0,-8 0 0 0 0,1 6 0 0 0,0 7 0 0 0,0 2 0 0 0,4 3 0 0 0,7-1 0 0 0,7 2 0 0 0,-1-2 0 0 0,2 1 0 0 0,3-2 0 0 0,3 2 0 0 0,1 3 0 0 0,3 4 0 0 0,5 3 0 0 0,9 2 0 0 0,7 2 0 0 0,11-5 0 0 0,6-1 0 0 0,7-6 0 0 0,8 1 0 0 0,0 1 0 0 0,2-3 0 0 0,3-5 0 0 0,3-4 0 0 0,2-4 0 0 0,1-4 0 0 0,2-1 0 0 0,5-1 0 0 0,3-1 0 0 0,-1 0 0 0 0,4 0 0 0 0,0 0 0 0 0,-1 1 0 0 0,2-6 0 0 0,5-7 0 0 0,-1-1 0 0 0,-2 1 0 0 0,1 3 0 0 0,-8-2 0 0 0,-4 1 0 0 0,-4 2 0 0 0,0-2 0 0 0,-2-1 0 0 0,1 4 0 0 0,0 1 0 0 0,0 3 0 0 0,1 2 0 0 0,0 1 0 0 0,1-4 0 0 0,-12-2 0 0 0,-20 0 0 0 0,-15 2 0 0 0,-12 1 0 0 0,-11 2 0 0 0,-6 1 0 0 0,-7 1 0 0 0,-5 0 0 0 0,1 0 0 0 0,-2 0 0 0 0,3 0 0 0 0,-5 1 0 0 0,-5-1 0 0 0,-2 0 0 0 0,4 0 0 0 0,7 0 0 0 0,8 0 0 0 0,5 0 0 0 0,4 0 0 0 0,4 0 0 0 0,6-6 0 0 0,9-7 0 0 0,12-1 0 0 0,13 1 0 0 0,11-2 0 0 0,8 1 0 0 0,10-2 0 0 0,17 1 0 0 0,3-2 0 0 0,10 2 0 0 0,10-3 0 0 0,14-3 0 0 0,3 2 0 0 0,3-2 0 0 0,0-2 0 0 0,2 2 0 0 0,-5 0 0 0 0,-8-3 0 0 0,-7-2 0 0 0,-5-3 0 0 0,-10 4 0 0 0,1 1 0 0 0,-5 4 0 0 0,-1 0 0 0 0,-5-2 0 0 0,-1-3 0 0 0,-3-3 0 0 0,-10-1 0 0 0,-7-3 0 0 0,-8-6 0 0 0,-8-2 0 0 0,-7 0 0 0 0,-11 1 0 0 0,-16 8 0 0 0,-4 3 0 0 0,-11 6 0 0 0,-4 7 0 0 0,-2 1 0 0 0,-11 2 0 0 0,-13 4 0 0 0,-7 3 0 0 0,-14 2 0 0 0,-15 2 0 0 0,-7 1 0 0 0,-2 0 0 0 0,6 1 0 0 0,15-1 0 0 0,11 1 0 0 0,7-1 0 0 0,11 6 0 0 0,8 2 0 0 0,9-1 0 0 0,4-2 0 0 0,4-1 0 0 0,7 4 0 0 0,8 7 0 0 0,8 5 0 0 0,10 0 0 0 0,11 2 0 0 0,9 3 0 0 0,7-3 0 0 0,-1 0 0 0 0,0-3 0 0 0,1 0 0 0 0,2 3 0 0 0,2 3 0 0 0,0 3 0 0 0,2-4 0 0 0,-1-5 0 0 0,1-1 0 0 0,0-3 0 0 0,5 1 0 0 0,2-2 0 0 0,6-4 0 0 0,-1-2 0 0 0,-1-4 0 0 0,2-2 0 0 0,0-7 0 0 0,-4-3 0 0 0,-2 0 0 0 0,-3 2 0 0 0,-3 1 0 0 0,0-3 0 0 0,-2-1 0 0 0,0 1 0 0 0,-5-3 0 0 0,-3 0 0 0 0,2 1 0 0 0,-5-2 0 0 0,0 1 0 0 0,2 1 0 0 0,2 4 0 0 0,-2 7 0 0 0,-12 4 0 0 0,-12 1 0 0 0,-12 0 0 0 0,-10 4 0 0 0,-11 0 0 0 0,-11-1 0 0 0,-10 3 0 0 0,-11 6 0 0 0,-17 4 0 0 0,-16 10 0 0 0,-14 5 0 0 0,-10 2 0 0 0,-5 0 0 0 0,-10-7 0 0 0,3-9 0 0 0,7-2 0 0 0,15-6 0 0 0,15-4 0 0 0,19-5 0 0 0,12-3 0 0 0,11 3 0 0 0,10 1 0 0 0,8-1 0 0 0,4-1 0 0 0,8 3 0 0 0,3 2 0 0 0,11-2 0 0 0,13-3 0 0 0,11-1 0 0 0,11-1 0 0 0,11-2 0 0 0,6-1 0 0 0,6 0 0 0 0,8-1 0 0 0,5-5 0 0 0,4-1 0 0 0,2-6 0 0 0,-5-6 0 0 0,5-5 0 0 0,2 1 0 0 0,-5 0 0 0 0,-2 3 0 0 0,0-1 0 0 0,-10-1 0 0 0,-3-4 0 0 0,2-2 0 0 0,-2 4 0 0 0,-3 5 0 0 0,2 1 0 0 0,-2-2 0 0 0,3-4 0 0 0,5-2 0 0 0,-1 2 0 0 0,2 6 0 0 0,2 0 0 0 0,4-2 0 0 0,-3 2 0 0 0,-5-1 0 0 0,-1 2 0 0 0,-8-1 0 0 0,-7 2 0 0 0,3 4 0 0 0,0 4 0 0 0,-1 4 0 0 0,-1 1 0 0 0,-1 3 0 0 0,-12 0 0 0 0,-16 1 0 0 0,-14 0 0 0 0,-23-1 0 0 0,-28 1 0 0 0,-38-1 0 0 0,-41 1 0 0 0,-47-1 0 0 0,-20 5 0 0 0,-3 8 0 0 0,17 1 0 0 0,30-1 0 0 0,36 2 0 0 0,29-1 0 0 0,19-3 0 0 0,17-4 0 0 0,13-2 0 0 0,8-3 0 0 0,6-1 0 0 0,3-1 0 0 0,11-1 0 0 0,9 6 0 0 0,12 2 0 0 0,16 0 0 0 0,16-2 0 0 0,8-1 0 0 0,1-2 0 0 0,6 0 0 0 0,-2-2 0 0 0,3 0 0 0 0,4 0 0 0 0,4-6 0 0 0,2-2 0 0 0,2-4 0 0 0,2-7 0 0 0,1-5 0 0 0,-6 1 0 0 0,-7 0 0 0 0,-7 3 0 0 0,-6-1 0 0 0,-5 4 0 0 0,-1 4 0 0 0,-3 5 0 0 0,1 4 0 0 0,-1-4 0 0 0,0 0 0 0 0,1 2 0 0 0,0 1 0 0 0,0 2 0 0 0,0 7 0 0 0,-5 8 0 0 0,-1 8 0 0 0,-1 0 0 0 0,2-3 0 0 0,-4 1 0 0 0,0 3 0 0 0,1-2 0 0 0,3 1 0 0 0,1-2 0 0 0,8 6 0 0 0,3 5 0 0 0,6 3 0 0 0,1-4 0 0 0,-2-2 0 0 0,2-4 0 0 0,0-1 0 0 0,-9 2 0 0 0,-4-4 0 0 0,2 1 0 0 0,-4 3 0 0 0,-2-3 0 0 0,5-5 0 0 0,-3 1 0 0 0,-7 3 0 0 0,-2 4 0 0 0,1-2 0 0 0,-3 1 0 0 0,-1-3 0 0 0,4 0 0 0 0,2-2 0 0 0,-3 0 0 0 0,1-1 0 0 0,2-5 0 0 0,1-3 0 0 0,-2-9 0 0 0,-6-10 0 0 0,-7-14 0 0 0,-9-8 0 0 0,-12 1 0 0 0,2 7 0 0 0,8 6 0 0 0,9 8 0 0 0,4-1 0 0 0,-2-3 0 0 0,-7 1 0 0 0,-4-4 0 0 0,-14 3 0 0 0,-10-3 0 0 0,-6 2 0 0 0,-9-1 0 0 0,-4 1 0 0 0,1-1 0 0 0,1 1 0 0 0,-4 5 0 0 0,-4 3 0 0 0,-6 3 0 0 0,2 3 0 0 0,3 1 0 0 0,6 1 0 0 0,4 6 0 0 0,4 3 0 0 0,1-2 0 0 0,3-1 0 0 0,0-1 0 0 0,0-2 0 0 0,6 4 0 0 0,13 0 0 0 0,14 0 0 0 0,12 4 0 0 0,10 0 0 0 0,6-1 0 0 0,4 2 0 0 0,7 0 0 0 0,9-3 0 0 0,6-2 0 0 0,5-3 0 0 0,-2-2 0 0 0,-6-1 0 0 0,-5-1 0 0 0,-6 0 0 0 0,-4-1 0 0 0,-3 1 0 0 0,-1-6 0 0 0,-2-2 0 0 0,1 1 0 0 0,-7-4 0 0 0,0-1 0 0 0,0 3 0 0 0,1 2 0 0 0,3 2 0 0 0,-5-3 0 0 0,0 0 0 0 0,1 0 0 0 0,2 3 0 0 0,2-4 0 0 0,-4-6 0 0 0,-7-6 0 0 0,-5-5 0 0 0,-6-3 0 0 0,-4-3 0 0 0,-8-1 0 0 0,-8 5 0 0 0,-8 7 0 0 0,-6 7 0 0 0,-4 12 0 0 0,4 12 0 0 0,6 9 0 0 0,6 7 0 0 0,7 5 0 0 0,4 3 0 0 0,2 0 0 0 0,3 1 0 0 0,5-6 0 0 0,9-7 0 0 0,0-3 0 0 0,4-4 0 0 0,5-5 0 0 0,-3 2 0 0 0,1-2 0 0 0,3-2 0 0 0,2-2 0 0 0,2-3 0 0 0,2-2 0 0 0,1 0 0 0 0,0-1 0 0 0,1 5 0 0 0,-5 7 0 0 0,-3 8 0 0 0,1-1 0 0 0,-4 3 0 0 0,-6 3 0 0 0,-6 3 0 0 0,-4 2 0 0 0,-4 2 0 0 0,-2 0 0 0 0,0 1 0 0 0,4 0 0 0 0,2 0 0 0 0,6 0 0 0 0,6-5 0 0 0,0 3 0 0 0,-3 2 0 0 0,1 1 0 0 0,4 0 0 0 0,4 5 0 0 0,-2 2 0 0 0,0 5 0 0 0,-3 0 0 0 0,1-2 0 0 0,-3-3 0 0 0,0-3 0 0 0,-1-3 0 0 0,-5-1 0 0 0,-3-1 0 0 0,2-6 0 0 0,-1-3 0 0 0,-1 1 0 0 0,-3 2 0 0 0,4-5 0 0 0,0 1 0 0 0,-1 1 0 0 0,3 2 0 0 0,0 3 0 0 0,4 1 0 0 0,4 2 0 0 0,0 0 0 0 0,1-5 0 0 0,-2-12 0 0 0,-4-15 0 0 0,-5-13 0 0 0,-9-9 0 0 0,-10-1 0 0 0,-10-3 0 0 0,0-2 0 0 0,-3-1 0 0 0,-8-2 0 0 0,-11-7 0 0 0,3-2 0 0 0,-4 0 0 0 0,-5 7 0 0 0,-1-2 0 0 0,4-1 0 0 0,-3 0 0 0 0,2 1 0 0 0,-3 7 0 0 0,2 7 0 0 0,4 3 0 0 0,-3 3 0 0 0,1 5 0 0 0,3 4 0 0 0,3 3 0 0 0,3 2 0 0 0,1 1 0 0 0,2 1 0 0 0,1 0 0 0 0,0 0 0 0 0,0-1 0 0 0,-1 1 0 0 0,12-1 0 0 0,15 0 0 0 0,13 0 0 0 0,12 0 0 0 0,8 0 0 0 0,4 0 0 0 0,4 0 0 0 0,-5 6 0 0 0,-2 1 0 0 0,-1 6 0 0 0,-3 5 0 0 0,-2 6 0 0 0,7 4 0 0 0,10-2 0 0 0,3 4 0 0 0,6 4 0 0 0,12 7 0 0 0,17 1 0 0 0,12 6 0 0 0,14-1 0 0 0,11-2 0 0 0,-3-3 0 0 0,-9-10 0 0 0,-11-3 0 0 0,-15-3 0 0 0,-10-4 0 0 0,1-7 0 0 0,-6-5 0 0 0,-1-5 0 0 0,-7-3 0 0 0,0-2 0 0 0,2-1 0 0 0,-4-6 0 0 0,2-2 0 0 0,7-4 0 0 0,0-1 0 0 0,-5 3 0 0 0,-7 2 0 0 0,-5 4 0 0 0,-10-4 0 0 0,0 1 0 0 0,-6-5 0 0 0,-1 0 0 0 0,0 3 0 0 0,1 2 0 0 0,-9 3 0 0 0,-14-3 0 0 0,-18-6 0 0 0,-18-6 0 0 0,-9-5 0 0 0,-14-10 0 0 0,-26-9 0 0 0,-32-4 0 0 0,-35-3 0 0 0,-21 0 0 0 0,-3 4 0 0 0,10 4 0 0 0,17 4 0 0 0,27 8 0 0 0,23 10 0 0 0,16 9 0 0 0,17 5 0 0 0,12 5 0 0 0,10 3 0 0 0,6 0 0 0 0,3 1 0 0 0,1 0 0 0 0,7-7 0 0 0,0-1 0 0 0,0 0 0 0 0,-3 0 0 0 0,-2 2 0 0 0,10 2 0 0 0,12 0 0 0 0,14 2 0 0 0,11 0 0 0 0,7 0 0 0 0,11 0 0 0 0,9 0 0 0 0,4 1 0 0 0,9-1 0 0 0,0 0 0 0 0,1 0 0 0 0,8 0 0 0 0,2 0 0 0 0,-4 0 0 0 0,2 0 0 0 0,2 0 0 0 0,-7 0 0 0 0,-2 0 0 0 0,0 0 0 0 0,-6 0 0 0 0,-1 0 0 0 0,-3 0 0 0 0,-6 0 0 0 0,-4 0 0 0 0,1 0 0 0 0,-1 0 0 0 0,5 0 0 0 0,-1-6 0 0 0,-8-6 0 0 0,-5-3 0 0 0,-2-3 0 0 0,-6-5 0 0 0,-7-3 0 0 0,-13 2 0 0 0,-6 0 0 0 0,-8-2 0 0 0,-15 4 0 0 0,-7 0 0 0 0,-16-2 0 0 0,-37-7 0 0 0,-72-11 0 0 0,-75-25 0 0 0,-65-12 0 0 0,-26-9 0 0 0,20 4 0 0 0,45 11 0 0 0,54 18 0 0 0,58 19 0 0 0,47 15 0 0 0,35 11 0 0 0,23 7 0 0 0,13-1 0 0 0,6 0 0 0 0,6-5 0 0 0,1 0 0 0 0,-3 0 0 0 0,7 8 0 0 0,11 4 0 0 0,12 1 0 0 0,13 6 0 0 0,10 1 0 0 0,9-1 0 0 0,8 3 0 0 0,1-1 0 0 0,2 4 0 0 0,-2-2 0 0 0,6-2 0 0 0,10 1 0 0 0,21 5 0 0 0,17 4 0 0 0,12 5 0 0 0,15 8 0 0 0,5 10 0 0 0,13 7 0 0 0,3 7 0 0 0,3 15 0 0 0,-15 1 0 0 0,-15-7 0 0 0,-18-4 0 0 0,-17-2 0 0 0,-18-6 0 0 0,-17-7 0 0 0,-7-11 0 0 0,-6-2 0 0 0,-12-1 0 0 0,-5-7 0 0 0,-2-2 0 0 0,-6 0 0 0 0,0-5 0 0 0,2 0 0 0 0,-3 2 0 0 0,-5 2 0 0 0,-4 3 0 0 0,-10-3 0 0 0,-11-7 0 0 0,-13-6 0 0 0,-15-4 0 0 0,-23-10 0 0 0,-50-16 0 0 0,-56-15 0 0 0,-55-19 0 0 0,-45-12 0 0 0,-10-6 0 0 0,15-2 0 0 0,29 6 0 0 0,39 8 0 0 0,35 8 0 0 0,34 14 0 0 0,27 6 0 0 0,14 4 0 0 0,11 0 0 0 0,12 4 0 0 0,5 7 0 0 0,13-1 0 0 0,2 4 0 0 0,-2 2 0 0 0,0 5 0 0 0,3 1 0 0 0,2 3 0 0 0,3 1 0 0 0,1 0 0 0 0,2 1 0 0 0,0-1 0 0 0,7 7 0 0 0,12 0 0 0 0,15 6 0 0 0,12 0 0 0 0,10-2 0 0 0,6 3 0 0 0,10-1 0 0 0,3 2 0 0 0,6 0 0 0 0,11 2 0 0 0,13-2 0 0 0,4-3 0 0 0,7-4 0 0 0,5-3 0 0 0,-1 3 0 0 0,7 0 0 0 0,15 4 0 0 0,6 1 0 0 0,-6-3 0 0 0,1 3 0 0 0,3-1 0 0 0,0 3 0 0 0,-8 0 0 0 0,-6 1 0 0 0,-9-1 0 0 0,-13-3 0 0 0,-10-4 0 0 0,-4-3 0 0 0,-8-2 0 0 0,-8-2 0 0 0,-6-1 0 0 0,-4-1 0 0 0,-4 0 0 0 0,-1 1 0 0 0,0-1 0 0 0,-1 1 0 0 0,0-1 0 0 0,-11-4 0 0 0,-14-3 0 0 0,-13-4 0 0 0,-12-1 0 0 0,-8 2 0 0 0,-15 3 0 0 0,-30-3 0 0 0,-56-5 0 0 0,-91-5 0 0 0,-68-16 0 0 0,-47-2 0 0 0,1 1 0 0 0,34 6 0 0 0,58 9 0 0 0,58 9 0 0 0,49 6 0 0 0,42 4 0 0 0,31 4 0 0 0,32 1 0 0 0,25-5 0 0 0,20-2 0 0 0,13-5 0 0 0,0-7 0 0 0,-3-5 0 0 0,-2 1 0 0 0,-4-1 0 0 0,-6 3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C5ED3-195F-4357-9BE7-CC6F02E87208}" type="datetimeFigureOut"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C3305-77C3-4CB0-BBBB-396914FE13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06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02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5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2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5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63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5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9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1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0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35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1" r:id="rId6"/>
    <p:sldLayoutId id="2147483897" r:id="rId7"/>
    <p:sldLayoutId id="2147483898" r:id="rId8"/>
    <p:sldLayoutId id="2147483899" r:id="rId9"/>
    <p:sldLayoutId id="2147483900" r:id="rId10"/>
    <p:sldLayoutId id="214748390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8.png"/><Relationship Id="rId4" Type="http://schemas.openxmlformats.org/officeDocument/2006/relationships/customXml" Target="../ink/ink2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.xml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9" Type="http://schemas.openxmlformats.org/officeDocument/2006/relationships/customXml" Target="../ink/ink21.xml"/><Relationship Id="rId21" Type="http://schemas.openxmlformats.org/officeDocument/2006/relationships/customXml" Target="../ink/ink12.xml"/><Relationship Id="rId34" Type="http://schemas.openxmlformats.org/officeDocument/2006/relationships/image" Target="../media/image23.png"/><Relationship Id="rId42" Type="http://schemas.openxmlformats.org/officeDocument/2006/relationships/image" Target="../media/image27.png"/><Relationship Id="rId7" Type="http://schemas.openxmlformats.org/officeDocument/2006/relationships/customXml" Target="../ink/ink5.xml"/><Relationship Id="rId2" Type="http://schemas.openxmlformats.org/officeDocument/2006/relationships/diagramData" Target="../diagrams/data4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29" Type="http://schemas.openxmlformats.org/officeDocument/2006/relationships/customXml" Target="../ink/ink16.xml"/><Relationship Id="rId41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customXml" Target="../ink/ink7.xml"/><Relationship Id="rId24" Type="http://schemas.openxmlformats.org/officeDocument/2006/relationships/image" Target="../media/image18.png"/><Relationship Id="rId32" Type="http://schemas.openxmlformats.org/officeDocument/2006/relationships/image" Target="../media/image22.png"/><Relationship Id="rId37" Type="http://schemas.openxmlformats.org/officeDocument/2006/relationships/customXml" Target="../ink/ink20.xml"/><Relationship Id="rId40" Type="http://schemas.openxmlformats.org/officeDocument/2006/relationships/image" Target="../media/image26.png"/><Relationship Id="rId5" Type="http://schemas.openxmlformats.org/officeDocument/2006/relationships/diagramColors" Target="../diagrams/colors4.xml"/><Relationship Id="rId15" Type="http://schemas.openxmlformats.org/officeDocument/2006/relationships/customXml" Target="../ink/ink9.xml"/><Relationship Id="rId23" Type="http://schemas.openxmlformats.org/officeDocument/2006/relationships/customXml" Target="../ink/ink13.xml"/><Relationship Id="rId28" Type="http://schemas.openxmlformats.org/officeDocument/2006/relationships/image" Target="../media/image20.png"/><Relationship Id="rId36" Type="http://schemas.openxmlformats.org/officeDocument/2006/relationships/image" Target="../media/image24.png"/><Relationship Id="rId10" Type="http://schemas.openxmlformats.org/officeDocument/2006/relationships/image" Target="../media/image110.png"/><Relationship Id="rId19" Type="http://schemas.openxmlformats.org/officeDocument/2006/relationships/customXml" Target="../ink/ink11.xml"/><Relationship Id="rId31" Type="http://schemas.openxmlformats.org/officeDocument/2006/relationships/customXml" Target="../ink/ink17.xml"/><Relationship Id="rId4" Type="http://schemas.openxmlformats.org/officeDocument/2006/relationships/diagramQuickStyle" Target="../diagrams/quickStyle4.xml"/><Relationship Id="rId9" Type="http://schemas.openxmlformats.org/officeDocument/2006/relationships/customXml" Target="../ink/ink6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customXml" Target="../ink/ink15.xml"/><Relationship Id="rId30" Type="http://schemas.openxmlformats.org/officeDocument/2006/relationships/image" Target="../media/image21.png"/><Relationship Id="rId35" Type="http://schemas.openxmlformats.org/officeDocument/2006/relationships/customXml" Target="../ink/ink19.xml"/><Relationship Id="rId8" Type="http://schemas.openxmlformats.org/officeDocument/2006/relationships/image" Target="../media/image100.png"/><Relationship Id="rId3" Type="http://schemas.openxmlformats.org/officeDocument/2006/relationships/diagramLayout" Target="../diagrams/layout4.xml"/><Relationship Id="rId12" Type="http://schemas.openxmlformats.org/officeDocument/2006/relationships/image" Target="../media/image12.png"/><Relationship Id="rId17" Type="http://schemas.openxmlformats.org/officeDocument/2006/relationships/customXml" Target="../ink/ink10.xml"/><Relationship Id="rId25" Type="http://schemas.openxmlformats.org/officeDocument/2006/relationships/customXml" Target="../ink/ink14.xml"/><Relationship Id="rId33" Type="http://schemas.openxmlformats.org/officeDocument/2006/relationships/customXml" Target="../ink/ink18.xml"/><Relationship Id="rId38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898FA35-B55D-44B7-9A7D-57C57A4A6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1524000"/>
            <a:ext cx="9144000" cy="381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320213"/>
            <a:ext cx="6430209" cy="1584861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/>
              <a:t>Scrutiny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2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Logo, icon&#10;&#10;Description automatically generated">
            <a:extLst>
              <a:ext uri="{FF2B5EF4-FFF2-40B4-BE49-F238E27FC236}">
                <a16:creationId xmlns:a16="http://schemas.microsoft.com/office/drawing/2014/main" id="{EB0F0258-1214-91ED-1AB1-7F321F0A8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" y="-5347"/>
            <a:ext cx="3895471" cy="686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7B812C-3070-452B-83FE-78736A499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54EF61-7047-266D-962C-E8C854BB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097740"/>
            <a:ext cx="3810000" cy="15827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Current version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1AA162EB-EC1A-D36C-B8E3-CCFB7AF3C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2225" y="690113"/>
            <a:ext cx="6225909" cy="5851584"/>
          </a:xfrm>
        </p:spPr>
      </p:pic>
    </p:spTree>
    <p:extLst>
      <p:ext uri="{BB962C8B-B14F-4D97-AF65-F5344CB8AC3E}">
        <p14:creationId xmlns:p14="http://schemas.microsoft.com/office/powerpoint/2010/main" val="3663896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268DE-727D-AC3F-1ED8-97C79B9C2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400" dirty="0"/>
              <a:t>Recommendations based on current analysis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AF00375-EA05-C8C4-A402-8F6451E125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447145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8102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74195ED9-15F9-4A18-B356-696821B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26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268DE-727D-AC3F-1ED8-97C79B9C2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714" y="1524000"/>
            <a:ext cx="3466532" cy="3810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Future vision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B46B-4EBA-F495-E3BC-22F532B92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5334000" cy="381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To facilitate its working with real time dynamic data</a:t>
            </a:r>
          </a:p>
          <a:p>
            <a:r>
              <a:rPr lang="en-US" dirty="0"/>
              <a:t>Improving Dashboard reports by drilling down and making to more issue focused</a:t>
            </a:r>
          </a:p>
          <a:p>
            <a:r>
              <a:rPr lang="en-US" dirty="0"/>
              <a:t>Applying more robust models such as  BERT for Sentiment Analysis</a:t>
            </a:r>
          </a:p>
          <a:p>
            <a:r>
              <a:rPr lang="en-US" dirty="0"/>
              <a:t>Identification of public platform-based data sources for future references</a:t>
            </a:r>
          </a:p>
        </p:txBody>
      </p:sp>
    </p:spTree>
    <p:extLst>
      <p:ext uri="{BB962C8B-B14F-4D97-AF65-F5344CB8AC3E}">
        <p14:creationId xmlns:p14="http://schemas.microsoft.com/office/powerpoint/2010/main" val="4109924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7142-0100-9262-4A00-24C1378F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81464-00B3-3A4E-FA46-E5E2B60EE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2816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CAA85-D1C8-61DE-5F03-BC958373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2288987"/>
            <a:ext cx="4009639" cy="2283013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885CC-7324-739B-9EEE-F2F1057E4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435" y="762000"/>
            <a:ext cx="4338577" cy="3048000"/>
          </a:xfrm>
        </p:spPr>
        <p:txBody>
          <a:bodyPr anchor="ctr">
            <a:normAutofit/>
          </a:bodyPr>
          <a:lstStyle/>
          <a:p>
            <a:r>
              <a:rPr lang="en-US" dirty="0"/>
              <a:t>Using AI/ML Models on data taken from Social Media, Contact centers and Feedback surveys, develop a prototype that improves Customer Experience to result in high customer satisfaction and loyalty</a:t>
            </a:r>
            <a:endParaRPr lang="en-US"/>
          </a:p>
        </p:txBody>
      </p:sp>
      <p:pic>
        <p:nvPicPr>
          <p:cNvPr id="23" name="Graphic 22" descr="Robot">
            <a:extLst>
              <a:ext uri="{FF2B5EF4-FFF2-40B4-BE49-F238E27FC236}">
                <a16:creationId xmlns:a16="http://schemas.microsoft.com/office/drawing/2014/main" id="{92857D55-24F8-CC94-66D7-8C2CB090E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4645" y="4309035"/>
            <a:ext cx="1786965" cy="178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26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0D9D1-C22D-BCB3-2F6B-BB75D7826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Need for ANALYSIS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507DB915-DF40-4F86-03B6-211554EC9F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737197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957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2">
            <a:extLst>
              <a:ext uri="{FF2B5EF4-FFF2-40B4-BE49-F238E27FC236}">
                <a16:creationId xmlns:a16="http://schemas.microsoft.com/office/drawing/2014/main" id="{619A95D9-130B-4728-8B82-CDB9D80B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34">
            <a:extLst>
              <a:ext uri="{FF2B5EF4-FFF2-40B4-BE49-F238E27FC236}">
                <a16:creationId xmlns:a16="http://schemas.microsoft.com/office/drawing/2014/main" id="{F8E7CE3D-756A-41A4-9B20-2A2FC3A1E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3E53F-A737-3421-598A-9D5123E16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5164623"/>
            <a:ext cx="9238434" cy="1114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Solution</a:t>
            </a:r>
          </a:p>
        </p:txBody>
      </p:sp>
      <p:cxnSp>
        <p:nvCxnSpPr>
          <p:cNvPr id="51" name="Straight Connector 36">
            <a:extLst>
              <a:ext uri="{FF2B5EF4-FFF2-40B4-BE49-F238E27FC236}">
                <a16:creationId xmlns:a16="http://schemas.microsoft.com/office/drawing/2014/main" id="{C178F814-342A-4489-94FD-6CE1D0DC5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840303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extBox 3">
            <a:extLst>
              <a:ext uri="{FF2B5EF4-FFF2-40B4-BE49-F238E27FC236}">
                <a16:creationId xmlns:a16="http://schemas.microsoft.com/office/drawing/2014/main" id="{C37FABB3-C133-8E2D-D689-23676E2DA7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0788793"/>
              </p:ext>
            </p:extLst>
          </p:nvPr>
        </p:nvGraphicFramePr>
        <p:xfrm>
          <a:off x="1429555" y="761999"/>
          <a:ext cx="8178521" cy="3670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735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8A463C-7B0B-F30D-B823-C557011E9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25">
            <a:extLst>
              <a:ext uri="{FF2B5EF4-FFF2-40B4-BE49-F238E27FC236}">
                <a16:creationId xmlns:a16="http://schemas.microsoft.com/office/drawing/2014/main" id="{5CBD23FC-2FB9-EF2E-A0D5-29D19ECFD074}"/>
              </a:ext>
            </a:extLst>
          </p:cNvPr>
          <p:cNvSpPr>
            <a:spLocks noGrp="1"/>
          </p:cNvSpPr>
          <p:nvPr/>
        </p:nvSpPr>
        <p:spPr>
          <a:xfrm rot="5400000" flipV="1">
            <a:off x="7337932" y="4160518"/>
            <a:ext cx="2160000" cy="2405024"/>
          </a:xfrm>
          <a:prstGeom prst="accentCallout1">
            <a:avLst>
              <a:gd name="adj1" fmla="val 50218"/>
              <a:gd name="adj2" fmla="val -682"/>
              <a:gd name="adj3" fmla="val 50454"/>
              <a:gd name="adj4" fmla="val -34786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tailEnd type="oval" w="lg" len="lg"/>
          </a:ln>
        </p:spPr>
        <p:txBody>
          <a:bodyPr vert="vert" lIns="91440" tIns="72000" rIns="91440" bIns="4572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Dashboarding </a:t>
            </a:r>
          </a:p>
          <a:p>
            <a:endParaRPr lang="en-US" sz="1400"/>
          </a:p>
        </p:txBody>
      </p:sp>
      <p:sp>
        <p:nvSpPr>
          <p:cNvPr id="45" name="Text Placeholder 27">
            <a:extLst>
              <a:ext uri="{FF2B5EF4-FFF2-40B4-BE49-F238E27FC236}">
                <a16:creationId xmlns:a16="http://schemas.microsoft.com/office/drawing/2014/main" id="{D3F7B4E6-FBCD-CDA3-658E-30FAA0B9D9BE}"/>
              </a:ext>
            </a:extLst>
          </p:cNvPr>
          <p:cNvSpPr>
            <a:spLocks noGrp="1"/>
          </p:cNvSpPr>
          <p:nvPr/>
        </p:nvSpPr>
        <p:spPr>
          <a:xfrm rot="5400000" flipV="1">
            <a:off x="4064663" y="4318204"/>
            <a:ext cx="2163222" cy="2265403"/>
          </a:xfrm>
          <a:prstGeom prst="accentCallout1">
            <a:avLst>
              <a:gd name="adj1" fmla="val 50218"/>
              <a:gd name="adj2" fmla="val -682"/>
              <a:gd name="adj3" fmla="val 50454"/>
              <a:gd name="adj4" fmla="val -34786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tailEnd type="oval" w="lg" len="lg"/>
          </a:ln>
        </p:spPr>
        <p:txBody>
          <a:bodyPr vert="vert" lIns="91440" tIns="72000" rIns="91440" bIns="4572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/>
              <a:t>          Determining KPIs</a:t>
            </a:r>
          </a:p>
          <a:p>
            <a:endParaRPr lang="en-IN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A3496F26-0DE4-C0C5-75AF-6484F852D33A}"/>
              </a:ext>
            </a:extLst>
          </p:cNvPr>
          <p:cNvSpPr>
            <a:spLocks noGrp="1"/>
          </p:cNvSpPr>
          <p:nvPr/>
        </p:nvSpPr>
        <p:spPr>
          <a:xfrm rot="5400000" flipV="1">
            <a:off x="926679" y="4366096"/>
            <a:ext cx="2163223" cy="2191927"/>
          </a:xfrm>
          <a:prstGeom prst="accentCallout1">
            <a:avLst>
              <a:gd name="adj1" fmla="val 50218"/>
              <a:gd name="adj2" fmla="val -682"/>
              <a:gd name="adj3" fmla="val 50454"/>
              <a:gd name="adj4" fmla="val -34786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tailEnd type="oval" w="lg" len="lg"/>
          </a:ln>
        </p:spPr>
        <p:txBody>
          <a:bodyPr vert="vert" lIns="91440" tIns="72000" rIns="91440" bIns="4572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      Data Accumulation</a:t>
            </a:r>
            <a:endParaRPr lang="en-US"/>
          </a:p>
          <a:p>
            <a:endParaRPr lang="en-IN" dirty="0"/>
          </a:p>
        </p:txBody>
      </p:sp>
      <p:sp>
        <p:nvSpPr>
          <p:cNvPr id="49" name="Text Placeholder 18">
            <a:extLst>
              <a:ext uri="{FF2B5EF4-FFF2-40B4-BE49-F238E27FC236}">
                <a16:creationId xmlns:a16="http://schemas.microsoft.com/office/drawing/2014/main" id="{C4BD9E4B-0C8A-305F-C37E-499DBD338844}"/>
              </a:ext>
            </a:extLst>
          </p:cNvPr>
          <p:cNvSpPr>
            <a:spLocks noGrp="1"/>
          </p:cNvSpPr>
          <p:nvPr/>
        </p:nvSpPr>
        <p:spPr>
          <a:xfrm rot="16200000">
            <a:off x="9133568" y="687343"/>
            <a:ext cx="1939230" cy="2274312"/>
          </a:xfrm>
          <a:prstGeom prst="accentCallout1">
            <a:avLst>
              <a:gd name="adj1" fmla="val 50218"/>
              <a:gd name="adj2" fmla="val -682"/>
              <a:gd name="adj3" fmla="val 50454"/>
              <a:gd name="adj4" fmla="val -34786"/>
            </a:avLst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  <a:tailEnd type="oval" w="lg" len="lg"/>
          </a:ln>
        </p:spPr>
        <p:txBody>
          <a:bodyPr vert="vert" lIns="91440" tIns="72000" rIns="91440" bIns="4572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Report Genration</a:t>
            </a:r>
            <a:endParaRPr lang="en-US" sz="1400" dirty="0"/>
          </a:p>
        </p:txBody>
      </p:sp>
      <p:sp>
        <p:nvSpPr>
          <p:cNvPr id="51" name="Text Placeholder 22">
            <a:extLst>
              <a:ext uri="{FF2B5EF4-FFF2-40B4-BE49-F238E27FC236}">
                <a16:creationId xmlns:a16="http://schemas.microsoft.com/office/drawing/2014/main" id="{BEEC4AA0-2C4E-9890-256F-09AE8F595AED}"/>
              </a:ext>
            </a:extLst>
          </p:cNvPr>
          <p:cNvSpPr>
            <a:spLocks noGrp="1"/>
          </p:cNvSpPr>
          <p:nvPr/>
        </p:nvSpPr>
        <p:spPr>
          <a:xfrm rot="16200000">
            <a:off x="2507715" y="700682"/>
            <a:ext cx="2013747" cy="2217510"/>
          </a:xfrm>
          <a:prstGeom prst="accentCallout1">
            <a:avLst>
              <a:gd name="adj1" fmla="val 50218"/>
              <a:gd name="adj2" fmla="val -682"/>
              <a:gd name="adj3" fmla="val 50454"/>
              <a:gd name="adj4" fmla="val -34786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tailEnd type="oval" w="lg" len="lg"/>
          </a:ln>
        </p:spPr>
        <p:txBody>
          <a:bodyPr vert="vert" lIns="91440" tIns="72000" rIns="91440" bIns="4572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Data Cleaning and Manipulation</a:t>
            </a:r>
          </a:p>
          <a:p>
            <a:endParaRPr lang="en-US" sz="140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endParaRPr lang="en-US" sz="1400" b="0">
              <a:ea typeface="+mn-lt"/>
              <a:cs typeface="+mn-lt"/>
            </a:endParaRP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8ACE272F-5B27-3124-0000-29D942F992A7}"/>
              </a:ext>
            </a:extLst>
          </p:cNvPr>
          <p:cNvSpPr>
            <a:spLocks noGrp="1"/>
          </p:cNvSpPr>
          <p:nvPr/>
        </p:nvSpPr>
        <p:spPr>
          <a:xfrm>
            <a:off x="855556" y="4730665"/>
            <a:ext cx="2231886" cy="95410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0815" lvl="0" indent="-170815" defTabSz="932962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444444"/>
                </a:solidFill>
                <a:latin typeface="Trade Gothic Next"/>
                <a:ea typeface="Arial"/>
                <a:cs typeface="Arial"/>
              </a:rPr>
              <a:t>Web-Scraping from social media websites, customer feedback and surveys​</a:t>
            </a:r>
            <a:endParaRPr lang="en-IN" sz="1400" dirty="0">
              <a:latin typeface="Trade Gothic Next"/>
            </a:endParaRPr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BE33E94F-24B4-B9C2-2195-7CD173918408}"/>
              </a:ext>
            </a:extLst>
          </p:cNvPr>
          <p:cNvSpPr>
            <a:spLocks noGrp="1"/>
          </p:cNvSpPr>
          <p:nvPr/>
        </p:nvSpPr>
        <p:spPr>
          <a:xfrm>
            <a:off x="5679675" y="1174005"/>
            <a:ext cx="2310773" cy="589905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0815" lvl="0" indent="-170815" algn="just" defTabSz="914396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rgbClr val="474C55"/>
              </a:solidFill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DD1FCD18-54BE-1443-D049-48C4F0E37AD7}"/>
              </a:ext>
            </a:extLst>
          </p:cNvPr>
          <p:cNvSpPr>
            <a:spLocks noGrp="1"/>
          </p:cNvSpPr>
          <p:nvPr/>
        </p:nvSpPr>
        <p:spPr>
          <a:xfrm>
            <a:off x="9078451" y="1013889"/>
            <a:ext cx="2160000" cy="543739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just" defTabSz="932962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srgbClr val="474C55"/>
              </a:solidFill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59" name="Text Placeholder 11">
            <a:extLst>
              <a:ext uri="{FF2B5EF4-FFF2-40B4-BE49-F238E27FC236}">
                <a16:creationId xmlns:a16="http://schemas.microsoft.com/office/drawing/2014/main" id="{0696FE9D-93C3-F37D-ABBF-A66FF03C1FF5}"/>
              </a:ext>
            </a:extLst>
          </p:cNvPr>
          <p:cNvSpPr>
            <a:spLocks noGrp="1"/>
          </p:cNvSpPr>
          <p:nvPr/>
        </p:nvSpPr>
        <p:spPr>
          <a:xfrm>
            <a:off x="3933608" y="4833253"/>
            <a:ext cx="2160000" cy="1236236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0815" indent="-170815" defTabSz="932962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cs typeface="Arial"/>
              </a:rPr>
              <a:t>Designing and formulating relevant  KPIs such as NPS, CSAT etc.</a:t>
            </a:r>
            <a:endParaRPr lang="en-US" sz="1400" dirty="0" err="1"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61" name="Text Placeholder 13">
            <a:extLst>
              <a:ext uri="{FF2B5EF4-FFF2-40B4-BE49-F238E27FC236}">
                <a16:creationId xmlns:a16="http://schemas.microsoft.com/office/drawing/2014/main" id="{9B2F6161-0F37-853B-7425-782687BB710C}"/>
              </a:ext>
            </a:extLst>
          </p:cNvPr>
          <p:cNvSpPr>
            <a:spLocks noGrp="1"/>
          </p:cNvSpPr>
          <p:nvPr/>
        </p:nvSpPr>
        <p:spPr>
          <a:xfrm>
            <a:off x="2402564" y="1425632"/>
            <a:ext cx="2160000" cy="805349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962">
              <a:spcBef>
                <a:spcPts val="0"/>
              </a:spcBef>
              <a:defRPr/>
            </a:pPr>
            <a:r>
              <a:rPr lang="en-US" sz="1400" dirty="0">
                <a:cs typeface="Arial"/>
              </a:rPr>
              <a:t>Removing duplicates using K-means Clustering</a:t>
            </a:r>
            <a:r>
              <a:rPr lang="en-US" sz="1400" dirty="0">
                <a:solidFill>
                  <a:srgbClr val="474C55"/>
                </a:solidFill>
                <a:cs typeface="Arial"/>
              </a:rPr>
              <a:t> </a:t>
            </a:r>
            <a:endParaRPr lang="en-US" sz="1100" dirty="0">
              <a:solidFill>
                <a:srgbClr val="474C55"/>
              </a:solidFill>
              <a:cs typeface="Arial" panose="020B0604020202020204" pitchFamily="34" charset="0"/>
            </a:endParaRPr>
          </a:p>
          <a:p>
            <a:endParaRPr lang="en-IN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C3AEAEA-EF9C-48CE-7CEE-3D2C49A2A0EF}"/>
              </a:ext>
            </a:extLst>
          </p:cNvPr>
          <p:cNvCxnSpPr/>
          <p:nvPr/>
        </p:nvCxnSpPr>
        <p:spPr>
          <a:xfrm flipV="1">
            <a:off x="1541253" y="3498012"/>
            <a:ext cx="9698965" cy="9201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 Placeholder 22">
            <a:extLst>
              <a:ext uri="{FF2B5EF4-FFF2-40B4-BE49-F238E27FC236}">
                <a16:creationId xmlns:a16="http://schemas.microsoft.com/office/drawing/2014/main" id="{47101DF6-4C0F-B59B-DF77-EBF5A4977128}"/>
              </a:ext>
            </a:extLst>
          </p:cNvPr>
          <p:cNvSpPr>
            <a:spLocks noGrp="1"/>
          </p:cNvSpPr>
          <p:nvPr/>
        </p:nvSpPr>
        <p:spPr>
          <a:xfrm rot="16200000">
            <a:off x="6030908" y="486261"/>
            <a:ext cx="1987472" cy="2620075"/>
          </a:xfrm>
          <a:prstGeom prst="accentCallout1">
            <a:avLst>
              <a:gd name="adj1" fmla="val 50218"/>
              <a:gd name="adj2" fmla="val -682"/>
              <a:gd name="adj3" fmla="val 50454"/>
              <a:gd name="adj4" fmla="val -34786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tailEnd type="oval" w="lg" len="lg"/>
          </a:ln>
        </p:spPr>
        <p:txBody>
          <a:bodyPr vert="vert" lIns="91440" tIns="72000" rIns="91440" bIns="4572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Sentiment Analysis using NLP</a:t>
            </a:r>
            <a:endParaRPr lang="en-US" sz="1100"/>
          </a:p>
          <a:p>
            <a:endParaRPr lang="en-US" sz="140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endParaRPr lang="en-US" sz="1400" b="0">
              <a:ea typeface="+mn-lt"/>
              <a:cs typeface="+mn-lt"/>
            </a:endParaRPr>
          </a:p>
        </p:txBody>
      </p:sp>
      <p:sp>
        <p:nvSpPr>
          <p:cNvPr id="259" name="Text Placeholder 4">
            <a:extLst>
              <a:ext uri="{FF2B5EF4-FFF2-40B4-BE49-F238E27FC236}">
                <a16:creationId xmlns:a16="http://schemas.microsoft.com/office/drawing/2014/main" id="{B788C07F-6AFC-3172-B133-40C2251C1B42}"/>
              </a:ext>
            </a:extLst>
          </p:cNvPr>
          <p:cNvSpPr>
            <a:spLocks noGrp="1"/>
          </p:cNvSpPr>
          <p:nvPr/>
        </p:nvSpPr>
        <p:spPr>
          <a:xfrm>
            <a:off x="5685853" y="1314804"/>
            <a:ext cx="2519433" cy="116955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932962">
              <a:spcBef>
                <a:spcPts val="0"/>
              </a:spcBef>
              <a:buChar char="•"/>
              <a:defRPr/>
            </a:pPr>
            <a:r>
              <a:rPr lang="en-US" sz="1400" dirty="0"/>
              <a:t>Used </a:t>
            </a:r>
            <a:r>
              <a:rPr lang="en-US" sz="1400" dirty="0" err="1"/>
              <a:t>TextBlob</a:t>
            </a:r>
            <a:r>
              <a:rPr lang="en-US" sz="1400" dirty="0"/>
              <a:t> to find the nature of review</a:t>
            </a:r>
            <a:endParaRPr lang="en-US" dirty="0"/>
          </a:p>
          <a:p>
            <a:pPr defTabSz="932962">
              <a:spcBef>
                <a:spcPts val="0"/>
              </a:spcBef>
              <a:defRPr/>
            </a:pPr>
            <a:endParaRPr lang="en-US" sz="1400" dirty="0"/>
          </a:p>
          <a:p>
            <a:pPr marL="285750" indent="-285750" defTabSz="932962">
              <a:spcBef>
                <a:spcPts val="0"/>
              </a:spcBef>
              <a:buChar char="•"/>
              <a:defRPr/>
            </a:pPr>
            <a:r>
              <a:rPr lang="en-US" sz="1400" dirty="0"/>
              <a:t>Found most common issues and tagged them</a:t>
            </a:r>
          </a:p>
        </p:txBody>
      </p:sp>
      <p:sp>
        <p:nvSpPr>
          <p:cNvPr id="261" name="Text Placeholder 4">
            <a:extLst>
              <a:ext uri="{FF2B5EF4-FFF2-40B4-BE49-F238E27FC236}">
                <a16:creationId xmlns:a16="http://schemas.microsoft.com/office/drawing/2014/main" id="{2A30ACA9-5603-9EFE-834C-4156AEE5AA2F}"/>
              </a:ext>
            </a:extLst>
          </p:cNvPr>
          <p:cNvSpPr>
            <a:spLocks noGrp="1"/>
          </p:cNvSpPr>
          <p:nvPr/>
        </p:nvSpPr>
        <p:spPr>
          <a:xfrm>
            <a:off x="9082915" y="1464704"/>
            <a:ext cx="2231886" cy="95410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962">
              <a:spcBef>
                <a:spcPts val="0"/>
              </a:spcBef>
              <a:defRPr/>
            </a:pPr>
            <a:r>
              <a:rPr lang="en-US" sz="1400" dirty="0">
                <a:solidFill>
                  <a:srgbClr val="444444"/>
                </a:solidFill>
                <a:latin typeface="Trade Gothic Next"/>
                <a:cs typeface="Arial"/>
              </a:rPr>
              <a:t>Generates a report containing as summary of the analysis and actionable </a:t>
            </a:r>
          </a:p>
        </p:txBody>
      </p:sp>
      <p:sp>
        <p:nvSpPr>
          <p:cNvPr id="263" name="Text Placeholder 13">
            <a:extLst>
              <a:ext uri="{FF2B5EF4-FFF2-40B4-BE49-F238E27FC236}">
                <a16:creationId xmlns:a16="http://schemas.microsoft.com/office/drawing/2014/main" id="{1012ED8B-24EB-709B-A86E-49766203CB10}"/>
              </a:ext>
            </a:extLst>
          </p:cNvPr>
          <p:cNvSpPr>
            <a:spLocks noGrp="1"/>
          </p:cNvSpPr>
          <p:nvPr/>
        </p:nvSpPr>
        <p:spPr>
          <a:xfrm>
            <a:off x="7211046" y="4736389"/>
            <a:ext cx="2357068" cy="116955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962">
              <a:spcBef>
                <a:spcPts val="0"/>
              </a:spcBef>
              <a:defRPr/>
            </a:pPr>
            <a:r>
              <a:rPr lang="en-US" sz="1400" dirty="0">
                <a:cs typeface="Arial"/>
              </a:rPr>
              <a:t>Interactive</a:t>
            </a:r>
            <a:r>
              <a:rPr lang="en-US" sz="1400" dirty="0">
                <a:ea typeface="+mn-lt"/>
                <a:cs typeface="+mn-lt"/>
              </a:rPr>
              <a:t> dashboard using metrics to assess the overall nature of feedback built using JavaScript</a:t>
            </a:r>
            <a:endParaRPr lang="en-US"/>
          </a:p>
          <a:p>
            <a:pPr defTabSz="932962">
              <a:spcBef>
                <a:spcPts val="0"/>
              </a:spcBef>
              <a:defRPr/>
            </a:pP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F945C3AE-3AE8-7BEE-C999-271D148412B3}"/>
                  </a:ext>
                </a:extLst>
              </p14:cNvPr>
              <p14:cNvContentPartPr/>
              <p14:nvPr/>
            </p14:nvContentPartPr>
            <p14:xfrm>
              <a:off x="1330215" y="1478017"/>
              <a:ext cx="1178270" cy="908249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F945C3AE-3AE8-7BEE-C999-271D148412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2581" y="1460025"/>
                <a:ext cx="1213899" cy="943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14C9E7-7708-B543-CCE1-7C93C5455CD7}"/>
                  </a:ext>
                </a:extLst>
              </p14:cNvPr>
              <p14:cNvContentPartPr/>
              <p14:nvPr/>
            </p14:nvContentPartPr>
            <p14:xfrm>
              <a:off x="1718714" y="2104340"/>
              <a:ext cx="609975" cy="347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14C9E7-7708-B543-CCE1-7C93C5455C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1081" y="2086718"/>
                <a:ext cx="645602" cy="383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3B0BC02-6C18-1225-26F1-7050E2F744ED}"/>
                  </a:ext>
                </a:extLst>
              </p14:cNvPr>
              <p14:cNvContentPartPr/>
              <p14:nvPr/>
            </p14:nvContentPartPr>
            <p14:xfrm>
              <a:off x="1602378" y="2329447"/>
              <a:ext cx="171063" cy="95238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3B0BC02-6C18-1225-26F1-7050E2F744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4409" y="2311545"/>
                <a:ext cx="206641" cy="130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AE15BB-89CC-E334-2800-98A008DF599B}"/>
                  </a:ext>
                </a:extLst>
              </p14:cNvPr>
              <p14:cNvContentPartPr/>
              <p14:nvPr/>
            </p14:nvContentPartPr>
            <p14:xfrm>
              <a:off x="1414146" y="2167884"/>
              <a:ext cx="1682359" cy="403583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AE15BB-89CC-E334-2800-98A008DF599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96149" y="2149899"/>
                <a:ext cx="1717993" cy="43919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2471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A65B5-5BBE-21B2-8C65-21F50A32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5333365" cy="1141004"/>
          </a:xfrm>
        </p:spPr>
        <p:txBody>
          <a:bodyPr>
            <a:normAutofit/>
          </a:bodyPr>
          <a:lstStyle/>
          <a:p>
            <a:r>
              <a:rPr lang="en-US"/>
              <a:t>Current version/prototype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52778-655B-4AD0-3C36-DCD90F9AE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59698"/>
            <a:ext cx="4991103" cy="38363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Web Scraping of real world CBRE reviews on Trustpilot, Clutch and similar sites</a:t>
            </a:r>
          </a:p>
          <a:p>
            <a:r>
              <a:rPr lang="en-US" dirty="0"/>
              <a:t>Data Processing</a:t>
            </a:r>
          </a:p>
          <a:p>
            <a:r>
              <a:rPr lang="en-US" dirty="0"/>
              <a:t>Line Graph -  CSAT vs Time</a:t>
            </a:r>
          </a:p>
          <a:p>
            <a:r>
              <a:rPr lang="en-US" dirty="0"/>
              <a:t>Bar Graph -  All KPIs</a:t>
            </a:r>
          </a:p>
          <a:p>
            <a:r>
              <a:rPr lang="en-US" dirty="0"/>
              <a:t>Pie Chart – Nature and Distribution of data</a:t>
            </a:r>
          </a:p>
          <a:p>
            <a:r>
              <a:rPr lang="en-US" dirty="0"/>
              <a:t>Map – Region-wise data and sentiment</a:t>
            </a:r>
          </a:p>
        </p:txBody>
      </p:sp>
      <p:sp>
        <p:nvSpPr>
          <p:cNvPr id="22" name="Oval 18">
            <a:extLst>
              <a:ext uri="{FF2B5EF4-FFF2-40B4-BE49-F238E27FC236}">
                <a16:creationId xmlns:a16="http://schemas.microsoft.com/office/drawing/2014/main" id="{CE9A9457-874F-4EEB-BF07-9CEA561C1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9965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13" descr="Presentation with Pie Chart">
            <a:extLst>
              <a:ext uri="{FF2B5EF4-FFF2-40B4-BE49-F238E27FC236}">
                <a16:creationId xmlns:a16="http://schemas.microsoft.com/office/drawing/2014/main" id="{A5C93A90-94D2-5D5E-1559-0F67CAD7D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6075" y="1890308"/>
            <a:ext cx="3077384" cy="307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22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CB810-5B12-7115-1B51-C839C597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Box plot 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79C74D3E-99DE-F61F-D7A5-129616CC74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5666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268DE-727D-AC3F-1ED8-97C79B9C2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ML MODEL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Diagram 15">
            <a:extLst>
              <a:ext uri="{FF2B5EF4-FFF2-40B4-BE49-F238E27FC236}">
                <a16:creationId xmlns:a16="http://schemas.microsoft.com/office/drawing/2014/main" id="{5AFA22DC-4CA5-28D7-B33B-344ACC75FF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978124"/>
              </p:ext>
            </p:extLst>
          </p:nvPr>
        </p:nvGraphicFramePr>
        <p:xfrm>
          <a:off x="1231045" y="2403231"/>
          <a:ext cx="9202493" cy="3634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97060524-3A87-CD1B-F7E6-329A23CC57A3}"/>
                  </a:ext>
                </a:extLst>
              </p14:cNvPr>
              <p14:cNvContentPartPr/>
              <p14:nvPr/>
            </p14:nvContentPartPr>
            <p14:xfrm>
              <a:off x="9064869" y="2362979"/>
              <a:ext cx="999090" cy="1247158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97060524-3A87-CD1B-F7E6-329A23CC57A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02246" y="2299991"/>
                <a:ext cx="1124696" cy="13727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372491ED-CBF8-72FD-27B3-BF127520C504}"/>
                  </a:ext>
                </a:extLst>
              </p14:cNvPr>
              <p14:cNvContentPartPr/>
              <p14:nvPr/>
            </p14:nvContentPartPr>
            <p14:xfrm>
              <a:off x="9767743" y="2312377"/>
              <a:ext cx="14653" cy="527456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372491ED-CBF8-72FD-27B3-BF127520C50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94897" y="2249773"/>
                <a:ext cx="160764" cy="653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1E93A16A-155F-5D82-D600-6BF5FBAAFE12}"/>
                  </a:ext>
                </a:extLst>
              </p14:cNvPr>
              <p14:cNvContentPartPr/>
              <p14:nvPr/>
            </p14:nvContentPartPr>
            <p14:xfrm>
              <a:off x="9885485" y="2288017"/>
              <a:ext cx="107516" cy="482964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1E93A16A-155F-5D82-D600-6BF5FBAAFE1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823126" y="2225444"/>
                <a:ext cx="232593" cy="608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C3BA0043-FF75-8C8E-9150-158EB6A71339}"/>
                  </a:ext>
                </a:extLst>
              </p14:cNvPr>
              <p14:cNvContentPartPr/>
              <p14:nvPr/>
            </p14:nvContentPartPr>
            <p14:xfrm>
              <a:off x="9728014" y="2206411"/>
              <a:ext cx="157470" cy="422488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C3BA0043-FF75-8C8E-9150-158EB6A7133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65098" y="2143847"/>
                <a:ext cx="282943" cy="547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34FCE551-31F8-AC93-BCC1-6743B1698837}"/>
                  </a:ext>
                </a:extLst>
              </p14:cNvPr>
              <p14:cNvContentPartPr/>
              <p14:nvPr/>
            </p14:nvContentPartPr>
            <p14:xfrm>
              <a:off x="7764503" y="2369056"/>
              <a:ext cx="2083342" cy="76589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34FCE551-31F8-AC93-BCC1-6743B169883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701513" y="2306072"/>
                <a:ext cx="2208962" cy="891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75601432-67DF-F35E-3051-339A65F58A4B}"/>
                  </a:ext>
                </a:extLst>
              </p14:cNvPr>
              <p14:cNvContentPartPr/>
              <p14:nvPr/>
            </p14:nvContentPartPr>
            <p14:xfrm>
              <a:off x="7771582" y="2686881"/>
              <a:ext cx="2335487" cy="962865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75601432-67DF-F35E-3051-339A65F58A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08947" y="2623913"/>
                <a:ext cx="2461117" cy="10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33DD7DBC-A3E9-94E2-6434-46B6B02A0656}"/>
                  </a:ext>
                </a:extLst>
              </p14:cNvPr>
              <p14:cNvContentPartPr/>
              <p14:nvPr/>
            </p14:nvContentPartPr>
            <p14:xfrm>
              <a:off x="7990103" y="2754318"/>
              <a:ext cx="406550" cy="37519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33DD7DBC-A3E9-94E2-6434-46B6B02A065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927142" y="2691726"/>
                <a:ext cx="532113" cy="5007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547E896E-8645-131F-A3F8-046BADF3AF85}"/>
                  </a:ext>
                </a:extLst>
              </p14:cNvPr>
              <p14:cNvContentPartPr/>
              <p14:nvPr/>
            </p14:nvContentPartPr>
            <p14:xfrm>
              <a:off x="7574730" y="2440342"/>
              <a:ext cx="2262496" cy="1087858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547E896E-8645-131F-A3F8-046BADF3AF8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511743" y="2377726"/>
                <a:ext cx="2388110" cy="12134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1F3A421F-6176-6698-94DA-411BDBA645C3}"/>
                  </a:ext>
                </a:extLst>
              </p14:cNvPr>
              <p14:cNvContentPartPr/>
              <p14:nvPr/>
            </p14:nvContentPartPr>
            <p14:xfrm>
              <a:off x="9510346" y="4035669"/>
              <a:ext cx="14653" cy="14653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1F3A421F-6176-6698-94DA-411BDBA645C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46071" y="1471394"/>
                <a:ext cx="5128550" cy="5128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1CD835F5-C9C5-8539-A803-B4DB71CEF0C9}"/>
                  </a:ext>
                </a:extLst>
              </p14:cNvPr>
              <p14:cNvContentPartPr/>
              <p14:nvPr/>
            </p14:nvContentPartPr>
            <p14:xfrm>
              <a:off x="7572404" y="3541749"/>
              <a:ext cx="2709996" cy="1178314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1CD835F5-C9C5-8539-A803-B4DB71CEF0C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509414" y="3479126"/>
                <a:ext cx="2835615" cy="1303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5F9E4CEE-67F0-ADA1-C486-12107A694B0B}"/>
                  </a:ext>
                </a:extLst>
              </p14:cNvPr>
              <p14:cNvContentPartPr/>
              <p14:nvPr/>
            </p14:nvContentPartPr>
            <p14:xfrm>
              <a:off x="7637405" y="4009881"/>
              <a:ext cx="2475633" cy="81193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5F9E4CEE-67F0-ADA1-C486-12107A694B0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574776" y="3947259"/>
                <a:ext cx="2601250" cy="937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34439604-1641-DFC5-FA64-D8812148A7F9}"/>
                  </a:ext>
                </a:extLst>
              </p14:cNvPr>
              <p14:cNvContentPartPr/>
              <p14:nvPr/>
            </p14:nvContentPartPr>
            <p14:xfrm>
              <a:off x="8912471" y="4715607"/>
              <a:ext cx="43242" cy="14653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34439604-1641-DFC5-FA64-D8812148A7F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850288" y="2151332"/>
                <a:ext cx="167965" cy="5128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0A9A2F79-901F-A73A-1073-FF7077AD9482}"/>
                  </a:ext>
                </a:extLst>
              </p14:cNvPr>
              <p14:cNvContentPartPr/>
              <p14:nvPr/>
            </p14:nvContentPartPr>
            <p14:xfrm>
              <a:off x="8726017" y="4491936"/>
              <a:ext cx="1250003" cy="38907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0A9A2F79-901F-A73A-1073-FF7077AD948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663031" y="4429009"/>
                <a:ext cx="1375615" cy="514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3A925D53-B31A-BE9D-888A-936BFF6E6C82}"/>
                  </a:ext>
                </a:extLst>
              </p14:cNvPr>
              <p14:cNvContentPartPr/>
              <p14:nvPr/>
            </p14:nvContentPartPr>
            <p14:xfrm>
              <a:off x="9769691" y="4408901"/>
              <a:ext cx="78897" cy="83968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3A925D53-B31A-BE9D-888A-936BFF6E6C8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707291" y="4346104"/>
                <a:ext cx="204056" cy="209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ABC2E031-D3DF-5209-7161-12270AA0E01E}"/>
                  </a:ext>
                </a:extLst>
              </p14:cNvPr>
              <p14:cNvContentPartPr/>
              <p14:nvPr/>
            </p14:nvContentPartPr>
            <p14:xfrm>
              <a:off x="7451661" y="3977053"/>
              <a:ext cx="3165659" cy="2154006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ABC2E031-D3DF-5209-7161-12270AA0E01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388672" y="3914420"/>
                <a:ext cx="3291278" cy="2279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82706252-6573-6271-2637-FE7121C2B91A}"/>
                  </a:ext>
                </a:extLst>
              </p14:cNvPr>
              <p14:cNvContentPartPr/>
              <p14:nvPr/>
            </p14:nvContentPartPr>
            <p14:xfrm>
              <a:off x="6993015" y="5368240"/>
              <a:ext cx="798004" cy="205593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82706252-6573-6271-2637-FE7121C2B91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930053" y="5305340"/>
                <a:ext cx="923569" cy="331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B199EE35-96E6-0CC0-3974-C4FE8F40C9E5}"/>
                  </a:ext>
                </a:extLst>
              </p14:cNvPr>
              <p14:cNvContentPartPr/>
              <p14:nvPr/>
            </p14:nvContentPartPr>
            <p14:xfrm>
              <a:off x="7000101" y="3087166"/>
              <a:ext cx="810398" cy="1154691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B199EE35-96E6-0CC0-3974-C4FE8F40C9E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937486" y="3024536"/>
                <a:ext cx="935988" cy="1280310"/>
              </a:xfrm>
              <a:prstGeom prst="rect">
                <a:avLst/>
              </a:prstGeom>
            </p:spPr>
          </p:pic>
        </mc:Fallback>
      </mc:AlternateContent>
      <p:sp>
        <p:nvSpPr>
          <p:cNvPr id="277" name="Rectangle 276">
            <a:extLst>
              <a:ext uri="{FF2B5EF4-FFF2-40B4-BE49-F238E27FC236}">
                <a16:creationId xmlns:a16="http://schemas.microsoft.com/office/drawing/2014/main" id="{89454124-ECDD-66A1-0940-48915280EA2D}"/>
              </a:ext>
            </a:extLst>
          </p:cNvPr>
          <p:cNvSpPr/>
          <p:nvPr/>
        </p:nvSpPr>
        <p:spPr>
          <a:xfrm>
            <a:off x="7795846" y="1890346"/>
            <a:ext cx="1934307" cy="45602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rade Gothic Next"/>
              </a:rPr>
              <a:t>Other Data</a:t>
            </a:r>
          </a:p>
          <a:p>
            <a:pPr algn="ctr"/>
            <a:endParaRPr lang="en-US" sz="2800" dirty="0">
              <a:latin typeface="Trade Gothic Next"/>
            </a:endParaRPr>
          </a:p>
          <a:p>
            <a:pPr algn="ctr"/>
            <a:endParaRPr lang="en-US" sz="2800" dirty="0">
              <a:latin typeface="Trade Gothic Next"/>
            </a:endParaRPr>
          </a:p>
          <a:p>
            <a:pPr algn="ctr"/>
            <a:endParaRPr lang="en-US" sz="2800" dirty="0">
              <a:latin typeface="Trade Gothic Next"/>
            </a:endParaRPr>
          </a:p>
          <a:p>
            <a:pPr algn="ctr"/>
            <a:r>
              <a:rPr lang="en-US" sz="2800" dirty="0">
                <a:latin typeface="Trade Gothic Next"/>
              </a:rPr>
              <a:t>Bag of Words</a:t>
            </a:r>
            <a:endParaRPr lang="en-US"/>
          </a:p>
        </p:txBody>
      </p: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BFD92F74-9088-995B-12F9-AD9625EDCA73}"/>
              </a:ext>
            </a:extLst>
          </p:cNvPr>
          <p:cNvCxnSpPr/>
          <p:nvPr/>
        </p:nvCxnSpPr>
        <p:spPr>
          <a:xfrm>
            <a:off x="7819293" y="4378568"/>
            <a:ext cx="1946030" cy="1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6C315E8E-BE16-3152-3A05-D4A12C442DD0}"/>
              </a:ext>
            </a:extLst>
          </p:cNvPr>
          <p:cNvCxnSpPr/>
          <p:nvPr/>
        </p:nvCxnSpPr>
        <p:spPr>
          <a:xfrm>
            <a:off x="6930537" y="3454644"/>
            <a:ext cx="914400" cy="914400"/>
          </a:xfrm>
          <a:prstGeom prst="straightConnector1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693CCADE-E666-0E91-019A-7023492E5985}"/>
              </a:ext>
            </a:extLst>
          </p:cNvPr>
          <p:cNvCxnSpPr>
            <a:cxnSpLocks/>
          </p:cNvCxnSpPr>
          <p:nvPr/>
        </p:nvCxnSpPr>
        <p:spPr>
          <a:xfrm flipV="1">
            <a:off x="6930536" y="4415936"/>
            <a:ext cx="902677" cy="1184029"/>
          </a:xfrm>
          <a:prstGeom prst="straightConnector1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78C11D9-CF8D-9C23-54E1-5E6256CC6550}"/>
              </a:ext>
            </a:extLst>
          </p:cNvPr>
          <p:cNvSpPr/>
          <p:nvPr/>
        </p:nvSpPr>
        <p:spPr>
          <a:xfrm>
            <a:off x="10492153" y="688730"/>
            <a:ext cx="1582615" cy="15240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KPIs</a:t>
            </a:r>
            <a:endParaRPr lang="en-US" dirty="0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F7ACA5FF-9D87-2E6A-BCA6-545DF8A7CCEE}"/>
              </a:ext>
            </a:extLst>
          </p:cNvPr>
          <p:cNvSpPr/>
          <p:nvPr/>
        </p:nvSpPr>
        <p:spPr>
          <a:xfrm>
            <a:off x="10492152" y="2939560"/>
            <a:ext cx="1582615" cy="15240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/>
              <a:t>Agent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3D5356AE-F1D7-3BF8-4614-29F606DDEEF6}"/>
              </a:ext>
            </a:extLst>
          </p:cNvPr>
          <p:cNvSpPr/>
          <p:nvPr/>
        </p:nvSpPr>
        <p:spPr>
          <a:xfrm>
            <a:off x="10374922" y="4932483"/>
            <a:ext cx="1699845" cy="164123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Sentiment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5249A15-546F-A04C-9AEF-29B03EB40758}"/>
              </a:ext>
            </a:extLst>
          </p:cNvPr>
          <p:cNvCxnSpPr>
            <a:cxnSpLocks/>
          </p:cNvCxnSpPr>
          <p:nvPr/>
        </p:nvCxnSpPr>
        <p:spPr>
          <a:xfrm flipV="1">
            <a:off x="9732351" y="1918920"/>
            <a:ext cx="984739" cy="1899136"/>
          </a:xfrm>
          <a:prstGeom prst="straightConnector1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164D2F70-540F-0526-3895-69B6FD404292}"/>
              </a:ext>
            </a:extLst>
          </p:cNvPr>
          <p:cNvCxnSpPr>
            <a:cxnSpLocks/>
          </p:cNvCxnSpPr>
          <p:nvPr/>
        </p:nvCxnSpPr>
        <p:spPr>
          <a:xfrm>
            <a:off x="9732350" y="3935288"/>
            <a:ext cx="688565" cy="1533291"/>
          </a:xfrm>
          <a:prstGeom prst="straightConnector1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6808E5F5-6247-F90F-6258-8470A82760A4}"/>
              </a:ext>
            </a:extLst>
          </p:cNvPr>
          <p:cNvCxnSpPr>
            <a:cxnSpLocks/>
          </p:cNvCxnSpPr>
          <p:nvPr/>
        </p:nvCxnSpPr>
        <p:spPr>
          <a:xfrm flipV="1">
            <a:off x="9732350" y="3868710"/>
            <a:ext cx="758017" cy="31408"/>
          </a:xfrm>
          <a:prstGeom prst="straightConnector1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176CBBB4-0B4A-40C7-0312-8E7E8639C321}"/>
                  </a:ext>
                </a:extLst>
              </p14:cNvPr>
              <p14:cNvContentPartPr/>
              <p14:nvPr/>
            </p14:nvContentPartPr>
            <p14:xfrm>
              <a:off x="2389605" y="1340184"/>
              <a:ext cx="16710" cy="1671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176CBBB4-0B4A-40C7-0312-8E7E8639C32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570815" y="521394"/>
                <a:ext cx="1671000" cy="167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8441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7B812C-3070-452B-83FE-78736A499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54EF61-7047-266D-962C-E8C854BB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097740"/>
            <a:ext cx="3810000" cy="15827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Current version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B275C5E5-93D6-95FC-1F32-595932C95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2310" y="454978"/>
            <a:ext cx="6482998" cy="593731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653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PortalVTI</vt:lpstr>
      <vt:lpstr>Scrutiny</vt:lpstr>
      <vt:lpstr>Problem statement</vt:lpstr>
      <vt:lpstr>Need for ANALYSIS</vt:lpstr>
      <vt:lpstr>Solution</vt:lpstr>
      <vt:lpstr>PowerPoint Presentation</vt:lpstr>
      <vt:lpstr>Current version/prototype</vt:lpstr>
      <vt:lpstr>Box plot </vt:lpstr>
      <vt:lpstr>ML MODEL</vt:lpstr>
      <vt:lpstr>Current version</vt:lpstr>
      <vt:lpstr>Current version</vt:lpstr>
      <vt:lpstr>Recommendations based on current analysis</vt:lpstr>
      <vt:lpstr>Future vision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699</cp:revision>
  <dcterms:created xsi:type="dcterms:W3CDTF">2022-11-13T08:57:31Z</dcterms:created>
  <dcterms:modified xsi:type="dcterms:W3CDTF">2023-09-14T21:10:40Z</dcterms:modified>
</cp:coreProperties>
</file>