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35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05-3B57-4391-98EE-788C659D2CEF}"/>
            </c:ext>
          </c:extLst>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55-9338-4DE9-93F8-8B378980D63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57-9338-4DE9-93F8-8B378980D63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59-9338-4DE9-93F8-8B378980D63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5B-9338-4DE9-93F8-8B378980D63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5D-9338-4DE9-93F8-8B378980D63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5F-9338-4DE9-93F8-8B378980D632}"/>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61-9338-4DE9-93F8-8B378980D632}"/>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63-9338-4DE9-93F8-8B378980D632}"/>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65-9338-4DE9-93F8-8B378980D632}"/>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c:ext xmlns:c16="http://schemas.microsoft.com/office/drawing/2014/chart" uri="{C3380CC4-5D6E-409C-BE32-E72D297353CC}">
              <c16:uniqueId val="{00000068-9338-4DE9-93F8-8B378980D632}"/>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dirty="0"/>
          </a:p>
        </p:txBody>
      </p:sp>
    </p:spTree>
    <p:extLst>
      <p:ext uri="{BB962C8B-B14F-4D97-AF65-F5344CB8AC3E}">
        <p14:creationId xmlns:p14="http://schemas.microsoft.com/office/powerpoint/2010/main"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10</a:t>
            </a:fld>
            <a:endParaRPr lang="en-IN" dirty="0"/>
          </a:p>
        </p:txBody>
      </p:sp>
    </p:spTree>
    <p:extLst>
      <p:ext uri="{BB962C8B-B14F-4D97-AF65-F5344CB8AC3E}">
        <p14:creationId xmlns:p14="http://schemas.microsoft.com/office/powerpoint/2010/main"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N.Srivardhini</a:t>
            </a:r>
            <a:endParaRPr lang="en-US" sz="2400" dirty="0"/>
          </a:p>
          <a:p>
            <a:r>
              <a:rPr lang="en-US" sz="2400" dirty="0"/>
              <a:t>REGISTER NO:312209635/asunm1353312209635</a:t>
            </a:r>
          </a:p>
          <a:p>
            <a:r>
              <a:rPr lang="en-US" sz="2400" dirty="0"/>
              <a:t>DEPARTMENT:BCOM COMMERCE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3" name="Title 12">
            <a:extLst>
              <a:ext uri="{FF2B5EF4-FFF2-40B4-BE49-F238E27FC236}">
                <a16:creationId xmlns:a16="http://schemas.microsoft.com/office/drawing/2014/main"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missing figures</a:t>
            </a:r>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inserting 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974EB71B-8F57-103E-CA95-167DE467B381}"/>
              </a:ext>
            </a:extLst>
          </p:cNvPr>
          <p:cNvGraphicFramePr>
            <a:graphicFrameLocks/>
          </p:cNvGraphicFramePr>
          <p:nvPr>
            <p:extLst>
              <p:ext uri="{D42A27DB-BD31-4B8C-83A1-F6EECF244321}">
                <p14:modId xmlns:p14="http://schemas.microsoft.com/office/powerpoint/2010/main"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id="{132B5D04-0BDD-A27C-04DF-FBBC5A799508}"/>
              </a:ext>
            </a:extLst>
          </p:cNvPr>
          <p:cNvGraphicFramePr>
            <a:graphicFrameLocks/>
          </p:cNvGraphicFramePr>
          <p:nvPr>
            <p:extLst>
              <p:ext uri="{D42A27DB-BD31-4B8C-83A1-F6EECF244321}">
                <p14:modId xmlns:p14="http://schemas.microsoft.com/office/powerpoint/2010/main"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level,medium 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a:t>Analyzing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task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10" name="Text Placeholder 9">
            <a:extLst>
              <a:ext uri="{FF2B5EF4-FFF2-40B4-BE49-F238E27FC236}">
                <a16:creationId xmlns:a16="http://schemas.microsoft.com/office/drawing/2014/main"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Organizations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id="{73C9C4E9-0D05-3D0F-7CFC-2C09E0EA0CC9}"/>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dirty="0">
                <a:hlinkClick r:id="rId4" tooltip="https://thebluediamondgallery.com/finger01/e/employee.html"/>
              </a:rPr>
              <a:t>This Photo</a:t>
            </a:r>
            <a:r>
              <a:rPr lang="en-IN" sz="900" dirty="0"/>
              <a:t> by Unknown Author is licensed under </a:t>
            </a:r>
            <a:r>
              <a:rPr lang="en-IN" sz="900" dirty="0">
                <a:hlinkClick r:id="rId5" tooltip="https://creativecommons.org/licenses/by-sa/3.0/"/>
              </a:rPr>
              <a:t>CC BY-SA</a:t>
            </a:r>
            <a:endParaRPr lang="en-IN"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table –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data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TotalTime>
  <Words>594</Words>
  <Application>Microsoft Office PowerPoint</Application>
  <PresentationFormat>Widescreen</PresentationFormat>
  <Paragraphs>118</Paragraphs>
  <Slides>14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PowerPoint Presentation</vt:lpstr>
      <vt:lpstr>RESULTS</vt:lpstr>
      <vt:lpstr>Pie chart for high level performance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Sri Ram</cp:lastModifiedBy>
  <cp:revision>16</cp:revision>
  <dcterms:created xsi:type="dcterms:W3CDTF">2024-03-29T15:07:22Z</dcterms:created>
  <dcterms:modified xsi:type="dcterms:W3CDTF">2024-08-29T09:42:59Z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