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EE09-E1C9-4E63-BA4B-D91DFC8CF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B7322-C554-4D15-B344-57FFCC80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D78BB-C963-440F-913A-C5F9F50E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E035-15F8-45E2-B818-F0E44BE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230D-E2E9-43CB-A8AA-30D53661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5C18-23E0-4D79-8F70-0A84500B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CF70-1788-4BE9-B499-0A6C9533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4852-2DA4-45CA-BF1D-B3B4CCBA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6624-7B99-4A77-B3A7-329CF352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9377-2A60-4A85-A381-242B4841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18A84-EB54-4A55-A7A4-A7684A331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D37D-D8E6-47CF-8BAA-E0D6497FE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FE2E-BD78-4028-A201-9F15BFAB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8117-55B6-4F8C-A082-20146E85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34E8D-6937-4FD8-A55A-B20405A8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B388-C31B-44EE-B581-79F9A20E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5FFD-C310-4FB7-AE8B-C17D1141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4BA4-B5FD-4CE6-9463-303C3637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137CF-49E1-4AD8-8F0E-ECD8BA2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E8A9-3B7E-45B6-A397-D8B6580D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8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F1A5-29A1-488A-B4DB-F55D980C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709AF-F8AE-42FD-8914-EAE653277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24C9-B0B4-4CD3-8D48-B6F829BB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99AF-C20E-492F-82B9-00C2ED92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AD5-1910-4C77-B6B8-7A3DFB62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7895-82C0-47AB-B366-11AD111C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28C4-625C-43B2-ACEA-A4E1B2AC1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C76D8-AA19-4474-9581-AB83FD9BD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61405-17FA-4246-9A42-0F64DD0C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47A-5C35-4B1B-A6CD-5EAFE5C5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50426-4934-4C8E-A09F-58E8AFCC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24FE-73CA-4E8E-9878-A449C319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E0BB-8A0F-40F8-95E9-66A0CCA2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C96E5-DB00-46C5-9803-D09F1B90D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65FC3-7379-48E4-B81B-49B6DFF9B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9238F-60C8-4357-94C5-3D698C190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FB487-A6BD-4B91-AFBD-11AE8D5B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48DC1-64D3-4BED-AF31-10B53DE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A8928-A280-47E3-8B46-A37F8573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4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53A5-804C-4509-9A21-EC805302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0DBAE-15DB-41AB-9DC0-9CDC9264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02D3-4C31-423B-A2B6-3947068D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EB3B5-D1D4-4974-8470-894CBE33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DF883-75B8-40A1-A9D5-7F497294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A8D9E-2E51-45E4-823A-9FAD9DD3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8EBA6-FA5D-4CA7-B130-C6A1769F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402E-5688-4774-8B9C-8E684A60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77C9-6E29-45C1-8232-C18528E73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A4489-AA0E-4DE2-AD7C-078A163D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0037F-E34F-4F4B-AE93-A75B7563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C742-7240-459B-8115-974D1327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1F345-89FD-4BD3-A16B-72E5D560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DB0F-D281-4420-84E8-3346D552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39019-5E04-4DCD-9CA7-115544C68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965D6-49B1-4BFD-BD22-0A2F673E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EDFDA-6F40-4C9F-85B7-2AE9C4DD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4F9C-A84A-4D0D-979F-DE7A0452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43C72-E5A7-474E-B45E-415B2099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26985-F743-4390-A250-CCBD655B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52C3-FF8A-4D19-A244-7FDE3812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FC28-D3FE-44A0-8899-8B80426DD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F0AB-82E4-475C-BCDB-DECFB8F153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B31C-2109-48D0-BDCD-AABA30409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E832-8BFC-4284-B1A9-F7182D7BC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93D7-E443-44AB-AD97-81EFC019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e the source image">
            <a:extLst>
              <a:ext uri="{FF2B5EF4-FFF2-40B4-BE49-F238E27FC236}">
                <a16:creationId xmlns:a16="http://schemas.microsoft.com/office/drawing/2014/main" id="{677FCD2B-4C64-4512-AD46-08CCBE723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10" y="814504"/>
            <a:ext cx="602702" cy="602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D25BB663-12D2-4F4B-9FA2-850B3B10C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10" y="709729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3" descr="See the source image">
            <a:extLst>
              <a:ext uri="{FF2B5EF4-FFF2-40B4-BE49-F238E27FC236}">
                <a16:creationId xmlns:a16="http://schemas.microsoft.com/office/drawing/2014/main" id="{42E6BD35-C2A7-43DB-B148-226848AF9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61" y="3070096"/>
            <a:ext cx="602702" cy="602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3" descr="See the source image">
            <a:extLst>
              <a:ext uri="{FF2B5EF4-FFF2-40B4-BE49-F238E27FC236}">
                <a16:creationId xmlns:a16="http://schemas.microsoft.com/office/drawing/2014/main" id="{38C4AB0E-94D4-4F06-AAA4-3840B2B1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61" y="5318876"/>
            <a:ext cx="602702" cy="602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B4652972-D04C-4AE9-A5BA-002AF626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1" y="2920236"/>
            <a:ext cx="299720" cy="29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0C4CF82D-DAC1-4167-B900-5DF5624CA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1" y="5163936"/>
            <a:ext cx="309880" cy="30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722A7C-911F-4254-AB76-27865022BA81}"/>
              </a:ext>
            </a:extLst>
          </p:cNvPr>
          <p:cNvSpPr txBox="1"/>
          <p:nvPr/>
        </p:nvSpPr>
        <p:spPr>
          <a:xfrm>
            <a:off x="2146302" y="1480708"/>
            <a:ext cx="1023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Twitter tweets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C737C9-E9B4-4FBD-97E2-8F37DB0D7A1E}"/>
              </a:ext>
            </a:extLst>
          </p:cNvPr>
          <p:cNvSpPr txBox="1"/>
          <p:nvPr/>
        </p:nvSpPr>
        <p:spPr>
          <a:xfrm>
            <a:off x="2146302" y="3758131"/>
            <a:ext cx="1023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Audio clips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EE75F-E42F-4E5C-9C9F-7CFD2B513FE4}"/>
              </a:ext>
            </a:extLst>
          </p:cNvPr>
          <p:cNvSpPr txBox="1"/>
          <p:nvPr/>
        </p:nvSpPr>
        <p:spPr>
          <a:xfrm>
            <a:off x="2146301" y="6018610"/>
            <a:ext cx="1155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Video recordings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627103-B7A1-4FCE-BC5F-5B1BA24C8DF2}"/>
              </a:ext>
            </a:extLst>
          </p:cNvPr>
          <p:cNvSpPr/>
          <p:nvPr/>
        </p:nvSpPr>
        <p:spPr>
          <a:xfrm>
            <a:off x="3818839" y="910014"/>
            <a:ext cx="1310640" cy="411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TF-IDF Vectorization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D0B828-4DF4-444A-AB0E-3B434896F8D9}"/>
              </a:ext>
            </a:extLst>
          </p:cNvPr>
          <p:cNvSpPr/>
          <p:nvPr/>
        </p:nvSpPr>
        <p:spPr>
          <a:xfrm>
            <a:off x="5669280" y="909120"/>
            <a:ext cx="1310640" cy="411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Classification using Decision Tree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2232EB-5A63-4386-82E8-7FCB80878199}"/>
              </a:ext>
            </a:extLst>
          </p:cNvPr>
          <p:cNvSpPr/>
          <p:nvPr/>
        </p:nvSpPr>
        <p:spPr>
          <a:xfrm>
            <a:off x="7508240" y="909120"/>
            <a:ext cx="1310640" cy="411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Extroversion Estimation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1140DC-B311-4C44-831D-A532D54C8D36}"/>
              </a:ext>
            </a:extLst>
          </p:cNvPr>
          <p:cNvSpPr/>
          <p:nvPr/>
        </p:nvSpPr>
        <p:spPr>
          <a:xfrm>
            <a:off x="3830320" y="3066690"/>
            <a:ext cx="1310640" cy="602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extraction using LibROSA Python library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EC1C09-881F-4F88-8727-7F3C29A0BA55}"/>
              </a:ext>
            </a:extLst>
          </p:cNvPr>
          <p:cNvSpPr/>
          <p:nvPr/>
        </p:nvSpPr>
        <p:spPr>
          <a:xfrm>
            <a:off x="5669280" y="3161306"/>
            <a:ext cx="1310640" cy="411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Convolution Neural Network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685C29-5947-43A6-9D91-CB3AF04EEE2D}"/>
              </a:ext>
            </a:extLst>
          </p:cNvPr>
          <p:cNvSpPr/>
          <p:nvPr/>
        </p:nvSpPr>
        <p:spPr>
          <a:xfrm>
            <a:off x="7508240" y="3163903"/>
            <a:ext cx="1310640" cy="411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Confidence level prediction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E7684EB-E3D0-4512-9E97-32B2B2E9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86" y="3118770"/>
            <a:ext cx="505354" cy="5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83E157-9976-47E7-B04C-9034FB09EA6D}"/>
              </a:ext>
            </a:extLst>
          </p:cNvPr>
          <p:cNvSpPr/>
          <p:nvPr/>
        </p:nvSpPr>
        <p:spPr>
          <a:xfrm>
            <a:off x="3830320" y="5414386"/>
            <a:ext cx="1310640" cy="411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Eye contact detection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94A67C6-7B92-4BDB-9AFE-39336C181DA9}"/>
              </a:ext>
            </a:extLst>
          </p:cNvPr>
          <p:cNvSpPr/>
          <p:nvPr/>
        </p:nvSpPr>
        <p:spPr>
          <a:xfrm>
            <a:off x="5669280" y="5414386"/>
            <a:ext cx="1310640" cy="411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Facial Expression Recognition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531A32-11AC-4E57-8B39-8B6B80091CFA}"/>
              </a:ext>
            </a:extLst>
          </p:cNvPr>
          <p:cNvSpPr/>
          <p:nvPr/>
        </p:nvSpPr>
        <p:spPr>
          <a:xfrm>
            <a:off x="7508240" y="5419352"/>
            <a:ext cx="1310640" cy="411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Human Interaction detection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A039ABB-EA75-4DAE-9984-82597326DB60}"/>
              </a:ext>
            </a:extLst>
          </p:cNvPr>
          <p:cNvSpPr/>
          <p:nvPr/>
        </p:nvSpPr>
        <p:spPr>
          <a:xfrm>
            <a:off x="9347200" y="3161306"/>
            <a:ext cx="1391920" cy="4116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Fusion/Aggregration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6C089-1DE0-49D1-9635-2A4129F853A2}"/>
              </a:ext>
            </a:extLst>
          </p:cNvPr>
          <p:cNvSpPr txBox="1"/>
          <p:nvPr/>
        </p:nvSpPr>
        <p:spPr>
          <a:xfrm>
            <a:off x="10246995" y="4348533"/>
            <a:ext cx="1522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Extroversion/Sociability 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8DF26A-2964-4EBD-82C4-E5CFA2F5657C}"/>
              </a:ext>
            </a:extLst>
          </p:cNvPr>
          <p:cNvCxnSpPr>
            <a:cxnSpLocks/>
            <a:stCxn id="1034" idx="3"/>
            <a:endCxn id="6" idx="1"/>
          </p:cNvCxnSpPr>
          <p:nvPr/>
        </p:nvCxnSpPr>
        <p:spPr>
          <a:xfrm>
            <a:off x="1463040" y="3371447"/>
            <a:ext cx="833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46212A8-E2BD-46EC-96BD-7EA4C082B416}"/>
              </a:ext>
            </a:extLst>
          </p:cNvPr>
          <p:cNvCxnSpPr>
            <a:cxnSpLocks/>
            <a:stCxn id="1034" idx="0"/>
            <a:endCxn id="4" idx="1"/>
          </p:cNvCxnSpPr>
          <p:nvPr/>
        </p:nvCxnSpPr>
        <p:spPr>
          <a:xfrm rot="5400000" flipH="1" flipV="1">
            <a:off x="753529" y="1572690"/>
            <a:ext cx="2002915" cy="108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DED389E-6DF3-4C57-B47F-E428E0CE647E}"/>
              </a:ext>
            </a:extLst>
          </p:cNvPr>
          <p:cNvCxnSpPr>
            <a:stCxn id="1034" idx="2"/>
            <a:endCxn id="7" idx="1"/>
          </p:cNvCxnSpPr>
          <p:nvPr/>
        </p:nvCxnSpPr>
        <p:spPr>
          <a:xfrm rot="16200000" flipH="1">
            <a:off x="755211" y="4079276"/>
            <a:ext cx="1996103" cy="1085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F7D42F-499C-4DAB-972F-6711E9F4A037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902312" y="1115855"/>
            <a:ext cx="916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F63E5F-6159-404E-BFC9-67D1E5093F6A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5129479" y="1114961"/>
            <a:ext cx="539801" cy="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D872D0-5B4F-4897-9E17-9AFBFB970FD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979920" y="1114961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D24928-0764-4A9C-817E-FF4FC57364FF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2898863" y="3368041"/>
            <a:ext cx="931457" cy="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E1758E-D66A-4D4D-B45D-DCADFE31767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140960" y="3367147"/>
            <a:ext cx="528320" cy="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F05027-CEC9-465D-85E1-A012684956F5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6979920" y="3367147"/>
            <a:ext cx="528320" cy="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25151D-740D-47EB-B08F-F0FA8BE6D061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8818880" y="3367147"/>
            <a:ext cx="528320" cy="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33D968E-AC6E-4D0D-B1CC-F4798E95EA8A}"/>
              </a:ext>
            </a:extLst>
          </p:cNvPr>
          <p:cNvCxnSpPr>
            <a:cxnSpLocks/>
            <a:stCxn id="17" idx="3"/>
            <a:endCxn id="25" idx="0"/>
          </p:cNvCxnSpPr>
          <p:nvPr/>
        </p:nvCxnSpPr>
        <p:spPr>
          <a:xfrm>
            <a:off x="8818880" y="1114961"/>
            <a:ext cx="1224280" cy="2046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D11A85-4DB7-4D50-A0CA-50A3E58B17BE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2898863" y="5620227"/>
            <a:ext cx="93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6FEEAC-A230-4A9D-A741-92CDF5F15D3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5140960" y="5620227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4359A4-B813-4EAF-B4FF-DEDC241D0582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6979920" y="5620227"/>
            <a:ext cx="528320" cy="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1D20A19-6EAD-42F3-AFDF-174C7F8D0D53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 flipV="1">
            <a:off x="8818880" y="3572988"/>
            <a:ext cx="1224280" cy="2052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F22FE08-83DD-4A79-8F03-1751E1D289D6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>
            <a:off x="10739120" y="3367147"/>
            <a:ext cx="269240" cy="981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BD755E-8B60-4857-A7BC-115FF1416D7F}"/>
              </a:ext>
            </a:extLst>
          </p:cNvPr>
          <p:cNvSpPr txBox="1"/>
          <p:nvPr/>
        </p:nvSpPr>
        <p:spPr>
          <a:xfrm>
            <a:off x="572772" y="3669391"/>
            <a:ext cx="612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70094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Srivarsha Elangovan</dc:creator>
  <cp:lastModifiedBy>Srivarsha Elangovan</cp:lastModifiedBy>
  <cp:revision>4</cp:revision>
  <cp:lastPrinted>2022-11-08T12:13:15Z</cp:lastPrinted>
  <dcterms:created xsi:type="dcterms:W3CDTF">2022-11-06T20:23:20Z</dcterms:created>
  <dcterms:modified xsi:type="dcterms:W3CDTF">2022-11-08T12:15:45Z</dcterms:modified>
</cp:coreProperties>
</file>