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303" r:id="rId7"/>
    <p:sldId id="305" r:id="rId8"/>
    <p:sldId id="306" r:id="rId9"/>
    <p:sldId id="308" r:id="rId10"/>
    <p:sldId id="309" r:id="rId11"/>
    <p:sldId id="277" r:id="rId12"/>
    <p:sldId id="304" r:id="rId13"/>
    <p:sldId id="302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59" d="100"/>
          <a:sy n="59" d="100"/>
        </p:scale>
        <p:origin x="964" y="2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8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9510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DistracNot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Team Hocus-Focus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482460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8787" y="-1606863"/>
            <a:ext cx="3074425" cy="3263688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565">
            <a:extLst>
              <a:ext uri="{FF2B5EF4-FFF2-40B4-BE49-F238E27FC236}">
                <a16:creationId xmlns:a16="http://schemas.microsoft.com/office/drawing/2014/main" id="{548FC78B-EF83-4185-A63D-1A5A85640B62}"/>
              </a:ext>
            </a:extLst>
          </p:cNvPr>
          <p:cNvSpPr>
            <a:spLocks noEditPoints="1"/>
          </p:cNvSpPr>
          <p:nvPr/>
        </p:nvSpPr>
        <p:spPr bwMode="auto">
          <a:xfrm>
            <a:off x="5851020" y="3508377"/>
            <a:ext cx="489958" cy="492680"/>
          </a:xfrm>
          <a:custGeom>
            <a:avLst/>
            <a:gdLst>
              <a:gd name="T0" fmla="*/ 812 w 903"/>
              <a:gd name="T1" fmla="*/ 500 h 903"/>
              <a:gd name="T2" fmla="*/ 810 w 903"/>
              <a:gd name="T3" fmla="*/ 505 h 903"/>
              <a:gd name="T4" fmla="*/ 806 w 903"/>
              <a:gd name="T5" fmla="*/ 509 h 903"/>
              <a:gd name="T6" fmla="*/ 800 w 903"/>
              <a:gd name="T7" fmla="*/ 511 h 903"/>
              <a:gd name="T8" fmla="*/ 105 w 903"/>
              <a:gd name="T9" fmla="*/ 511 h 903"/>
              <a:gd name="T10" fmla="*/ 99 w 903"/>
              <a:gd name="T11" fmla="*/ 510 h 903"/>
              <a:gd name="T12" fmla="*/ 95 w 903"/>
              <a:gd name="T13" fmla="*/ 507 h 903"/>
              <a:gd name="T14" fmla="*/ 92 w 903"/>
              <a:gd name="T15" fmla="*/ 502 h 903"/>
              <a:gd name="T16" fmla="*/ 90 w 903"/>
              <a:gd name="T17" fmla="*/ 496 h 903"/>
              <a:gd name="T18" fmla="*/ 90 w 903"/>
              <a:gd name="T19" fmla="*/ 105 h 903"/>
              <a:gd name="T20" fmla="*/ 92 w 903"/>
              <a:gd name="T21" fmla="*/ 100 h 903"/>
              <a:gd name="T22" fmla="*/ 95 w 903"/>
              <a:gd name="T23" fmla="*/ 94 h 903"/>
              <a:gd name="T24" fmla="*/ 99 w 903"/>
              <a:gd name="T25" fmla="*/ 91 h 903"/>
              <a:gd name="T26" fmla="*/ 105 w 903"/>
              <a:gd name="T27" fmla="*/ 90 h 903"/>
              <a:gd name="T28" fmla="*/ 800 w 903"/>
              <a:gd name="T29" fmla="*/ 90 h 903"/>
              <a:gd name="T30" fmla="*/ 806 w 903"/>
              <a:gd name="T31" fmla="*/ 92 h 903"/>
              <a:gd name="T32" fmla="*/ 810 w 903"/>
              <a:gd name="T33" fmla="*/ 96 h 903"/>
              <a:gd name="T34" fmla="*/ 812 w 903"/>
              <a:gd name="T35" fmla="*/ 102 h 903"/>
              <a:gd name="T36" fmla="*/ 813 w 903"/>
              <a:gd name="T37" fmla="*/ 496 h 903"/>
              <a:gd name="T38" fmla="*/ 15 w 903"/>
              <a:gd name="T39" fmla="*/ 0 h 903"/>
              <a:gd name="T40" fmla="*/ 9 w 903"/>
              <a:gd name="T41" fmla="*/ 1 h 903"/>
              <a:gd name="T42" fmla="*/ 5 w 903"/>
              <a:gd name="T43" fmla="*/ 4 h 903"/>
              <a:gd name="T44" fmla="*/ 1 w 903"/>
              <a:gd name="T45" fmla="*/ 8 h 903"/>
              <a:gd name="T46" fmla="*/ 0 w 903"/>
              <a:gd name="T47" fmla="*/ 15 h 903"/>
              <a:gd name="T48" fmla="*/ 0 w 903"/>
              <a:gd name="T49" fmla="*/ 590 h 903"/>
              <a:gd name="T50" fmla="*/ 2 w 903"/>
              <a:gd name="T51" fmla="*/ 595 h 903"/>
              <a:gd name="T52" fmla="*/ 7 w 903"/>
              <a:gd name="T53" fmla="*/ 599 h 903"/>
              <a:gd name="T54" fmla="*/ 12 w 903"/>
              <a:gd name="T55" fmla="*/ 602 h 903"/>
              <a:gd name="T56" fmla="*/ 437 w 903"/>
              <a:gd name="T57" fmla="*/ 602 h 903"/>
              <a:gd name="T58" fmla="*/ 260 w 903"/>
              <a:gd name="T59" fmla="*/ 877 h 903"/>
              <a:gd name="T60" fmla="*/ 257 w 903"/>
              <a:gd name="T61" fmla="*/ 883 h 903"/>
              <a:gd name="T62" fmla="*/ 256 w 903"/>
              <a:gd name="T63" fmla="*/ 888 h 903"/>
              <a:gd name="T64" fmla="*/ 257 w 903"/>
              <a:gd name="T65" fmla="*/ 893 h 903"/>
              <a:gd name="T66" fmla="*/ 260 w 903"/>
              <a:gd name="T67" fmla="*/ 899 h 903"/>
              <a:gd name="T68" fmla="*/ 265 w 903"/>
              <a:gd name="T69" fmla="*/ 902 h 903"/>
              <a:gd name="T70" fmla="*/ 271 w 903"/>
              <a:gd name="T71" fmla="*/ 903 h 903"/>
              <a:gd name="T72" fmla="*/ 277 w 903"/>
              <a:gd name="T73" fmla="*/ 902 h 903"/>
              <a:gd name="T74" fmla="*/ 281 w 903"/>
              <a:gd name="T75" fmla="*/ 899 h 903"/>
              <a:gd name="T76" fmla="*/ 621 w 903"/>
              <a:gd name="T77" fmla="*/ 899 h 903"/>
              <a:gd name="T78" fmla="*/ 627 w 903"/>
              <a:gd name="T79" fmla="*/ 902 h 903"/>
              <a:gd name="T80" fmla="*/ 632 w 903"/>
              <a:gd name="T81" fmla="*/ 903 h 903"/>
              <a:gd name="T82" fmla="*/ 637 w 903"/>
              <a:gd name="T83" fmla="*/ 902 h 903"/>
              <a:gd name="T84" fmla="*/ 643 w 903"/>
              <a:gd name="T85" fmla="*/ 899 h 903"/>
              <a:gd name="T86" fmla="*/ 646 w 903"/>
              <a:gd name="T87" fmla="*/ 893 h 903"/>
              <a:gd name="T88" fmla="*/ 647 w 903"/>
              <a:gd name="T89" fmla="*/ 888 h 903"/>
              <a:gd name="T90" fmla="*/ 646 w 903"/>
              <a:gd name="T91" fmla="*/ 883 h 903"/>
              <a:gd name="T92" fmla="*/ 643 w 903"/>
              <a:gd name="T93" fmla="*/ 877 h 903"/>
              <a:gd name="T94" fmla="*/ 467 w 903"/>
              <a:gd name="T95" fmla="*/ 602 h 903"/>
              <a:gd name="T96" fmla="*/ 892 w 903"/>
              <a:gd name="T97" fmla="*/ 602 h 903"/>
              <a:gd name="T98" fmla="*/ 897 w 903"/>
              <a:gd name="T99" fmla="*/ 599 h 903"/>
              <a:gd name="T100" fmla="*/ 900 w 903"/>
              <a:gd name="T101" fmla="*/ 595 h 903"/>
              <a:gd name="T102" fmla="*/ 902 w 903"/>
              <a:gd name="T103" fmla="*/ 590 h 903"/>
              <a:gd name="T104" fmla="*/ 903 w 903"/>
              <a:gd name="T105" fmla="*/ 15 h 903"/>
              <a:gd name="T106" fmla="*/ 902 w 903"/>
              <a:gd name="T107" fmla="*/ 8 h 903"/>
              <a:gd name="T108" fmla="*/ 899 w 903"/>
              <a:gd name="T109" fmla="*/ 4 h 903"/>
              <a:gd name="T110" fmla="*/ 894 w 903"/>
              <a:gd name="T111" fmla="*/ 1 h 903"/>
              <a:gd name="T112" fmla="*/ 888 w 903"/>
              <a:gd name="T113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813" y="496"/>
                </a:moveTo>
                <a:lnTo>
                  <a:pt x="812" y="500"/>
                </a:lnTo>
                <a:lnTo>
                  <a:pt x="811" y="502"/>
                </a:lnTo>
                <a:lnTo>
                  <a:pt x="810" y="505"/>
                </a:lnTo>
                <a:lnTo>
                  <a:pt x="808" y="507"/>
                </a:lnTo>
                <a:lnTo>
                  <a:pt x="806" y="509"/>
                </a:lnTo>
                <a:lnTo>
                  <a:pt x="804" y="510"/>
                </a:lnTo>
                <a:lnTo>
                  <a:pt x="800" y="511"/>
                </a:lnTo>
                <a:lnTo>
                  <a:pt x="797" y="511"/>
                </a:lnTo>
                <a:lnTo>
                  <a:pt x="105" y="511"/>
                </a:lnTo>
                <a:lnTo>
                  <a:pt x="102" y="511"/>
                </a:lnTo>
                <a:lnTo>
                  <a:pt x="99" y="510"/>
                </a:lnTo>
                <a:lnTo>
                  <a:pt x="97" y="509"/>
                </a:lnTo>
                <a:lnTo>
                  <a:pt x="95" y="507"/>
                </a:lnTo>
                <a:lnTo>
                  <a:pt x="93" y="505"/>
                </a:lnTo>
                <a:lnTo>
                  <a:pt x="92" y="502"/>
                </a:lnTo>
                <a:lnTo>
                  <a:pt x="90" y="500"/>
                </a:lnTo>
                <a:lnTo>
                  <a:pt x="90" y="496"/>
                </a:lnTo>
                <a:lnTo>
                  <a:pt x="90" y="316"/>
                </a:lnTo>
                <a:lnTo>
                  <a:pt x="90" y="105"/>
                </a:lnTo>
                <a:lnTo>
                  <a:pt x="90" y="102"/>
                </a:lnTo>
                <a:lnTo>
                  <a:pt x="92" y="100"/>
                </a:lnTo>
                <a:lnTo>
                  <a:pt x="93" y="96"/>
                </a:lnTo>
                <a:lnTo>
                  <a:pt x="95" y="94"/>
                </a:lnTo>
                <a:lnTo>
                  <a:pt x="97" y="92"/>
                </a:lnTo>
                <a:lnTo>
                  <a:pt x="99" y="91"/>
                </a:lnTo>
                <a:lnTo>
                  <a:pt x="102" y="90"/>
                </a:lnTo>
                <a:lnTo>
                  <a:pt x="105" y="90"/>
                </a:lnTo>
                <a:lnTo>
                  <a:pt x="798" y="90"/>
                </a:lnTo>
                <a:lnTo>
                  <a:pt x="800" y="90"/>
                </a:lnTo>
                <a:lnTo>
                  <a:pt x="804" y="91"/>
                </a:lnTo>
                <a:lnTo>
                  <a:pt x="806" y="92"/>
                </a:lnTo>
                <a:lnTo>
                  <a:pt x="808" y="94"/>
                </a:lnTo>
                <a:lnTo>
                  <a:pt x="810" y="96"/>
                </a:lnTo>
                <a:lnTo>
                  <a:pt x="811" y="100"/>
                </a:lnTo>
                <a:lnTo>
                  <a:pt x="812" y="102"/>
                </a:lnTo>
                <a:lnTo>
                  <a:pt x="813" y="105"/>
                </a:lnTo>
                <a:lnTo>
                  <a:pt x="813" y="496"/>
                </a:lnTo>
                <a:close/>
                <a:moveTo>
                  <a:pt x="888" y="0"/>
                </a:move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5"/>
                </a:lnTo>
                <a:lnTo>
                  <a:pt x="0" y="587"/>
                </a:lnTo>
                <a:lnTo>
                  <a:pt x="0" y="590"/>
                </a:lnTo>
                <a:lnTo>
                  <a:pt x="1" y="593"/>
                </a:lnTo>
                <a:lnTo>
                  <a:pt x="2" y="595"/>
                </a:lnTo>
                <a:lnTo>
                  <a:pt x="5" y="597"/>
                </a:lnTo>
                <a:lnTo>
                  <a:pt x="7" y="599"/>
                </a:lnTo>
                <a:lnTo>
                  <a:pt x="9" y="601"/>
                </a:lnTo>
                <a:lnTo>
                  <a:pt x="12" y="602"/>
                </a:lnTo>
                <a:lnTo>
                  <a:pt x="15" y="602"/>
                </a:lnTo>
                <a:lnTo>
                  <a:pt x="437" y="602"/>
                </a:lnTo>
                <a:lnTo>
                  <a:pt x="437" y="701"/>
                </a:lnTo>
                <a:lnTo>
                  <a:pt x="260" y="877"/>
                </a:lnTo>
                <a:lnTo>
                  <a:pt x="259" y="879"/>
                </a:lnTo>
                <a:lnTo>
                  <a:pt x="257" y="883"/>
                </a:lnTo>
                <a:lnTo>
                  <a:pt x="256" y="885"/>
                </a:lnTo>
                <a:lnTo>
                  <a:pt x="256" y="888"/>
                </a:lnTo>
                <a:lnTo>
                  <a:pt x="256" y="891"/>
                </a:lnTo>
                <a:lnTo>
                  <a:pt x="257" y="893"/>
                </a:lnTo>
                <a:lnTo>
                  <a:pt x="259" y="897"/>
                </a:lnTo>
                <a:lnTo>
                  <a:pt x="260" y="899"/>
                </a:lnTo>
                <a:lnTo>
                  <a:pt x="263" y="901"/>
                </a:lnTo>
                <a:lnTo>
                  <a:pt x="265" y="902"/>
                </a:lnTo>
                <a:lnTo>
                  <a:pt x="268" y="903"/>
                </a:lnTo>
                <a:lnTo>
                  <a:pt x="271" y="903"/>
                </a:lnTo>
                <a:lnTo>
                  <a:pt x="274" y="903"/>
                </a:lnTo>
                <a:lnTo>
                  <a:pt x="277" y="902"/>
                </a:lnTo>
                <a:lnTo>
                  <a:pt x="279" y="901"/>
                </a:lnTo>
                <a:lnTo>
                  <a:pt x="281" y="899"/>
                </a:lnTo>
                <a:lnTo>
                  <a:pt x="452" y="728"/>
                </a:lnTo>
                <a:lnTo>
                  <a:pt x="621" y="899"/>
                </a:lnTo>
                <a:lnTo>
                  <a:pt x="623" y="901"/>
                </a:lnTo>
                <a:lnTo>
                  <a:pt x="627" y="902"/>
                </a:lnTo>
                <a:lnTo>
                  <a:pt x="629" y="903"/>
                </a:lnTo>
                <a:lnTo>
                  <a:pt x="632" y="903"/>
                </a:lnTo>
                <a:lnTo>
                  <a:pt x="635" y="903"/>
                </a:lnTo>
                <a:lnTo>
                  <a:pt x="637" y="902"/>
                </a:lnTo>
                <a:lnTo>
                  <a:pt x="641" y="901"/>
                </a:lnTo>
                <a:lnTo>
                  <a:pt x="643" y="899"/>
                </a:lnTo>
                <a:lnTo>
                  <a:pt x="645" y="897"/>
                </a:lnTo>
                <a:lnTo>
                  <a:pt x="646" y="893"/>
                </a:lnTo>
                <a:lnTo>
                  <a:pt x="647" y="891"/>
                </a:lnTo>
                <a:lnTo>
                  <a:pt x="647" y="888"/>
                </a:lnTo>
                <a:lnTo>
                  <a:pt x="647" y="885"/>
                </a:lnTo>
                <a:lnTo>
                  <a:pt x="646" y="883"/>
                </a:lnTo>
                <a:lnTo>
                  <a:pt x="645" y="879"/>
                </a:lnTo>
                <a:lnTo>
                  <a:pt x="643" y="877"/>
                </a:lnTo>
                <a:lnTo>
                  <a:pt x="467" y="701"/>
                </a:lnTo>
                <a:lnTo>
                  <a:pt x="467" y="602"/>
                </a:lnTo>
                <a:lnTo>
                  <a:pt x="888" y="602"/>
                </a:lnTo>
                <a:lnTo>
                  <a:pt x="892" y="602"/>
                </a:lnTo>
                <a:lnTo>
                  <a:pt x="894" y="601"/>
                </a:lnTo>
                <a:lnTo>
                  <a:pt x="897" y="599"/>
                </a:lnTo>
                <a:lnTo>
                  <a:pt x="899" y="597"/>
                </a:lnTo>
                <a:lnTo>
                  <a:pt x="900" y="595"/>
                </a:lnTo>
                <a:lnTo>
                  <a:pt x="902" y="593"/>
                </a:lnTo>
                <a:lnTo>
                  <a:pt x="902" y="590"/>
                </a:lnTo>
                <a:lnTo>
                  <a:pt x="903" y="587"/>
                </a:lnTo>
                <a:lnTo>
                  <a:pt x="903" y="15"/>
                </a:lnTo>
                <a:lnTo>
                  <a:pt x="902" y="12"/>
                </a:lnTo>
                <a:lnTo>
                  <a:pt x="902" y="8"/>
                </a:lnTo>
                <a:lnTo>
                  <a:pt x="900" y="6"/>
                </a:lnTo>
                <a:lnTo>
                  <a:pt x="899" y="4"/>
                </a:lnTo>
                <a:lnTo>
                  <a:pt x="897" y="2"/>
                </a:lnTo>
                <a:lnTo>
                  <a:pt x="894" y="1"/>
                </a:lnTo>
                <a:lnTo>
                  <a:pt x="892" y="0"/>
                </a:lnTo>
                <a:lnTo>
                  <a:pt x="8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EA93-7776-4508-9D7D-59E3D42C5C84}"/>
              </a:ext>
            </a:extLst>
          </p:cNvPr>
          <p:cNvSpPr txBox="1"/>
          <p:nvPr/>
        </p:nvSpPr>
        <p:spPr>
          <a:xfrm>
            <a:off x="3100629" y="5722895"/>
            <a:ext cx="630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Faerie     Srivarshan    Ashvath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User Interface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7FD0-FB63-47FA-B74F-D70E92EE4286}"/>
              </a:ext>
            </a:extLst>
          </p:cNvPr>
          <p:cNvSpPr txBox="1"/>
          <p:nvPr/>
        </p:nvSpPr>
        <p:spPr>
          <a:xfrm>
            <a:off x="1291332" y="975329"/>
            <a:ext cx="1050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basic illustration on how the product works alongside Microsoft teams-</a:t>
            </a:r>
          </a:p>
          <a:p>
            <a:r>
              <a:rPr lang="en-US" sz="2400" dirty="0"/>
              <a:t>Student UI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30483-51BE-4E6A-9884-9D588AAC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917125"/>
            <a:ext cx="9534525" cy="47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4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4BF12C5C-B93D-4552-851F-28594632081A}"/>
              </a:ext>
            </a:extLst>
          </p:cNvPr>
          <p:cNvSpPr txBox="1">
            <a:spLocks/>
          </p:cNvSpPr>
          <p:nvPr/>
        </p:nvSpPr>
        <p:spPr>
          <a:xfrm>
            <a:off x="228600" y="104775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Introduction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81665-DBD3-4304-A5AE-65F9BBE266C7}"/>
              </a:ext>
            </a:extLst>
          </p:cNvPr>
          <p:cNvSpPr txBox="1"/>
          <p:nvPr/>
        </p:nvSpPr>
        <p:spPr>
          <a:xfrm>
            <a:off x="1200150" y="1943100"/>
            <a:ext cx="1030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pandemic has made online classes a necessity. But having students devote their attention to the screen is not a piece of cake. We at Hocus-Focus have came up with an exciting and innovative solution to keep them engaged. Every few minutes, the student will be prompted with a question and exciting part is that these questions have </a:t>
            </a:r>
            <a:r>
              <a:rPr lang="en-US" sz="2400" b="1" dirty="0"/>
              <a:t>nothing</a:t>
            </a:r>
            <a:r>
              <a:rPr lang="en-US" sz="2400" dirty="0"/>
              <a:t> to do with the tutor and is auto-generated by the system. The scores they obtain decide their attendance.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88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8EBD-59EC-4939-A91E-A59D42607E61}"/>
              </a:ext>
            </a:extLst>
          </p:cNvPr>
          <p:cNvSpPr txBox="1">
            <a:spLocks/>
          </p:cNvSpPr>
          <p:nvPr/>
        </p:nvSpPr>
        <p:spPr>
          <a:xfrm>
            <a:off x="228600" y="104775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Flow Chart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D4B007-5FF2-404C-B50F-6E65C07FF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9FB60E-701E-4987-87DF-17684C3F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DA3D0FC-7E4F-418C-B835-7129526E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53" y="914776"/>
            <a:ext cx="5328293" cy="5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CC1FE1-C305-4DDA-A3C1-5A8A49E8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35660F-3529-4B59-BA38-A9918D81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10B8A-38F9-4AF7-8AF4-AE26852DEE1B}"/>
              </a:ext>
            </a:extLst>
          </p:cNvPr>
          <p:cNvCxnSpPr>
            <a:cxnSpLocks/>
          </p:cNvCxnSpPr>
          <p:nvPr/>
        </p:nvCxnSpPr>
        <p:spPr>
          <a:xfrm>
            <a:off x="6979779" y="1154068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ED05613E-944A-41F8-9F0A-A9DA6EC9B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8"/>
          <a:stretch/>
        </p:blipFill>
        <p:spPr bwMode="auto">
          <a:xfrm>
            <a:off x="7576262" y="2589973"/>
            <a:ext cx="4086226" cy="14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3F9AC-D1F5-4EB1-8B2D-E7E67EC6CE23}"/>
              </a:ext>
            </a:extLst>
          </p:cNvPr>
          <p:cNvSpPr txBox="1"/>
          <p:nvPr/>
        </p:nvSpPr>
        <p:spPr>
          <a:xfrm>
            <a:off x="7462650" y="435596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Faculty Lecture</a:t>
            </a:r>
            <a:endParaRPr lang="en-IN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AD5C3-31BC-45AB-A3D6-E4D91DDAADEA}"/>
              </a:ext>
            </a:extLst>
          </p:cNvPr>
          <p:cNvSpPr txBox="1"/>
          <p:nvPr/>
        </p:nvSpPr>
        <p:spPr>
          <a:xfrm>
            <a:off x="10398044" y="4355966"/>
            <a:ext cx="135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Questions</a:t>
            </a:r>
            <a:endParaRPr lang="en-IN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EE589-98D9-47B8-BE65-D0C97DAF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1" y="1393406"/>
            <a:ext cx="5967395" cy="45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FADE8-45F0-4625-9D36-2C9BFB893399}"/>
              </a:ext>
            </a:extLst>
          </p:cNvPr>
          <p:cNvSpPr txBox="1"/>
          <p:nvPr/>
        </p:nvSpPr>
        <p:spPr>
          <a:xfrm>
            <a:off x="4280811" y="-103676"/>
            <a:ext cx="39161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Speech to text</a:t>
            </a:r>
          </a:p>
        </p:txBody>
      </p:sp>
    </p:spTree>
    <p:extLst>
      <p:ext uri="{BB962C8B-B14F-4D97-AF65-F5344CB8AC3E}">
        <p14:creationId xmlns:p14="http://schemas.microsoft.com/office/powerpoint/2010/main" val="17042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27A6A8-8AEB-45E5-8393-80E4DFD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024A33-A6B4-47AB-A7D9-88E49A92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8606D8-6887-46CE-B2FE-5DEF50AA9588}"/>
              </a:ext>
            </a:extLst>
          </p:cNvPr>
          <p:cNvCxnSpPr>
            <a:cxnSpLocks/>
          </p:cNvCxnSpPr>
          <p:nvPr/>
        </p:nvCxnSpPr>
        <p:spPr>
          <a:xfrm>
            <a:off x="7713890" y="1112109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48BF20-5EA9-48F0-B024-BB5451EB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1478589"/>
            <a:ext cx="6886569" cy="50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6DD9CE-BDEA-42EE-B19E-BCAF6CED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88" y="1112109"/>
            <a:ext cx="3688886" cy="191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184AE0A-E7D3-4F51-99C2-82E3DEA4A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44" y="4205682"/>
            <a:ext cx="3688886" cy="212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7CCCC6D-A004-4D00-854D-C348821DCD11}"/>
              </a:ext>
            </a:extLst>
          </p:cNvPr>
          <p:cNvSpPr/>
          <p:nvPr/>
        </p:nvSpPr>
        <p:spPr>
          <a:xfrm>
            <a:off x="9849532" y="3287486"/>
            <a:ext cx="598709" cy="71845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954D5-465C-4D3E-9094-F37A32C07889}"/>
              </a:ext>
            </a:extLst>
          </p:cNvPr>
          <p:cNvSpPr txBox="1"/>
          <p:nvPr/>
        </p:nvSpPr>
        <p:spPr>
          <a:xfrm>
            <a:off x="3894711" y="-37684"/>
            <a:ext cx="4409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Keywords to Questions</a:t>
            </a:r>
          </a:p>
        </p:txBody>
      </p:sp>
    </p:spTree>
    <p:extLst>
      <p:ext uri="{BB962C8B-B14F-4D97-AF65-F5344CB8AC3E}">
        <p14:creationId xmlns:p14="http://schemas.microsoft.com/office/powerpoint/2010/main" val="134016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F9DF135-C136-43D4-9980-1FC33735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09" y="1846335"/>
            <a:ext cx="7448692" cy="46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8F701D-A4FA-46A1-9FBB-7F520E56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0F8C11-6A35-4213-B381-A86299584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32F4F9-AFD2-46E0-972D-8D6A1D0F8E86}"/>
              </a:ext>
            </a:extLst>
          </p:cNvPr>
          <p:cNvSpPr txBox="1"/>
          <p:nvPr/>
        </p:nvSpPr>
        <p:spPr>
          <a:xfrm>
            <a:off x="3543301" y="-138822"/>
            <a:ext cx="4904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Socket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4FCB4-96C3-473C-AAF9-6543AEF9A5FF}"/>
              </a:ext>
            </a:extLst>
          </p:cNvPr>
          <p:cNvSpPr txBox="1"/>
          <p:nvPr/>
        </p:nvSpPr>
        <p:spPr>
          <a:xfrm>
            <a:off x="2457309" y="1292337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Server- side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563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B57DF-0AB2-4298-90F6-5F3EB014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94F9D-8125-41B3-9FE0-21B26BF5A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10990D-7AFE-41A1-8D96-F855E87B4625}"/>
              </a:ext>
            </a:extLst>
          </p:cNvPr>
          <p:cNvSpPr txBox="1"/>
          <p:nvPr/>
        </p:nvSpPr>
        <p:spPr>
          <a:xfrm>
            <a:off x="3543301" y="-138822"/>
            <a:ext cx="4904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Socket Programming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6ABC6-CC24-443B-8295-B37BF26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" y="1900766"/>
            <a:ext cx="5966872" cy="36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56D162D-1E47-46F0-8705-F35E668612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59" y="2364069"/>
            <a:ext cx="5144413" cy="289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3B19D-0C39-4225-97BE-B0D37333BBCB}"/>
              </a:ext>
            </a:extLst>
          </p:cNvPr>
          <p:cNvCxnSpPr>
            <a:cxnSpLocks/>
          </p:cNvCxnSpPr>
          <p:nvPr/>
        </p:nvCxnSpPr>
        <p:spPr>
          <a:xfrm>
            <a:off x="6494690" y="1305563"/>
            <a:ext cx="0" cy="5410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C4CCF6-D58E-4973-87A2-33EE8705CF2B}"/>
              </a:ext>
            </a:extLst>
          </p:cNvPr>
          <p:cNvSpPr txBox="1"/>
          <p:nvPr/>
        </p:nvSpPr>
        <p:spPr>
          <a:xfrm>
            <a:off x="359228" y="1358025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Client</a:t>
            </a:r>
            <a:r>
              <a:rPr lang="en-US" sz="1800" b="1" dirty="0"/>
              <a:t>- side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4448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F8CE9BF4-BFD6-4B7A-B8DA-B419667B9FB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What next?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204E-DFE8-4DD9-9676-C6AF8569134B}"/>
              </a:ext>
            </a:extLst>
          </p:cNvPr>
          <p:cNvSpPr txBox="1"/>
          <p:nvPr/>
        </p:nvSpPr>
        <p:spPr>
          <a:xfrm>
            <a:off x="857250" y="1828800"/>
            <a:ext cx="1074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tackle network issue by providing a predefined set of questions to make sure that the student is attentive.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each students’ final quiz score to the faculty at the end of the class.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 error handling in required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E41627-621F-45A8-AAA9-9B690157A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1BE2F3-6097-46FE-8D1B-A9E15F6A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03A8FB-D6AF-4679-9C2B-DA86509AE552}"/>
              </a:ext>
            </a:extLst>
          </p:cNvPr>
          <p:cNvSpPr txBox="1"/>
          <p:nvPr/>
        </p:nvSpPr>
        <p:spPr>
          <a:xfrm>
            <a:off x="4307681" y="0"/>
            <a:ext cx="4017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+mj-lt"/>
              </a:rPr>
              <a:t>User</a:t>
            </a:r>
            <a:r>
              <a:rPr lang="en-IN" sz="4000" b="1" dirty="0"/>
              <a:t> </a:t>
            </a:r>
            <a:r>
              <a:rPr lang="en-IN" sz="4000" b="1" dirty="0">
                <a:latin typeface="+mj-lt"/>
              </a:rPr>
              <a:t>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CDE2-F41E-43A3-9D92-F9525046A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9"/>
          <a:stretch/>
        </p:blipFill>
        <p:spPr>
          <a:xfrm>
            <a:off x="1507330" y="1828802"/>
            <a:ext cx="9511558" cy="4726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437E3-E37E-4F28-B732-4A440890A565}"/>
              </a:ext>
            </a:extLst>
          </p:cNvPr>
          <p:cNvSpPr txBox="1"/>
          <p:nvPr/>
        </p:nvSpPr>
        <p:spPr>
          <a:xfrm>
            <a:off x="1507330" y="891897"/>
            <a:ext cx="9617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basic illustration on how the product works alongside Microsoft teams-</a:t>
            </a:r>
          </a:p>
          <a:p>
            <a:r>
              <a:rPr lang="en-US" sz="2400" dirty="0"/>
              <a:t>Faculty UI :</a:t>
            </a:r>
          </a:p>
        </p:txBody>
      </p:sp>
    </p:spTree>
    <p:extLst>
      <p:ext uri="{BB962C8B-B14F-4D97-AF65-F5344CB8AC3E}">
        <p14:creationId xmlns:p14="http://schemas.microsoft.com/office/powerpoint/2010/main" val="88366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213</Words>
  <Application>Microsoft Office PowerPoint</Application>
  <PresentationFormat>Widescreen</PresentationFormat>
  <Paragraphs>34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DistracNot Team Hocus-Focus</vt:lpstr>
      <vt:lpstr>Project analysis slide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3</vt:lpstr>
      <vt:lpstr>PowerPoint Presentation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dnettAttent  Team Hocus-Focus</dc:title>
  <dc:creator>Ashvath Narayanan</dc:creator>
  <cp:lastModifiedBy>R FAERIE MATTINS</cp:lastModifiedBy>
  <cp:revision>47</cp:revision>
  <dcterms:created xsi:type="dcterms:W3CDTF">2021-04-30T18:36:45Z</dcterms:created>
  <dcterms:modified xsi:type="dcterms:W3CDTF">2021-05-01T12:39:44Z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