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2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60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21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9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4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6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38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4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1B7C-84FA-4BFF-A97F-11E917D4AA5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5885-0FA9-491C-A83A-6D315CE89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2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SPEECH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TEXT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1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25" y="1690688"/>
            <a:ext cx="10515600" cy="4782489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is one of the fastest-growing engineering technologies. It has several applications in different areas, and provides many potential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people are unable to communicate due to language barriers.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reduce this barrier via our project, which was designed and developed to achieve systems in particular cases to provide significant help so people can share information by operating a computer using voice input.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keeps that factor in mind, and an effort is made to ensure our project is able to recognize speech and convert input audio into text; it also enables a user to perform file operations like Save, Open, or Exit from voice-only input.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that can recognize the human voice as well as audio clips, and translate between English.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in text form, and we provide options to convert audio from one language. Going forward, we expect to add functionality that provides dictionary meanings for English words.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is the primary algorithm used in the industry to perform machine translation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on speech recognition starts with an introduction to the technology and the applications used in different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sectors part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report is based on software developments in speech recognition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keeps that factor in mind, and an effort is made to ensure our project is able to recognize speech and convert input audio into text; it also enables a user to perform file operations like Save, Open, or Exit from voice-only input.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 system that can recognize the human voice as well as audio clips, and translate between English.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in text form, and we provide options to convert audio from one language. Going forward, we expect to add functionality that provides dictionary meanings for English words.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1405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025" y="1825625"/>
            <a:ext cx="4443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21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Mrinalini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al: Hindi-English Speech-to-Speech Translation System for Travel Expressions, 2015 International Conference On Computation Of Power, Energy, Information And Communication. </a:t>
            </a:r>
          </a:p>
          <a:p>
            <a:r>
              <a:rPr lang="en-US" dirty="0"/>
              <a:t>[2] Development and Application of Multilingual Speech Translation Satoshi Nakamura', Spoken Language Communication Research Group Project, National Institute of Information and Communications Technology, Japan. </a:t>
            </a:r>
          </a:p>
          <a:p>
            <a:r>
              <a:rPr lang="en-US" dirty="0"/>
              <a:t>[3] Speech-to-Speech Translation: A Review, </a:t>
            </a:r>
            <a:r>
              <a:rPr lang="en-US" dirty="0" err="1"/>
              <a:t>Mahak</a:t>
            </a:r>
            <a:r>
              <a:rPr lang="en-US" dirty="0"/>
              <a:t> </a:t>
            </a:r>
            <a:r>
              <a:rPr lang="en-US" dirty="0" err="1"/>
              <a:t>Dureja</a:t>
            </a:r>
            <a:r>
              <a:rPr lang="en-US" dirty="0"/>
              <a:t> Department of CSE The </a:t>
            </a:r>
            <a:r>
              <a:rPr lang="en-US" dirty="0" err="1"/>
              <a:t>NorthCap</a:t>
            </a:r>
            <a:r>
              <a:rPr lang="en-US" dirty="0"/>
              <a:t> University, Gurgaon </a:t>
            </a:r>
            <a:r>
              <a:rPr lang="en-US" dirty="0" err="1"/>
              <a:t>Sumanlata</a:t>
            </a:r>
            <a:r>
              <a:rPr lang="en-US" dirty="0"/>
              <a:t> </a:t>
            </a:r>
            <a:r>
              <a:rPr lang="en-US" dirty="0" err="1"/>
              <a:t>Gautam</a:t>
            </a:r>
            <a:r>
              <a:rPr lang="en-US" dirty="0"/>
              <a:t> Department of CSE The </a:t>
            </a:r>
            <a:r>
              <a:rPr lang="en-US" dirty="0" err="1"/>
              <a:t>NorthCap</a:t>
            </a:r>
            <a:r>
              <a:rPr lang="en-US" dirty="0"/>
              <a:t> University, Gurgaon. International Journal of Computer Applications (0975 – 8887) Volume 129 – No.13, November2015. </a:t>
            </a:r>
          </a:p>
          <a:p>
            <a:r>
              <a:rPr lang="en-US" dirty="0"/>
              <a:t>[4] Sequence-to-Sequence Models for Emphasis Speech Translation. </a:t>
            </a:r>
            <a:r>
              <a:rPr lang="en-US" dirty="0" err="1"/>
              <a:t>Quoc</a:t>
            </a:r>
            <a:r>
              <a:rPr lang="en-US" dirty="0"/>
              <a:t> Truong </a:t>
            </a:r>
            <a:r>
              <a:rPr lang="en-US" dirty="0" err="1"/>
              <a:t>Do,Skriani</a:t>
            </a:r>
            <a:r>
              <a:rPr lang="en-US" dirty="0"/>
              <a:t> </a:t>
            </a:r>
            <a:r>
              <a:rPr lang="en-US" dirty="0" err="1"/>
              <a:t>Sakti</a:t>
            </a:r>
            <a:r>
              <a:rPr lang="en-US" dirty="0"/>
              <a:t>; </a:t>
            </a:r>
            <a:r>
              <a:rPr lang="en-US" dirty="0" err="1"/>
              <a:t>Sakriani</a:t>
            </a:r>
            <a:r>
              <a:rPr lang="en-US" dirty="0"/>
              <a:t> </a:t>
            </a:r>
            <a:r>
              <a:rPr lang="en-US" dirty="0" err="1"/>
              <a:t>Sakti</a:t>
            </a:r>
            <a:r>
              <a:rPr lang="en-US" dirty="0"/>
              <a:t>; Satoshi Nakamura, 2018 IEEE/ACM. </a:t>
            </a:r>
          </a:p>
          <a:p>
            <a:r>
              <a:rPr lang="en-US" dirty="0"/>
              <a:t>[5] </a:t>
            </a:r>
            <a:r>
              <a:rPr lang="en-US" dirty="0" err="1"/>
              <a:t>Olabe</a:t>
            </a:r>
            <a:r>
              <a:rPr lang="en-US" dirty="0"/>
              <a:t>, J. C.; Santos, A.; Martinez, R.; Munoz, E.; Martinez, M.; </a:t>
            </a:r>
            <a:r>
              <a:rPr lang="en-US" dirty="0" err="1"/>
              <a:t>Quilis</a:t>
            </a:r>
            <a:r>
              <a:rPr lang="en-US" dirty="0"/>
              <a:t>, A.; Bernstein, J., “Real time text-to speech conversion system for </a:t>
            </a:r>
            <a:r>
              <a:rPr lang="en-US" dirty="0" err="1"/>
              <a:t>spanish</a:t>
            </a:r>
            <a:r>
              <a:rPr lang="en-US" dirty="0"/>
              <a:t>," Acoustics, Speech, and Signal Processing, IEEE International Conference on ICASSP '84. , vol.9, no., pp.85,87, Mar 1984. </a:t>
            </a:r>
          </a:p>
          <a:p>
            <a:r>
              <a:rPr lang="en-US" dirty="0"/>
              <a:t>[6] </a:t>
            </a:r>
            <a:r>
              <a:rPr lang="en-US" dirty="0" err="1"/>
              <a:t>Kavaler</a:t>
            </a:r>
            <a:r>
              <a:rPr lang="en-US" dirty="0"/>
              <a:t>, R. et al., “A Dynamic Time Warp Integrated Circuit for a 1000-Word Recognition System”, IEEE Journal of Solid-State Circuits, </a:t>
            </a:r>
            <a:r>
              <a:rPr lang="en-US" dirty="0" err="1"/>
              <a:t>vol</a:t>
            </a:r>
            <a:r>
              <a:rPr lang="en-US" dirty="0"/>
              <a:t> SC-22, NO 1, February 1987, </a:t>
            </a:r>
            <a:r>
              <a:rPr lang="en-US" dirty="0" err="1"/>
              <a:t>pp</a:t>
            </a:r>
            <a:r>
              <a:rPr lang="en-US" dirty="0"/>
              <a:t> 3-14. </a:t>
            </a:r>
          </a:p>
          <a:p>
            <a:r>
              <a:rPr lang="en-US" dirty="0"/>
              <a:t>[7] Aggarwal, R. K. and Dave, M., “Acoustic modeling problem for automatic speech recognition system: advances and refinements (Part II)”, International Journal of Speech Technology (2011) 14:309–320. </a:t>
            </a:r>
          </a:p>
          <a:p>
            <a:r>
              <a:rPr lang="en-US" dirty="0"/>
              <a:t>[8] </a:t>
            </a:r>
            <a:r>
              <a:rPr lang="en-US" dirty="0" err="1"/>
              <a:t>Ostendorf</a:t>
            </a:r>
            <a:r>
              <a:rPr lang="en-US" dirty="0"/>
              <a:t>, M., </a:t>
            </a:r>
            <a:r>
              <a:rPr lang="en-US" dirty="0" err="1"/>
              <a:t>Digalakis</a:t>
            </a:r>
            <a:r>
              <a:rPr lang="en-US" dirty="0"/>
              <a:t>, V., &amp; Kimball, O. A. (1996). “From HMM’s to segment models: a unified view of stochastic modeling for speech recognition”. IEEE Transactions on Speech and Audio Processing, 4(5), 360– 378.</a:t>
            </a:r>
          </a:p>
          <a:p>
            <a:r>
              <a:rPr lang="en-US" dirty="0"/>
              <a:t>[9] Yasuhisa </a:t>
            </a:r>
            <a:r>
              <a:rPr lang="en-US" dirty="0" err="1"/>
              <a:t>Fujii</a:t>
            </a:r>
            <a:r>
              <a:rPr lang="en-US" dirty="0"/>
              <a:t>, Y., Yamamoto, K., Nakagawa, S., “AUTOMATIC SPEECH RECOGNITION USING HIDDEN CONDITIONAL NEURAL FIELDS”, ICASSP 2011: P-5036-5039. </a:t>
            </a:r>
          </a:p>
          <a:p>
            <a:r>
              <a:rPr lang="en-US" dirty="0"/>
              <a:t>[10] Mohamed, A. R., Dahl, G. E., and Hinton, G., “Acoustic Modelling using Deep Belief Networks”, submitted to IEEE TRANS. On audio, speech, and language processing, 2010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81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747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SPEECH TO TEXT TOOL</vt:lpstr>
      <vt:lpstr>ABSTRACT </vt:lpstr>
      <vt:lpstr>SCOPE</vt:lpstr>
      <vt:lpstr>FLOW CHART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USING DJANGO</dc:title>
  <dc:creator>GTSSCSES</dc:creator>
  <cp:lastModifiedBy>sri varshini</cp:lastModifiedBy>
  <cp:revision>77</cp:revision>
  <dcterms:created xsi:type="dcterms:W3CDTF">2021-11-03T09:03:31Z</dcterms:created>
  <dcterms:modified xsi:type="dcterms:W3CDTF">2022-04-10T17:48:41Z</dcterms:modified>
</cp:coreProperties>
</file>