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306" y="1878227"/>
            <a:ext cx="7766936" cy="1416908"/>
          </a:xfrm>
        </p:spPr>
        <p:txBody>
          <a:bodyPr/>
          <a:lstStyle/>
          <a:p>
            <a:pPr algn="ctr"/>
            <a:r>
              <a:rPr lang="en-US" dirty="0" smtClean="0"/>
              <a:t>EE-603A Term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392" y="4456670"/>
            <a:ext cx="7892306" cy="138395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Submitted by:</a:t>
            </a:r>
          </a:p>
          <a:p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Biswajita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Panda (Roll No. 21116401)</a:t>
            </a: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Shivansh Srivastav(Roll No. 21116007)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5061" y="4234248"/>
            <a:ext cx="5198076" cy="104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Instructor: 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Prof. </a:t>
            </a:r>
            <a:r>
              <a:rPr lang="en-US" sz="2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Vipul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Arora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8541"/>
          </a:xfrm>
        </p:spPr>
        <p:txBody>
          <a:bodyPr/>
          <a:lstStyle/>
          <a:p>
            <a:r>
              <a:rPr lang="en-US" dirty="0" smtClean="0"/>
              <a:t>Flow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9859"/>
            <a:ext cx="8596668" cy="379243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Datasets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Preprocessing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Creation and Training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Testing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7968"/>
          </a:xfrm>
        </p:spPr>
        <p:txBody>
          <a:bodyPr/>
          <a:lstStyle/>
          <a:p>
            <a:r>
              <a:rPr lang="en-US" dirty="0" smtClean="0"/>
              <a:t>Datasets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57" y="1458437"/>
            <a:ext cx="5894614" cy="2460420"/>
          </a:xfrm>
        </p:spPr>
      </p:pic>
      <p:sp>
        <p:nvSpPr>
          <p:cNvPr id="6" name="TextBox 5"/>
          <p:cNvSpPr txBox="1"/>
          <p:nvPr/>
        </p:nvSpPr>
        <p:spPr>
          <a:xfrm>
            <a:off x="1404257" y="3918857"/>
            <a:ext cx="76744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50 Audio Datasets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Duration of each file = 10 seconds</a:t>
            </a:r>
          </a:p>
          <a:p>
            <a:pPr marL="285750" indent="-285750">
              <a:lnSpc>
                <a:spcPct val="200000"/>
              </a:lnSpc>
              <a:buClr>
                <a:schemeClr val="accent1">
                  <a:lumMod val="75000"/>
                </a:schemeClr>
              </a:buClr>
              <a:buFont typeface="Times New Roman" panose="02020603050405020304" pitchFamily="18" charset="0"/>
              <a:buChar char="►"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Sampling Rate = fs = 16000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39586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1649186"/>
            <a:ext cx="8228974" cy="3771900"/>
          </a:xfrm>
        </p:spPr>
      </p:pic>
      <p:sp>
        <p:nvSpPr>
          <p:cNvPr id="5" name="TextBox 4"/>
          <p:cNvSpPr txBox="1"/>
          <p:nvPr/>
        </p:nvSpPr>
        <p:spPr>
          <a:xfrm>
            <a:off x="3265715" y="5421086"/>
            <a:ext cx="42454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Deep Learning Workflow</a:t>
            </a:r>
            <a:endParaRPr lang="en-IN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271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541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Librosa</a:t>
            </a: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Library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Mel-Frequency </a:t>
            </a:r>
            <a:r>
              <a:rPr lang="en-IN" sz="2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Cepstral</a:t>
            </a: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Coefficients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Data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- music: [1 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- speech: [0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- music and speech: [1 1]</a:t>
            </a:r>
            <a:endParaRPr lang="en-IN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Creation and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494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Selected Model: ANN (Artificial Neural Network)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learning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</a:p>
          <a:p>
            <a:pPr>
              <a:lnSpc>
                <a:spcPct val="200000"/>
              </a:lnSpc>
            </a:pPr>
            <a:r>
              <a:rPr lang="en-IN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Batch </a:t>
            </a: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</a:p>
          <a:p>
            <a:pPr>
              <a:lnSpc>
                <a:spcPct val="200000"/>
              </a:lnSpc>
            </a:pPr>
            <a:r>
              <a:rPr lang="en-IN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Dropout</a:t>
            </a:r>
          </a:p>
          <a:p>
            <a:pPr>
              <a:lnSpc>
                <a:spcPct val="20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Epochs </a:t>
            </a:r>
            <a:endParaRPr lang="en-IN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713" y="3117059"/>
            <a:ext cx="8596668" cy="1320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You.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05936" y="8241536"/>
            <a:ext cx="128337" cy="340990"/>
          </a:xfrm>
        </p:spPr>
        <p:txBody>
          <a:bodyPr>
            <a:normAutofit fontScale="85000" lnSpcReduction="20000"/>
          </a:bodyPr>
          <a:lstStyle/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4291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119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EE-603A Term Project</vt:lpstr>
      <vt:lpstr>Flow Chart</vt:lpstr>
      <vt:lpstr>Datasets</vt:lpstr>
      <vt:lpstr>Data Preprocessing</vt:lpstr>
      <vt:lpstr>Data Preprocessing</vt:lpstr>
      <vt:lpstr>Model Creation and Training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EE-603A TERM PROJECT</dc:title>
  <dc:creator>Shivansh Srivastav</dc:creator>
  <cp:lastModifiedBy>Shivansh Srivastav</cp:lastModifiedBy>
  <cp:revision>5</cp:revision>
  <dcterms:created xsi:type="dcterms:W3CDTF">2021-11-16T15:27:41Z</dcterms:created>
  <dcterms:modified xsi:type="dcterms:W3CDTF">2021-11-16T16:02:45Z</dcterms:modified>
</cp:coreProperties>
</file>