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YbUoQy4bjsaUFYf+cLQZYOo1g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0196cea0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0196cea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47" name="Google Shape;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6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6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539552" y="47667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IE"/>
              <a:t>Introduction to data Analytics and data mining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331640" y="198884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IE"/>
              <a:t>Introduction and Course Overview.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IE"/>
              <a:t>Andrew McCarren,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IE"/>
              <a:t>L121 ext 8456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IE"/>
              <a:t>Andrew.mccarren@dcu.ie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457200" y="1052736"/>
            <a:ext cx="8229600" cy="4954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Data Analytics Process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CRISP DM/KDD - Six Steps</a:t>
            </a:r>
            <a:endParaRPr/>
          </a:p>
          <a:p>
            <a:pPr indent="-9353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Enterprise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Management approach/systems/software</a:t>
            </a:r>
            <a:endParaRPr/>
          </a:p>
          <a:p>
            <a:pPr indent="-9353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Leadership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Passion and commitment</a:t>
            </a:r>
            <a:endParaRPr/>
          </a:p>
          <a:p>
            <a:pPr indent="-9353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Targets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Get the right Key Performance Indicators/metrics</a:t>
            </a:r>
            <a:endParaRPr/>
          </a:p>
          <a:p>
            <a:pPr indent="-228631" lvl="2" marL="859536" rtl="0" algn="l"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IE"/>
              <a:t>Remember, what gets measured gets managed</a:t>
            </a:r>
            <a:endParaRPr/>
          </a:p>
          <a:p>
            <a:pPr indent="-105283" lvl="2" marL="859536" rtl="0" algn="l">
              <a:spcBef>
                <a:spcPts val="3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Communication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Training/visuals</a:t>
            </a:r>
            <a:endParaRPr/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What’s needed?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4797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What are other industries doing today what we could do tomorrow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64797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Systems</a:t>
            </a:r>
            <a:endParaRPr/>
          </a:p>
          <a:p>
            <a:pPr indent="-239585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What do we have, and can we get data from it?</a:t>
            </a:r>
            <a:endParaRPr/>
          </a:p>
          <a:p>
            <a:pPr indent="-239585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Is our data on </a:t>
            </a:r>
            <a:r>
              <a:rPr lang="en-IE"/>
              <a:t>different</a:t>
            </a:r>
            <a:r>
              <a:rPr lang="en-IE"/>
              <a:t> platforms ?</a:t>
            </a:r>
            <a:endParaRPr/>
          </a:p>
          <a:p>
            <a:pPr indent="-239585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Can we merge our data?</a:t>
            </a:r>
            <a:endParaRPr/>
          </a:p>
          <a:p>
            <a:pPr indent="-239585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Can we interrogate our data in an intelligent and efficient manner?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rPr lang="en-IE"/>
              <a:t> </a:t>
            </a:r>
            <a:endParaRPr/>
          </a:p>
        </p:txBody>
      </p:sp>
      <p:sp>
        <p:nvSpPr>
          <p:cNvPr id="169" name="Google Shape;1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Looking Outside the box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Pre-processing data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Continuous data,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Discrete data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Image pre-processing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Text pre-processing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Generalised linear models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Association rule mining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Unsupervised learning(Cluster analysis)</a:t>
            </a:r>
            <a:endParaRPr/>
          </a:p>
        </p:txBody>
      </p:sp>
      <p:sp>
        <p:nvSpPr>
          <p:cNvPr id="175" name="Google Shape;17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Topics covered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57200" y="1124744"/>
            <a:ext cx="8229600" cy="488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Python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Free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Open Source constantly updated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Scikit learn, Tensor Flow, Kera, Theano, Numpy, Scipy, Pandas, Matplotlib, Seaborn, Bokeh etc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R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Free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Open Source constantly updated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We will be using R.</a:t>
            </a:r>
            <a:endParaRPr/>
          </a:p>
          <a:p>
            <a:pPr indent="-148272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SAS/JMP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Academic version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Cloud based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Extremely powerful</a:t>
            </a:r>
            <a:endParaRPr/>
          </a:p>
          <a:p>
            <a:pPr indent="-148272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SPSS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Free to students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DCU academic version</a:t>
            </a:r>
            <a:endParaRPr/>
          </a:p>
          <a:p>
            <a:pPr indent="-148272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Weka is a collection of state of the art machine learning algorithms and data pre-processing tools.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Weka Community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Free Downloads</a:t>
            </a:r>
            <a:endParaRPr/>
          </a:p>
          <a:p>
            <a:pPr indent="-148272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48272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9190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Recommended Software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Project 25%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Class assignments every 2 weeks. 6 Weeks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Exam 75% This maybe a lab exam.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Generally, Lab based lectures.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There will be a quest lecture on the 13</a:t>
            </a:r>
            <a:r>
              <a:rPr baseline="30000" lang="en-IE"/>
              <a:t>th</a:t>
            </a:r>
            <a:r>
              <a:rPr lang="en-IE"/>
              <a:t> February. There will be an exam question on this content in summer or autumn.</a:t>
            </a:r>
            <a:endParaRPr/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Course Outline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457200" y="1124745"/>
            <a:ext cx="8229600" cy="5311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09855" lvl="1" marL="621792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⮚"/>
            </a:pPr>
            <a:r>
              <a:rPr lang="en-IE" sz="3400"/>
              <a:t>Pick you own dataset: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en-IE" sz="3400"/>
              <a:t>Make sure it is large enough at least 100,000 records.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en-IE" sz="3400"/>
              <a:t>Stipulate the questions you want to answer. The dataset must be approved beforehand and marks will be awarded based on difficulty and imagination of the solution.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 sz="3400"/>
              <a:t>Rules of engagement: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en-IE" sz="3400"/>
              <a:t>Every 2 weeks from week 4 onwards we will have a presentation of your progress. The presentations will be no more than 10 minutes long. 2% will be awarded on each presenting weeks presentation. Relate it to the material you are learning if appropriate and don’t be afraid to read ahead. 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400"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en-IE" sz="3400"/>
              <a:t>The aim of the project is to help you incorporate the lecture material with your project and to keep on top of the work without falling behind.</a:t>
            </a:r>
            <a:endParaRPr/>
          </a:p>
          <a:p>
            <a:pPr indent="0" lvl="0" marL="1371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3400"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en-IE" sz="3400"/>
              <a:t>	</a:t>
            </a:r>
            <a:endParaRPr/>
          </a:p>
          <a:p>
            <a:pPr indent="-10985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400"/>
          </a:p>
          <a:p>
            <a:pPr indent="-148272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9190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Class assessment (25%)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0196cea0e_2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E"/>
              <a:t>Get into groups of 4 people with the exception of CA683I.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E"/>
              <a:t>You need to get your project approved by me.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E"/>
              <a:t>So put your project title and data source in the CA683_Class_list file.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E"/>
              <a:t>Every two weeks rando groups will be asked up to present the progress of their work. If the group is not represented they will forfeit 2%.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b0196cea0e_2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Class Assignment cont’d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Follow the 6 steps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Always question the data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Where did it come from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How was it measured?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Is the data stable?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Examine outliers/unusual events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Understanding the problem always takes away the mist.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Communication is key to success.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Organisation needs a culture/ Leadership to succeed in analytics.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124744"/>
            <a:ext cx="8229600" cy="488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Associate Professor and Head of School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Scientific Centres: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Insight centre for Data Analytics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Science Foundation of Ireland Funded Investigator (Insight and Vista Milk)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Research areas: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Data analytics, Data Mining &amp; Time series analytics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IE"/>
              <a:t>Sports Science, Health, Food industry &amp; more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Director of analytics start-up and consultant.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20 years experience in Industry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Big Pharma, Electronic Engineering, Food and education.</a:t>
            </a:r>
            <a:endParaRPr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Andrew McCarren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Can you see the lecturer?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Can you see the content boards?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Have you a TA in your room?</a:t>
            </a:r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Lab Test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63067" y="95761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What is Mining ?</a:t>
            </a:r>
            <a:endParaRPr/>
          </a:p>
        </p:txBody>
      </p:sp>
      <p:pic>
        <p:nvPicPr>
          <p:cNvPr descr="Image result for pictures of mining gold" id="121" name="Google Shape;12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214784"/>
            <a:ext cx="3384376" cy="2881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ctures of mining gold"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376" y="1214784"/>
            <a:ext cx="3816424" cy="2861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477722" y="841934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are given this!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5868144" y="841934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want to find this!</a:t>
            </a:r>
            <a:endParaRPr/>
          </a:p>
        </p:txBody>
      </p:sp>
      <p:cxnSp>
        <p:nvCxnSpPr>
          <p:cNvPr id="125" name="Google Shape;125;p4"/>
          <p:cNvCxnSpPr/>
          <p:nvPr/>
        </p:nvCxnSpPr>
        <p:spPr>
          <a:xfrm>
            <a:off x="3491880" y="2420888"/>
            <a:ext cx="1378496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Image result for panning for gold pictures"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760" y="4385349"/>
            <a:ext cx="2775331" cy="1794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5446440" y="4888280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find a way to start processing?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What are the questions?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No exact answers?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Assumptions?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Variation (the same inputs don’t always give us the same answers)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Vast amounts data.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Is it clean?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How do we present our inferences?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IE"/>
              <a:t>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Lifting the Mist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Data Analysis – is a superset of Data Mining that involves 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extracting,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cleaning,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transforming,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E"/>
              <a:t>modelling and visualization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IE"/>
              <a:t>Data analytics</a:t>
            </a:r>
            <a:r>
              <a:rPr lang="en-IE"/>
              <a:t> (DA) is the science of examining raw </a:t>
            </a:r>
            <a:r>
              <a:rPr b="1" lang="en-IE"/>
              <a:t>data</a:t>
            </a:r>
            <a:r>
              <a:rPr lang="en-IE"/>
              <a:t> with the purpose of drawing conclusions about that information.</a:t>
            </a:r>
            <a:endParaRPr/>
          </a:p>
        </p:txBody>
      </p:sp>
      <p:sp>
        <p:nvSpPr>
          <p:cNvPr id="139" name="Google Shape;1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The Practice of examining large pre-existing databases in order to generate new information.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The process used by organisations to turn raw data into useful information.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 </a:t>
            </a:r>
            <a:r>
              <a:rPr b="1" lang="en-IE"/>
              <a:t>Data Mining/Analytics </a:t>
            </a:r>
            <a:r>
              <a:rPr lang="en-IE"/>
              <a:t>is used in many industries to allow companies and organization to make better business decisions and in the sciences to verify or disprove existing models or theories.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Data Mining &amp; Data analytics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Data Mining –  is a systematic and sequential process of identifying and discovering hidden patterns and information in a large dataset. It is also known as Knowledge Discovery in Databases.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IE"/>
              <a:t>The Practice of examining large pre-existing databases to generate new information or new features.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E"/>
              <a:t>Data Mining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457200" y="1196752"/>
            <a:ext cx="8229600" cy="3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Statistics</a:t>
            </a:r>
            <a:endParaRPr/>
          </a:p>
          <a:p>
            <a:pPr indent="-156933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Machine Learning</a:t>
            </a:r>
            <a:endParaRPr/>
          </a:p>
          <a:p>
            <a:pPr indent="-156933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E"/>
              <a:t>Now Data Mining &amp; Data analytics</a:t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Both Stats and Machine learning are major components but not the only tools.</a:t>
            </a:r>
            <a:endParaRPr/>
          </a:p>
          <a:p>
            <a:pPr indent="0" lvl="1" marL="3931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IE"/>
              <a:t>Data prep, Feature building, feature extraction, handling differing types of data.</a:t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6933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 txBox="1"/>
          <p:nvPr>
            <p:ph type="title"/>
          </p:nvPr>
        </p:nvSpPr>
        <p:spPr>
          <a:xfrm>
            <a:off x="457200" y="274647"/>
            <a:ext cx="8229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IE"/>
              <a:t>Your Journey in Data Analytics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2013-10-28T11:10:11Z</dcterms:created>
  <dc:creator>andrew</dc:creator>
</cp:coreProperties>
</file>