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6D37-ADE2-48F0-B203-1C9E6F28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9EF5-4284-4A47-9309-3B3AE10B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E192-7DF8-4FD4-8751-55D8415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0BEB-AF27-41AC-A6F2-1DE45E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2BEF-C65B-42D9-B218-9347100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629-8120-4369-8069-3EF216B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C9FF6-9748-4433-8D17-CE326ED7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21E1-5004-4709-8444-C00AACFF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8B62-9EDD-4C69-83B7-6D0FD3FF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58B5-4FC7-46FC-8D29-A05B31D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13301-2813-4933-8A80-95EC1E9E9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51AFF-1C68-43F7-961D-F88C6BD7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A97-D468-4964-AC67-4495F2E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FAE7-E804-4A01-9811-178675B6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E1AB-1394-473B-BC89-F7AAEF8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D50F-E271-4AAD-ADBB-FB0EAB16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2149-DCAB-4D93-B727-877E54CA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9F56-667B-4C67-8E6B-91ACF1F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268F-1959-48EA-BCB2-F6367019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A22C-2787-4CA6-B4DD-5BD8896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B006-A59A-4F13-A52A-93571339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6CCA-6FA8-415C-A2DD-1843BEF9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518B-7099-4325-8D31-EF76DF0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CD16-1FA9-40BE-8E50-4F33225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7D1-B4FB-4183-9941-02466A2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F4A2-1408-49DA-B2A3-8D5AC50A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301A-A58C-4082-AF8B-6F66EC01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E173F-884F-4FF3-AFB0-EA6499AE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6DC-7668-4C1A-8CFE-89F4B39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38AB-2B33-433B-9543-0036945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F7C2-A3D0-49D4-9D00-7F333370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E321-8244-4E9C-9ED3-2C03801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CDDA-28BE-43AA-B9C6-87202028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FFC4-5B62-4370-9F92-074F3146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73934-4ADE-42A6-9D75-F48CDB1B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15E4C-63C4-4D77-9FD5-4D485C73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E0EF-560E-426D-AF41-F5A4C213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2DA1-95D6-405B-B7F9-E4978C3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BA87C-FBF5-4868-845F-238B6DC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FCD-B074-4488-8E3B-236294CC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A17D-FAEF-441D-8E67-5B5DB108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D50CD-F4B6-4376-A8A4-77C68E0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F0BB-A30E-45C7-A2A8-6ECACA6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1A867-39DB-4073-AB89-65DBB513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FA9C-575C-40B3-B4C0-D76334EA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2DF8-5E70-4681-8723-7AFFF68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4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DB07-3CEB-4F59-B4EC-12CFB556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0C0B-037F-41C2-8546-BA57BDA4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43AD0-4B6C-4EFD-B364-9A186ABA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0EB9-8AD1-4F37-B97D-224AC12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F1ED-DC8A-4C88-9675-303EF1A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AB77-96FF-4EA4-8D6F-6EE9719A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CBD9-4782-41BB-8E1C-C67204F0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431C2-BE34-40E5-A90F-76B535124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DC0B-B0E7-416B-B2C7-F53B6AAB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62F1D-5689-4981-A70F-D4AB4B7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6535-D239-4E11-B3C3-DD9C5F4B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2734-34A9-408B-9480-284B88F5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637A-636E-462A-BA2C-4281F1A4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7E35-31FA-479F-BE25-E3104F62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D855-A016-4983-B005-A7E515C59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E3A6-7046-4180-B31D-54CFFBA18E4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2B10-850E-42B0-A725-0A2EEC0B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E03A-2CEF-4620-A7E3-49918B80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9A0BF-2469-484A-95FB-DE2230D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69" y="1407522"/>
            <a:ext cx="1944091" cy="214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DD3D1-5D48-4F9A-A92C-B2DBBEC8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065">
            <a:off x="5168269" y="2221918"/>
            <a:ext cx="4286470" cy="2349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1474">
            <a:off x="7035428" y="2872473"/>
            <a:ext cx="4654789" cy="21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0158">
            <a:off x="10222118" y="418473"/>
            <a:ext cx="1382855" cy="291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127">
            <a:off x="10241025" y="3581336"/>
            <a:ext cx="1268286" cy="27249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16" y="557556"/>
            <a:ext cx="1816720" cy="19760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6953749" y="680609"/>
            <a:ext cx="1625459" cy="2343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68" y="743436"/>
            <a:ext cx="1842732" cy="2136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0" y="2819354"/>
            <a:ext cx="2075827" cy="2831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673">
            <a:off x="4863141" y="1689396"/>
            <a:ext cx="2189095" cy="21248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92" y="1915070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9" y="3813427"/>
            <a:ext cx="1855244" cy="1927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75" y="3193484"/>
            <a:ext cx="2296511" cy="23951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75587D7-435A-49C1-841C-FA717460F4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69" y="4977500"/>
            <a:ext cx="1831501" cy="131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A179-416D-4506-9E60-1CDF73D37D0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8131793" y="480313"/>
            <a:ext cx="1636408" cy="13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441">
            <a:off x="10925633" y="539256"/>
            <a:ext cx="1268286" cy="2724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95">
            <a:off x="10867754" y="4094113"/>
            <a:ext cx="1195380" cy="252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514">
            <a:off x="7589334" y="2790222"/>
            <a:ext cx="5085517" cy="2358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9" y="1165282"/>
            <a:ext cx="1279301" cy="1391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8354130" y="994021"/>
            <a:ext cx="1222154" cy="17623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2" y="1470315"/>
            <a:ext cx="1820048" cy="2110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350">
            <a:off x="7416981" y="2069091"/>
            <a:ext cx="1769228" cy="24130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9" y="3586716"/>
            <a:ext cx="2285508" cy="22184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6" y="749203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0" y="4120559"/>
            <a:ext cx="1855244" cy="192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983010-95FA-4032-AAE0-2338B5DE6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10049066" y="3032724"/>
            <a:ext cx="1826430" cy="15484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1" y="1507628"/>
            <a:ext cx="2296511" cy="2395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42C8B-7507-49A8-AA87-CBD7E1522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49">
            <a:off x="8361434" y="4277409"/>
            <a:ext cx="3560579" cy="195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800BF-B41A-4895-868C-5162E11D0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15" y="1288925"/>
            <a:ext cx="1970026" cy="21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Srivastav</dc:creator>
  <cp:lastModifiedBy>Ayush Srivastav</cp:lastModifiedBy>
  <cp:revision>43</cp:revision>
  <dcterms:created xsi:type="dcterms:W3CDTF">2021-07-15T19:54:20Z</dcterms:created>
  <dcterms:modified xsi:type="dcterms:W3CDTF">2021-12-07T06:06:55Z</dcterms:modified>
</cp:coreProperties>
</file>