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6D37-ADE2-48F0-B203-1C9E6F28A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B9EF5-4284-4A47-9309-3B3AE10B0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E192-7DF8-4FD4-8751-55D8415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0BEB-AF27-41AC-A6F2-1DE45EDA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2BEF-C65B-42D9-B218-9347100E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E629-8120-4369-8069-3EF216B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C9FF6-9748-4433-8D17-CE326ED7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21E1-5004-4709-8444-C00AACFF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8B62-9EDD-4C69-83B7-6D0FD3FF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D58B5-4FC7-46FC-8D29-A05B31DA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13301-2813-4933-8A80-95EC1E9E9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51AFF-1C68-43F7-961D-F88C6BD7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A97-D468-4964-AC67-4495F2E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FAE7-E804-4A01-9811-178675B6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E1AB-1394-473B-BC89-F7AAEF82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D50F-E271-4AAD-ADBB-FB0EAB16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2149-DCAB-4D93-B727-877E54CA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9F56-667B-4C67-8E6B-91ACF1F9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268F-1959-48EA-BCB2-F6367019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A22C-2787-4CA6-B4DD-5BD8896E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6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B006-A59A-4F13-A52A-93571339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76CCA-6FA8-415C-A2DD-1843BEF9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D518B-7099-4325-8D31-EF76DF02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CD16-1FA9-40BE-8E50-4F332250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E7D1-B4FB-4183-9941-02466A2A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F4A2-1408-49DA-B2A3-8D5AC50A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301A-A58C-4082-AF8B-6F66EC01A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E173F-884F-4FF3-AFB0-EA6499AE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B6DC-7668-4C1A-8CFE-89F4B39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D38AB-2B33-433B-9543-00369456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AF7C2-A3D0-49D4-9D00-7F333370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E321-8244-4E9C-9ED3-2C03801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1CDDA-28BE-43AA-B9C6-87202028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FFC4-5B62-4370-9F92-074F31467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73934-4ADE-42A6-9D75-F48CDB1B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15E4C-63C4-4D77-9FD5-4D485C735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5E0EF-560E-426D-AF41-F5A4C213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A2DA1-95D6-405B-B7F9-E4978C3F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BA87C-FBF5-4868-845F-238B6DCE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6FCD-B074-4488-8E3B-236294CC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AA17D-FAEF-441D-8E67-5B5DB108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D50CD-F4B6-4376-A8A4-77C68E04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F0BB-A30E-45C7-A2A8-6ECACA6A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1A867-39DB-4073-AB89-65DBB513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2FA9C-575C-40B3-B4C0-D76334EA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82DF8-5E70-4681-8723-7AFFF68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4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DB07-3CEB-4F59-B4EC-12CFB556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0C0B-037F-41C2-8546-BA57BDA4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43AD0-4B6C-4EFD-B364-9A186ABAF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0EB9-8AD1-4F37-B97D-224AC125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0F1ED-DC8A-4C88-9675-303EF1A5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AB77-96FF-4EA4-8D6F-6EE9719A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CBD9-4782-41BB-8E1C-C67204F0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431C2-BE34-40E5-A90F-76B535124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7DC0B-B0E7-416B-B2C7-F53B6AAB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62F1D-5689-4981-A70F-D4AB4B70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76535-D239-4E11-B3C3-DD9C5F4B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2734-34A9-408B-9480-284B88F5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99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7637A-636E-462A-BA2C-4281F1A4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7E35-31FA-479F-BE25-E3104F62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D855-A016-4983-B005-A7E515C59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E3A6-7046-4180-B31D-54CFFBA18E4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2B10-850E-42B0-A725-0A2EEC0BD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E03A-2CEF-4620-A7E3-49918B804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1911-FD2A-4739-9C12-3E76A3B9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9A0BF-2469-484A-95FB-DE2230D59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69" y="1407522"/>
            <a:ext cx="1944091" cy="2147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DD3D1-5D48-4F9A-A92C-B2DBBEC8C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6065">
            <a:off x="5168269" y="2221918"/>
            <a:ext cx="4286470" cy="2349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F8018-D6CB-47D2-8F88-DD0437CA1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1474">
            <a:off x="7035428" y="2872473"/>
            <a:ext cx="4654789" cy="2159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13AA2-1FC8-4AC7-A1D3-2AD4B332B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0158">
            <a:off x="10222118" y="418473"/>
            <a:ext cx="1382855" cy="29177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317646-1986-4EFE-8C12-13E6A3D3F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127">
            <a:off x="10241025" y="3581336"/>
            <a:ext cx="1268286" cy="27249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19A864-35B4-4640-AB1B-4DF0581F2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16" y="557556"/>
            <a:ext cx="1816720" cy="19760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3EE82B-A0C6-486C-BDA7-520156CEB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0156">
            <a:off x="6953749" y="680609"/>
            <a:ext cx="1625459" cy="23439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D7ED80-FDFE-467C-9CB3-8F5A70DC1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68" y="743436"/>
            <a:ext cx="1842732" cy="21366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DE3020-9EEE-4202-9D37-4C5D18B0A4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0" y="2819354"/>
            <a:ext cx="2075827" cy="28311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B2983B-4272-4CAB-8A7A-20219E671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673">
            <a:off x="4863141" y="1689396"/>
            <a:ext cx="2189095" cy="21248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65AA97-C19F-4714-9689-8B2DAC6358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92" y="1915070"/>
            <a:ext cx="812826" cy="25691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7ED197E-1B2F-4D6A-9A9B-9C27DD7942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59" y="3813427"/>
            <a:ext cx="1855244" cy="19271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C93878-2B79-4FAF-83B9-21D05D9BDD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75" y="3193484"/>
            <a:ext cx="2296511" cy="239513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583619E-BA50-4F12-A247-5653B48EF6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12" y="497770"/>
            <a:ext cx="1816720" cy="134687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75587D7-435A-49C1-841C-FA717460F4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69" y="4977500"/>
            <a:ext cx="1831501" cy="13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0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6F8018-D6CB-47D2-8F88-DD0437CA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9514">
            <a:off x="7752489" y="2996905"/>
            <a:ext cx="4654789" cy="2159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317646-1986-4EFE-8C12-13E6A3D3F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0441">
            <a:off x="10925633" y="539256"/>
            <a:ext cx="1268286" cy="2724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13AA2-1FC8-4AC7-A1D3-2AD4B332B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95">
            <a:off x="10867754" y="4094113"/>
            <a:ext cx="1195380" cy="25221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19A864-35B4-4640-AB1B-4DF0581F2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9" y="1165282"/>
            <a:ext cx="1279301" cy="13914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3EE82B-A0C6-486C-BDA7-520156CEB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0156">
            <a:off x="8354130" y="994021"/>
            <a:ext cx="1222154" cy="17623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D7ED80-FDFE-467C-9CB3-8F5A70DC1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32" y="1470315"/>
            <a:ext cx="1820048" cy="2110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DE3020-9EEE-4202-9D37-4C5D18B0A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5350">
            <a:off x="7416981" y="2069091"/>
            <a:ext cx="1769228" cy="24130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B2983B-4272-4CAB-8A7A-20219E6710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79" y="3586716"/>
            <a:ext cx="2285508" cy="22184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65AA97-C19F-4714-9689-8B2DAC635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866" y="749203"/>
            <a:ext cx="812826" cy="25691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7ED197E-1B2F-4D6A-9A9B-9C27DD794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20" y="4120559"/>
            <a:ext cx="1855244" cy="19271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C93878-2B79-4FAF-83B9-21D05D9BDD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41" y="1507628"/>
            <a:ext cx="2296511" cy="2395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E42C8B-7507-49A8-AA87-CBD7E15220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4249">
            <a:off x="8361434" y="4277409"/>
            <a:ext cx="3560579" cy="195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800BF-B41A-4895-868C-5162E11D01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15" y="1288925"/>
            <a:ext cx="1970026" cy="2176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AC2FCF-BA4F-43F0-B8E1-77BAE834CD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509" y="3088087"/>
            <a:ext cx="1987419" cy="14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2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Srivastav</dc:creator>
  <cp:lastModifiedBy>Ayush Srivastav</cp:lastModifiedBy>
  <cp:revision>39</cp:revision>
  <dcterms:created xsi:type="dcterms:W3CDTF">2021-07-15T19:54:20Z</dcterms:created>
  <dcterms:modified xsi:type="dcterms:W3CDTF">2021-10-26T18:41:57Z</dcterms:modified>
</cp:coreProperties>
</file>