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5C78-373D-4815-90BC-C71B5AA26931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4C69D05-9643-4D4F-8A8C-FD487624DA0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13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5C78-373D-4815-90BC-C71B5AA26931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9D05-9643-4D4F-8A8C-FD487624DA0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00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5C78-373D-4815-90BC-C71B5AA26931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9D05-9643-4D4F-8A8C-FD487624DA0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69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5C78-373D-4815-90BC-C71B5AA26931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9D05-9643-4D4F-8A8C-FD487624DA0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16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5C78-373D-4815-90BC-C71B5AA26931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9D05-9643-4D4F-8A8C-FD487624DA0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6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5C78-373D-4815-90BC-C71B5AA26931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9D05-9643-4D4F-8A8C-FD487624DA0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84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5C78-373D-4815-90BC-C71B5AA26931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9D05-9643-4D4F-8A8C-FD487624DA0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46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5C78-373D-4815-90BC-C71B5AA26931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9D05-9643-4D4F-8A8C-FD487624DA0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51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5C78-373D-4815-90BC-C71B5AA26931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9D05-9643-4D4F-8A8C-FD487624DA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5C78-373D-4815-90BC-C71B5AA26931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9D05-9643-4D4F-8A8C-FD487624DA0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81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41B5C78-373D-4815-90BC-C71B5AA26931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9D05-9643-4D4F-8A8C-FD487624DA0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5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B5C78-373D-4815-90BC-C71B5AA26931}" type="datetimeFigureOut">
              <a:rPr lang="en-US" smtClean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4C69D05-9643-4D4F-8A8C-FD487624DA0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54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7D7E-ACDC-4BBF-A7C1-6DA822FA0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425" y="802298"/>
            <a:ext cx="10400428" cy="2541431"/>
          </a:xfrm>
        </p:spPr>
        <p:txBody>
          <a:bodyPr/>
          <a:lstStyle/>
          <a:p>
            <a:r>
              <a:rPr lang="en-US" dirty="0"/>
              <a:t>Data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F94AD-84E8-4673-A742-FCCC02182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1" y="4473389"/>
            <a:ext cx="4159624" cy="505010"/>
          </a:xfrm>
        </p:spPr>
        <p:txBody>
          <a:bodyPr/>
          <a:lstStyle/>
          <a:p>
            <a:r>
              <a:rPr lang="en-US" dirty="0"/>
              <a:t>Olympic Games Analysis</a:t>
            </a:r>
          </a:p>
        </p:txBody>
      </p:sp>
    </p:spTree>
    <p:extLst>
      <p:ext uri="{BB962C8B-B14F-4D97-AF65-F5344CB8AC3E}">
        <p14:creationId xmlns:p14="http://schemas.microsoft.com/office/powerpoint/2010/main" val="322568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17B7-3ADD-4710-B1E2-4F1B74E8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495" y="770966"/>
            <a:ext cx="10418360" cy="582706"/>
          </a:xfrm>
        </p:spPr>
        <p:txBody>
          <a:bodyPr/>
          <a:lstStyle/>
          <a:p>
            <a:r>
              <a:rPr lang="en-US" dirty="0"/>
              <a:t>Business Objective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C6F35-70B0-4EA8-AAC5-E33949FBE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671"/>
            <a:ext cx="10515600" cy="34334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“</a:t>
            </a:r>
            <a:r>
              <a:rPr lang="en-US" sz="2400" dirty="0"/>
              <a:t>As a data analyst working at news company you are asked to visualize data that will help readers to understand how countries have performed historically in the Summer Olympic Games .</a:t>
            </a:r>
          </a:p>
          <a:p>
            <a:pPr marL="0" indent="0" algn="just">
              <a:buNone/>
            </a:pPr>
            <a:r>
              <a:rPr lang="en-US" sz="2400" dirty="0"/>
              <a:t>You also know that there is an interest in details about the competitors so if you find anything interesting then don’t hesitate to bring that in also.</a:t>
            </a:r>
          </a:p>
          <a:p>
            <a:pPr marL="0" indent="0" algn="just">
              <a:buNone/>
            </a:pPr>
            <a:r>
              <a:rPr lang="en-US" sz="2400" dirty="0"/>
              <a:t>The main ask to still show the historical performance for different countries, with the possibilities to select your own country.”</a:t>
            </a:r>
          </a:p>
        </p:txBody>
      </p:sp>
    </p:spTree>
    <p:extLst>
      <p:ext uri="{BB962C8B-B14F-4D97-AF65-F5344CB8AC3E}">
        <p14:creationId xmlns:p14="http://schemas.microsoft.com/office/powerpoint/2010/main" val="30893447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1529</TotalTime>
  <Words>91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Data Analysis project</vt:lpstr>
      <vt:lpstr>Business Objective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monikaayan@outlook.com</dc:creator>
  <cp:lastModifiedBy>monikaayan@outlook.com</cp:lastModifiedBy>
  <cp:revision>5</cp:revision>
  <dcterms:created xsi:type="dcterms:W3CDTF">2022-03-15T23:05:00Z</dcterms:created>
  <dcterms:modified xsi:type="dcterms:W3CDTF">2022-03-18T21:49:47Z</dcterms:modified>
</cp:coreProperties>
</file>