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Epilogue" panose="020B0604020202020204" charset="0"/>
      <p:regular r:id="rId11"/>
    </p:embeddedFont>
    <p:embeddedFont>
      <p:font typeface="Fraunces Medium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9759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92893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E-Commerce Reverse Image Search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686651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28566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1270040" y="5903714"/>
            <a:ext cx="1870710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EBECEF"/>
                </a:solidFill>
                <a:latin typeface="Epilogue Bold" pitchFamily="34" charset="0"/>
                <a:ea typeface="Epilogue Bold" pitchFamily="34" charset="-122"/>
                <a:cs typeface="Epilogue Bold" pitchFamily="34" charset="-120"/>
              </a:rPr>
              <a:t>Eshit Saini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EBECEF"/>
                </a:solidFill>
                <a:latin typeface="Epilogue Bold" pitchFamily="34" charset="0"/>
                <a:ea typeface="Epilogue Bold" pitchFamily="34" charset="-122"/>
              </a:rPr>
              <a:t>Divyansh Rana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>
                <a:solidFill>
                  <a:srgbClr val="EBECEF"/>
                </a:solidFill>
                <a:latin typeface="Epilogue Bold" pitchFamily="34" charset="0"/>
                <a:ea typeface="Epilogue Bold" pitchFamily="34" charset="-122"/>
              </a:rPr>
              <a:t>Aryan Mohapatra</a:t>
            </a:r>
            <a:endParaRPr lang="en-US" sz="2200" b="1" dirty="0">
              <a:solidFill>
                <a:srgbClr val="EBECEF"/>
              </a:solidFill>
              <a:latin typeface="Epilogue Bold" pitchFamily="34" charset="0"/>
              <a:ea typeface="Epilogue Bold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44172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The Challenge: Bridging the Image-Text Gap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199448"/>
            <a:ext cx="3664863" cy="2039422"/>
          </a:xfrm>
          <a:prstGeom prst="roundRect">
            <a:avLst>
              <a:gd name="adj" fmla="val 4671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6514624" y="3433882"/>
            <a:ext cx="31959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Traditional Search Limits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4278630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Mostly text-based, ignoring rich image content.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199448"/>
            <a:ext cx="3664863" cy="2039422"/>
          </a:xfrm>
          <a:prstGeom prst="roundRect">
            <a:avLst>
              <a:gd name="adj" fmla="val 4671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10406301" y="34338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Project Goal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3924300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Enable web searches via user-uploaded images.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465683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6514624" y="57001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Example Scenario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14624" y="6190536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User uploads a rare bird photo to identify it.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796575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BLIP-2: Describing the Image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317575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Vision-Language Model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BLIP-2 converts image pixels into meaningful text descriptions.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Example Output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colorful bird perched on a branch.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Performance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Excels in image captioning with high R-Precision scores.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53352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SerpAPI: Generating the Google Search Query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29124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1530906" y="33691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Query Formation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3859530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BLIP-2's text becomes a tailored Google search query.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713803" y="329124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5450919" y="33691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Example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0919" y="3859530"/>
            <a:ext cx="289941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"A colorful bird perched on a branch" becomes "Identify colorful bird on branch".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76476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1530906" y="58426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Adjustable Settings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6333053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Customize search result quantity, region, and language.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85511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Project Architecture: Python, Flask, and Web Frontend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700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Backend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1189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Python handles model processing and API calls seamlessly.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41700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Web Framework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751189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Flask provides lightweight, efficient request handling.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41700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Frontend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751189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HTML/CSS creates a clean, intuitive user interface.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41700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Scalability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751189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Modular design supports easy growth from local to cloud.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14229" y="571857"/>
            <a:ext cx="7688342" cy="12996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0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Visualizing the Results: Website UI</a:t>
            </a:r>
            <a:endParaRPr lang="en-US" sz="4050" dirty="0"/>
          </a:p>
        </p:txBody>
      </p:sp>
      <p:sp>
        <p:nvSpPr>
          <p:cNvPr id="4" name="Shape 1"/>
          <p:cNvSpPr/>
          <p:nvPr/>
        </p:nvSpPr>
        <p:spPr>
          <a:xfrm>
            <a:off x="6214229" y="2183368"/>
            <a:ext cx="7688342" cy="1213247"/>
          </a:xfrm>
          <a:prstGeom prst="roundRect">
            <a:avLst>
              <a:gd name="adj" fmla="val 719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6429732" y="2398871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Image Thumbnail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6429732" y="2848332"/>
            <a:ext cx="725733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Displays the uploaded image for user reference.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6214229" y="3604498"/>
            <a:ext cx="7688342" cy="1213247"/>
          </a:xfrm>
          <a:prstGeom prst="roundRect">
            <a:avLst>
              <a:gd name="adj" fmla="val 719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6429732" y="3820001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Search Query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6429732" y="4269462"/>
            <a:ext cx="725733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Shows the generated Google search phrase clearly.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6214229" y="5025628"/>
            <a:ext cx="7688342" cy="1213247"/>
          </a:xfrm>
          <a:prstGeom prst="roundRect">
            <a:avLst>
              <a:gd name="adj" fmla="val 719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6429732" y="5241131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Relevant URLs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6429732" y="5690592"/>
            <a:ext cx="725733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Presents curated web links extracted from SerpAPI results.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6214229" y="6446758"/>
            <a:ext cx="7688342" cy="1213247"/>
          </a:xfrm>
          <a:prstGeom prst="roundRect">
            <a:avLst>
              <a:gd name="adj" fmla="val 719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1"/>
          <p:cNvSpPr/>
          <p:nvPr/>
        </p:nvSpPr>
        <p:spPr>
          <a:xfrm>
            <a:off x="6429732" y="6662261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User Experience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6429732" y="7111722"/>
            <a:ext cx="725733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Designed for intuitive navigation and quick insights.</a:t>
            </a:r>
            <a:endParaRPr lang="en-US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880EFEE-174F-D264-69D7-5C18379B1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3799" y="0"/>
            <a:ext cx="6115887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59473" y="608409"/>
            <a:ext cx="7597854" cy="1380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Example Use Cases &amp; Demonstrations</a:t>
            </a:r>
            <a:endParaRPr lang="en-US" sz="43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473" y="2320052"/>
            <a:ext cx="1104424" cy="132528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95128" y="2540913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Fashion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7695128" y="3018473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Find clothing items similar to your photo online.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473" y="3645337"/>
            <a:ext cx="1104424" cy="132528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95128" y="3866198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Landmarks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7695128" y="4343757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Identify buildings and discover their history quickly.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473" y="4970621"/>
            <a:ext cx="1104424" cy="132528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695128" y="5191482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Products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7695128" y="5669042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Snap a product photo, locate purchase options.</a:t>
            </a:r>
            <a:endParaRPr lang="en-US" sz="17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9473" y="6295906"/>
            <a:ext cx="1104424" cy="132528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695128" y="6516767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Live Demo</a:t>
            </a:r>
            <a:endParaRPr lang="en-US" sz="2150" dirty="0"/>
          </a:p>
        </p:txBody>
      </p:sp>
      <p:sp>
        <p:nvSpPr>
          <p:cNvPr id="15" name="Text 8"/>
          <p:cNvSpPr/>
          <p:nvPr/>
        </p:nvSpPr>
        <p:spPr>
          <a:xfrm>
            <a:off x="7695128" y="6994327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See the full process using sample images.</a:t>
            </a:r>
            <a:endParaRPr lang="en-US" sz="1700" dirty="0"/>
          </a:p>
        </p:txBody>
      </p:sp>
      <p:pic>
        <p:nvPicPr>
          <p:cNvPr id="1026" name="Picture 2" descr="BLIP-2: A Breakthrough Approach in Vision-Language Pre-training | by  Femiloye Oyerinde | Medium">
            <a:extLst>
              <a:ext uri="{FF2B5EF4-FFF2-40B4-BE49-F238E27FC236}">
                <a16:creationId xmlns:a16="http://schemas.microsoft.com/office/drawing/2014/main" id="{D2B97295-C7FE-B515-BF34-8B98672C4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78297"/>
            <a:ext cx="6093857" cy="278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1264562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Conclusion: The Future of Image-Based Search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57256" y="27708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Powerful Integration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261241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Combines deep learning with web search APIs effectively.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226731" y="317658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9937790" y="27708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Scalable Design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790" y="3261241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Easily expands to handle complex queries and data loads.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452604" y="356508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9937790" y="52233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Future Potential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37790" y="5713809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Integration with e-commerce and advanced recognition APIs.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064103" y="5790962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0"/>
          <p:cNvSpPr/>
          <p:nvPr/>
        </p:nvSpPr>
        <p:spPr>
          <a:xfrm>
            <a:off x="1857256" y="50419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Next Steps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93790" y="5532358"/>
            <a:ext cx="389870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Open-source release and encouraging community contributions.</a:t>
            </a:r>
            <a:endParaRPr lang="en-US" sz="175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5838230" y="5402461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4</a:t>
            </a:r>
            <a:endParaRPr lang="en-US" sz="26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338</Words>
  <Application>Microsoft Office PowerPoint</Application>
  <PresentationFormat>Custom</PresentationFormat>
  <Paragraphs>73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Epilogue Bold</vt:lpstr>
      <vt:lpstr>Fraunces Medium</vt:lpstr>
      <vt:lpstr>Epilogue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Pabitra Mohapatra</cp:lastModifiedBy>
  <cp:revision>3</cp:revision>
  <dcterms:created xsi:type="dcterms:W3CDTF">2025-05-01T09:57:51Z</dcterms:created>
  <dcterms:modified xsi:type="dcterms:W3CDTF">2025-05-10T11:25:34Z</dcterms:modified>
</cp:coreProperties>
</file>