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1CD-3EE3-41E0-A392-AA84CC2D9D0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283A-4C9A-407A-BC29-5E5944682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96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1CD-3EE3-41E0-A392-AA84CC2D9D0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283A-4C9A-407A-BC29-5E5944682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020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1CD-3EE3-41E0-A392-AA84CC2D9D0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283A-4C9A-407A-BC29-5E59446829E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0945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1CD-3EE3-41E0-A392-AA84CC2D9D0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283A-4C9A-407A-BC29-5E5944682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6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1CD-3EE3-41E0-A392-AA84CC2D9D0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283A-4C9A-407A-BC29-5E59446829E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1664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1CD-3EE3-41E0-A392-AA84CC2D9D0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283A-4C9A-407A-BC29-5E5944682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4518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1CD-3EE3-41E0-A392-AA84CC2D9D0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283A-4C9A-407A-BC29-5E5944682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7046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1CD-3EE3-41E0-A392-AA84CC2D9D0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283A-4C9A-407A-BC29-5E5944682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955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1CD-3EE3-41E0-A392-AA84CC2D9D0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283A-4C9A-407A-BC29-5E5944682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59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1CD-3EE3-41E0-A392-AA84CC2D9D0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283A-4C9A-407A-BC29-5E5944682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46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1CD-3EE3-41E0-A392-AA84CC2D9D0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283A-4C9A-407A-BC29-5E5944682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9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1CD-3EE3-41E0-A392-AA84CC2D9D0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283A-4C9A-407A-BC29-5E5944682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06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1CD-3EE3-41E0-A392-AA84CC2D9D0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283A-4C9A-407A-BC29-5E5944682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801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1CD-3EE3-41E0-A392-AA84CC2D9D0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283A-4C9A-407A-BC29-5E5944682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27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1CD-3EE3-41E0-A392-AA84CC2D9D0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283A-4C9A-407A-BC29-5E5944682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745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781CD-3EE3-41E0-A392-AA84CC2D9D0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4283A-4C9A-407A-BC29-5E5944682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727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781CD-3EE3-41E0-A392-AA84CC2D9D04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D4283A-4C9A-407A-BC29-5E59446829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05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7484-CA1B-D6ED-9CC2-C0C53889F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“Graph-Based Skill Matching for Recruitment”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B632A-4E1F-7F43-32CD-A36D151ABC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7216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2EBF1-3029-E0B9-187C-E1853C702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A2B75-A5EC-086E-0E8D-B72E3192D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Improving candidate-job alignment, reducing mismatches.</a:t>
            </a:r>
          </a:p>
          <a:p>
            <a:r>
              <a:rPr lang="en-US" dirty="0"/>
              <a:t> Expanding the candidate pool by considering skill equivalency. </a:t>
            </a:r>
          </a:p>
          <a:p>
            <a:r>
              <a:rPr lang="en-US" dirty="0"/>
              <a:t> Optimizing hiring efficiency, reducing manual resume screening time.</a:t>
            </a:r>
          </a:p>
          <a:p>
            <a:r>
              <a:rPr lang="en-US" dirty="0"/>
              <a:t> Providing visual insights into candidate-skill relationships.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71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1D7E-0023-407B-2E95-EFF48F67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candidate-job alignment, reducing mismatches.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3DE3-E8FB-BE61-E6E1-42A4546B3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graph-based approach ensures that candidates with the most relevant skills and experience are prioritized.</a:t>
            </a:r>
          </a:p>
          <a:p>
            <a:r>
              <a:rPr lang="en-US" dirty="0"/>
              <a:t>Skill similarity matching is used (via Sentence Transformers), reducing mismatches by considering equivalent skills.</a:t>
            </a:r>
          </a:p>
          <a:p>
            <a:r>
              <a:rPr lang="en-US" dirty="0"/>
              <a:t>Experience-based weighting ensures that experienced candidates get priority.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810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77DD-80D2-18EA-FD8A-E7649CD8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the candidate pool by considering skill equivalency.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64749-C54E-A5D8-6E37-DD35C45C9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sentence embedding model (all-MiniLM-L6-v2) calculates similarity between skills (e.g., "Data Science" ≈ "Machine Learning").</a:t>
            </a:r>
          </a:p>
          <a:p>
            <a:r>
              <a:rPr lang="en-US" dirty="0"/>
              <a:t>This allows candidates with equivalent skills to be considered even if they don’t list the exact skills mentioned in the job description.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642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5E327-B6C6-2841-EDFD-C96BC827C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Optimizing hiring efficiency, reducing manual resume screening time.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7063-FAED-48AB-3978-8656FAD4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system automatically scores candidates based on skill matching and experience instead of manual filtering.</a:t>
            </a:r>
          </a:p>
          <a:p>
            <a:r>
              <a:rPr lang="en-US" dirty="0"/>
              <a:t>Candidates are ranked in descending order, so recruiters can quickly focus on the best ones.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842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896B7-533B-E3F3-FC60-95892D48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visual insights into candidate-skill relationships.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30181-6387-91D6-0F5D-786DC242E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Graph visualization:</a:t>
            </a:r>
          </a:p>
          <a:p>
            <a:r>
              <a:rPr lang="en-US" dirty="0"/>
              <a:t>Candidate-Skill Graph: Shows candidates connected to their skills (weighted by experience).</a:t>
            </a:r>
          </a:p>
          <a:p>
            <a:r>
              <a:rPr lang="en-US" dirty="0"/>
              <a:t>Candidate-Only Graph: Highlights only candidates, color-coded by match score.</a:t>
            </a:r>
          </a:p>
          <a:p>
            <a:r>
              <a:rPr lang="en-US" dirty="0"/>
              <a:t>Recruiters can see patterns (who has more relevant skills, who is a better match).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46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DB22-2214-FA86-026C-01256386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5C5555-C580-7727-2194-D156FFEFB4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536" y="391000"/>
            <a:ext cx="4270924" cy="256833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BC382B-6730-9ADE-5EF9-9879C2409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510" y="239288"/>
            <a:ext cx="6032810" cy="29278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DDEB31-4873-AD53-25DC-3F0FCD6FD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11" y="3987285"/>
            <a:ext cx="5623804" cy="22611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DA08E1C-D10F-FF21-9713-4DE06EF00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3927" y="3291840"/>
            <a:ext cx="4555244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04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247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“Graph-Based Skill Matching for Recruitment” </vt:lpstr>
      <vt:lpstr>Goals</vt:lpstr>
      <vt:lpstr>Improving candidate-job alignment, reducing mismatches. </vt:lpstr>
      <vt:lpstr>Expanding the candidate pool by considering skill equivalency.</vt:lpstr>
      <vt:lpstr>Optimizing hiring efficiency, reducing manual resume screening time. </vt:lpstr>
      <vt:lpstr>Providing visual insights into candidate-skill relationships.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Mahathi Majety</dc:creator>
  <cp:lastModifiedBy>Mahathi Majety</cp:lastModifiedBy>
  <cp:revision>1</cp:revision>
  <dcterms:created xsi:type="dcterms:W3CDTF">2025-02-22T10:36:25Z</dcterms:created>
  <dcterms:modified xsi:type="dcterms:W3CDTF">2025-02-22T11:04:40Z</dcterms:modified>
</cp:coreProperties>
</file>