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E64C-A498-4F77-A425-33ABE7A77EED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CA64-5103-45E8-B7FF-39849526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E64C-A498-4F77-A425-33ABE7A77EED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CA64-5103-45E8-B7FF-39849526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2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E64C-A498-4F77-A425-33ABE7A77EED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CA64-5103-45E8-B7FF-39849526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8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E64C-A498-4F77-A425-33ABE7A77EED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CA64-5103-45E8-B7FF-39849526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2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E64C-A498-4F77-A425-33ABE7A77EED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CA64-5103-45E8-B7FF-39849526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7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E64C-A498-4F77-A425-33ABE7A77EED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CA64-5103-45E8-B7FF-39849526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9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E64C-A498-4F77-A425-33ABE7A77EED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CA64-5103-45E8-B7FF-39849526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3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E64C-A498-4F77-A425-33ABE7A77EED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CA64-5103-45E8-B7FF-39849526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E64C-A498-4F77-A425-33ABE7A77EED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CA64-5103-45E8-B7FF-39849526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3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E64C-A498-4F77-A425-33ABE7A77EED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CA64-5103-45E8-B7FF-39849526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E64C-A498-4F77-A425-33ABE7A77EED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CA64-5103-45E8-B7FF-39849526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E64C-A498-4F77-A425-33ABE7A77EED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CA64-5103-45E8-B7FF-39849526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0"/>
            <a:ext cx="4286250" cy="6858000"/>
          </a:xfrm>
          <a:prstGeom prst="rect">
            <a:avLst/>
          </a:prstGeom>
        </p:spPr>
      </p:pic>
      <p:sp>
        <p:nvSpPr>
          <p:cNvPr id="6" name="Curved Left Arrow 5"/>
          <p:cNvSpPr/>
          <p:nvPr/>
        </p:nvSpPr>
        <p:spPr>
          <a:xfrm>
            <a:off x="6212936" y="2518398"/>
            <a:ext cx="469557" cy="123567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 rot="5400000">
            <a:off x="6462579" y="3464015"/>
            <a:ext cx="469557" cy="123567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0800000">
            <a:off x="5502875" y="3715976"/>
            <a:ext cx="469557" cy="123567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6200000">
            <a:off x="5265715" y="2761288"/>
            <a:ext cx="469557" cy="123567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1925" y="558980"/>
            <a:ext cx="4286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MARBLES CAN BE DRAG-JUMPED OVER MARBLES THAT ARE HORIZONTALLY OR VERTICALLY ADJACENT TO THE JUMPING MARBLE AND WHICH WILL REMOVE </a:t>
            </a:r>
            <a:r>
              <a:rPr lang="en-US" sz="1600" dirty="0" smtClean="0">
                <a:solidFill>
                  <a:schemeClr val="bg1"/>
                </a:solidFill>
              </a:rPr>
              <a:t>ADJACENT </a:t>
            </a:r>
            <a:r>
              <a:rPr lang="en-US" sz="1600" dirty="0" smtClean="0">
                <a:solidFill>
                  <a:schemeClr val="bg1"/>
                </a:solidFill>
              </a:rPr>
              <a:t>MARBLE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1925" y="59101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COMPLETE THE GAME BY JUMPING MARBLES SO THAT ONLY ONE MARBLE IS LEFT AT THE END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Srivathsa Rao</dc:creator>
  <cp:lastModifiedBy>Srivathsa Rao</cp:lastModifiedBy>
  <cp:revision>3</cp:revision>
  <dcterms:created xsi:type="dcterms:W3CDTF">2014-06-09T17:18:40Z</dcterms:created>
  <dcterms:modified xsi:type="dcterms:W3CDTF">2014-06-09T17:37:05Z</dcterms:modified>
</cp:coreProperties>
</file>