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72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may Tiwari" initials="TT" lastIdx="1" clrIdx="0">
    <p:extLst>
      <p:ext uri="{19B8F6BF-5375-455C-9EA6-DF929625EA0E}">
        <p15:presenceInfo xmlns:p15="http://schemas.microsoft.com/office/powerpoint/2012/main" userId="Tanmay Tiwa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24T21:33:03.277" idx="1">
    <p:pos x="7371" y="139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6CEB-6153-4828-A24E-375554C6B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C439E-0E26-4FAB-9868-DD5C0EB31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AAD93-FFB0-4946-B712-A5E12C1D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50FC-305C-457C-B404-AB0E507A3B3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40383-7397-4D94-88D6-A7ABD1F6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54F8-1899-4222-A17E-B6319D37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E549-EBEB-4F66-9B8F-36BFF5EEF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4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1D04A-2115-4D56-9337-38BA6FA4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C0F85-4E8E-44DF-AFAB-768B31B7D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9E4C3-8B5D-47A8-9686-EE7245A3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50FC-305C-457C-B404-AB0E507A3B3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FF258-3E61-4FBA-831A-0BF90CA22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59381-711E-4AD2-AEE2-090421F2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E549-EBEB-4F66-9B8F-36BFF5EEF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90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D633A8-469E-4EDD-A385-E2DF5ED18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8DD76-002A-49CE-9335-3D85D218D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E301F-F009-4C6A-BC41-9ECABDA7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50FC-305C-457C-B404-AB0E507A3B3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6581F-BAC9-49B5-82CB-A716FE648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F042D-2634-4574-8380-927E2808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E549-EBEB-4F66-9B8F-36BFF5EEF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7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030F-F1F1-4725-9076-22282232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1CD49-D38E-4A0F-9D3A-47169109D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23895-4506-4B67-A798-6A07AFE68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50FC-305C-457C-B404-AB0E507A3B3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EF158-355C-49D6-9B0D-0AE280CB8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36ECA-44E8-4BE7-9F5E-D60AD09B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E549-EBEB-4F66-9B8F-36BFF5EEF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5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C992D-56F1-4EB7-9493-356A0AE3D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7D3C2-2839-42E9-A105-833DD243E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E9373-9474-455B-837F-3ED73C35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50FC-305C-457C-B404-AB0E507A3B3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8338D-FBC3-47D8-9B19-EBAD76F0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33281-6A36-4605-A228-52B1A82C6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E549-EBEB-4F66-9B8F-36BFF5EEF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0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0135-2680-49B6-8295-AE312DF07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BF69F-B047-4263-96D6-23D44EA90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1EFF7-33FE-4637-B6DB-498AF6700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1F740-BEE1-4CE4-8104-55F53782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50FC-305C-457C-B404-AB0E507A3B3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D6E1A-5004-4A01-9059-165FAA71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A9308-319E-4C86-B847-949BAE8A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E549-EBEB-4F66-9B8F-36BFF5EEF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3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AA18-D1A8-43CC-AA52-A54E09B5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8747B-A8BF-4428-87F5-68475F052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4D246-2EDA-4BC3-9597-05E810BE4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4763A0-97E2-44D0-9B14-FFE5621EB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9442D8-D07D-4B93-8273-C9F86DBBB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86B887-4169-485E-B26D-4F93D444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50FC-305C-457C-B404-AB0E507A3B3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708E7D-689D-4A3A-857F-C8D44418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363388-BB7F-4BB7-A59A-9FABF572E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E549-EBEB-4F66-9B8F-36BFF5EEF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3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A5ECF-6313-4FD6-B586-FFAA8348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53E2DA-E77E-44FF-8CD6-51675F460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50FC-305C-457C-B404-AB0E507A3B3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2E759-1967-4C2D-B534-22743AEB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1D6884-4682-415E-B005-47C5321E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E549-EBEB-4F66-9B8F-36BFF5EEF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9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9D032B-5983-4908-B0A0-184A451A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50FC-305C-457C-B404-AB0E507A3B3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F3864C-1D05-40E1-9D26-9840D52C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78283-BDFB-4D6A-8A5D-2B95F08D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E549-EBEB-4F66-9B8F-36BFF5EEF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0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44406-EC64-4051-BEF7-7D46A766C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59BC0-45CC-4CBE-A9E9-206904E2E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2B73B-8D48-49BA-AAEC-B57A4289A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A2B99-08C8-4B25-81D6-81827B535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50FC-305C-457C-B404-AB0E507A3B3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6F639-E981-4210-B68C-B76277D9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BD1DB-9EA4-4754-AD89-A13DE50A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E549-EBEB-4F66-9B8F-36BFF5EEF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1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F7B28-88B0-41EE-9E72-AEBE5F03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B351B9-E1D5-4F9B-A57B-E06753CF4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E9545-5B6B-4831-8A23-E43F6998F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FDD65-9091-4CB7-A9DF-8D5F61F5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50FC-305C-457C-B404-AB0E507A3B3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C2295-C862-42D6-91A5-0B847BF4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85039-75AD-48E8-ABB6-E1AB8292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E549-EBEB-4F66-9B8F-36BFF5EEF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3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EF72A5-C1FD-4118-8585-9FA3DB4F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9C48C-C1BF-4A97-B18E-8026E64FC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BFF06-FBCF-4609-9998-A744CEB7A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150FC-305C-457C-B404-AB0E507A3B3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E645C-0FC0-42A6-9B0D-D7B3E2FF1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A547F-ADC3-494E-AFA1-CB2437176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7E549-EBEB-4F66-9B8F-36BFF5EEF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D8AE0-14CC-4DA0-AE2F-94428655F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9371" y="-288148"/>
            <a:ext cx="9144000" cy="1922395"/>
          </a:xfrm>
        </p:spPr>
        <p:txBody>
          <a:bodyPr>
            <a:normAutofit/>
          </a:bodyPr>
          <a:lstStyle/>
          <a:p>
            <a:r>
              <a:rPr lang="en-US" b="1" dirty="0"/>
              <a:t>Analyzing Big Data Using </a:t>
            </a:r>
            <a:r>
              <a:rPr lang="en-US" b="1" dirty="0">
                <a:solidFill>
                  <a:schemeClr val="accent4"/>
                </a:solidFill>
              </a:rPr>
              <a:t>Amazon Elastic MapReduce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4578B-03DF-4A86-9682-8B8D54802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7813" y="6030119"/>
            <a:ext cx="9144000" cy="1655762"/>
          </a:xfrm>
        </p:spPr>
        <p:txBody>
          <a:bodyPr/>
          <a:lstStyle/>
          <a:p>
            <a:r>
              <a:rPr lang="en-US" b="1" dirty="0" err="1">
                <a:solidFill>
                  <a:schemeClr val="accent4"/>
                </a:solidFill>
              </a:rPr>
              <a:t>Srivatsan</a:t>
            </a:r>
            <a:r>
              <a:rPr lang="en-US" b="1" dirty="0">
                <a:solidFill>
                  <a:schemeClr val="accent4"/>
                </a:solidFill>
              </a:rPr>
              <a:t> Ananthakrishnan (1021022)</a:t>
            </a:r>
          </a:p>
          <a:p>
            <a:endParaRPr lang="en-US" b="1" dirty="0">
              <a:solidFill>
                <a:schemeClr val="accent4"/>
              </a:solidFill>
              <a:latin typeface="Arial Narrow" panose="020B0606020202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021595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E8D9D3-1C43-4360-90B3-BEE896672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2" y="201881"/>
            <a:ext cx="12191999" cy="64708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E1758A4-1EB5-4BE1-A6F5-3EFCDDA3D0DA}"/>
              </a:ext>
            </a:extLst>
          </p:cNvPr>
          <p:cNvSpPr/>
          <p:nvPr/>
        </p:nvSpPr>
        <p:spPr>
          <a:xfrm>
            <a:off x="4430684" y="1845425"/>
            <a:ext cx="980901" cy="3241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9489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A5CBFF-22CD-4E1E-A3EC-EEA993865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0818"/>
            <a:ext cx="12192000" cy="50963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BA2E65-43DE-456F-BFD9-3EF2A412C640}"/>
              </a:ext>
            </a:extLst>
          </p:cNvPr>
          <p:cNvSpPr/>
          <p:nvPr/>
        </p:nvSpPr>
        <p:spPr>
          <a:xfrm>
            <a:off x="7597833" y="2926080"/>
            <a:ext cx="714894" cy="399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C94CCB-1F36-40D5-BFFD-27145A5A002F}"/>
              </a:ext>
            </a:extLst>
          </p:cNvPr>
          <p:cNvSpPr/>
          <p:nvPr/>
        </p:nvSpPr>
        <p:spPr>
          <a:xfrm>
            <a:off x="2419004" y="4671753"/>
            <a:ext cx="5178829" cy="69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88908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2D389B-6AF4-438E-ACBF-965921EEA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119"/>
            <a:ext cx="12192000" cy="645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74106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F6FC25-8E58-44DB-A1A6-CD0873DEC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0450" y="220344"/>
            <a:ext cx="12192000" cy="64173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AA7EC18-979B-46EF-ACE7-253296B22D89}"/>
              </a:ext>
            </a:extLst>
          </p:cNvPr>
          <p:cNvSpPr/>
          <p:nvPr/>
        </p:nvSpPr>
        <p:spPr>
          <a:xfrm>
            <a:off x="1762298" y="3616036"/>
            <a:ext cx="1479666" cy="448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1851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64177F-659A-4F91-8BE4-0068D63BB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686"/>
            <a:ext cx="12192000" cy="62298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C74E395-9034-4131-A9F7-515B7ACFAC5C}"/>
              </a:ext>
            </a:extLst>
          </p:cNvPr>
          <p:cNvSpPr/>
          <p:nvPr/>
        </p:nvSpPr>
        <p:spPr>
          <a:xfrm>
            <a:off x="6251171" y="4214553"/>
            <a:ext cx="997527" cy="847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67563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4B0988-D03B-44E3-9FA4-9BF25BCF9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148"/>
            <a:ext cx="12192000" cy="55337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C0FEC57-0E2B-4E15-9C41-5D4D231224BA}"/>
              </a:ext>
            </a:extLst>
          </p:cNvPr>
          <p:cNvSpPr/>
          <p:nvPr/>
        </p:nvSpPr>
        <p:spPr>
          <a:xfrm>
            <a:off x="581891" y="4106487"/>
            <a:ext cx="2244436" cy="1147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F1C76A-FE0B-47F2-B0F1-622421A5F892}"/>
              </a:ext>
            </a:extLst>
          </p:cNvPr>
          <p:cNvSpPr/>
          <p:nvPr/>
        </p:nvSpPr>
        <p:spPr>
          <a:xfrm>
            <a:off x="3491345" y="997527"/>
            <a:ext cx="2604655" cy="199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5695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6AEAB8-2EEE-4130-B21B-94A9A1F7D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493"/>
            <a:ext cx="12192000" cy="645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5922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179A4-07EB-4BD8-9129-7156CDE51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sz="4000" dirty="0"/>
              <a:t>RESET YOUR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DCFBE-F759-42D9-900C-692EF76D6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Deleting your S3 Bucket.</a:t>
            </a:r>
          </a:p>
          <a:p>
            <a:r>
              <a:rPr lang="en-US" sz="5400" dirty="0"/>
              <a:t>Terminating your cluster.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7C9A1-3607-46AE-B6F1-9489FB393E68}"/>
              </a:ext>
            </a:extLst>
          </p:cNvPr>
          <p:cNvSpPr txBox="1"/>
          <p:nvPr/>
        </p:nvSpPr>
        <p:spPr>
          <a:xfrm>
            <a:off x="3050773" y="5577840"/>
            <a:ext cx="783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THANK YOU! ANY QUESTIONS???????</a:t>
            </a:r>
          </a:p>
        </p:txBody>
      </p:sp>
    </p:spTree>
    <p:extLst>
      <p:ext uri="{BB962C8B-B14F-4D97-AF65-F5344CB8AC3E}">
        <p14:creationId xmlns:p14="http://schemas.microsoft.com/office/powerpoint/2010/main" val="294493798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D3100-3250-4E36-B5A3-DF3E0871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599B7-A65E-4506-B7D4-CC80E2120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03080"/>
          </a:xfrm>
        </p:spPr>
        <p:txBody>
          <a:bodyPr>
            <a:normAutofit/>
          </a:bodyPr>
          <a:lstStyle/>
          <a:p>
            <a:r>
              <a:rPr lang="en-US" sz="3600" b="1" dirty="0"/>
              <a:t>Amazon Elastic MapReduce(EMR) is an Amazon Web Services tool for big data processing and analysis.</a:t>
            </a:r>
          </a:p>
          <a:p>
            <a:r>
              <a:rPr lang="en-US" sz="3600" b="1" dirty="0"/>
              <a:t>Amazon Elastic MapReduce offers the expandable low-configuration service as an easier alternative to running in-house Cluster Computing.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758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ED5B-FBB1-4156-9405-8800F392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Creating S3 Bucket and EC2 Key Pair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874D879-87D6-4BA4-88C1-91CD1BFD6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035" y="1825625"/>
            <a:ext cx="8477929" cy="4351338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E435ECC-311E-4914-B30E-E7483FBB2A1C}"/>
              </a:ext>
            </a:extLst>
          </p:cNvPr>
          <p:cNvSpPr/>
          <p:nvPr/>
        </p:nvSpPr>
        <p:spPr>
          <a:xfrm>
            <a:off x="2219498" y="4530436"/>
            <a:ext cx="2169622" cy="357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0026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4B1E-9A1F-4B9B-AF2D-97E5126C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F14B97-ED20-405B-A8A7-E2AF27D09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390064"/>
            <a:ext cx="11495314" cy="612775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F08AA3-E1DA-4528-B521-B880F1E3389D}"/>
              </a:ext>
            </a:extLst>
          </p:cNvPr>
          <p:cNvSpPr/>
          <p:nvPr/>
        </p:nvSpPr>
        <p:spPr>
          <a:xfrm>
            <a:off x="838200" y="4355869"/>
            <a:ext cx="2661458" cy="1147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26618E-4488-4C32-9139-4C6B67478743}"/>
              </a:ext>
            </a:extLst>
          </p:cNvPr>
          <p:cNvSpPr/>
          <p:nvPr/>
        </p:nvSpPr>
        <p:spPr>
          <a:xfrm>
            <a:off x="897775" y="3167149"/>
            <a:ext cx="972589" cy="473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2345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210B-9BA6-4670-A591-ED5D917D2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20ABF1-4CBE-4702-8C8E-550120F19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12" y="365125"/>
            <a:ext cx="10635618" cy="6450855"/>
          </a:xfrm>
        </p:spPr>
      </p:pic>
    </p:spTree>
    <p:extLst>
      <p:ext uri="{BB962C8B-B14F-4D97-AF65-F5344CB8AC3E}">
        <p14:creationId xmlns:p14="http://schemas.microsoft.com/office/powerpoint/2010/main" val="418587753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EFAA-A43C-42D3-B403-13FE2783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</a:rPr>
              <a:t>Creating Hadoop Cluster Using EMR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89836F-5E9B-464E-8AD4-2CD2837E3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70" y="1825625"/>
            <a:ext cx="9857259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A86626-4DE5-46C0-9B73-50A2C728C5C4}"/>
              </a:ext>
            </a:extLst>
          </p:cNvPr>
          <p:cNvSpPr/>
          <p:nvPr/>
        </p:nvSpPr>
        <p:spPr>
          <a:xfrm>
            <a:off x="2992582" y="4214553"/>
            <a:ext cx="3524596" cy="324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444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800EE-0B0F-4FD4-8DC6-C8DB0B83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EMR Architecture &amp;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33A00A-8020-43C8-B21B-224AC8F49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58" y="1446416"/>
            <a:ext cx="10781607" cy="5046460"/>
          </a:xfrm>
        </p:spPr>
      </p:pic>
    </p:spTree>
    <p:extLst>
      <p:ext uri="{BB962C8B-B14F-4D97-AF65-F5344CB8AC3E}">
        <p14:creationId xmlns:p14="http://schemas.microsoft.com/office/powerpoint/2010/main" val="24639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12EC1-0B38-4B77-AD20-E80AF551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7081ED-958E-4927-B4A1-C67863386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28" y="179614"/>
            <a:ext cx="11805557" cy="6556209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AC7C760-8004-4EC8-84FB-7178B47FB2CD}"/>
              </a:ext>
            </a:extLst>
          </p:cNvPr>
          <p:cNvSpPr/>
          <p:nvPr/>
        </p:nvSpPr>
        <p:spPr>
          <a:xfrm>
            <a:off x="3956858" y="4572000"/>
            <a:ext cx="3499658" cy="606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3644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0637-7F99-403C-A080-70B556EC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A7F73C-79C1-4D9E-BFA4-109FA6E4B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29" y="130629"/>
            <a:ext cx="11789228" cy="643959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ABA43F-361A-4B42-BE08-363CC2D218D5}"/>
              </a:ext>
            </a:extLst>
          </p:cNvPr>
          <p:cNvSpPr/>
          <p:nvPr/>
        </p:nvSpPr>
        <p:spPr>
          <a:xfrm>
            <a:off x="2934393" y="2718262"/>
            <a:ext cx="5270269" cy="332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13358C-3869-4CA4-834D-AEC48995C668}"/>
              </a:ext>
            </a:extLst>
          </p:cNvPr>
          <p:cNvSpPr/>
          <p:nvPr/>
        </p:nvSpPr>
        <p:spPr>
          <a:xfrm>
            <a:off x="9368444" y="6084916"/>
            <a:ext cx="1321723" cy="485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87921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81</Words>
  <Application>Microsoft Office PowerPoint</Application>
  <PresentationFormat>Widescreen</PresentationFormat>
  <Paragraphs>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Narrow</vt:lpstr>
      <vt:lpstr>Calibri</vt:lpstr>
      <vt:lpstr>Calibri Light</vt:lpstr>
      <vt:lpstr>Office Theme</vt:lpstr>
      <vt:lpstr>Analyzing Big Data Using Amazon Elastic MapReduce</vt:lpstr>
      <vt:lpstr>INTRODUCTION</vt:lpstr>
      <vt:lpstr>Creating S3 Bucket and EC2 Key Pair</vt:lpstr>
      <vt:lpstr>PowerPoint Presentation</vt:lpstr>
      <vt:lpstr>PowerPoint Presentation</vt:lpstr>
      <vt:lpstr>Creating Hadoop Cluster Using EMR</vt:lpstr>
      <vt:lpstr>EMR Architecture &amp;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RESET YOUR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Big Data Using Amazon Elastic MapReduce</dc:title>
  <dc:creator>Tanmay Tiwari</dc:creator>
  <cp:lastModifiedBy>saranya balaji</cp:lastModifiedBy>
  <cp:revision>20</cp:revision>
  <dcterms:created xsi:type="dcterms:W3CDTF">2018-04-25T01:11:32Z</dcterms:created>
  <dcterms:modified xsi:type="dcterms:W3CDTF">2019-01-25T04:56:55Z</dcterms:modified>
</cp:coreProperties>
</file>