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70" r:id="rId7"/>
    <p:sldId id="267" r:id="rId8"/>
    <p:sldId id="264" r:id="rId9"/>
    <p:sldId id="268" r:id="rId10"/>
    <p:sldId id="265" r:id="rId11"/>
    <p:sldId id="263" r:id="rId12"/>
    <p:sldId id="260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>
        <p:scale>
          <a:sx n="76" d="100"/>
          <a:sy n="76" d="100"/>
        </p:scale>
        <p:origin x="3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7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593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83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86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9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7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9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3530-BA76-4659-BAEA-FA25E193EB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1E79A8-1E37-45D4-8DC6-693DF509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z.com/devblog/machine-learning-approach-to-keyword-extra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509705-2F5B-42C8-A051-2C62C6BB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3110" y="1463973"/>
            <a:ext cx="7852795" cy="17373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Web Page Key-Phrase Extractor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289D43-4013-47D3-BB84-27A907B2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Project By</a:t>
            </a:r>
          </a:p>
          <a:p>
            <a:pPr algn="l"/>
            <a:r>
              <a:rPr lang="en-US" dirty="0"/>
              <a:t>Srivatsan Ananthakrishnan</a:t>
            </a:r>
          </a:p>
          <a:p>
            <a:pPr algn="l"/>
            <a:r>
              <a:rPr lang="en-US" dirty="0"/>
              <a:t>( 1021022 )</a:t>
            </a:r>
          </a:p>
        </p:txBody>
      </p:sp>
    </p:spTree>
    <p:extLst>
      <p:ext uri="{BB962C8B-B14F-4D97-AF65-F5344CB8AC3E}">
        <p14:creationId xmlns:p14="http://schemas.microsoft.com/office/powerpoint/2010/main" val="37982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8746-8F83-4BA4-A72F-17AD5CEE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2011-B0A4-48D2-BF1A-550448A7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Analysis in Data Mining</a:t>
            </a:r>
          </a:p>
          <a:p>
            <a:endParaRPr lang="en-US" dirty="0"/>
          </a:p>
          <a:p>
            <a:r>
              <a:rPr lang="en-US" dirty="0"/>
              <a:t>Partitions n observations to k clusters.</a:t>
            </a:r>
          </a:p>
          <a:p>
            <a:endParaRPr lang="en-US" dirty="0"/>
          </a:p>
          <a:p>
            <a:r>
              <a:rPr lang="en-US" dirty="0"/>
              <a:t>Word2vec</a:t>
            </a:r>
          </a:p>
          <a:p>
            <a:endParaRPr lang="en-US" dirty="0"/>
          </a:p>
          <a:p>
            <a:r>
              <a:rPr lang="en-US" dirty="0"/>
              <a:t>Used Pre-trained dataset of Google News</a:t>
            </a:r>
          </a:p>
        </p:txBody>
      </p:sp>
    </p:spTree>
    <p:extLst>
      <p:ext uri="{BB962C8B-B14F-4D97-AF65-F5344CB8AC3E}">
        <p14:creationId xmlns:p14="http://schemas.microsoft.com/office/powerpoint/2010/main" val="154608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E2F3-9FC3-4A99-8702-78A0BBC0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85E468-1557-4C29-8F87-FE0391EA2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38" y="2120106"/>
            <a:ext cx="5768487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1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9E91-E793-4C62-8AAF-5A69F284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6DDB-D8AF-4D3F-95FE-F8D1DCB9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of recommended third party libraries in Python 3.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Availability of good pre-trained data set.</a:t>
            </a:r>
          </a:p>
          <a:p>
            <a:endParaRPr lang="en-US" dirty="0"/>
          </a:p>
          <a:p>
            <a:r>
              <a:rPr lang="en-US" dirty="0"/>
              <a:t>Content extraction library had some bugs.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1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6B51-105A-4BA4-836A-FDEC933A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63" y="1353953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311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87E421-7579-42D6-A6A2-052C92118BE1}"/>
              </a:ext>
            </a:extLst>
          </p:cNvPr>
          <p:cNvSpPr/>
          <p:nvPr/>
        </p:nvSpPr>
        <p:spPr>
          <a:xfrm>
            <a:off x="2266950" y="2505670"/>
            <a:ext cx="6819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758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FEF0-0677-4BC9-B859-784B15A1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194F-0381-48CF-A47C-E45A3690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Analyzes a web page and extract keywords.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Took the idea from the following developer blog: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https://moz.com/devblog/machine-learning-approach-to-keyword-extraction/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2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F22A-94CF-492E-BA20-85E3D97E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F3E5-706B-4E34-B68B-808EFF85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tag and summarize a web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will help websites to push recommendations to a reader.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1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AA77-A5FF-41D7-8E43-89C48525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7E7F-2599-4D6E-98C7-F1C4F9DCB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21409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 Content Extraction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2: HTML Parser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3: Identify nouns as candidates (Noun Chunker)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4: Rank the candidates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5: Remove similar candidates to bring diversity to the candidates (K-Means)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0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4BA0-B9D5-47D5-ABA0-889D5EA0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Content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25C8-BEE4-4F86-834C-E121FDBD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85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Extracts the text content of a given web page.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1A1CF7-747F-4410-9259-D50B305C6F00}"/>
              </a:ext>
            </a:extLst>
          </p:cNvPr>
          <p:cNvSpPr txBox="1">
            <a:spLocks/>
          </p:cNvSpPr>
          <p:nvPr/>
        </p:nvSpPr>
        <p:spPr>
          <a:xfrm>
            <a:off x="964096" y="2948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C1ACA5-026E-42C7-B16F-ECD34EA04A98}"/>
              </a:ext>
            </a:extLst>
          </p:cNvPr>
          <p:cNvSpPr txBox="1">
            <a:spLocks/>
          </p:cNvSpPr>
          <p:nvPr/>
        </p:nvSpPr>
        <p:spPr>
          <a:xfrm>
            <a:off x="838200" y="4403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9E3C2FC-6057-4AC7-9EDF-220801686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4607"/>
            <a:ext cx="10148668" cy="16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0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4BA0-B9D5-47D5-ABA0-889D5EA0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HTML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25C8-BEE4-4F86-834C-E121FDBD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parses the web page’s HTML/XHTML contents and provides the required information.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Beautiful Soup</a:t>
            </a:r>
            <a:r>
              <a:rPr lang="en-US" dirty="0"/>
              <a:t> package and get its metatags, h1 tags and title/heading content.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1A1CF7-747F-4410-9259-D50B305C6F00}"/>
              </a:ext>
            </a:extLst>
          </p:cNvPr>
          <p:cNvSpPr txBox="1">
            <a:spLocks/>
          </p:cNvSpPr>
          <p:nvPr/>
        </p:nvSpPr>
        <p:spPr>
          <a:xfrm>
            <a:off x="964096" y="2948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C1ACA5-026E-42C7-B16F-ECD34EA04A98}"/>
              </a:ext>
            </a:extLst>
          </p:cNvPr>
          <p:cNvSpPr txBox="1">
            <a:spLocks/>
          </p:cNvSpPr>
          <p:nvPr/>
        </p:nvSpPr>
        <p:spPr>
          <a:xfrm>
            <a:off x="838200" y="4403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3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81AB-D072-4D94-91D6-98E1C113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Noun chunking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1877-466C-44B8-B904-97ED5C2E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Extracts nouns from text as possible keyword candidate.</a:t>
            </a:r>
          </a:p>
          <a:p>
            <a:r>
              <a:rPr lang="en-US" dirty="0"/>
              <a:t>For each noun, search Wikipedia articles. If any search result is contained in content, that is also a possible keyword candidate.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7A80F6-F41E-44C1-B6A9-D06177B6F72C}"/>
              </a:ext>
            </a:extLst>
          </p:cNvPr>
          <p:cNvSpPr txBox="1">
            <a:spLocks/>
          </p:cNvSpPr>
          <p:nvPr/>
        </p:nvSpPr>
        <p:spPr>
          <a:xfrm>
            <a:off x="964096" y="2948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2DCC12-B410-4B7A-8593-5D03BEC1816C}"/>
              </a:ext>
            </a:extLst>
          </p:cNvPr>
          <p:cNvSpPr txBox="1">
            <a:spLocks/>
          </p:cNvSpPr>
          <p:nvPr/>
        </p:nvSpPr>
        <p:spPr>
          <a:xfrm>
            <a:off x="838200" y="4403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FDFCC-537A-42D1-A46F-9324B7B5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7" y="3611045"/>
            <a:ext cx="1786596" cy="14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3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9D40-DC19-475C-93E6-2F157696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9C54-A246-4FA2-BA32-0B44F48D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it occurred? Title, URL, H1, Meta tags</a:t>
            </a:r>
          </a:p>
          <a:p>
            <a:r>
              <a:rPr lang="en-US" dirty="0"/>
              <a:t>Frequency of occurrence</a:t>
            </a:r>
          </a:p>
          <a:p>
            <a:r>
              <a:rPr lang="en-US" dirty="0"/>
              <a:t>Number of words in a keyword phrase</a:t>
            </a:r>
          </a:p>
          <a:p>
            <a:r>
              <a:rPr lang="en-US" dirty="0"/>
              <a:t>Is proper noun?</a:t>
            </a:r>
          </a:p>
        </p:txBody>
      </p:sp>
    </p:spTree>
    <p:extLst>
      <p:ext uri="{BB962C8B-B14F-4D97-AF65-F5344CB8AC3E}">
        <p14:creationId xmlns:p14="http://schemas.microsoft.com/office/powerpoint/2010/main" val="158812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86C1-9EE7-4C23-90A9-3E8806BC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Grouping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C6C-C809-4A9C-9C7F-965A2025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K-means clustering for grouping similar words.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9180C-981A-4F2A-BB1A-0F836157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26" y="2722465"/>
            <a:ext cx="1277963" cy="12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710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4147</TotalTime>
  <Words>292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Web Page Key-Phrase Extractor</vt:lpstr>
      <vt:lpstr>Introduction</vt:lpstr>
      <vt:lpstr>Use Cases</vt:lpstr>
      <vt:lpstr>Algorithm</vt:lpstr>
      <vt:lpstr>Step 1: Content Extraction</vt:lpstr>
      <vt:lpstr>Step 2: HTML Parsing</vt:lpstr>
      <vt:lpstr>Step 3: Noun chunking </vt:lpstr>
      <vt:lpstr>Step 4: Ranking</vt:lpstr>
      <vt:lpstr>Step 5: Grouping </vt:lpstr>
      <vt:lpstr>K-means Clustering</vt:lpstr>
      <vt:lpstr>K-means Clustering</vt:lpstr>
      <vt:lpstr>Challenges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Key-Phrase Extractor</dc:title>
  <dc:creator>saranya balaji</dc:creator>
  <cp:lastModifiedBy>saranya balaji</cp:lastModifiedBy>
  <cp:revision>14</cp:revision>
  <dcterms:created xsi:type="dcterms:W3CDTF">2018-12-04T18:49:07Z</dcterms:created>
  <dcterms:modified xsi:type="dcterms:W3CDTF">2018-12-07T15:56:28Z</dcterms:modified>
</cp:coreProperties>
</file>