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3"/>
  </p:normalViewPr>
  <p:slideViewPr>
    <p:cSldViewPr snapToGrid="0" snapToObjects="1">
      <p:cViewPr varScale="1">
        <p:scale>
          <a:sx n="97" d="100"/>
          <a:sy n="97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14AD-F20E-0C4B-93A6-0A4AF99D8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B1DE4-1B74-4046-9FCB-7E5336E31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302C5-4F07-7B49-9DEC-C2EDCD3C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58AA-77F6-DB46-B085-3F3A2BE089D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27CEC-1CA8-F54C-A0FA-AD63BBE3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07709-D36C-844C-A5F5-1376AC00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13B-7625-764B-8687-C7EDAE37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D302-E3AA-A547-AD33-A5774780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55ED9-1599-9847-8E28-1435103DF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6FD5B-9659-9D44-9014-5FF70DF5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58AA-77F6-DB46-B085-3F3A2BE089D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5B26D-AE46-E848-B015-9FA0EC31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BA35-0A00-D447-ABEB-7D577AE0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13B-7625-764B-8687-C7EDAE37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A0C5E-8160-FA46-9120-4B789E5D7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6F00D-A015-7143-8E93-688A7C41C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2CF23-5D78-A04F-B7E6-F4617147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58AA-77F6-DB46-B085-3F3A2BE089D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034EE-7CDD-E748-8853-55BCC160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D45B3-5CC9-624D-96CE-8B2AC026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13B-7625-764B-8687-C7EDAE37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5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E17E-4E1A-614C-8360-828A540A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5B7D-1AA0-D549-AA82-A78FD326F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8F9FA-1248-924A-8F36-31975825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58AA-77F6-DB46-B085-3F3A2BE089D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C66B1-DECC-F640-B6E9-AC125891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7D048-1AC0-C948-92EC-5731EC24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13B-7625-764B-8687-C7EDAE37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1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6AD7-C5EA-D141-B18D-8A444B54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50E30-D71C-5D4C-B0CE-8E00E5B92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1E44E-B305-3642-917B-B98FDA37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58AA-77F6-DB46-B085-3F3A2BE089D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B3EF-B5F9-284A-923C-36B0103F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E4041-87EC-5547-877C-AC4C3970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13B-7625-764B-8687-C7EDAE37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4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5F94-8CEF-3C4D-9AB1-B48FD489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0CA5F-3089-9D4F-8824-1D2116FD4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CF0BD-1858-4F49-A10E-BB5B2D43C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77DB1-193E-3347-9CCF-65EAE08F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58AA-77F6-DB46-B085-3F3A2BE089D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46FFC-22F5-124D-9548-06AA5A0F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6B7B5-DAD2-B140-847F-412B1D11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13B-7625-764B-8687-C7EDAE37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8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9301-CC73-E946-B76C-5DEC1810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C2BC2-AC14-A04E-AA92-BEAB310C9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928A7-CA3A-7E42-9CC4-BB0AEC269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FD0CB-5336-4841-ACCB-D82139B1F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5BAB5-8036-824B-A7A0-BBEBB1A1C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526C1-7504-2F43-AF5C-4178DF7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58AA-77F6-DB46-B085-3F3A2BE089D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248EC-29BF-0A47-8977-3F6BD773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D20AE-472D-7844-8FFD-2C8F10E3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13B-7625-764B-8687-C7EDAE37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7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A6CA-9BF0-6248-8864-311C9818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8A54A-AAD0-9645-9986-67C49CFD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58AA-77F6-DB46-B085-3F3A2BE089D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1B531-FB12-6D47-B16A-700CE52F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81A66-28FA-DA4C-B5CC-A7D68F06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13B-7625-764B-8687-C7EDAE37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BEFF5-44D5-0E4C-A4C0-B6C9A38F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58AA-77F6-DB46-B085-3F3A2BE089D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32025-7355-2C4B-879B-3AF1BC40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ED6A8-1848-1041-8C2F-3243C2EC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13B-7625-764B-8687-C7EDAE37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0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0CF4-B03C-794C-9AFA-EFE393BF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183A-01E1-724D-BFC6-A9245DEC6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F2AB2-F4A1-CE43-BEB9-0C02331C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EC186-BA19-044C-924F-D9D69D31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58AA-77F6-DB46-B085-3F3A2BE089D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74998-7157-784D-8BA4-90BEE008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AD8BE-CC60-F846-B717-111984E4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13B-7625-764B-8687-C7EDAE37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7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C92A-2F5D-E646-9116-26C9C0E7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9A0A5-4EBB-5443-A1F2-AFC760AC7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7FF39-0926-8C4F-A834-41888B3CE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9B815-462F-F740-A9A0-B4BE178F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58AA-77F6-DB46-B085-3F3A2BE089D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811BC-B912-8149-9F79-09432EA9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6D47B-759A-2C4F-AB82-24D3ABB9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13B-7625-764B-8687-C7EDAE37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8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DF27D-5EA1-9C40-8EF2-18AF9D8B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C22D0-223B-234A-909E-DE746449B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040C-ADDC-CD45-9F08-C4C01C169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658AA-77F6-DB46-B085-3F3A2BE089DA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771B-5C88-B643-88BF-B65F9C4FC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A1CB8-5470-694D-85CA-A824CFEF0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8213B-7625-764B-8687-C7EDAE37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DB6830-27DC-C343-B46B-325433AB60CB}"/>
              </a:ext>
            </a:extLst>
          </p:cNvPr>
          <p:cNvSpPr/>
          <p:nvPr/>
        </p:nvSpPr>
        <p:spPr>
          <a:xfrm>
            <a:off x="5280991" y="689114"/>
            <a:ext cx="1630017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2FACB3-0993-B84A-8E0D-807633D271A9}"/>
              </a:ext>
            </a:extLst>
          </p:cNvPr>
          <p:cNvSpPr/>
          <p:nvPr/>
        </p:nvSpPr>
        <p:spPr>
          <a:xfrm>
            <a:off x="2703443" y="1914940"/>
            <a:ext cx="1630017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943CC1-AEF2-7F47-9BF1-7F5BB1C92EDD}"/>
              </a:ext>
            </a:extLst>
          </p:cNvPr>
          <p:cNvSpPr/>
          <p:nvPr/>
        </p:nvSpPr>
        <p:spPr>
          <a:xfrm>
            <a:off x="5280991" y="1914940"/>
            <a:ext cx="1630017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CE17E-FC5D-AF4D-8627-D7A8F3B2342B}"/>
              </a:ext>
            </a:extLst>
          </p:cNvPr>
          <p:cNvSpPr/>
          <p:nvPr/>
        </p:nvSpPr>
        <p:spPr>
          <a:xfrm>
            <a:off x="7858540" y="1914940"/>
            <a:ext cx="1630017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Caterpillar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3FDAF-445B-2A4B-BDBC-063527D7F462}"/>
              </a:ext>
            </a:extLst>
          </p:cNvPr>
          <p:cNvSpPr/>
          <p:nvPr/>
        </p:nvSpPr>
        <p:spPr>
          <a:xfrm>
            <a:off x="251792" y="3266661"/>
            <a:ext cx="1033670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2797D-84A9-0449-B2AE-A9BE5400F30A}"/>
              </a:ext>
            </a:extLst>
          </p:cNvPr>
          <p:cNvSpPr/>
          <p:nvPr/>
        </p:nvSpPr>
        <p:spPr>
          <a:xfrm>
            <a:off x="1888434" y="3266661"/>
            <a:ext cx="921027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Chicken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66C070-53F1-0941-B4AD-3C5AF05CE3E6}"/>
              </a:ext>
            </a:extLst>
          </p:cNvPr>
          <p:cNvSpPr/>
          <p:nvPr/>
        </p:nvSpPr>
        <p:spPr>
          <a:xfrm>
            <a:off x="3412433" y="3266661"/>
            <a:ext cx="107342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987E3B-6340-1F44-B7AF-C89B55A2AED7}"/>
              </a:ext>
            </a:extLst>
          </p:cNvPr>
          <p:cNvSpPr/>
          <p:nvPr/>
        </p:nvSpPr>
        <p:spPr>
          <a:xfrm>
            <a:off x="4784029" y="3256722"/>
            <a:ext cx="107342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DF249E-26F0-1148-8CA3-2CDB1FA60731}"/>
              </a:ext>
            </a:extLst>
          </p:cNvPr>
          <p:cNvSpPr/>
          <p:nvPr/>
        </p:nvSpPr>
        <p:spPr>
          <a:xfrm>
            <a:off x="6155625" y="3266661"/>
            <a:ext cx="1186079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ClownFish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2AAF6D-0F22-A244-9FC0-22697462D87B}"/>
              </a:ext>
            </a:extLst>
          </p:cNvPr>
          <p:cNvSpPr/>
          <p:nvPr/>
        </p:nvSpPr>
        <p:spPr>
          <a:xfrm>
            <a:off x="7527221" y="3266661"/>
            <a:ext cx="107342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Dolphins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9F12A-1E6A-EC40-A978-A291130662A4}"/>
              </a:ext>
            </a:extLst>
          </p:cNvPr>
          <p:cNvSpPr/>
          <p:nvPr/>
        </p:nvSpPr>
        <p:spPr>
          <a:xfrm>
            <a:off x="9488557" y="3266661"/>
            <a:ext cx="1073425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Butterfly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3FAA22-8DF7-BA4A-9C98-40B2355C3D48}"/>
              </a:ext>
            </a:extLst>
          </p:cNvPr>
          <p:cNvSpPr/>
          <p:nvPr/>
        </p:nvSpPr>
        <p:spPr>
          <a:xfrm>
            <a:off x="679175" y="145778"/>
            <a:ext cx="712303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061228-D1FD-DB44-9CE5-942D0B6E0D02}"/>
              </a:ext>
            </a:extLst>
          </p:cNvPr>
          <p:cNvSpPr/>
          <p:nvPr/>
        </p:nvSpPr>
        <p:spPr>
          <a:xfrm>
            <a:off x="675861" y="868022"/>
            <a:ext cx="712303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114C8F-DDF3-1D43-A4F1-79535055A745}"/>
              </a:ext>
            </a:extLst>
          </p:cNvPr>
          <p:cNvSpPr/>
          <p:nvPr/>
        </p:nvSpPr>
        <p:spPr>
          <a:xfrm>
            <a:off x="675861" y="1537260"/>
            <a:ext cx="712303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FB4809-C75D-614E-908E-ACCA42AF89D4}"/>
              </a:ext>
            </a:extLst>
          </p:cNvPr>
          <p:cNvSpPr/>
          <p:nvPr/>
        </p:nvSpPr>
        <p:spPr>
          <a:xfrm>
            <a:off x="675861" y="2233000"/>
            <a:ext cx="712303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AAED9D-4275-F74E-9D6C-A347D1923A18}"/>
              </a:ext>
            </a:extLst>
          </p:cNvPr>
          <p:cNvSpPr/>
          <p:nvPr/>
        </p:nvSpPr>
        <p:spPr>
          <a:xfrm>
            <a:off x="4746756" y="4184375"/>
            <a:ext cx="1147970" cy="41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3F72F9-D062-6A4C-B9E2-F2EC48B64F9B}"/>
              </a:ext>
            </a:extLst>
          </p:cNvPr>
          <p:cNvSpPr/>
          <p:nvPr/>
        </p:nvSpPr>
        <p:spPr>
          <a:xfrm>
            <a:off x="4996068" y="4903304"/>
            <a:ext cx="712303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BE4913-F301-8D4C-843F-9D289633F079}"/>
              </a:ext>
            </a:extLst>
          </p:cNvPr>
          <p:cNvSpPr/>
          <p:nvPr/>
        </p:nvSpPr>
        <p:spPr>
          <a:xfrm>
            <a:off x="6174679" y="4222475"/>
            <a:ext cx="1147970" cy="41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7AE0CE-4E4B-8446-973E-B24AF52B0563}"/>
              </a:ext>
            </a:extLst>
          </p:cNvPr>
          <p:cNvSpPr/>
          <p:nvPr/>
        </p:nvSpPr>
        <p:spPr>
          <a:xfrm>
            <a:off x="6422332" y="4903304"/>
            <a:ext cx="712303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936B4B-3417-B347-A018-0BE08A879B0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6000" y="1033670"/>
            <a:ext cx="0" cy="88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06E83B-5E19-5443-B026-36F6B1E97AE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518452" y="1033670"/>
            <a:ext cx="2577548" cy="88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992E41-11DD-7442-97E4-2C9D2E460F3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6000" y="1033670"/>
            <a:ext cx="2577549" cy="88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60EE85D-9B41-7D4B-AA60-DAA64B433314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flipH="1" flipV="1">
            <a:off x="1391478" y="318056"/>
            <a:ext cx="3889513" cy="54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A4A0D1-2D1F-A642-9E7B-A0E90B9765A4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flipH="1">
            <a:off x="1388164" y="861392"/>
            <a:ext cx="3892827" cy="17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0D9B47-E9A7-CC46-A224-8AAB57972002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flipH="1">
            <a:off x="1388164" y="861392"/>
            <a:ext cx="3892827" cy="84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10DCA48-EDBF-784B-8B4E-E760689C6773}"/>
              </a:ext>
            </a:extLst>
          </p:cNvPr>
          <p:cNvCxnSpPr>
            <a:cxnSpLocks/>
            <a:stCxn id="4" idx="1"/>
            <a:endCxn id="18" idx="3"/>
          </p:cNvCxnSpPr>
          <p:nvPr/>
        </p:nvCxnSpPr>
        <p:spPr>
          <a:xfrm flipH="1">
            <a:off x="1388164" y="861392"/>
            <a:ext cx="3892827" cy="154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86FC42-C3B2-194A-B461-3BF381F7AEA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68627" y="2259496"/>
            <a:ext cx="2749825" cy="100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A64BA1-E30B-C647-9DC8-6F41B0591F2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2348948" y="2259496"/>
            <a:ext cx="1169504" cy="100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4B8711-7BD1-5845-9355-E9DC6B0F044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518452" y="2259496"/>
            <a:ext cx="430694" cy="100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95B9F40-0697-604E-897B-A709815E8935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5320742" y="2259496"/>
            <a:ext cx="775258" cy="99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1B789AB-56BE-3D43-8283-6A8DAA309D55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6096000" y="2259496"/>
            <a:ext cx="652665" cy="100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69F449D-337B-9D47-9F3B-B933D02CB32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8063934" y="2259496"/>
            <a:ext cx="609615" cy="100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52F509D-B775-7E4A-B3DD-E9B6972C1D03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8673549" y="2259496"/>
            <a:ext cx="1351721" cy="100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0E0D0D-BA46-114F-A394-FAFFFF351753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 flipH="1">
            <a:off x="5320741" y="3601278"/>
            <a:ext cx="1" cy="58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125D086-D761-B841-9C39-11871102253A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320742" y="3601278"/>
            <a:ext cx="31478" cy="130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BA4612C-B2DE-4641-9CFC-779AE2F3A01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>
            <a:off x="6748665" y="3611217"/>
            <a:ext cx="29819" cy="129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B7E813-2867-5C4E-9E87-D3CDA76093F0}"/>
              </a:ext>
            </a:extLst>
          </p:cNvPr>
          <p:cNvCxnSpPr>
            <a:cxnSpLocks/>
            <a:stCxn id="12" idx="2"/>
            <a:endCxn id="35" idx="0"/>
          </p:cNvCxnSpPr>
          <p:nvPr/>
        </p:nvCxnSpPr>
        <p:spPr>
          <a:xfrm flipH="1">
            <a:off x="6748664" y="3611217"/>
            <a:ext cx="1" cy="61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4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2019-11-06T07:10:08Z</dcterms:created>
  <dcterms:modified xsi:type="dcterms:W3CDTF">2019-11-06T07:18:25Z</dcterms:modified>
</cp:coreProperties>
</file>