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7AC9E-EB91-41E3-B93D-6F6ABFCC66F5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0134-ECBD-458C-ADB6-D3E8FE73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5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6E84-B567-469E-A1C7-23C8D836201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9588-1F7D-446C-BC3E-84280C547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1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8478-1D87-4CA9-8A6D-26BD8E2103CB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D51A-1581-400F-92CD-54ECA54D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7252"/>
            <a:ext cx="12204914" cy="68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cp:lastPrinted>2024-06-25T11:20:29Z</cp:lastPrinted>
  <dcterms:created xsi:type="dcterms:W3CDTF">2024-06-25T11:12:30Z</dcterms:created>
  <dcterms:modified xsi:type="dcterms:W3CDTF">2024-06-25T11:22:23Z</dcterms:modified>
</cp:coreProperties>
</file>