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Assertion and Logging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overview of how Python provides Assertion for debugging and Logging for tracking program execution.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Assertions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Assertions are used to check conditions at runtime.</a:t>
            </a:r>
          </a:p>
          <a:p>
            <a:r>
              <a:t>• They help catch bugs early in development.</a:t>
            </a:r>
          </a:p>
          <a:p>
            <a:r>
              <a:t>• Syntax: assert condition, 'error message'.</a:t>
            </a:r>
          </a:p>
          <a:p>
            <a:r>
              <a:t>• Example: assert x &gt; 0, 'x must be positive'.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Helps in debugging by detecting errors early.</a:t>
            </a:r>
          </a:p>
          <a:p>
            <a:r>
              <a:t>• Makes code more reliable and easier to maintain.</a:t>
            </a:r>
          </a:p>
          <a:p>
            <a:r>
              <a:t>• Improves code readability by documenting assumptions.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Logging is used to record program events.</a:t>
            </a:r>
          </a:p>
          <a:p>
            <a:r>
              <a:t>• Helps track flow, errors, and debugging information.</a:t>
            </a:r>
          </a:p>
          <a:p>
            <a:r>
              <a:t>• Python logging module supports levels: DEBUG, INFO, WARNING, ERROR, CRITICAL.</a:t>
            </a:r>
          </a:p>
          <a:p>
            <a:r>
              <a:t>• Example:</a:t>
            </a:r>
          </a:p>
          <a:p>
            <a:r>
              <a:t>  import logging</a:t>
            </a:r>
          </a:p>
          <a:p>
            <a:r>
              <a:t>  logging.basicConfig(level=logging.INFO)</a:t>
            </a:r>
          </a:p>
          <a:p>
            <a:r>
              <a:t>  logging.info('Program started')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Difference: Assertion vs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Assertion:</a:t>
            </a:r>
          </a:p>
          <a:p>
            <a:r>
              <a:t>  - Used for debugging during development.</a:t>
            </a:r>
          </a:p>
          <a:p>
            <a:r>
              <a:t>  - Terminates program if condition fails.</a:t>
            </a:r>
          </a:p>
          <a:p/>
          <a:p>
            <a:r>
              <a:t>• Logging:</a:t>
            </a:r>
          </a:p>
          <a:p>
            <a:r>
              <a:t>  - Used to record runtime information.</a:t>
            </a:r>
          </a:p>
          <a:p>
            <a:r>
              <a:t>  - Does not stop program execution.</a:t>
            </a:r>
          </a:p>
          <a:p/>
          <a:p>
            <a:r>
              <a:t>Both complement each other in building robust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