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CF84-81B9-43EE-9291-35C5956C319D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C2B2-FEB3-41B2-A246-AAE2366C8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IN" b="1" dirty="0" smtClean="0"/>
              <a:t>APPLICATION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16832"/>
            <a:ext cx="7776864" cy="3721968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Creating the Customer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Withdraw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Deposit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Fund Transfer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EXCEPTION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CustomerNotFoundException</a:t>
            </a:r>
            <a:endParaRPr lang="en-IN" dirty="0" smtClean="0"/>
          </a:p>
          <a:p>
            <a:r>
              <a:rPr lang="en-IN" dirty="0" err="1" smtClean="0"/>
              <a:t>AccountNotFoundException</a:t>
            </a:r>
            <a:endParaRPr lang="en-IN" dirty="0" smtClean="0"/>
          </a:p>
          <a:p>
            <a:r>
              <a:rPr lang="en-IN" dirty="0" err="1" smtClean="0"/>
              <a:t>InvalidAmountException</a:t>
            </a:r>
            <a:endParaRPr lang="en-IN" dirty="0" smtClean="0"/>
          </a:p>
          <a:p>
            <a:r>
              <a:rPr lang="en-IN" dirty="0" err="1" smtClean="0"/>
              <a:t>BankingServicesDownException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IN" sz="7200" b="1" i="1" smtClean="0">
                <a:solidFill>
                  <a:schemeClr val="accent4">
                    <a:lumMod val="75000"/>
                  </a:schemeClr>
                </a:solidFill>
              </a:rPr>
              <a:t>THANK </a:t>
            </a:r>
            <a:r>
              <a:rPr lang="en-IN" sz="7200" b="1" i="1" dirty="0" smtClean="0">
                <a:solidFill>
                  <a:schemeClr val="accent4">
                    <a:lumMod val="75000"/>
                  </a:schemeClr>
                </a:solidFill>
              </a:rPr>
              <a:t>YOU</a:t>
            </a:r>
            <a:endParaRPr lang="en-US" sz="72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APPLICATION</vt:lpstr>
      <vt:lpstr>EXCEPTION HANDLING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</dc:title>
  <dc:creator>pavankalyan narikamalli</dc:creator>
  <cp:lastModifiedBy>pavankalyan narikamalli</cp:lastModifiedBy>
  <cp:revision>4</cp:revision>
  <dcterms:created xsi:type="dcterms:W3CDTF">2018-05-13T16:10:33Z</dcterms:created>
  <dcterms:modified xsi:type="dcterms:W3CDTF">2018-05-13T17:41:49Z</dcterms:modified>
</cp:coreProperties>
</file>