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805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8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1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07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658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2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71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76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FB995C8-FFC3-4468-B383-0A632966122D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6A4A01-DAC6-4BAC-ADF6-BDC8D6E825A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976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B2222-40B2-4BC9-9351-F0FDF360D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50C2DB-FCB1-4B1B-B0E9-670A6BABD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Classification of Stars and Quasars using KNN</a:t>
            </a:r>
          </a:p>
        </p:txBody>
      </p:sp>
    </p:spTree>
    <p:extLst>
      <p:ext uri="{BB962C8B-B14F-4D97-AF65-F5344CB8AC3E}">
        <p14:creationId xmlns:p14="http://schemas.microsoft.com/office/powerpoint/2010/main" val="7907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5D250F-BDD2-4102-A6E0-98A904A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and Team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13A21F3C-A578-453C-B008-C91B73D30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85928"/>
              </p:ext>
            </p:extLst>
          </p:nvPr>
        </p:nvGraphicFramePr>
        <p:xfrm>
          <a:off x="1221188" y="2233803"/>
          <a:ext cx="724695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894">
                  <a:extLst>
                    <a:ext uri="{9D8B030D-6E8A-4147-A177-3AD203B41FA5}">
                      <a16:colId xmlns="" xmlns:a16="http://schemas.microsoft.com/office/drawing/2014/main" val="2698407196"/>
                    </a:ext>
                  </a:extLst>
                </a:gridCol>
                <a:gridCol w="3093057">
                  <a:extLst>
                    <a:ext uri="{9D8B030D-6E8A-4147-A177-3AD203B41FA5}">
                      <a16:colId xmlns="" xmlns:a16="http://schemas.microsoft.com/office/drawing/2014/main" val="576232931"/>
                    </a:ext>
                  </a:extLst>
                </a:gridCol>
              </a:tblGrid>
              <a:tr h="16697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Title: Machine Learning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code:  UE17CS303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671478"/>
                  </a:ext>
                </a:extLst>
              </a:tr>
              <a:tr h="16697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Semester :  5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semester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Section: 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0312163"/>
                  </a:ext>
                </a:extLst>
              </a:tr>
              <a:tr h="166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Faculty In charge: Dr. Snehanshu Saha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55152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989AFA8E-B610-47AF-AB15-8BFC144DB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8513"/>
              </p:ext>
            </p:extLst>
          </p:nvPr>
        </p:nvGraphicFramePr>
        <p:xfrm>
          <a:off x="1221188" y="4200276"/>
          <a:ext cx="54784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175">
                  <a:extLst>
                    <a:ext uri="{9D8B030D-6E8A-4147-A177-3AD203B41FA5}">
                      <a16:colId xmlns="" xmlns:a16="http://schemas.microsoft.com/office/drawing/2014/main" val="1396605231"/>
                    </a:ext>
                  </a:extLst>
                </a:gridCol>
                <a:gridCol w="2894275">
                  <a:extLst>
                    <a:ext uri="{9D8B030D-6E8A-4147-A177-3AD203B41FA5}">
                      <a16:colId xmlns="" xmlns:a16="http://schemas.microsoft.com/office/drawing/2014/main" val="3277500413"/>
                    </a:ext>
                  </a:extLst>
                </a:gridCol>
              </a:tblGrid>
              <a:tr h="353962">
                <a:tc>
                  <a:txBody>
                    <a:bodyPr/>
                    <a:lstStyle/>
                    <a:p>
                      <a:r>
                        <a:rPr lang="en-IN" dirty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SRN: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2200586"/>
                  </a:ext>
                </a:extLst>
              </a:tr>
              <a:tr h="35396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Srivatsa Vantmuri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PES1201701132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35574"/>
                  </a:ext>
                </a:extLst>
              </a:tr>
              <a:tr h="35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Shashidhar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PES1201701417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3400718"/>
                  </a:ext>
                </a:extLst>
              </a:tr>
              <a:tr h="35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Saransh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PES1201700267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484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50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FC71B1-1410-45FC-8C18-33B6B1A6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KNN: Classification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6A4A84-B705-4E51-8B92-FDFDB23C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87448" cy="3581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After loading the dataset we stored the column </a:t>
            </a:r>
            <a:r>
              <a:rPr lang="en-IN" dirty="0" smtClean="0"/>
              <a:t>‘class’ into a list and make that the last column of the dataframe.</a:t>
            </a:r>
            <a:endParaRPr lang="en-IN" dirty="0"/>
          </a:p>
          <a:p>
            <a:r>
              <a:rPr lang="en-IN" dirty="0"/>
              <a:t>We then dropped ‘pred’ </a:t>
            </a:r>
            <a:r>
              <a:rPr lang="en-IN" dirty="0" smtClean="0"/>
              <a:t>column </a:t>
            </a:r>
            <a:r>
              <a:rPr lang="en-IN" dirty="0"/>
              <a:t>,</a:t>
            </a:r>
            <a:r>
              <a:rPr lang="en-IN" dirty="0" smtClean="0"/>
              <a:t>‘spectrometric </a:t>
            </a:r>
            <a:r>
              <a:rPr lang="en-IN" dirty="0"/>
              <a:t>redshift’ , “galex_objid” and “ssds_objid” as we don’t train our model based on that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spectrometric </a:t>
            </a:r>
            <a:r>
              <a:rPr lang="en-IN" dirty="0" smtClean="0"/>
              <a:t>redshift column used only to verify.</a:t>
            </a:r>
          </a:p>
          <a:p>
            <a:r>
              <a:rPr lang="en-IN" dirty="0" smtClean="0"/>
              <a:t>We also dropped all the extinction columns as the model gave a higher accuracy after dropping.</a:t>
            </a:r>
            <a:endParaRPr lang="en-IN" dirty="0"/>
          </a:p>
          <a:p>
            <a:r>
              <a:rPr lang="en-IN" dirty="0"/>
              <a:t>We split the Data Set in </a:t>
            </a:r>
            <a:r>
              <a:rPr lang="en-IN" dirty="0" smtClean="0"/>
              <a:t>70:30 </a:t>
            </a:r>
            <a:r>
              <a:rPr lang="en-IN" dirty="0"/>
              <a:t>ratio and store it in Training Set </a:t>
            </a:r>
            <a:r>
              <a:rPr lang="en-IN" dirty="0" smtClean="0"/>
              <a:t>and </a:t>
            </a:r>
            <a:r>
              <a:rPr lang="en-IN" dirty="0"/>
              <a:t>Test </a:t>
            </a:r>
            <a:r>
              <a:rPr lang="en-IN" dirty="0" smtClean="0"/>
              <a:t>Set.</a:t>
            </a:r>
          </a:p>
          <a:p>
            <a:r>
              <a:rPr lang="en-IN" dirty="0" smtClean="0"/>
              <a:t>We then upsampled the Training Set</a:t>
            </a:r>
            <a:endParaRPr lang="en-IN" dirty="0"/>
          </a:p>
          <a:p>
            <a:r>
              <a:rPr lang="en-IN" dirty="0" smtClean="0"/>
              <a:t>In the end we standardised both the Training and Test set using sklearn.preprocessing module.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3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5D93B-45DB-4435-AB50-DF548DE3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Optimal K-value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9E6B74-F5AE-4566-BA2F-B4A2E42B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940"/>
            <a:ext cx="10515600" cy="4045934"/>
          </a:xfrm>
        </p:spPr>
        <p:txBody>
          <a:bodyPr/>
          <a:lstStyle/>
          <a:p>
            <a:r>
              <a:rPr lang="en-IN" dirty="0"/>
              <a:t>We plotted K-values v/s overall  accuracy Graph to determine the optimal K-value.</a:t>
            </a:r>
            <a:br>
              <a:rPr lang="en-IN" dirty="0"/>
            </a:b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40B8E0D6-226C-4FF4-A4E1-3BF1EBF1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71" y="2409245"/>
            <a:ext cx="7209512" cy="413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10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F88CE8-74D3-48FC-B8EA-382B591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CF16E8B-6DEC-47DC-A864-FD3991A90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Then, we fit KNN model on the Training Set.</a:t>
                </a:r>
              </a:p>
              <a:p>
                <a:r>
                  <a:rPr lang="en-IN" dirty="0"/>
                  <a:t>We have set the value of K(nearest neighbours) to 3 which resulted in optimal accuracy.</a:t>
                </a:r>
              </a:p>
              <a:p>
                <a:r>
                  <a:rPr lang="en-IN" dirty="0"/>
                  <a:t>We have  used Manhattan Distance to check for nearest neighbour condition.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:r>
                  <a:rPr lang="en-IN" b="1" dirty="0"/>
                  <a:t>Formula</a:t>
                </a:r>
                <a:r>
                  <a:rPr lang="en-IN" dirty="0"/>
                  <a:t> </a:t>
                </a:r>
                <a:r>
                  <a:rPr lang="en-IN" b="1" dirty="0"/>
                  <a:t>:</a:t>
                </a:r>
                <a:r>
                  <a:rPr lang="en-IN" dirty="0"/>
                  <a:t> 	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=  ∑|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/>
                  <a:t> 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</a:t>
                </a:r>
                <a:r>
                  <a:rPr lang="en-IN" dirty="0" err="1"/>
                  <a:t>i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 total attributes of each instance.  </a:t>
                </a:r>
              </a:p>
              <a:p>
                <a:r>
                  <a:rPr lang="en-IN" dirty="0"/>
                  <a:t>We get the neighbours (k = 3) by selecting the instances with least distance .</a:t>
                </a:r>
              </a:p>
              <a:p>
                <a:r>
                  <a:rPr lang="en-IN" dirty="0"/>
                  <a:t>We perform a class vote for each of the 3 neighbours and store the value in predictions list .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16E8B-6DEC-47DC-A864-FD3991A90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61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EED3CD-E5EA-42F3-9E1B-39830B4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 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B31D9C-A47C-4941-AAD6-4DB507ED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then test our model on Test Set. </a:t>
            </a:r>
          </a:p>
          <a:p>
            <a:r>
              <a:rPr lang="en-IN" dirty="0"/>
              <a:t>We verify predicted values with Test Set’s last column values and calculate class-wise </a:t>
            </a:r>
            <a:r>
              <a:rPr lang="en-IN" dirty="0" smtClean="0"/>
              <a:t>recall</a:t>
            </a:r>
            <a:r>
              <a:rPr lang="en-IN" dirty="0"/>
              <a:t>, </a:t>
            </a:r>
            <a:r>
              <a:rPr lang="en-IN" dirty="0" smtClean="0"/>
              <a:t>precision,f1 score </a:t>
            </a:r>
            <a:r>
              <a:rPr lang="en-IN" dirty="0"/>
              <a:t>and overall accuracy.</a:t>
            </a:r>
          </a:p>
          <a:p>
            <a:r>
              <a:rPr lang="en-IN" dirty="0"/>
              <a:t>We repeat the same steps for each of the 4 </a:t>
            </a:r>
            <a:r>
              <a:rPr lang="en-IN" dirty="0" err="1"/>
              <a:t>catalogs</a:t>
            </a:r>
            <a:r>
              <a:rPr lang="en-IN" dirty="0"/>
              <a:t>.</a:t>
            </a:r>
          </a:p>
          <a:p>
            <a:r>
              <a:rPr lang="en-IN" dirty="0"/>
              <a:t>We then plot ROC-curve for each of the catalog using sklearn.</a:t>
            </a:r>
          </a:p>
        </p:txBody>
      </p:sp>
    </p:spTree>
    <p:extLst>
      <p:ext uri="{BB962C8B-B14F-4D97-AF65-F5344CB8AC3E}">
        <p14:creationId xmlns:p14="http://schemas.microsoft.com/office/powerpoint/2010/main" val="122904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2700B-0956-47BA-A0DB-C743A998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ROC-Curve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F9B6B3-249A-4C21-898A-78ED0177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260" y="1864581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cat1.csv                                                                          cat2.csv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7F0D56-A5F9-4C50-8571-32C8453C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5" y="2430777"/>
            <a:ext cx="4852947" cy="3291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13" y="2430777"/>
            <a:ext cx="4791582" cy="32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D4E99-A54E-4701-A315-42A448C3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 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C8BAC2-127F-48C5-ADCA-D6D00486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975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cat3.csv                                                                 cat4.csv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22C9ACF-DC4E-4775-A448-2E5F3E3F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99" y="2601028"/>
            <a:ext cx="4888381" cy="3253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4" y="2613907"/>
            <a:ext cx="4816697" cy="32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93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493</TotalTime>
  <Words>299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MACHINE Learning PROJECT</vt:lpstr>
      <vt:lpstr>Course and Team Information</vt:lpstr>
      <vt:lpstr>KNN: Classification Approach</vt:lpstr>
      <vt:lpstr>Optimal K-value Graph</vt:lpstr>
      <vt:lpstr>Continued …</vt:lpstr>
      <vt:lpstr>Continued … </vt:lpstr>
      <vt:lpstr>ROC-Curve</vt:lpstr>
      <vt:lpstr>Continued 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LEANING PROJECT</dc:title>
  <dc:creator>saranshgupta2407@gmail.com</dc:creator>
  <cp:lastModifiedBy>Shashidhar R</cp:lastModifiedBy>
  <cp:revision>26</cp:revision>
  <dcterms:created xsi:type="dcterms:W3CDTF">2019-11-24T10:25:03Z</dcterms:created>
  <dcterms:modified xsi:type="dcterms:W3CDTF">2019-11-25T11:37:33Z</dcterms:modified>
</cp:coreProperties>
</file>