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500A-DFF5-52CC-157A-5AB08DD1D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F12F7-5643-427D-C195-11A13BF28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CF9A9-F958-25F0-38D1-D8F3EB6D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BEDB-915B-4DC5-B16A-4278234529A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9D2E4-BD03-85DE-631A-49A6E8A7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58158-D779-5CA1-7D3A-E2313D5F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F2C-D019-44C6-A5CC-E9167E186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86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0C0A-F995-9BEF-F151-EA3B55DC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B70C3-42F0-A569-C08C-6950F74C3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38667-2FAF-5E34-036F-3800D082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BEDB-915B-4DC5-B16A-4278234529A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77183-A1F7-B24B-BBCD-9BC12D3D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B4DDA-C1CA-3834-D84E-75C69EEB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F2C-D019-44C6-A5CC-E9167E186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0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BAAC5-F393-CA7E-105C-74E4237E4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C2AA1-A642-A7B5-8AAF-3CD8F564C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3CF00-45DC-1DE3-9484-3182D0AC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BEDB-915B-4DC5-B16A-4278234529A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FF0D2-9EA8-735F-606C-5309A9A2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76BB-B684-11B7-F946-7BFB8B91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F2C-D019-44C6-A5CC-E9167E186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33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7428-A3B5-FE82-AFEA-B7C17BE0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A5C11-2E42-2C2A-F813-19C036369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96F19-C416-724C-3434-E3BC6395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BEDB-915B-4DC5-B16A-4278234529A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45DBE-D6D5-AB33-B9EE-447E0826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C1C78-2CFD-7056-2B9A-DF74AEBB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F2C-D019-44C6-A5CC-E9167E186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43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DA80-7D69-7D4A-6984-DEA5574D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4D7CE-7A15-5B7C-7610-1A4986B43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1DC28-C18B-1614-F7DA-C86E2721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BEDB-915B-4DC5-B16A-4278234529A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30FA7-8DBF-E2B5-0CED-BF09A4E0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9F856-1831-5C7F-3A14-3AF1CF70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F2C-D019-44C6-A5CC-E9167E186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65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3A27-D82C-FF6D-027C-72E332A2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38557-BCF0-584E-7842-FE20CFB2E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BE5AA-6565-7B14-00E9-42A06A5D4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443E6-EFED-8D37-60AE-E76EC55F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BEDB-915B-4DC5-B16A-4278234529A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F4AEC-17AD-0515-A149-CEA9DCF1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40FDD-459F-47EE-F8DA-51DCF30D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F2C-D019-44C6-A5CC-E9167E186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16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3113-3CE9-CC7E-57E4-64AF8D86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5773A-693E-BFC5-4B1A-F5B2E6AC5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88281-49D7-3619-F0C8-504CF9FFE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EE3BD-D1C4-F572-8A05-FD7CE9981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07CE3-0C95-A13E-F8A4-72214BEAA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CB0B7-7AF9-EAF5-363D-FDE7C22F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BEDB-915B-4DC5-B16A-4278234529A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A16B1F-208A-9429-F08C-334DDFB1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0D82D-6625-F302-1209-B340FD0B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F2C-D019-44C6-A5CC-E9167E186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5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C351-3CDE-334D-91AD-E1572FF3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A1DC8-5A14-23D8-6520-AECD0457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BEDB-915B-4DC5-B16A-4278234529A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F0A14-6073-1E0D-0ED2-743BD291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5D18A-65A0-207D-5206-46CDF1E6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F2C-D019-44C6-A5CC-E9167E186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79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6CECF-0E7D-0675-6D62-99AA82F8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BEDB-915B-4DC5-B16A-4278234529A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D23C2-FFC0-D183-5942-41D2368C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4EA3B-A0C1-0938-7976-B8ADCFCC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F2C-D019-44C6-A5CC-E9167E186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05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8D23-DB3C-057C-5E88-8852CC60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C2B8-6591-5C44-C829-50EF2A926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2A74D-781D-59CB-D00D-8D6A1D759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5D05E-1309-0D82-C769-CBEF22EC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BEDB-915B-4DC5-B16A-4278234529A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3628B-35BB-34B3-FF9F-4EB472E4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0A383-4D24-FF4F-4186-48B00126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F2C-D019-44C6-A5CC-E9167E186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16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3901-F674-2209-151D-485875D6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1CE43-F867-1D48-999C-A00843E70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FAAF6-3CD8-B5D6-4E78-6255F1D79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DE5DE-01DF-E372-6C84-2D9EB4FA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BEDB-915B-4DC5-B16A-4278234529A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05819-6413-F5CB-A575-06155BBD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32D85-FC70-EFE8-E18F-E868A218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F2C-D019-44C6-A5CC-E9167E186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94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50BE3-C94A-259C-4561-4B51BF3F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462BA-F91E-997F-A413-EFF77173A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7CF77-C33E-73AB-9D1E-76821E46A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2BEDB-915B-4DC5-B16A-4278234529A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C2AF7-27CE-94EB-03F1-16FF6E128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CC6CE-0986-ABA4-04B7-560CAB420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6CF2C-D019-44C6-A5CC-E9167E186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23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29CC-29C0-24BC-AA90-696E09011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560777" cy="1137260"/>
          </a:xfrm>
        </p:spPr>
        <p:txBody>
          <a:bodyPr/>
          <a:lstStyle/>
          <a:p>
            <a:r>
              <a:rPr lang="en-IN" dirty="0"/>
              <a:t>PHP MySQL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D2712-1CAE-A87B-6F4F-EB8BBF7AE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sz="6700" dirty="0"/>
              <a:t>Image Upload Contest Project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By</a:t>
            </a:r>
          </a:p>
          <a:p>
            <a:r>
              <a:rPr lang="en-IN" dirty="0"/>
              <a:t>Srivatsan Muralidharan</a:t>
            </a:r>
          </a:p>
          <a:p>
            <a:r>
              <a:rPr lang="en-IN" dirty="0"/>
              <a:t>srivatsa.gog@gmail.com</a:t>
            </a:r>
          </a:p>
        </p:txBody>
      </p:sp>
    </p:spTree>
    <p:extLst>
      <p:ext uri="{BB962C8B-B14F-4D97-AF65-F5344CB8AC3E}">
        <p14:creationId xmlns:p14="http://schemas.microsoft.com/office/powerpoint/2010/main" val="354710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A7DC-BEEB-BD9B-9A1C-52720911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173CCD-97E5-FBA0-155C-94C307EC0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030" y="1825625"/>
            <a:ext cx="4241939" cy="4351338"/>
          </a:xfrm>
        </p:spPr>
      </p:pic>
    </p:spTree>
    <p:extLst>
      <p:ext uri="{BB962C8B-B14F-4D97-AF65-F5344CB8AC3E}">
        <p14:creationId xmlns:p14="http://schemas.microsoft.com/office/powerpoint/2010/main" val="401048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AB96-77EF-E8F6-3446-6A365167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Welcome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2870B1-B185-4B25-F945-D4BFC0EFF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0886" y="1825625"/>
            <a:ext cx="4470227" cy="4351338"/>
          </a:xfrm>
        </p:spPr>
      </p:pic>
    </p:spTree>
    <p:extLst>
      <p:ext uri="{BB962C8B-B14F-4D97-AF65-F5344CB8AC3E}">
        <p14:creationId xmlns:p14="http://schemas.microsoft.com/office/powerpoint/2010/main" val="247100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1B3A-97A1-7965-2A99-E098E00E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Contest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E207C8-4197-DBFF-F524-F1B57F5E1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9370" y="1825625"/>
            <a:ext cx="3833260" cy="4351338"/>
          </a:xfrm>
        </p:spPr>
      </p:pic>
    </p:spTree>
    <p:extLst>
      <p:ext uri="{BB962C8B-B14F-4D97-AF65-F5344CB8AC3E}">
        <p14:creationId xmlns:p14="http://schemas.microsoft.com/office/powerpoint/2010/main" val="150390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0DBD-BCDC-048E-9171-A1D774DD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Success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D64EBD-FE59-C21B-DAE7-9DE058757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034" y="1825625"/>
            <a:ext cx="4523931" cy="4351338"/>
          </a:xfrm>
        </p:spPr>
      </p:pic>
    </p:spTree>
    <p:extLst>
      <p:ext uri="{BB962C8B-B14F-4D97-AF65-F5344CB8AC3E}">
        <p14:creationId xmlns:p14="http://schemas.microsoft.com/office/powerpoint/2010/main" val="399909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1407-3F9D-3080-91C5-FEC4A28E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Failure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3A2325-22A7-8669-6D40-94C11B587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2811" y="1825625"/>
            <a:ext cx="4766378" cy="4351338"/>
          </a:xfrm>
        </p:spPr>
      </p:pic>
    </p:spTree>
    <p:extLst>
      <p:ext uri="{BB962C8B-B14F-4D97-AF65-F5344CB8AC3E}">
        <p14:creationId xmlns:p14="http://schemas.microsoft.com/office/powerpoint/2010/main" val="233596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14D6-03F4-7586-ABB4-44D2F4BE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Success &amp; Failure Redirect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B68E81-CE23-DA21-87D5-F1991E8AB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2906" y="1825625"/>
            <a:ext cx="3806187" cy="4351338"/>
          </a:xfrm>
        </p:spPr>
      </p:pic>
    </p:spTree>
    <p:extLst>
      <p:ext uri="{BB962C8B-B14F-4D97-AF65-F5344CB8AC3E}">
        <p14:creationId xmlns:p14="http://schemas.microsoft.com/office/powerpoint/2010/main" val="309673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F161-D05B-5028-2F7B-7EAA217E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Winner 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7764A8-5B17-D771-944D-B5AD93A36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956" y="1825625"/>
            <a:ext cx="4848087" cy="4351338"/>
          </a:xfrm>
        </p:spPr>
      </p:pic>
    </p:spTree>
    <p:extLst>
      <p:ext uri="{BB962C8B-B14F-4D97-AF65-F5344CB8AC3E}">
        <p14:creationId xmlns:p14="http://schemas.microsoft.com/office/powerpoint/2010/main" val="124069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303D-ADF2-8A40-3C24-75D51199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9909BA-0852-98FD-3807-F46F81E54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618" y="1825625"/>
            <a:ext cx="5276763" cy="4351338"/>
          </a:xfrm>
        </p:spPr>
      </p:pic>
    </p:spTree>
    <p:extLst>
      <p:ext uri="{BB962C8B-B14F-4D97-AF65-F5344CB8AC3E}">
        <p14:creationId xmlns:p14="http://schemas.microsoft.com/office/powerpoint/2010/main" val="318426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PHP MySQL</vt:lpstr>
      <vt:lpstr>Home Page</vt:lpstr>
      <vt:lpstr>Welcome</vt:lpstr>
      <vt:lpstr>Contest Page</vt:lpstr>
      <vt:lpstr>Success</vt:lpstr>
      <vt:lpstr>Failure</vt:lpstr>
      <vt:lpstr>Success &amp; Failure Redirect</vt:lpstr>
      <vt:lpstr>Winner Board</vt:lpstr>
      <vt:lpstr>Database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MySQL</dc:title>
  <dc:creator>Srivatsan Muralidharan</dc:creator>
  <cp:lastModifiedBy>Srivatsan Muralidharan</cp:lastModifiedBy>
  <cp:revision>1</cp:revision>
  <dcterms:created xsi:type="dcterms:W3CDTF">2023-04-11T06:56:26Z</dcterms:created>
  <dcterms:modified xsi:type="dcterms:W3CDTF">2023-04-11T07:05:58Z</dcterms:modified>
</cp:coreProperties>
</file>