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CE8B-F903-56CB-8288-811270E02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D4094-EE9B-5D0E-6F67-7E5172F3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4163-7BE4-A97F-C71C-CECF35B8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4EA0-FC3B-45FC-D09A-B1A8D29F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B1FA-65AE-EF3C-ADEC-F4BAFC3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12A5-5102-FBA6-6F8D-4917E132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1474A-7A89-D852-2FBB-C6398B2E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0620-23D9-97B7-3895-827F08AA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641E-4B27-0DBB-E3FD-BD0BC7AD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430C-16C5-B812-6660-C15BBEC7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B60DF-343A-05FD-914B-D69A527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651CE-D6E1-ED27-BAED-6CB82C362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B131-A033-75D2-B93F-E3F62C72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87BA-CAED-1D42-255B-44B7F009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7871-AC3E-3C66-F0F1-BBC3EF7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76A0-BAE2-E99F-C9F2-42A65D00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D5CB-8117-0216-B1F9-6D8F60DC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DA3E-DD86-3638-4230-DCE91EC5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3061-2CE4-BFAD-D8DE-E53F676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1077-B7BF-1BAE-9E5F-BCD7F00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5EAE-7155-EBB7-3516-6DBB0EFA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A9A8-74F2-FADE-B73C-D9154C69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8FA0-CCC5-4910-31F5-19A642DA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C2FE-1697-EC76-268A-F5B6D3D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DBA-25B3-B8C3-031F-DDBD68E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4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EE7-7E24-3FDD-16D6-C4777CE2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7F58-F561-08B5-3077-8B83D093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280A5-D110-077A-FF82-FAA1564E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A206-ADDA-6D02-A2B6-F4D2C2A7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45BD-867D-AE22-36C1-4D371DBB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0BD1-D4B2-2985-9FE7-3F344111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0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6C35-E0FA-7D79-962D-EAD4B1F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EFB5-C441-36C4-3711-9B98C17C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DAF2-551D-E225-95FC-76125B60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4E5F5-032D-25FC-DCF7-EC0CD0AB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39D6-EB8F-02AC-29B9-82CB814F5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B5A9B-63D3-10B9-39D6-3A58B042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0D8A3-34EB-0684-B0CB-548BB44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56285-F91D-869C-921C-F01259D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0032-CB3A-A150-D25D-7EC8CB4C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24ACB-EA97-C910-6411-F141086D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7BB5-8EB4-1573-5807-FD253372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DDD2-4318-C98A-C173-F3AFA8CF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4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6C1B-95D8-9385-9899-6F2B2231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32861-2425-DCD1-33AF-E42DD1CB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5759E-7868-8FC2-6DF7-256D9ABF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5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3F9D-747E-45E7-6450-D11F478E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FA0F-E657-F91F-3E95-8D160E89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5B8C-1E13-4E08-DFE5-504175C5B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3F8E8-03D6-58A7-3EC5-D171DED7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4EA9-D881-F6E3-6C61-432E0997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6F80-8158-AF69-5453-1DECF342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B96C-0D42-874E-787E-C6F88F38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1E93D-EE49-9755-3316-7D0418927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57C8-435C-A022-4717-30A8F10E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7C9B-0B46-4510-0EB1-DF562C59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C80C-9C5B-EE63-4C52-C5C5DF6D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B0400-7329-ADDA-2AC8-48DBEB65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DBC7-AC0F-A7C7-64CE-EB8873D0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ED84-1BC2-4643-04C0-DC945A8D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0097-AEBC-F7DE-8223-B5CFFB4A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7441-8A1B-4095-92AE-2BECEFCDC0F5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4693-1EA0-B3C1-4455-0023635A6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46F7-7B93-3F42-17AF-8F417247C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DA01-CDF0-4D01-8BF3-6E9A802ED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5160-5C78-BEE7-4F89-4067F7328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JavaScript CSS jQuery 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BC522-C170-05E1-81AF-FAC6B92DA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Home Page</a:t>
            </a:r>
          </a:p>
          <a:p>
            <a:endParaRPr lang="en-IN" dirty="0"/>
          </a:p>
          <a:p>
            <a:r>
              <a:rPr lang="en-IN" dirty="0"/>
              <a:t>By</a:t>
            </a:r>
          </a:p>
          <a:p>
            <a:r>
              <a:rPr lang="en-IN" dirty="0"/>
              <a:t>Srivatsan Muralidharan</a:t>
            </a:r>
          </a:p>
          <a:p>
            <a:r>
              <a:rPr lang="en-IN" dirty="0"/>
              <a:t>srivatsa.gog@gmail.com</a:t>
            </a:r>
          </a:p>
        </p:txBody>
      </p:sp>
    </p:spTree>
    <p:extLst>
      <p:ext uri="{BB962C8B-B14F-4D97-AF65-F5344CB8AC3E}">
        <p14:creationId xmlns:p14="http://schemas.microsoft.com/office/powerpoint/2010/main" val="30624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9A886-C493-B483-327C-BF0B5D397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049" y="0"/>
            <a:ext cx="5106227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F83661-FAC5-5EE3-E200-7E5EB1FFBA78}"/>
              </a:ext>
            </a:extLst>
          </p:cNvPr>
          <p:cNvCxnSpPr/>
          <p:nvPr/>
        </p:nvCxnSpPr>
        <p:spPr>
          <a:xfrm flipH="1">
            <a:off x="2941027" y="470389"/>
            <a:ext cx="2659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01BFDB-4BDB-19B2-BFBD-A6AC68314F43}"/>
              </a:ext>
            </a:extLst>
          </p:cNvPr>
          <p:cNvCxnSpPr>
            <a:cxnSpLocks/>
          </p:cNvCxnSpPr>
          <p:nvPr/>
        </p:nvCxnSpPr>
        <p:spPr>
          <a:xfrm flipH="1" flipV="1">
            <a:off x="2976196" y="1033096"/>
            <a:ext cx="945173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DBAB3-1AC5-111D-66C0-AD462FE3897F}"/>
              </a:ext>
            </a:extLst>
          </p:cNvPr>
          <p:cNvCxnSpPr/>
          <p:nvPr/>
        </p:nvCxnSpPr>
        <p:spPr>
          <a:xfrm flipH="1">
            <a:off x="2941027" y="1613388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F1F865-20D8-DF82-1008-6A42AAA778FD}"/>
              </a:ext>
            </a:extLst>
          </p:cNvPr>
          <p:cNvCxnSpPr/>
          <p:nvPr/>
        </p:nvCxnSpPr>
        <p:spPr>
          <a:xfrm flipH="1">
            <a:off x="2941027" y="1934308"/>
            <a:ext cx="98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29E511-DFE8-DE3B-3753-F5E44161B99D}"/>
              </a:ext>
            </a:extLst>
          </p:cNvPr>
          <p:cNvCxnSpPr>
            <a:cxnSpLocks/>
          </p:cNvCxnSpPr>
          <p:nvPr/>
        </p:nvCxnSpPr>
        <p:spPr>
          <a:xfrm flipH="1">
            <a:off x="2976196" y="2492619"/>
            <a:ext cx="1002323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319894-A198-886C-8E6B-56961A525B6D}"/>
              </a:ext>
            </a:extLst>
          </p:cNvPr>
          <p:cNvCxnSpPr>
            <a:stCxn id="5" idx="1"/>
          </p:cNvCxnSpPr>
          <p:nvPr/>
        </p:nvCxnSpPr>
        <p:spPr>
          <a:xfrm flipH="1">
            <a:off x="2976196" y="3429000"/>
            <a:ext cx="85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4EB154-3658-5096-2CC4-354DF0AEB142}"/>
              </a:ext>
            </a:extLst>
          </p:cNvPr>
          <p:cNvCxnSpPr>
            <a:cxnSpLocks/>
          </p:cNvCxnSpPr>
          <p:nvPr/>
        </p:nvCxnSpPr>
        <p:spPr>
          <a:xfrm flipH="1">
            <a:off x="2976196" y="3710354"/>
            <a:ext cx="3174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0A272C-4FD1-34D7-3669-79FBF5E49455}"/>
              </a:ext>
            </a:extLst>
          </p:cNvPr>
          <p:cNvCxnSpPr>
            <a:cxnSpLocks/>
          </p:cNvCxnSpPr>
          <p:nvPr/>
        </p:nvCxnSpPr>
        <p:spPr>
          <a:xfrm flipH="1">
            <a:off x="2976196" y="4158762"/>
            <a:ext cx="183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742A7D-F4B6-8689-BD00-1C9268BA4E61}"/>
              </a:ext>
            </a:extLst>
          </p:cNvPr>
          <p:cNvCxnSpPr/>
          <p:nvPr/>
        </p:nvCxnSpPr>
        <p:spPr>
          <a:xfrm flipH="1">
            <a:off x="2976196" y="4637942"/>
            <a:ext cx="189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0ACD5B-F9DC-1AAB-CF8A-F5357E550F8C}"/>
              </a:ext>
            </a:extLst>
          </p:cNvPr>
          <p:cNvCxnSpPr/>
          <p:nvPr/>
        </p:nvCxnSpPr>
        <p:spPr>
          <a:xfrm flipH="1">
            <a:off x="2976196" y="5235819"/>
            <a:ext cx="163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DB67DC-B2D3-A31B-9CDD-5FACC840DA18}"/>
              </a:ext>
            </a:extLst>
          </p:cNvPr>
          <p:cNvCxnSpPr/>
          <p:nvPr/>
        </p:nvCxnSpPr>
        <p:spPr>
          <a:xfrm flipH="1">
            <a:off x="2976196" y="5833696"/>
            <a:ext cx="89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5CA7E6-2812-F3DC-101E-EB14A894D763}"/>
              </a:ext>
            </a:extLst>
          </p:cNvPr>
          <p:cNvCxnSpPr/>
          <p:nvPr/>
        </p:nvCxnSpPr>
        <p:spPr>
          <a:xfrm flipH="1">
            <a:off x="2976196" y="6119446"/>
            <a:ext cx="936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889F74-14B1-AF98-D76E-E00FC4669CD5}"/>
              </a:ext>
            </a:extLst>
          </p:cNvPr>
          <p:cNvSpPr txBox="1"/>
          <p:nvPr/>
        </p:nvSpPr>
        <p:spPr>
          <a:xfrm>
            <a:off x="161158" y="3525688"/>
            <a:ext cx="2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Page Load Ajax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C07D9-93D6-4A17-A6FA-A1BB1EF681B8}"/>
              </a:ext>
            </a:extLst>
          </p:cNvPr>
          <p:cNvSpPr txBox="1"/>
          <p:nvPr/>
        </p:nvSpPr>
        <p:spPr>
          <a:xfrm>
            <a:off x="194865" y="833772"/>
            <a:ext cx="27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Editable/</a:t>
            </a:r>
            <a:r>
              <a:rPr lang="en-IN" dirty="0" err="1"/>
              <a:t>SpellCheck</a:t>
            </a:r>
            <a:r>
              <a:rPr lang="en-IN" dirty="0"/>
              <a:t> label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37A7D-D572-BC7A-10D1-F2FB19563511}"/>
              </a:ext>
            </a:extLst>
          </p:cNvPr>
          <p:cNvSpPr txBox="1"/>
          <p:nvPr/>
        </p:nvSpPr>
        <p:spPr>
          <a:xfrm>
            <a:off x="194865" y="1428722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 function and CSS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D68A82-2381-9016-0DF4-CF3D5EDD3AB7}"/>
              </a:ext>
            </a:extLst>
          </p:cNvPr>
          <p:cNvSpPr txBox="1"/>
          <p:nvPr/>
        </p:nvSpPr>
        <p:spPr>
          <a:xfrm>
            <a:off x="161158" y="1798054"/>
            <a:ext cx="233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Play/Pause Expand Minimise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CE1365-7164-EDB6-CCFC-93CAC9A2A7C1}"/>
              </a:ext>
            </a:extLst>
          </p:cNvPr>
          <p:cNvSpPr txBox="1"/>
          <p:nvPr/>
        </p:nvSpPr>
        <p:spPr>
          <a:xfrm>
            <a:off x="335539" y="2307953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20AA8-F132-32F4-D50D-38099DF64016}"/>
              </a:ext>
            </a:extLst>
          </p:cNvPr>
          <p:cNvSpPr txBox="1"/>
          <p:nvPr/>
        </p:nvSpPr>
        <p:spPr>
          <a:xfrm>
            <a:off x="493800" y="3207612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Drag Drop 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B1CA32-03C3-D71C-159A-73B8C307433A}"/>
              </a:ext>
            </a:extLst>
          </p:cNvPr>
          <p:cNvSpPr txBox="1"/>
          <p:nvPr/>
        </p:nvSpPr>
        <p:spPr>
          <a:xfrm>
            <a:off x="313558" y="438123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IIS Server hosted page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23786-BB43-B713-486F-6CB3E572EA4B}"/>
              </a:ext>
            </a:extLst>
          </p:cNvPr>
          <p:cNvSpPr txBox="1"/>
          <p:nvPr/>
        </p:nvSpPr>
        <p:spPr>
          <a:xfrm>
            <a:off x="400767" y="3974096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geolocation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4DC911-779A-C42E-6366-6C69EC4BBC9E}"/>
              </a:ext>
            </a:extLst>
          </p:cNvPr>
          <p:cNvSpPr txBox="1"/>
          <p:nvPr/>
        </p:nvSpPr>
        <p:spPr>
          <a:xfrm>
            <a:off x="313558" y="4427011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Session variables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88C948-6805-F777-6594-A0185E10499B}"/>
              </a:ext>
            </a:extLst>
          </p:cNvPr>
          <p:cNvSpPr txBox="1"/>
          <p:nvPr/>
        </p:nvSpPr>
        <p:spPr>
          <a:xfrm>
            <a:off x="249081" y="5036476"/>
            <a:ext cx="233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setInterval</a:t>
            </a:r>
            <a:r>
              <a:rPr lang="en-IN" dirty="0"/>
              <a:t> and change </a:t>
            </a:r>
            <a:r>
              <a:rPr lang="en-IN" dirty="0" err="1"/>
              <a:t>color</a:t>
            </a:r>
            <a:r>
              <a:rPr lang="en-IN" dirty="0"/>
              <a:t> and scroll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0E325C-EBB9-AE0D-3393-33993A9430B4}"/>
              </a:ext>
            </a:extLst>
          </p:cNvPr>
          <p:cNvSpPr txBox="1"/>
          <p:nvPr/>
        </p:nvSpPr>
        <p:spPr>
          <a:xfrm>
            <a:off x="552415" y="5654896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 Manipulations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15FC3D-21DD-9F7B-EF82-374B4E07884D}"/>
              </a:ext>
            </a:extLst>
          </p:cNvPr>
          <p:cNvSpPr txBox="1"/>
          <p:nvPr/>
        </p:nvSpPr>
        <p:spPr>
          <a:xfrm>
            <a:off x="335539" y="5934780"/>
            <a:ext cx="23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Page load</a:t>
            </a:r>
          </a:p>
        </p:txBody>
      </p:sp>
    </p:spTree>
    <p:extLst>
      <p:ext uri="{BB962C8B-B14F-4D97-AF65-F5344CB8AC3E}">
        <p14:creationId xmlns:p14="http://schemas.microsoft.com/office/powerpoint/2010/main" val="291958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7205-D74A-23FC-CE7E-E6D952D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07104-E555-E3CC-2D8E-E0A3D5E4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510" y="1825625"/>
            <a:ext cx="7022980" cy="4351338"/>
          </a:xfrm>
        </p:spPr>
      </p:pic>
    </p:spTree>
    <p:extLst>
      <p:ext uri="{BB962C8B-B14F-4D97-AF65-F5344CB8AC3E}">
        <p14:creationId xmlns:p14="http://schemas.microsoft.com/office/powerpoint/2010/main" val="4536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HTML JavaScript CSS jQuery Ajax</vt:lpstr>
      <vt:lpstr>PowerPoint Presentation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JavaScript CSS jQuery Ajax</dc:title>
  <dc:creator>Srivatsan Muralidharan</dc:creator>
  <cp:lastModifiedBy>Srivatsan Muralidharan</cp:lastModifiedBy>
  <cp:revision>1</cp:revision>
  <dcterms:created xsi:type="dcterms:W3CDTF">2023-04-11T07:06:06Z</dcterms:created>
  <dcterms:modified xsi:type="dcterms:W3CDTF">2023-04-11T07:20:34Z</dcterms:modified>
</cp:coreProperties>
</file>