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B9C9A-5536-9AAA-BD86-1A71D7E949F9}" v="4" dt="2024-03-10T16:08:46.221"/>
    <p1510:client id="{2CC88876-99EB-2133-4C19-D49E92449125}" v="100" dt="2024-03-10T13:54:10.821"/>
    <p1510:client id="{37145BC4-473C-3AD7-253B-649FC835FED6}" v="8" dt="2024-03-11T02:09:16.055"/>
    <p1510:client id="{7E2E7DD3-3709-9BAB-BAD0-3B049CCD666F}" v="426" dt="2024-03-10T07:33:34.198"/>
    <p1510:client id="{88B7527B-2C0F-9E8F-4C3A-CAC106B8A67A}" v="503" dt="2024-03-10T16:08:00.561"/>
    <p1510:client id="{9CA39CCD-C8A8-4AB7-F5F0-F6AAC9BB874B}" v="9" dt="2024-03-11T02:25:40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D996A-6395-4A22-AAF6-AA307C9A4018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70B0C0-A842-42C6-AA05-3A1FA5D49E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/>
              <a:cs typeface="Times New Roman"/>
            </a:rPr>
            <a:t>Problem Overview</a:t>
          </a:r>
          <a:r>
            <a:rPr lang="en-US">
              <a:latin typeface="Times New Roman"/>
              <a:cs typeface="Times New Roman"/>
            </a:rPr>
            <a:t>:</a:t>
          </a:r>
        </a:p>
      </dgm:t>
    </dgm:pt>
    <dgm:pt modelId="{EEC4C8A6-400F-4D34-9528-CEFCB51B2331}" type="parTrans" cxnId="{6222F3D3-BFEC-478A-B328-A869DDCD03BB}">
      <dgm:prSet/>
      <dgm:spPr/>
      <dgm:t>
        <a:bodyPr/>
        <a:lstStyle/>
        <a:p>
          <a:endParaRPr lang="en-US"/>
        </a:p>
      </dgm:t>
    </dgm:pt>
    <dgm:pt modelId="{30D1CEB6-15C5-4210-94AC-F1562118C760}" type="sibTrans" cxnId="{6222F3D3-BFEC-478A-B328-A869DDCD03BB}">
      <dgm:prSet/>
      <dgm:spPr/>
      <dgm:t>
        <a:bodyPr/>
        <a:lstStyle/>
        <a:p>
          <a:endParaRPr lang="en-US"/>
        </a:p>
      </dgm:t>
    </dgm:pt>
    <dgm:pt modelId="{1BC5A237-882E-4E35-8E97-12EEF5571A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Credit card fraud detection requires quick and accurate identification of fraudulent transactions.</a:t>
          </a:r>
        </a:p>
      </dgm:t>
    </dgm:pt>
    <dgm:pt modelId="{9A324E88-1678-48BA-8A1A-89F4629CCA2B}" type="parTrans" cxnId="{4309F853-1863-4B98-A8D8-AA1EA509CC90}">
      <dgm:prSet/>
      <dgm:spPr/>
      <dgm:t>
        <a:bodyPr/>
        <a:lstStyle/>
        <a:p>
          <a:endParaRPr lang="en-US"/>
        </a:p>
      </dgm:t>
    </dgm:pt>
    <dgm:pt modelId="{7504C8BC-480F-43BC-A495-8F82F7791BAD}" type="sibTrans" cxnId="{4309F853-1863-4B98-A8D8-AA1EA509CC90}">
      <dgm:prSet/>
      <dgm:spPr/>
      <dgm:t>
        <a:bodyPr/>
        <a:lstStyle/>
        <a:p>
          <a:endParaRPr lang="en-US"/>
        </a:p>
      </dgm:t>
    </dgm:pt>
    <dgm:pt modelId="{B72474DF-6846-4F90-BCFF-BDD1123E60C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/>
              <a:cs typeface="Times New Roman"/>
            </a:rPr>
            <a:t>Current Limitations</a:t>
          </a:r>
          <a:r>
            <a:rPr lang="en-US">
              <a:latin typeface="Times New Roman"/>
              <a:cs typeface="Times New Roman"/>
            </a:rPr>
            <a:t>:</a:t>
          </a:r>
        </a:p>
      </dgm:t>
    </dgm:pt>
    <dgm:pt modelId="{B391F7D8-16EF-4906-B507-E0D65DC5B488}" type="parTrans" cxnId="{7BF7C3E8-F2EC-41F5-895F-952E58E8F243}">
      <dgm:prSet/>
      <dgm:spPr/>
      <dgm:t>
        <a:bodyPr/>
        <a:lstStyle/>
        <a:p>
          <a:endParaRPr lang="en-US"/>
        </a:p>
      </dgm:t>
    </dgm:pt>
    <dgm:pt modelId="{098F3F18-5308-446F-9A1F-A03AC4A702A4}" type="sibTrans" cxnId="{7BF7C3E8-F2EC-41F5-895F-952E58E8F243}">
      <dgm:prSet/>
      <dgm:spPr/>
      <dgm:t>
        <a:bodyPr/>
        <a:lstStyle/>
        <a:p>
          <a:endParaRPr lang="en-US"/>
        </a:p>
      </dgm:t>
    </dgm:pt>
    <dgm:pt modelId="{7241620C-A022-4270-A808-22EEAAE13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/>
              <a:cs typeface="Times New Roman"/>
            </a:rPr>
            <a:t>False Positives: </a:t>
          </a:r>
          <a:r>
            <a:rPr lang="en-US" dirty="0">
              <a:latin typeface="Times New Roman"/>
              <a:cs typeface="Times New Roman"/>
            </a:rPr>
            <a:t>Systems produce unnecessary alerts, costing time and money.</a:t>
          </a:r>
        </a:p>
      </dgm:t>
    </dgm:pt>
    <dgm:pt modelId="{45E695C4-E92B-4455-B733-54A767745DE9}" type="parTrans" cxnId="{7F6F03B1-72DC-40B1-978F-1EB6356A091E}">
      <dgm:prSet/>
      <dgm:spPr/>
      <dgm:t>
        <a:bodyPr/>
        <a:lstStyle/>
        <a:p>
          <a:endParaRPr lang="en-US"/>
        </a:p>
      </dgm:t>
    </dgm:pt>
    <dgm:pt modelId="{4734ABA4-DD24-4ABA-AD06-3B6B60E9B862}" type="sibTrans" cxnId="{7F6F03B1-72DC-40B1-978F-1EB6356A091E}">
      <dgm:prSet/>
      <dgm:spPr/>
      <dgm:t>
        <a:bodyPr/>
        <a:lstStyle/>
        <a:p>
          <a:endParaRPr lang="en-US"/>
        </a:p>
      </dgm:t>
    </dgm:pt>
    <dgm:pt modelId="{1E869A81-0820-44BF-B91F-9BC9B2193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/>
              <a:cs typeface="Times New Roman"/>
            </a:rPr>
            <a:t>Delayed Detection</a:t>
          </a:r>
          <a:r>
            <a:rPr lang="en-US">
              <a:latin typeface="Times New Roman"/>
              <a:cs typeface="Times New Roman"/>
            </a:rPr>
            <a:t>: Fraudulent transactions can go unnoticed for too long.</a:t>
          </a:r>
        </a:p>
      </dgm:t>
    </dgm:pt>
    <dgm:pt modelId="{ED2B3B75-AD2B-4731-A72C-A0D6C02A62C5}" type="parTrans" cxnId="{406A2BCA-C8AD-4481-A5E0-C9543310422F}">
      <dgm:prSet/>
      <dgm:spPr/>
      <dgm:t>
        <a:bodyPr/>
        <a:lstStyle/>
        <a:p>
          <a:endParaRPr lang="en-US"/>
        </a:p>
      </dgm:t>
    </dgm:pt>
    <dgm:pt modelId="{F2B18E35-2A9C-45EE-94EE-FE3B12A4B5D2}" type="sibTrans" cxnId="{406A2BCA-C8AD-4481-A5E0-C9543310422F}">
      <dgm:prSet/>
      <dgm:spPr/>
      <dgm:t>
        <a:bodyPr/>
        <a:lstStyle/>
        <a:p>
          <a:endParaRPr lang="en-US"/>
        </a:p>
      </dgm:t>
    </dgm:pt>
    <dgm:pt modelId="{B4768978-01D5-4F17-A5FB-807F8F62E8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/>
              <a:cs typeface="Times New Roman"/>
            </a:rPr>
            <a:t>Scalability Issues</a:t>
          </a:r>
          <a:r>
            <a:rPr lang="en-US">
              <a:latin typeface="Times New Roman"/>
              <a:cs typeface="Times New Roman"/>
            </a:rPr>
            <a:t>: Traditional methods struggle with increasing transaction volumes.</a:t>
          </a:r>
        </a:p>
      </dgm:t>
    </dgm:pt>
    <dgm:pt modelId="{4DE135A0-F89E-41F1-AAC0-BAEC07AEB9A2}" type="parTrans" cxnId="{6DFF9C44-EB0E-4DA3-A17C-AB4C8D20FC6E}">
      <dgm:prSet/>
      <dgm:spPr/>
      <dgm:t>
        <a:bodyPr/>
        <a:lstStyle/>
        <a:p>
          <a:endParaRPr lang="en-US"/>
        </a:p>
      </dgm:t>
    </dgm:pt>
    <dgm:pt modelId="{D1065D0C-39D7-41B8-8B83-3C5D675A8BCC}" type="sibTrans" cxnId="{6DFF9C44-EB0E-4DA3-A17C-AB4C8D20FC6E}">
      <dgm:prSet/>
      <dgm:spPr/>
      <dgm:t>
        <a:bodyPr/>
        <a:lstStyle/>
        <a:p>
          <a:endParaRPr lang="en-US"/>
        </a:p>
      </dgm:t>
    </dgm:pt>
    <dgm:pt modelId="{A23CC739-D155-4D76-B1B3-577382C586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/>
              <a:cs typeface="Times New Roman"/>
            </a:rPr>
            <a:t>Difficulty with Complex Fraud Patterns:</a:t>
          </a:r>
          <a:r>
            <a:rPr lang="en-US">
              <a:latin typeface="Times New Roman"/>
              <a:cs typeface="Times New Roman"/>
            </a:rPr>
            <a:t> Systems lag behind evolving fraud tactics.</a:t>
          </a:r>
        </a:p>
      </dgm:t>
    </dgm:pt>
    <dgm:pt modelId="{EE5621DA-F0F8-4945-B32B-33A681A94CE2}" type="parTrans" cxnId="{293D76FC-7B4E-4C2D-8463-D03762CB76BC}">
      <dgm:prSet/>
      <dgm:spPr/>
      <dgm:t>
        <a:bodyPr/>
        <a:lstStyle/>
        <a:p>
          <a:endParaRPr lang="en-US"/>
        </a:p>
      </dgm:t>
    </dgm:pt>
    <dgm:pt modelId="{992AD277-865B-4E70-A3CE-8C46CD5D877B}" type="sibTrans" cxnId="{293D76FC-7B4E-4C2D-8463-D03762CB76BC}">
      <dgm:prSet/>
      <dgm:spPr/>
      <dgm:t>
        <a:bodyPr/>
        <a:lstStyle/>
        <a:p>
          <a:endParaRPr lang="en-US"/>
        </a:p>
      </dgm:t>
    </dgm:pt>
    <dgm:pt modelId="{041EFB4E-6344-4D3E-8BC7-AE672F976D9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/>
              <a:cs typeface="Times New Roman"/>
            </a:rPr>
            <a:t>Proposed Solution &amp; Objectives</a:t>
          </a:r>
          <a:r>
            <a:rPr lang="en-US">
              <a:latin typeface="Times New Roman"/>
              <a:cs typeface="Times New Roman"/>
            </a:rPr>
            <a:t>:</a:t>
          </a:r>
        </a:p>
      </dgm:t>
    </dgm:pt>
    <dgm:pt modelId="{CD41A492-1DEB-4902-B465-0C30A4F7670A}" type="parTrans" cxnId="{59E5651A-456A-4757-B1F3-3D8C7734011C}">
      <dgm:prSet/>
      <dgm:spPr/>
      <dgm:t>
        <a:bodyPr/>
        <a:lstStyle/>
        <a:p>
          <a:endParaRPr lang="en-US"/>
        </a:p>
      </dgm:t>
    </dgm:pt>
    <dgm:pt modelId="{5E757D36-5A18-4389-9DCE-4E4F87663743}" type="sibTrans" cxnId="{59E5651A-456A-4757-B1F3-3D8C7734011C}">
      <dgm:prSet/>
      <dgm:spPr/>
      <dgm:t>
        <a:bodyPr/>
        <a:lstStyle/>
        <a:p>
          <a:endParaRPr lang="en-US"/>
        </a:p>
      </dgm:t>
    </dgm:pt>
    <dgm:pt modelId="{57E1289C-A1F0-4FDA-B084-F8E3E1FE94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Develop an advanced fraud detection system using machine learning.</a:t>
          </a:r>
        </a:p>
      </dgm:t>
    </dgm:pt>
    <dgm:pt modelId="{C4C717A9-A349-4883-80B8-E479D324664F}" type="parTrans" cxnId="{7A450F9D-8161-4468-8BD4-E11799425985}">
      <dgm:prSet/>
      <dgm:spPr/>
      <dgm:t>
        <a:bodyPr/>
        <a:lstStyle/>
        <a:p>
          <a:endParaRPr lang="en-US"/>
        </a:p>
      </dgm:t>
    </dgm:pt>
    <dgm:pt modelId="{FC1CA043-BD6C-46E7-B51C-8E87D51C99C8}" type="sibTrans" cxnId="{7A450F9D-8161-4468-8BD4-E11799425985}">
      <dgm:prSet/>
      <dgm:spPr/>
      <dgm:t>
        <a:bodyPr/>
        <a:lstStyle/>
        <a:p>
          <a:endParaRPr lang="en-US"/>
        </a:p>
      </dgm:t>
    </dgm:pt>
    <dgm:pt modelId="{8F50C670-8F2E-41D7-9CB3-2214741964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Implement real-time monitoring to swiftly identify and prevent fraud.</a:t>
          </a:r>
        </a:p>
      </dgm:t>
    </dgm:pt>
    <dgm:pt modelId="{D0AF3188-C81B-4F14-A4CF-2F45983645AD}" type="parTrans" cxnId="{8E9D5B94-610F-49C5-8368-3973A401D017}">
      <dgm:prSet/>
      <dgm:spPr/>
      <dgm:t>
        <a:bodyPr/>
        <a:lstStyle/>
        <a:p>
          <a:endParaRPr lang="en-US"/>
        </a:p>
      </dgm:t>
    </dgm:pt>
    <dgm:pt modelId="{EF41F607-9F51-475B-AFB3-66F34E3F902F}" type="sibTrans" cxnId="{8E9D5B94-610F-49C5-8368-3973A401D017}">
      <dgm:prSet/>
      <dgm:spPr/>
      <dgm:t>
        <a:bodyPr/>
        <a:lstStyle/>
        <a:p>
          <a:endParaRPr lang="en-US"/>
        </a:p>
      </dgm:t>
    </dgm:pt>
    <dgm:pt modelId="{FDD80314-6C66-4C1F-AF6B-66BAD2254F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Improve scalability and efficiency to handle high transaction volumes.</a:t>
          </a:r>
        </a:p>
      </dgm:t>
    </dgm:pt>
    <dgm:pt modelId="{A3B77E2A-C4E5-4DD6-947D-4DE850BCC8B5}" type="parTrans" cxnId="{6B371BA2-1B5A-45BD-96A7-DEB93ED8A5AE}">
      <dgm:prSet/>
      <dgm:spPr/>
      <dgm:t>
        <a:bodyPr/>
        <a:lstStyle/>
        <a:p>
          <a:endParaRPr lang="en-US"/>
        </a:p>
      </dgm:t>
    </dgm:pt>
    <dgm:pt modelId="{BD16D93B-86FA-4925-84D6-D9A24475A4EC}" type="sibTrans" cxnId="{6B371BA2-1B5A-45BD-96A7-DEB93ED8A5AE}">
      <dgm:prSet/>
      <dgm:spPr/>
      <dgm:t>
        <a:bodyPr/>
        <a:lstStyle/>
        <a:p>
          <a:endParaRPr lang="en-US"/>
        </a:p>
      </dgm:t>
    </dgm:pt>
    <dgm:pt modelId="{1BDE16B9-F6DD-4605-8958-205822FAAF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Regularly update the system to adapt to changing fraud trends.</a:t>
          </a:r>
        </a:p>
      </dgm:t>
    </dgm:pt>
    <dgm:pt modelId="{016F9EE4-5CC1-45E8-B550-AFA8DB63686B}" type="parTrans" cxnId="{1FB85066-E383-4EA7-BEB3-0596261FE960}">
      <dgm:prSet/>
      <dgm:spPr/>
      <dgm:t>
        <a:bodyPr/>
        <a:lstStyle/>
        <a:p>
          <a:endParaRPr lang="en-US"/>
        </a:p>
      </dgm:t>
    </dgm:pt>
    <dgm:pt modelId="{2C00E283-3204-462E-8FED-39E41A6B9C7D}" type="sibTrans" cxnId="{1FB85066-E383-4EA7-BEB3-0596261FE960}">
      <dgm:prSet/>
      <dgm:spPr/>
      <dgm:t>
        <a:bodyPr/>
        <a:lstStyle/>
        <a:p>
          <a:endParaRPr lang="en-US"/>
        </a:p>
      </dgm:t>
    </dgm:pt>
    <dgm:pt modelId="{8DFDDEB3-7060-466E-8AF9-7772EBDC9F6E}" type="pres">
      <dgm:prSet presAssocID="{7C9D996A-6395-4A22-AAF6-AA307C9A4018}" presName="Name0" presStyleCnt="0">
        <dgm:presLayoutVars>
          <dgm:dir/>
          <dgm:animLvl val="lvl"/>
          <dgm:resizeHandles val="exact"/>
        </dgm:presLayoutVars>
      </dgm:prSet>
      <dgm:spPr/>
    </dgm:pt>
    <dgm:pt modelId="{7CDDFF77-7A36-41CF-ABE6-70B06E89F5AE}" type="pres">
      <dgm:prSet presAssocID="{6F70B0C0-A842-42C6-AA05-3A1FA5D49E81}" presName="composite" presStyleCnt="0"/>
      <dgm:spPr/>
    </dgm:pt>
    <dgm:pt modelId="{20BDE185-C281-4006-A4FB-AB0517D531C2}" type="pres">
      <dgm:prSet presAssocID="{6F70B0C0-A842-42C6-AA05-3A1FA5D49E8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FB6761-669D-47A2-8F4C-7480A711EEAA}" type="pres">
      <dgm:prSet presAssocID="{6F70B0C0-A842-42C6-AA05-3A1FA5D49E81}" presName="desTx" presStyleLbl="revTx" presStyleIdx="0" presStyleCnt="3">
        <dgm:presLayoutVars>
          <dgm:bulletEnabled val="1"/>
        </dgm:presLayoutVars>
      </dgm:prSet>
      <dgm:spPr/>
    </dgm:pt>
    <dgm:pt modelId="{408FCDD8-60ED-413A-96E8-966EF43BC9C7}" type="pres">
      <dgm:prSet presAssocID="{30D1CEB6-15C5-4210-94AC-F1562118C760}" presName="space" presStyleCnt="0"/>
      <dgm:spPr/>
    </dgm:pt>
    <dgm:pt modelId="{EDA02574-FDF1-4BEB-8553-3DB7D8CF3C40}" type="pres">
      <dgm:prSet presAssocID="{B72474DF-6846-4F90-BCFF-BDD1123E60C3}" presName="composite" presStyleCnt="0"/>
      <dgm:spPr/>
    </dgm:pt>
    <dgm:pt modelId="{2608AD78-81A0-4C49-BB80-BAC9337F9168}" type="pres">
      <dgm:prSet presAssocID="{B72474DF-6846-4F90-BCFF-BDD1123E60C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94A9F6-675E-446C-B6EF-63F54A9CFA82}" type="pres">
      <dgm:prSet presAssocID="{B72474DF-6846-4F90-BCFF-BDD1123E60C3}" presName="desTx" presStyleLbl="revTx" presStyleIdx="1" presStyleCnt="3">
        <dgm:presLayoutVars>
          <dgm:bulletEnabled val="1"/>
        </dgm:presLayoutVars>
      </dgm:prSet>
      <dgm:spPr/>
    </dgm:pt>
    <dgm:pt modelId="{4B09D15F-4F35-4035-BFCC-73091B5DBC82}" type="pres">
      <dgm:prSet presAssocID="{098F3F18-5308-446F-9A1F-A03AC4A702A4}" presName="space" presStyleCnt="0"/>
      <dgm:spPr/>
    </dgm:pt>
    <dgm:pt modelId="{906AB4B7-F725-4336-99FC-E10E4EF455C5}" type="pres">
      <dgm:prSet presAssocID="{041EFB4E-6344-4D3E-8BC7-AE672F976D97}" presName="composite" presStyleCnt="0"/>
      <dgm:spPr/>
    </dgm:pt>
    <dgm:pt modelId="{945CC139-9CAB-4577-AE6D-AA49A35A45A6}" type="pres">
      <dgm:prSet presAssocID="{041EFB4E-6344-4D3E-8BC7-AE672F976D97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2DC5BDB2-A7DB-49F3-9E84-8063954E2E78}" type="pres">
      <dgm:prSet presAssocID="{041EFB4E-6344-4D3E-8BC7-AE672F976D97}" presName="desTx" presStyleLbl="revTx" presStyleIdx="2" presStyleCnt="3">
        <dgm:presLayoutVars>
          <dgm:bulletEnabled val="1"/>
        </dgm:presLayoutVars>
      </dgm:prSet>
      <dgm:spPr/>
    </dgm:pt>
  </dgm:ptLst>
  <dgm:cxnLst>
    <dgm:cxn modelId="{0BB00E13-E28C-449D-9BBB-59BF3B71791F}" type="presOf" srcId="{A23CC739-D155-4D76-B1B3-577382C5867E}" destId="{2194A9F6-675E-446C-B6EF-63F54A9CFA82}" srcOrd="0" destOrd="3" presId="urn:microsoft.com/office/officeart/2005/8/layout/chevron1"/>
    <dgm:cxn modelId="{59E5651A-456A-4757-B1F3-3D8C7734011C}" srcId="{7C9D996A-6395-4A22-AAF6-AA307C9A4018}" destId="{041EFB4E-6344-4D3E-8BC7-AE672F976D97}" srcOrd="2" destOrd="0" parTransId="{CD41A492-1DEB-4902-B465-0C30A4F7670A}" sibTransId="{5E757D36-5A18-4389-9DCE-4E4F87663743}"/>
    <dgm:cxn modelId="{80CAC52E-4E13-4D7E-82A6-72EDA7B6F945}" type="presOf" srcId="{B72474DF-6846-4F90-BCFF-BDD1123E60C3}" destId="{2608AD78-81A0-4C49-BB80-BAC9337F9168}" srcOrd="0" destOrd="0" presId="urn:microsoft.com/office/officeart/2005/8/layout/chevron1"/>
    <dgm:cxn modelId="{CC072E37-6D97-4BBA-ACCE-C96ADB13BF7F}" type="presOf" srcId="{7C9D996A-6395-4A22-AAF6-AA307C9A4018}" destId="{8DFDDEB3-7060-466E-8AF9-7772EBDC9F6E}" srcOrd="0" destOrd="0" presId="urn:microsoft.com/office/officeart/2005/8/layout/chevron1"/>
    <dgm:cxn modelId="{6DFF9C44-EB0E-4DA3-A17C-AB4C8D20FC6E}" srcId="{B72474DF-6846-4F90-BCFF-BDD1123E60C3}" destId="{B4768978-01D5-4F17-A5FB-807F8F62E872}" srcOrd="2" destOrd="0" parTransId="{4DE135A0-F89E-41F1-AAC0-BAEC07AEB9A2}" sibTransId="{D1065D0C-39D7-41B8-8B83-3C5D675A8BCC}"/>
    <dgm:cxn modelId="{1F1FBB45-9EDC-488A-A0B7-BDD3850A400B}" type="presOf" srcId="{1BC5A237-882E-4E35-8E97-12EEF5571AF9}" destId="{1EFB6761-669D-47A2-8F4C-7480A711EEAA}" srcOrd="0" destOrd="0" presId="urn:microsoft.com/office/officeart/2005/8/layout/chevron1"/>
    <dgm:cxn modelId="{1FB85066-E383-4EA7-BEB3-0596261FE960}" srcId="{041EFB4E-6344-4D3E-8BC7-AE672F976D97}" destId="{1BDE16B9-F6DD-4605-8958-205822FAAF47}" srcOrd="3" destOrd="0" parTransId="{016F9EE4-5CC1-45E8-B550-AFA8DB63686B}" sibTransId="{2C00E283-3204-462E-8FED-39E41A6B9C7D}"/>
    <dgm:cxn modelId="{77482168-C9A2-4B42-B510-F49707D01FBE}" type="presOf" srcId="{7241620C-A022-4270-A808-22EEAAE13A2B}" destId="{2194A9F6-675E-446C-B6EF-63F54A9CFA82}" srcOrd="0" destOrd="0" presId="urn:microsoft.com/office/officeart/2005/8/layout/chevron1"/>
    <dgm:cxn modelId="{2474906A-FEC8-4268-8001-B1AA5D39E2EF}" type="presOf" srcId="{1E869A81-0820-44BF-B91F-9BC9B219356C}" destId="{2194A9F6-675E-446C-B6EF-63F54A9CFA82}" srcOrd="0" destOrd="1" presId="urn:microsoft.com/office/officeart/2005/8/layout/chevron1"/>
    <dgm:cxn modelId="{5FE38451-99D3-45F1-AFB2-3B163115CB98}" type="presOf" srcId="{8F50C670-8F2E-41D7-9CB3-2214741964C6}" destId="{2DC5BDB2-A7DB-49F3-9E84-8063954E2E78}" srcOrd="0" destOrd="1" presId="urn:microsoft.com/office/officeart/2005/8/layout/chevron1"/>
    <dgm:cxn modelId="{4309F853-1863-4B98-A8D8-AA1EA509CC90}" srcId="{6F70B0C0-A842-42C6-AA05-3A1FA5D49E81}" destId="{1BC5A237-882E-4E35-8E97-12EEF5571AF9}" srcOrd="0" destOrd="0" parTransId="{9A324E88-1678-48BA-8A1A-89F4629CCA2B}" sibTransId="{7504C8BC-480F-43BC-A495-8F82F7791BAD}"/>
    <dgm:cxn modelId="{ED57908A-4C3C-4D8B-BAFC-F83350F29DA0}" type="presOf" srcId="{6F70B0C0-A842-42C6-AA05-3A1FA5D49E81}" destId="{20BDE185-C281-4006-A4FB-AB0517D531C2}" srcOrd="0" destOrd="0" presId="urn:microsoft.com/office/officeart/2005/8/layout/chevron1"/>
    <dgm:cxn modelId="{F0A1388C-9BCF-4FEF-9BE2-C593151B20FC}" type="presOf" srcId="{FDD80314-6C66-4C1F-AF6B-66BAD2254F19}" destId="{2DC5BDB2-A7DB-49F3-9E84-8063954E2E78}" srcOrd="0" destOrd="2" presId="urn:microsoft.com/office/officeart/2005/8/layout/chevron1"/>
    <dgm:cxn modelId="{8E9D5B94-610F-49C5-8368-3973A401D017}" srcId="{041EFB4E-6344-4D3E-8BC7-AE672F976D97}" destId="{8F50C670-8F2E-41D7-9CB3-2214741964C6}" srcOrd="1" destOrd="0" parTransId="{D0AF3188-C81B-4F14-A4CF-2F45983645AD}" sibTransId="{EF41F607-9F51-475B-AFB3-66F34E3F902F}"/>
    <dgm:cxn modelId="{7A450F9D-8161-4468-8BD4-E11799425985}" srcId="{041EFB4E-6344-4D3E-8BC7-AE672F976D97}" destId="{57E1289C-A1F0-4FDA-B084-F8E3E1FE945F}" srcOrd="0" destOrd="0" parTransId="{C4C717A9-A349-4883-80B8-E479D324664F}" sibTransId="{FC1CA043-BD6C-46E7-B51C-8E87D51C99C8}"/>
    <dgm:cxn modelId="{6B371BA2-1B5A-45BD-96A7-DEB93ED8A5AE}" srcId="{041EFB4E-6344-4D3E-8BC7-AE672F976D97}" destId="{FDD80314-6C66-4C1F-AF6B-66BAD2254F19}" srcOrd="2" destOrd="0" parTransId="{A3B77E2A-C4E5-4DD6-947D-4DE850BCC8B5}" sibTransId="{BD16D93B-86FA-4925-84D6-D9A24475A4EC}"/>
    <dgm:cxn modelId="{7F6F03B1-72DC-40B1-978F-1EB6356A091E}" srcId="{B72474DF-6846-4F90-BCFF-BDD1123E60C3}" destId="{7241620C-A022-4270-A808-22EEAAE13A2B}" srcOrd="0" destOrd="0" parTransId="{45E695C4-E92B-4455-B733-54A767745DE9}" sibTransId="{4734ABA4-DD24-4ABA-AD06-3B6B60E9B862}"/>
    <dgm:cxn modelId="{2570B6BD-01A9-479E-AD85-D5FC2F0729B5}" type="presOf" srcId="{1BDE16B9-F6DD-4605-8958-205822FAAF47}" destId="{2DC5BDB2-A7DB-49F3-9E84-8063954E2E78}" srcOrd="0" destOrd="3" presId="urn:microsoft.com/office/officeart/2005/8/layout/chevron1"/>
    <dgm:cxn modelId="{AAFB44C6-0B7B-419A-A017-BB72EA85E6D4}" type="presOf" srcId="{B4768978-01D5-4F17-A5FB-807F8F62E872}" destId="{2194A9F6-675E-446C-B6EF-63F54A9CFA82}" srcOrd="0" destOrd="2" presId="urn:microsoft.com/office/officeart/2005/8/layout/chevron1"/>
    <dgm:cxn modelId="{406A2BCA-C8AD-4481-A5E0-C9543310422F}" srcId="{B72474DF-6846-4F90-BCFF-BDD1123E60C3}" destId="{1E869A81-0820-44BF-B91F-9BC9B219356C}" srcOrd="1" destOrd="0" parTransId="{ED2B3B75-AD2B-4731-A72C-A0D6C02A62C5}" sibTransId="{F2B18E35-2A9C-45EE-94EE-FE3B12A4B5D2}"/>
    <dgm:cxn modelId="{6222F3D3-BFEC-478A-B328-A869DDCD03BB}" srcId="{7C9D996A-6395-4A22-AAF6-AA307C9A4018}" destId="{6F70B0C0-A842-42C6-AA05-3A1FA5D49E81}" srcOrd="0" destOrd="0" parTransId="{EEC4C8A6-400F-4D34-9528-CEFCB51B2331}" sibTransId="{30D1CEB6-15C5-4210-94AC-F1562118C760}"/>
    <dgm:cxn modelId="{7BF7C3E8-F2EC-41F5-895F-952E58E8F243}" srcId="{7C9D996A-6395-4A22-AAF6-AA307C9A4018}" destId="{B72474DF-6846-4F90-BCFF-BDD1123E60C3}" srcOrd="1" destOrd="0" parTransId="{B391F7D8-16EF-4906-B507-E0D65DC5B488}" sibTransId="{098F3F18-5308-446F-9A1F-A03AC4A702A4}"/>
    <dgm:cxn modelId="{9F777BEE-AB9E-427C-8253-1BC394E0AA79}" type="presOf" srcId="{57E1289C-A1F0-4FDA-B084-F8E3E1FE945F}" destId="{2DC5BDB2-A7DB-49F3-9E84-8063954E2E78}" srcOrd="0" destOrd="0" presId="urn:microsoft.com/office/officeart/2005/8/layout/chevron1"/>
    <dgm:cxn modelId="{4219ADF8-0D29-4448-AD36-F24EF76DD730}" type="presOf" srcId="{041EFB4E-6344-4D3E-8BC7-AE672F976D97}" destId="{945CC139-9CAB-4577-AE6D-AA49A35A45A6}" srcOrd="0" destOrd="0" presId="urn:microsoft.com/office/officeart/2005/8/layout/chevron1"/>
    <dgm:cxn modelId="{293D76FC-7B4E-4C2D-8463-D03762CB76BC}" srcId="{B72474DF-6846-4F90-BCFF-BDD1123E60C3}" destId="{A23CC739-D155-4D76-B1B3-577382C5867E}" srcOrd="3" destOrd="0" parTransId="{EE5621DA-F0F8-4945-B32B-33A681A94CE2}" sibTransId="{992AD277-865B-4E70-A3CE-8C46CD5D877B}"/>
    <dgm:cxn modelId="{FF12C239-E0AD-4906-84E8-D6919A226C81}" type="presParOf" srcId="{8DFDDEB3-7060-466E-8AF9-7772EBDC9F6E}" destId="{7CDDFF77-7A36-41CF-ABE6-70B06E89F5AE}" srcOrd="0" destOrd="0" presId="urn:microsoft.com/office/officeart/2005/8/layout/chevron1"/>
    <dgm:cxn modelId="{512130C9-3B99-4B8E-BF08-FCD87349FE70}" type="presParOf" srcId="{7CDDFF77-7A36-41CF-ABE6-70B06E89F5AE}" destId="{20BDE185-C281-4006-A4FB-AB0517D531C2}" srcOrd="0" destOrd="0" presId="urn:microsoft.com/office/officeart/2005/8/layout/chevron1"/>
    <dgm:cxn modelId="{52CED794-38A3-47C7-B15A-89385BD9A1BA}" type="presParOf" srcId="{7CDDFF77-7A36-41CF-ABE6-70B06E89F5AE}" destId="{1EFB6761-669D-47A2-8F4C-7480A711EEAA}" srcOrd="1" destOrd="0" presId="urn:microsoft.com/office/officeart/2005/8/layout/chevron1"/>
    <dgm:cxn modelId="{01EC7687-5644-4B49-9994-7CC2EF935E28}" type="presParOf" srcId="{8DFDDEB3-7060-466E-8AF9-7772EBDC9F6E}" destId="{408FCDD8-60ED-413A-96E8-966EF43BC9C7}" srcOrd="1" destOrd="0" presId="urn:microsoft.com/office/officeart/2005/8/layout/chevron1"/>
    <dgm:cxn modelId="{59290F59-AED4-408F-BF9B-63D1DDC9CBF9}" type="presParOf" srcId="{8DFDDEB3-7060-466E-8AF9-7772EBDC9F6E}" destId="{EDA02574-FDF1-4BEB-8553-3DB7D8CF3C40}" srcOrd="2" destOrd="0" presId="urn:microsoft.com/office/officeart/2005/8/layout/chevron1"/>
    <dgm:cxn modelId="{E36AF646-4268-41B7-A36C-9A733E28681B}" type="presParOf" srcId="{EDA02574-FDF1-4BEB-8553-3DB7D8CF3C40}" destId="{2608AD78-81A0-4C49-BB80-BAC9337F9168}" srcOrd="0" destOrd="0" presId="urn:microsoft.com/office/officeart/2005/8/layout/chevron1"/>
    <dgm:cxn modelId="{523DCB7C-AF96-446E-9C35-50617446C68B}" type="presParOf" srcId="{EDA02574-FDF1-4BEB-8553-3DB7D8CF3C40}" destId="{2194A9F6-675E-446C-B6EF-63F54A9CFA82}" srcOrd="1" destOrd="0" presId="urn:microsoft.com/office/officeart/2005/8/layout/chevron1"/>
    <dgm:cxn modelId="{46DFB518-306F-4D35-BDA7-D8963498CA53}" type="presParOf" srcId="{8DFDDEB3-7060-466E-8AF9-7772EBDC9F6E}" destId="{4B09D15F-4F35-4035-BFCC-73091B5DBC82}" srcOrd="3" destOrd="0" presId="urn:microsoft.com/office/officeart/2005/8/layout/chevron1"/>
    <dgm:cxn modelId="{A5AD53CE-B4F0-4133-9DE4-AD83CCE376CD}" type="presParOf" srcId="{8DFDDEB3-7060-466E-8AF9-7772EBDC9F6E}" destId="{906AB4B7-F725-4336-99FC-E10E4EF455C5}" srcOrd="4" destOrd="0" presId="urn:microsoft.com/office/officeart/2005/8/layout/chevron1"/>
    <dgm:cxn modelId="{5469E97A-193E-47A3-A297-0CC0D6AD1BA8}" type="presParOf" srcId="{906AB4B7-F725-4336-99FC-E10E4EF455C5}" destId="{945CC139-9CAB-4577-AE6D-AA49A35A45A6}" srcOrd="0" destOrd="0" presId="urn:microsoft.com/office/officeart/2005/8/layout/chevron1"/>
    <dgm:cxn modelId="{CABA9095-0FEB-43A1-AB7E-91C3350C29B7}" type="presParOf" srcId="{906AB4B7-F725-4336-99FC-E10E4EF455C5}" destId="{2DC5BDB2-A7DB-49F3-9E84-8063954E2E7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A78802-F8A2-4E21-8730-D19BE68290E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B0FB1A-ED22-4D0F-889A-CCADEDE022B0}">
      <dgm:prSet/>
      <dgm:spPr/>
      <dgm:t>
        <a:bodyPr/>
        <a:lstStyle/>
        <a:p>
          <a:pPr>
            <a:defRPr b="1"/>
          </a:pPr>
          <a:r>
            <a:rPr lang="en-US" b="1"/>
            <a:t>Utilization of Advanced Technologies</a:t>
          </a:r>
          <a:r>
            <a:rPr lang="en-US"/>
            <a:t>:</a:t>
          </a:r>
        </a:p>
      </dgm:t>
    </dgm:pt>
    <dgm:pt modelId="{A2473E8A-B94C-4F51-B284-BE569C142D5D}" type="parTrans" cxnId="{87C296E3-30BF-4171-87A2-010695D5FF52}">
      <dgm:prSet/>
      <dgm:spPr/>
      <dgm:t>
        <a:bodyPr/>
        <a:lstStyle/>
        <a:p>
          <a:endParaRPr lang="en-US"/>
        </a:p>
      </dgm:t>
    </dgm:pt>
    <dgm:pt modelId="{BFC83C0F-2353-48AF-8B46-C19CE1163D30}" type="sibTrans" cxnId="{87C296E3-30BF-4171-87A2-010695D5FF52}">
      <dgm:prSet/>
      <dgm:spPr/>
      <dgm:t>
        <a:bodyPr/>
        <a:lstStyle/>
        <a:p>
          <a:endParaRPr lang="en-US"/>
        </a:p>
      </dgm:t>
    </dgm:pt>
    <dgm:pt modelId="{12F27E6B-AFF9-44B6-AFCE-E2FA0C0F83B7}">
      <dgm:prSet/>
      <dgm:spPr/>
      <dgm:t>
        <a:bodyPr/>
        <a:lstStyle/>
        <a:p>
          <a:r>
            <a:rPr lang="en-US"/>
            <a:t>We employ AI, ML, and data analytics to develop sophisticated fraud detection algorithms, surpassing traditional methods.</a:t>
          </a:r>
        </a:p>
      </dgm:t>
    </dgm:pt>
    <dgm:pt modelId="{E8CE8F13-6E88-44A5-98D2-43E6C61548EA}" type="parTrans" cxnId="{6C23215C-AFC8-46E9-98A1-BCCD49455B0D}">
      <dgm:prSet/>
      <dgm:spPr/>
      <dgm:t>
        <a:bodyPr/>
        <a:lstStyle/>
        <a:p>
          <a:endParaRPr lang="en-US"/>
        </a:p>
      </dgm:t>
    </dgm:pt>
    <dgm:pt modelId="{95C3D02F-9EC3-4802-BD39-7054183B3367}" type="sibTrans" cxnId="{6C23215C-AFC8-46E9-98A1-BCCD49455B0D}">
      <dgm:prSet/>
      <dgm:spPr/>
      <dgm:t>
        <a:bodyPr/>
        <a:lstStyle/>
        <a:p>
          <a:endParaRPr lang="en-US"/>
        </a:p>
      </dgm:t>
    </dgm:pt>
    <dgm:pt modelId="{19B32C6A-F92A-4BAC-8172-F469A84D1197}">
      <dgm:prSet/>
      <dgm:spPr/>
      <dgm:t>
        <a:bodyPr/>
        <a:lstStyle/>
        <a:p>
          <a:pPr>
            <a:defRPr b="1"/>
          </a:pPr>
          <a:r>
            <a:rPr lang="en-US" b="1"/>
            <a:t>User-Friendly Interface and Transparency</a:t>
          </a:r>
          <a:r>
            <a:rPr lang="en-US"/>
            <a:t>:</a:t>
          </a:r>
        </a:p>
      </dgm:t>
    </dgm:pt>
    <dgm:pt modelId="{3003CE44-8F26-4D43-A6C6-8216EB7CDE79}" type="parTrans" cxnId="{C0D87C3F-4589-4DA4-9350-99E1A0E93E23}">
      <dgm:prSet/>
      <dgm:spPr/>
      <dgm:t>
        <a:bodyPr/>
        <a:lstStyle/>
        <a:p>
          <a:endParaRPr lang="en-US"/>
        </a:p>
      </dgm:t>
    </dgm:pt>
    <dgm:pt modelId="{F8B4CC13-F3F6-4D72-807C-91EA23856C7A}" type="sibTrans" cxnId="{C0D87C3F-4589-4DA4-9350-99E1A0E93E23}">
      <dgm:prSet/>
      <dgm:spPr/>
      <dgm:t>
        <a:bodyPr/>
        <a:lstStyle/>
        <a:p>
          <a:endParaRPr lang="en-US"/>
        </a:p>
      </dgm:t>
    </dgm:pt>
    <dgm:pt modelId="{69BC5EF5-C5E3-42BB-B567-A088D60736E9}">
      <dgm:prSet/>
      <dgm:spPr/>
      <dgm:t>
        <a:bodyPr/>
        <a:lstStyle/>
        <a:p>
          <a:r>
            <a:rPr lang="en-US"/>
            <a:t>Our system prioritizes user experience with intuitive interfaces and transparent insights into the fraud detection process, fostering trust and understanding among stakeholders.</a:t>
          </a:r>
        </a:p>
      </dgm:t>
    </dgm:pt>
    <dgm:pt modelId="{97406D3B-BDB0-469F-BE37-7EF4D869AC1D}" type="parTrans" cxnId="{1BD6CF32-4827-4A0B-86A2-A85FEFA924ED}">
      <dgm:prSet/>
      <dgm:spPr/>
      <dgm:t>
        <a:bodyPr/>
        <a:lstStyle/>
        <a:p>
          <a:endParaRPr lang="en-US"/>
        </a:p>
      </dgm:t>
    </dgm:pt>
    <dgm:pt modelId="{D8A94B8A-A4E7-46FD-B5E1-3B82B627BB7B}" type="sibTrans" cxnId="{1BD6CF32-4827-4A0B-86A2-A85FEFA924ED}">
      <dgm:prSet/>
      <dgm:spPr/>
      <dgm:t>
        <a:bodyPr/>
        <a:lstStyle/>
        <a:p>
          <a:endParaRPr lang="en-US"/>
        </a:p>
      </dgm:t>
    </dgm:pt>
    <dgm:pt modelId="{207DB784-B501-4765-AA3F-9164B9ACF608}" type="pres">
      <dgm:prSet presAssocID="{7DA78802-F8A2-4E21-8730-D19BE68290E9}" presName="root" presStyleCnt="0">
        <dgm:presLayoutVars>
          <dgm:dir/>
          <dgm:resizeHandles val="exact"/>
        </dgm:presLayoutVars>
      </dgm:prSet>
      <dgm:spPr/>
    </dgm:pt>
    <dgm:pt modelId="{9D5710D2-A4E1-48DB-9DEF-7820E3201E42}" type="pres">
      <dgm:prSet presAssocID="{84B0FB1A-ED22-4D0F-889A-CCADEDE022B0}" presName="compNode" presStyleCnt="0"/>
      <dgm:spPr/>
    </dgm:pt>
    <dgm:pt modelId="{5FFB8C40-DE3F-4BB6-BEB4-3D62DAA74E6C}" type="pres">
      <dgm:prSet presAssocID="{84B0FB1A-ED22-4D0F-889A-CCADEDE022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81E17E9-BBD5-4F8D-AB2D-AE174DDE085A}" type="pres">
      <dgm:prSet presAssocID="{84B0FB1A-ED22-4D0F-889A-CCADEDE022B0}" presName="iconSpace" presStyleCnt="0"/>
      <dgm:spPr/>
    </dgm:pt>
    <dgm:pt modelId="{5981928A-D9B0-4F81-9300-E31C66FC99D8}" type="pres">
      <dgm:prSet presAssocID="{84B0FB1A-ED22-4D0F-889A-CCADEDE022B0}" presName="parTx" presStyleLbl="revTx" presStyleIdx="0" presStyleCnt="4">
        <dgm:presLayoutVars>
          <dgm:chMax val="0"/>
          <dgm:chPref val="0"/>
        </dgm:presLayoutVars>
      </dgm:prSet>
      <dgm:spPr/>
    </dgm:pt>
    <dgm:pt modelId="{EB53FE57-17F1-494C-B3F8-B8910CA05E9D}" type="pres">
      <dgm:prSet presAssocID="{84B0FB1A-ED22-4D0F-889A-CCADEDE022B0}" presName="txSpace" presStyleCnt="0"/>
      <dgm:spPr/>
    </dgm:pt>
    <dgm:pt modelId="{704B283D-BFC9-4694-84F9-229AD77D3B09}" type="pres">
      <dgm:prSet presAssocID="{84B0FB1A-ED22-4D0F-889A-CCADEDE022B0}" presName="desTx" presStyleLbl="revTx" presStyleIdx="1" presStyleCnt="4">
        <dgm:presLayoutVars/>
      </dgm:prSet>
      <dgm:spPr/>
    </dgm:pt>
    <dgm:pt modelId="{4C010B25-26C8-4559-B134-2C67A4A896A0}" type="pres">
      <dgm:prSet presAssocID="{BFC83C0F-2353-48AF-8B46-C19CE1163D30}" presName="sibTrans" presStyleCnt="0"/>
      <dgm:spPr/>
    </dgm:pt>
    <dgm:pt modelId="{6A5C4163-DD99-4233-B14E-3FACEE12C17A}" type="pres">
      <dgm:prSet presAssocID="{19B32C6A-F92A-4BAC-8172-F469A84D1197}" presName="compNode" presStyleCnt="0"/>
      <dgm:spPr/>
    </dgm:pt>
    <dgm:pt modelId="{CF58CCF9-5FD2-4CC4-97D6-DEAA7FC9FCCA}" type="pres">
      <dgm:prSet presAssocID="{19B32C6A-F92A-4BAC-8172-F469A84D11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9B809EC-F296-4764-88BC-70D8FE5C7EAA}" type="pres">
      <dgm:prSet presAssocID="{19B32C6A-F92A-4BAC-8172-F469A84D1197}" presName="iconSpace" presStyleCnt="0"/>
      <dgm:spPr/>
    </dgm:pt>
    <dgm:pt modelId="{5E4D6D9B-1B07-4CE8-9D22-FA576C90341D}" type="pres">
      <dgm:prSet presAssocID="{19B32C6A-F92A-4BAC-8172-F469A84D1197}" presName="parTx" presStyleLbl="revTx" presStyleIdx="2" presStyleCnt="4">
        <dgm:presLayoutVars>
          <dgm:chMax val="0"/>
          <dgm:chPref val="0"/>
        </dgm:presLayoutVars>
      </dgm:prSet>
      <dgm:spPr/>
    </dgm:pt>
    <dgm:pt modelId="{FDA69B8E-D15F-4B8A-A236-03318A229FCB}" type="pres">
      <dgm:prSet presAssocID="{19B32C6A-F92A-4BAC-8172-F469A84D1197}" presName="txSpace" presStyleCnt="0"/>
      <dgm:spPr/>
    </dgm:pt>
    <dgm:pt modelId="{4D1CF51E-2F83-422F-8AA5-6C2DAA033BC3}" type="pres">
      <dgm:prSet presAssocID="{19B32C6A-F92A-4BAC-8172-F469A84D1197}" presName="desTx" presStyleLbl="revTx" presStyleIdx="3" presStyleCnt="4">
        <dgm:presLayoutVars/>
      </dgm:prSet>
      <dgm:spPr/>
    </dgm:pt>
  </dgm:ptLst>
  <dgm:cxnLst>
    <dgm:cxn modelId="{89E70510-0E9B-42DC-AB29-F467708CE634}" type="presOf" srcId="{7DA78802-F8A2-4E21-8730-D19BE68290E9}" destId="{207DB784-B501-4765-AA3F-9164B9ACF608}" srcOrd="0" destOrd="0" presId="urn:microsoft.com/office/officeart/2018/5/layout/CenteredIconLabelDescriptionList"/>
    <dgm:cxn modelId="{1BD6CF32-4827-4A0B-86A2-A85FEFA924ED}" srcId="{19B32C6A-F92A-4BAC-8172-F469A84D1197}" destId="{69BC5EF5-C5E3-42BB-B567-A088D60736E9}" srcOrd="0" destOrd="0" parTransId="{97406D3B-BDB0-469F-BE37-7EF4D869AC1D}" sibTransId="{D8A94B8A-A4E7-46FD-B5E1-3B82B627BB7B}"/>
    <dgm:cxn modelId="{C0D87C3F-4589-4DA4-9350-99E1A0E93E23}" srcId="{7DA78802-F8A2-4E21-8730-D19BE68290E9}" destId="{19B32C6A-F92A-4BAC-8172-F469A84D1197}" srcOrd="1" destOrd="0" parTransId="{3003CE44-8F26-4D43-A6C6-8216EB7CDE79}" sibTransId="{F8B4CC13-F3F6-4D72-807C-91EA23856C7A}"/>
    <dgm:cxn modelId="{6C23215C-AFC8-46E9-98A1-BCCD49455B0D}" srcId="{84B0FB1A-ED22-4D0F-889A-CCADEDE022B0}" destId="{12F27E6B-AFF9-44B6-AFCE-E2FA0C0F83B7}" srcOrd="0" destOrd="0" parTransId="{E8CE8F13-6E88-44A5-98D2-43E6C61548EA}" sibTransId="{95C3D02F-9EC3-4802-BD39-7054183B3367}"/>
    <dgm:cxn modelId="{7499BC89-66F4-4779-8A95-ACB387239808}" type="presOf" srcId="{69BC5EF5-C5E3-42BB-B567-A088D60736E9}" destId="{4D1CF51E-2F83-422F-8AA5-6C2DAA033BC3}" srcOrd="0" destOrd="0" presId="urn:microsoft.com/office/officeart/2018/5/layout/CenteredIconLabelDescriptionList"/>
    <dgm:cxn modelId="{7E5CAA98-7EF2-4B33-927F-11858C5964A2}" type="presOf" srcId="{19B32C6A-F92A-4BAC-8172-F469A84D1197}" destId="{5E4D6D9B-1B07-4CE8-9D22-FA576C90341D}" srcOrd="0" destOrd="0" presId="urn:microsoft.com/office/officeart/2018/5/layout/CenteredIconLabelDescriptionList"/>
    <dgm:cxn modelId="{503A5CBB-8A2B-4F4E-9D7F-00A10018E21A}" type="presOf" srcId="{84B0FB1A-ED22-4D0F-889A-CCADEDE022B0}" destId="{5981928A-D9B0-4F81-9300-E31C66FC99D8}" srcOrd="0" destOrd="0" presId="urn:microsoft.com/office/officeart/2018/5/layout/CenteredIconLabelDescriptionList"/>
    <dgm:cxn modelId="{5E3F24CD-44EC-4630-BCD1-5AFC90C73B37}" type="presOf" srcId="{12F27E6B-AFF9-44B6-AFCE-E2FA0C0F83B7}" destId="{704B283D-BFC9-4694-84F9-229AD77D3B09}" srcOrd="0" destOrd="0" presId="urn:microsoft.com/office/officeart/2018/5/layout/CenteredIconLabelDescriptionList"/>
    <dgm:cxn modelId="{87C296E3-30BF-4171-87A2-010695D5FF52}" srcId="{7DA78802-F8A2-4E21-8730-D19BE68290E9}" destId="{84B0FB1A-ED22-4D0F-889A-CCADEDE022B0}" srcOrd="0" destOrd="0" parTransId="{A2473E8A-B94C-4F51-B284-BE569C142D5D}" sibTransId="{BFC83C0F-2353-48AF-8B46-C19CE1163D30}"/>
    <dgm:cxn modelId="{A29958AF-45CE-405B-BEB6-C75A0714AFD4}" type="presParOf" srcId="{207DB784-B501-4765-AA3F-9164B9ACF608}" destId="{9D5710D2-A4E1-48DB-9DEF-7820E3201E42}" srcOrd="0" destOrd="0" presId="urn:microsoft.com/office/officeart/2018/5/layout/CenteredIconLabelDescriptionList"/>
    <dgm:cxn modelId="{533C76AD-530F-4C44-BCA3-E4787F2F307A}" type="presParOf" srcId="{9D5710D2-A4E1-48DB-9DEF-7820E3201E42}" destId="{5FFB8C40-DE3F-4BB6-BEB4-3D62DAA74E6C}" srcOrd="0" destOrd="0" presId="urn:microsoft.com/office/officeart/2018/5/layout/CenteredIconLabelDescriptionList"/>
    <dgm:cxn modelId="{A57C5F63-F0F7-42F6-9CEF-4B2877B97B57}" type="presParOf" srcId="{9D5710D2-A4E1-48DB-9DEF-7820E3201E42}" destId="{081E17E9-BBD5-4F8D-AB2D-AE174DDE085A}" srcOrd="1" destOrd="0" presId="urn:microsoft.com/office/officeart/2018/5/layout/CenteredIconLabelDescriptionList"/>
    <dgm:cxn modelId="{FF2A6955-C746-4BE5-B6D4-DB2DB31A5831}" type="presParOf" srcId="{9D5710D2-A4E1-48DB-9DEF-7820E3201E42}" destId="{5981928A-D9B0-4F81-9300-E31C66FC99D8}" srcOrd="2" destOrd="0" presId="urn:microsoft.com/office/officeart/2018/5/layout/CenteredIconLabelDescriptionList"/>
    <dgm:cxn modelId="{688297DD-BED0-4C14-B29D-BEC33BD01140}" type="presParOf" srcId="{9D5710D2-A4E1-48DB-9DEF-7820E3201E42}" destId="{EB53FE57-17F1-494C-B3F8-B8910CA05E9D}" srcOrd="3" destOrd="0" presId="urn:microsoft.com/office/officeart/2018/5/layout/CenteredIconLabelDescriptionList"/>
    <dgm:cxn modelId="{B8E32477-6762-4C4B-BC98-78AB1ACDA9C3}" type="presParOf" srcId="{9D5710D2-A4E1-48DB-9DEF-7820E3201E42}" destId="{704B283D-BFC9-4694-84F9-229AD77D3B09}" srcOrd="4" destOrd="0" presId="urn:microsoft.com/office/officeart/2018/5/layout/CenteredIconLabelDescriptionList"/>
    <dgm:cxn modelId="{1A056D91-AF7D-4D1B-8C6A-EE7921F09CFA}" type="presParOf" srcId="{207DB784-B501-4765-AA3F-9164B9ACF608}" destId="{4C010B25-26C8-4559-B134-2C67A4A896A0}" srcOrd="1" destOrd="0" presId="urn:microsoft.com/office/officeart/2018/5/layout/CenteredIconLabelDescriptionList"/>
    <dgm:cxn modelId="{ED7653D6-2BD5-4B5D-A683-AA767EE2CC79}" type="presParOf" srcId="{207DB784-B501-4765-AA3F-9164B9ACF608}" destId="{6A5C4163-DD99-4233-B14E-3FACEE12C17A}" srcOrd="2" destOrd="0" presId="urn:microsoft.com/office/officeart/2018/5/layout/CenteredIconLabelDescriptionList"/>
    <dgm:cxn modelId="{FF1DA86F-E633-4152-869F-08025863709F}" type="presParOf" srcId="{6A5C4163-DD99-4233-B14E-3FACEE12C17A}" destId="{CF58CCF9-5FD2-4CC4-97D6-DEAA7FC9FCCA}" srcOrd="0" destOrd="0" presId="urn:microsoft.com/office/officeart/2018/5/layout/CenteredIconLabelDescriptionList"/>
    <dgm:cxn modelId="{37D661B0-6598-4277-B210-22424CBCA800}" type="presParOf" srcId="{6A5C4163-DD99-4233-B14E-3FACEE12C17A}" destId="{29B809EC-F296-4764-88BC-70D8FE5C7EAA}" srcOrd="1" destOrd="0" presId="urn:microsoft.com/office/officeart/2018/5/layout/CenteredIconLabelDescriptionList"/>
    <dgm:cxn modelId="{3C25912D-146C-4041-B1A9-986DEA2977AD}" type="presParOf" srcId="{6A5C4163-DD99-4233-B14E-3FACEE12C17A}" destId="{5E4D6D9B-1B07-4CE8-9D22-FA576C90341D}" srcOrd="2" destOrd="0" presId="urn:microsoft.com/office/officeart/2018/5/layout/CenteredIconLabelDescriptionList"/>
    <dgm:cxn modelId="{CA56DBD1-D9E7-412D-9DC5-EAFFE94C1A2A}" type="presParOf" srcId="{6A5C4163-DD99-4233-B14E-3FACEE12C17A}" destId="{FDA69B8E-D15F-4B8A-A236-03318A229FCB}" srcOrd="3" destOrd="0" presId="urn:microsoft.com/office/officeart/2018/5/layout/CenteredIconLabelDescriptionList"/>
    <dgm:cxn modelId="{60A73DA5-B2E0-491A-87CA-D2E5708D8E68}" type="presParOf" srcId="{6A5C4163-DD99-4233-B14E-3FACEE12C17A}" destId="{4D1CF51E-2F83-422F-8AA5-6C2DAA033BC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C16783-1FBF-4C92-91FC-B6A4A7EF638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50401BF9-2553-413D-9350-4AA99368301E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>
              <a:latin typeface="Times New Roman"/>
              <a:cs typeface="Times New Roman"/>
            </a:rPr>
            <a:t>Input Interface:</a:t>
          </a:r>
          <a:r>
            <a:rPr lang="en-US">
              <a:latin typeface="Times New Roman"/>
              <a:cs typeface="Times New Roman"/>
            </a:rPr>
            <a:t> </a:t>
          </a:r>
          <a:r>
            <a:rPr lang="en-US" b="0">
              <a:latin typeface="Times New Roman"/>
              <a:cs typeface="Times New Roman"/>
            </a:rPr>
            <a:t>Users input transaction attributes (time, amount, anonymized features).</a:t>
          </a:r>
        </a:p>
      </dgm:t>
    </dgm:pt>
    <dgm:pt modelId="{5860B84A-942D-4425-8428-25A5E708B1FE}" type="parTrans" cxnId="{0920A3B5-8131-436C-84EA-B48D338D7196}">
      <dgm:prSet/>
      <dgm:spPr/>
      <dgm:t>
        <a:bodyPr/>
        <a:lstStyle/>
        <a:p>
          <a:endParaRPr lang="en-US"/>
        </a:p>
      </dgm:t>
    </dgm:pt>
    <dgm:pt modelId="{B0F6DE16-D1A7-469F-A64D-7665B410FD3A}" type="sibTrans" cxnId="{0920A3B5-8131-436C-84EA-B48D338D7196}">
      <dgm:prSet/>
      <dgm:spPr/>
      <dgm:t>
        <a:bodyPr/>
        <a:lstStyle/>
        <a:p>
          <a:endParaRPr lang="en-US"/>
        </a:p>
      </dgm:t>
    </dgm:pt>
    <dgm:pt modelId="{69B22A61-0964-4AB8-8A0F-159BB99E73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/>
              <a:cs typeface="Times New Roman"/>
            </a:rPr>
            <a:t>Model Selection:</a:t>
          </a:r>
          <a:r>
            <a:rPr lang="en-US">
              <a:latin typeface="Times New Roman"/>
              <a:cs typeface="Times New Roman"/>
            </a:rPr>
            <a:t> </a:t>
          </a:r>
          <a:r>
            <a:rPr lang="en-US" b="0">
              <a:latin typeface="Times New Roman"/>
              <a:cs typeface="Times New Roman"/>
            </a:rPr>
            <a:t>Users choose ML model (logistic regression, random forest, SVM, etc.).</a:t>
          </a:r>
        </a:p>
      </dgm:t>
    </dgm:pt>
    <dgm:pt modelId="{66EB2EE8-ACA4-404E-85DF-4A64DBE97615}" type="parTrans" cxnId="{5D35C500-DC79-4843-9CB0-5F33F22537C9}">
      <dgm:prSet/>
      <dgm:spPr/>
      <dgm:t>
        <a:bodyPr/>
        <a:lstStyle/>
        <a:p>
          <a:endParaRPr lang="en-US"/>
        </a:p>
      </dgm:t>
    </dgm:pt>
    <dgm:pt modelId="{02F295FC-F620-4F5B-8D5C-D0A1413A398D}" type="sibTrans" cxnId="{5D35C500-DC79-4843-9CB0-5F33F22537C9}">
      <dgm:prSet/>
      <dgm:spPr/>
      <dgm:t>
        <a:bodyPr/>
        <a:lstStyle/>
        <a:p>
          <a:endParaRPr lang="en-US"/>
        </a:p>
      </dgm:t>
    </dgm:pt>
    <dgm:pt modelId="{E1DC8B58-A790-4D16-A250-8FF6EFEF079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/>
              <a:cs typeface="Times New Roman"/>
            </a:rPr>
            <a:t>Data Preprocessing:</a:t>
          </a:r>
          <a:r>
            <a:rPr lang="en-US">
              <a:latin typeface="Times New Roman"/>
              <a:cs typeface="Times New Roman"/>
            </a:rPr>
            <a:t> </a:t>
          </a:r>
          <a:r>
            <a:rPr lang="en-US" b="0">
              <a:latin typeface="Times New Roman"/>
              <a:cs typeface="Times New Roman"/>
            </a:rPr>
            <a:t>Preprocess data for the selected model (handling missing values, scaling, etc.).</a:t>
          </a:r>
        </a:p>
      </dgm:t>
    </dgm:pt>
    <dgm:pt modelId="{D4DBE7F0-70D9-4441-AC13-124CDC0E007D}" type="parTrans" cxnId="{851CC24E-227F-4A5E-87F4-B659A7833F84}">
      <dgm:prSet/>
      <dgm:spPr/>
      <dgm:t>
        <a:bodyPr/>
        <a:lstStyle/>
        <a:p>
          <a:endParaRPr lang="en-US"/>
        </a:p>
      </dgm:t>
    </dgm:pt>
    <dgm:pt modelId="{A37ED26D-1AE1-409B-899A-CA5952B25775}" type="sibTrans" cxnId="{851CC24E-227F-4A5E-87F4-B659A7833F84}">
      <dgm:prSet/>
      <dgm:spPr/>
      <dgm:t>
        <a:bodyPr/>
        <a:lstStyle/>
        <a:p>
          <a:endParaRPr lang="en-US"/>
        </a:p>
      </dgm:t>
    </dgm:pt>
    <dgm:pt modelId="{338B6BAC-2614-45D0-B431-0D7C2E9BBB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/>
              <a:cs typeface="Times New Roman"/>
            </a:rPr>
            <a:t>Model Prediction: </a:t>
          </a:r>
          <a:r>
            <a:rPr lang="en-US" b="0">
              <a:latin typeface="Times New Roman"/>
              <a:cs typeface="Times New Roman"/>
            </a:rPr>
            <a:t>Use selected model to predict fraud likelihood.</a:t>
          </a:r>
          <a:endParaRPr lang="en-US">
            <a:latin typeface="Times New Roman"/>
            <a:cs typeface="Times New Roman"/>
          </a:endParaRPr>
        </a:p>
      </dgm:t>
    </dgm:pt>
    <dgm:pt modelId="{E0DAD938-65B4-4EB0-91AB-973724BD0367}" type="parTrans" cxnId="{9553EA38-5A42-48B1-AD33-315BD6B24EC1}">
      <dgm:prSet/>
      <dgm:spPr/>
      <dgm:t>
        <a:bodyPr/>
        <a:lstStyle/>
        <a:p>
          <a:endParaRPr lang="en-US"/>
        </a:p>
      </dgm:t>
    </dgm:pt>
    <dgm:pt modelId="{321F0B3D-76AC-4B09-9275-506576827E75}" type="sibTrans" cxnId="{9553EA38-5A42-48B1-AD33-315BD6B24EC1}">
      <dgm:prSet/>
      <dgm:spPr/>
      <dgm:t>
        <a:bodyPr/>
        <a:lstStyle/>
        <a:p>
          <a:endParaRPr lang="en-US"/>
        </a:p>
      </dgm:t>
    </dgm:pt>
    <dgm:pt modelId="{258CFEC2-240F-4E24-A626-CFAB4BE968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/>
              <a:cs typeface="Times New Roman"/>
            </a:rPr>
            <a:t>Result Display:</a:t>
          </a:r>
          <a:r>
            <a:rPr lang="en-US">
              <a:latin typeface="Times New Roman"/>
              <a:cs typeface="Times New Roman"/>
            </a:rPr>
            <a:t> Display </a:t>
          </a:r>
          <a:r>
            <a:rPr lang="en-US" b="0">
              <a:latin typeface="Times New Roman"/>
              <a:cs typeface="Times New Roman"/>
            </a:rPr>
            <a:t>prediction (fraudulent or not) and associated information (probability/confidence score).</a:t>
          </a:r>
        </a:p>
      </dgm:t>
    </dgm:pt>
    <dgm:pt modelId="{1BA92AE8-5172-47D9-B35B-52FF9B05273C}" type="parTrans" cxnId="{0EB0DE00-2F53-43C3-B9BB-30DDC86DB1BD}">
      <dgm:prSet/>
      <dgm:spPr/>
      <dgm:t>
        <a:bodyPr/>
        <a:lstStyle/>
        <a:p>
          <a:endParaRPr lang="en-US"/>
        </a:p>
      </dgm:t>
    </dgm:pt>
    <dgm:pt modelId="{9FEAF5D2-F039-4B9A-804F-2CBB27C492B6}" type="sibTrans" cxnId="{0EB0DE00-2F53-43C3-B9BB-30DDC86DB1BD}">
      <dgm:prSet/>
      <dgm:spPr/>
      <dgm:t>
        <a:bodyPr/>
        <a:lstStyle/>
        <a:p>
          <a:endParaRPr lang="en-US"/>
        </a:p>
      </dgm:t>
    </dgm:pt>
    <dgm:pt modelId="{0E6091EC-FC82-4382-B61F-BE3D21D943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/>
              <a:cs typeface="Times New Roman"/>
            </a:rPr>
            <a:t>Performance Evaluation:</a:t>
          </a:r>
          <a:r>
            <a:rPr lang="en-US">
              <a:latin typeface="Times New Roman"/>
              <a:cs typeface="Times New Roman"/>
            </a:rPr>
            <a:t> </a:t>
          </a:r>
          <a:r>
            <a:rPr lang="en-US" b="0">
              <a:latin typeface="Times New Roman"/>
              <a:cs typeface="Times New Roman"/>
            </a:rPr>
            <a:t>Optionally provide model performance metrics.</a:t>
          </a:r>
        </a:p>
      </dgm:t>
    </dgm:pt>
    <dgm:pt modelId="{87002860-6D07-4A4B-86A3-6EA4DBDBF039}" type="parTrans" cxnId="{DA2F9ACC-5733-46C1-A957-EB556AD5FCE7}">
      <dgm:prSet/>
      <dgm:spPr/>
      <dgm:t>
        <a:bodyPr/>
        <a:lstStyle/>
        <a:p>
          <a:endParaRPr lang="en-US"/>
        </a:p>
      </dgm:t>
    </dgm:pt>
    <dgm:pt modelId="{D79859CA-4295-4F28-90FE-A35191B1A01D}" type="sibTrans" cxnId="{DA2F9ACC-5733-46C1-A957-EB556AD5FCE7}">
      <dgm:prSet/>
      <dgm:spPr/>
      <dgm:t>
        <a:bodyPr/>
        <a:lstStyle/>
        <a:p>
          <a:endParaRPr lang="en-US"/>
        </a:p>
      </dgm:t>
    </dgm:pt>
    <dgm:pt modelId="{0DF3AF84-F35C-41DB-A165-B94EAB2879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Times New Roman"/>
              <a:cs typeface="Times New Roman"/>
            </a:rPr>
            <a:t>User Interaction :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b="0" dirty="0">
              <a:latin typeface="Times New Roman"/>
              <a:cs typeface="Times New Roman"/>
            </a:rPr>
            <a:t>user-friendly UI with interactive elements like dropdown menus and buttons for efficient fraud detection</a:t>
          </a:r>
          <a:r>
            <a:rPr lang="en-US" dirty="0">
              <a:latin typeface="Times New Roman"/>
              <a:cs typeface="Times New Roman"/>
            </a:rPr>
            <a:t>.</a:t>
          </a:r>
        </a:p>
      </dgm:t>
    </dgm:pt>
    <dgm:pt modelId="{302D3425-B87C-41A1-878E-8386975BE19F}" type="parTrans" cxnId="{83E9D667-B147-4328-9393-7D1A273AF0F6}">
      <dgm:prSet/>
      <dgm:spPr/>
      <dgm:t>
        <a:bodyPr/>
        <a:lstStyle/>
        <a:p>
          <a:endParaRPr lang="en-US"/>
        </a:p>
      </dgm:t>
    </dgm:pt>
    <dgm:pt modelId="{957E2E61-4BD5-46E5-A37C-E581B4BB09B3}" type="sibTrans" cxnId="{83E9D667-B147-4328-9393-7D1A273AF0F6}">
      <dgm:prSet/>
      <dgm:spPr/>
      <dgm:t>
        <a:bodyPr/>
        <a:lstStyle/>
        <a:p>
          <a:endParaRPr lang="en-US"/>
        </a:p>
      </dgm:t>
    </dgm:pt>
    <dgm:pt modelId="{993CD503-1808-452F-B9D8-D72C4FF44E08}" type="pres">
      <dgm:prSet presAssocID="{4BC16783-1FBF-4C92-91FC-B6A4A7EF6382}" presName="root" presStyleCnt="0">
        <dgm:presLayoutVars>
          <dgm:dir/>
          <dgm:resizeHandles val="exact"/>
        </dgm:presLayoutVars>
      </dgm:prSet>
      <dgm:spPr/>
    </dgm:pt>
    <dgm:pt modelId="{43AAAE25-AAC3-417C-8C5F-32435842307B}" type="pres">
      <dgm:prSet presAssocID="{50401BF9-2553-413D-9350-4AA99368301E}" presName="compNode" presStyleCnt="0"/>
      <dgm:spPr/>
    </dgm:pt>
    <dgm:pt modelId="{7A33326D-FB55-4A6A-8598-0D3CAD0BAE50}" type="pres">
      <dgm:prSet presAssocID="{50401BF9-2553-413D-9350-4AA99368301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2E2BB7A-CB96-4CBE-A849-201A59B8696C}" type="pres">
      <dgm:prSet presAssocID="{50401BF9-2553-413D-9350-4AA99368301E}" presName="iconSpace" presStyleCnt="0"/>
      <dgm:spPr/>
    </dgm:pt>
    <dgm:pt modelId="{A132993F-0481-4281-B6A8-44B417B81C96}" type="pres">
      <dgm:prSet presAssocID="{50401BF9-2553-413D-9350-4AA99368301E}" presName="parTx" presStyleLbl="revTx" presStyleIdx="0" presStyleCnt="14">
        <dgm:presLayoutVars>
          <dgm:chMax val="0"/>
          <dgm:chPref val="0"/>
        </dgm:presLayoutVars>
      </dgm:prSet>
      <dgm:spPr/>
    </dgm:pt>
    <dgm:pt modelId="{7D28C2CC-8ABF-4237-BE2B-419BFF0B5193}" type="pres">
      <dgm:prSet presAssocID="{50401BF9-2553-413D-9350-4AA99368301E}" presName="txSpace" presStyleCnt="0"/>
      <dgm:spPr/>
    </dgm:pt>
    <dgm:pt modelId="{34A2AC4F-40FD-411C-9C3C-9B9AA9B12106}" type="pres">
      <dgm:prSet presAssocID="{50401BF9-2553-413D-9350-4AA99368301E}" presName="desTx" presStyleLbl="revTx" presStyleIdx="1" presStyleCnt="14">
        <dgm:presLayoutVars/>
      </dgm:prSet>
      <dgm:spPr/>
    </dgm:pt>
    <dgm:pt modelId="{1C2BA9FF-9241-44E4-91E9-E92FC914CA37}" type="pres">
      <dgm:prSet presAssocID="{B0F6DE16-D1A7-469F-A64D-7665B410FD3A}" presName="sibTrans" presStyleCnt="0"/>
      <dgm:spPr/>
    </dgm:pt>
    <dgm:pt modelId="{E4FA3D51-8C45-4940-B80D-3F3674F9C440}" type="pres">
      <dgm:prSet presAssocID="{69B22A61-0964-4AB8-8A0F-159BB99E73DD}" presName="compNode" presStyleCnt="0"/>
      <dgm:spPr/>
    </dgm:pt>
    <dgm:pt modelId="{74870922-D4AD-46DD-9BCE-F21D97A76613}" type="pres">
      <dgm:prSet presAssocID="{69B22A61-0964-4AB8-8A0F-159BB99E73D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6177369-38FD-4866-A9F5-40E81E1AEC0E}" type="pres">
      <dgm:prSet presAssocID="{69B22A61-0964-4AB8-8A0F-159BB99E73DD}" presName="iconSpace" presStyleCnt="0"/>
      <dgm:spPr/>
    </dgm:pt>
    <dgm:pt modelId="{22D7099B-CE19-4AB3-8FA7-15DB354C215A}" type="pres">
      <dgm:prSet presAssocID="{69B22A61-0964-4AB8-8A0F-159BB99E73DD}" presName="parTx" presStyleLbl="revTx" presStyleIdx="2" presStyleCnt="14">
        <dgm:presLayoutVars>
          <dgm:chMax val="0"/>
          <dgm:chPref val="0"/>
        </dgm:presLayoutVars>
      </dgm:prSet>
      <dgm:spPr/>
    </dgm:pt>
    <dgm:pt modelId="{90261FE0-EB1A-4E41-A942-76F5E83E75FB}" type="pres">
      <dgm:prSet presAssocID="{69B22A61-0964-4AB8-8A0F-159BB99E73DD}" presName="txSpace" presStyleCnt="0"/>
      <dgm:spPr/>
    </dgm:pt>
    <dgm:pt modelId="{75263B64-06DC-41C1-A9FD-5F5072470024}" type="pres">
      <dgm:prSet presAssocID="{69B22A61-0964-4AB8-8A0F-159BB99E73DD}" presName="desTx" presStyleLbl="revTx" presStyleIdx="3" presStyleCnt="14">
        <dgm:presLayoutVars/>
      </dgm:prSet>
      <dgm:spPr/>
    </dgm:pt>
    <dgm:pt modelId="{A2B2D13C-E21D-4AA0-A743-280FE173C7C4}" type="pres">
      <dgm:prSet presAssocID="{02F295FC-F620-4F5B-8D5C-D0A1413A398D}" presName="sibTrans" presStyleCnt="0"/>
      <dgm:spPr/>
    </dgm:pt>
    <dgm:pt modelId="{E401DAFB-2825-45D9-9F36-8DC247623CDA}" type="pres">
      <dgm:prSet presAssocID="{E1DC8B58-A790-4D16-A250-8FF6EFEF0792}" presName="compNode" presStyleCnt="0"/>
      <dgm:spPr/>
    </dgm:pt>
    <dgm:pt modelId="{4ED35EDF-B876-4966-8F20-C87C2C868277}" type="pres">
      <dgm:prSet presAssocID="{E1DC8B58-A790-4D16-A250-8FF6EFEF079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1FB7C5E-3EAA-4346-9EB8-1C3746735AB9}" type="pres">
      <dgm:prSet presAssocID="{E1DC8B58-A790-4D16-A250-8FF6EFEF0792}" presName="iconSpace" presStyleCnt="0"/>
      <dgm:spPr/>
    </dgm:pt>
    <dgm:pt modelId="{76712183-F8AB-499C-9D0C-CFF81455E5F2}" type="pres">
      <dgm:prSet presAssocID="{E1DC8B58-A790-4D16-A250-8FF6EFEF0792}" presName="parTx" presStyleLbl="revTx" presStyleIdx="4" presStyleCnt="14">
        <dgm:presLayoutVars>
          <dgm:chMax val="0"/>
          <dgm:chPref val="0"/>
        </dgm:presLayoutVars>
      </dgm:prSet>
      <dgm:spPr/>
    </dgm:pt>
    <dgm:pt modelId="{64D44F48-1209-40C7-9F83-65DF6414D4AD}" type="pres">
      <dgm:prSet presAssocID="{E1DC8B58-A790-4D16-A250-8FF6EFEF0792}" presName="txSpace" presStyleCnt="0"/>
      <dgm:spPr/>
    </dgm:pt>
    <dgm:pt modelId="{7F5E32A6-D799-44C5-9CB4-BFE07C30A9F0}" type="pres">
      <dgm:prSet presAssocID="{E1DC8B58-A790-4D16-A250-8FF6EFEF0792}" presName="desTx" presStyleLbl="revTx" presStyleIdx="5" presStyleCnt="14">
        <dgm:presLayoutVars/>
      </dgm:prSet>
      <dgm:spPr/>
    </dgm:pt>
    <dgm:pt modelId="{CD4F91F6-DF2A-449E-8B88-936E1AAB1B56}" type="pres">
      <dgm:prSet presAssocID="{A37ED26D-1AE1-409B-899A-CA5952B25775}" presName="sibTrans" presStyleCnt="0"/>
      <dgm:spPr/>
    </dgm:pt>
    <dgm:pt modelId="{9517D66B-73C2-45DB-8F1C-7C6E63BF26C1}" type="pres">
      <dgm:prSet presAssocID="{338B6BAC-2614-45D0-B431-0D7C2E9BBBBA}" presName="compNode" presStyleCnt="0"/>
      <dgm:spPr/>
    </dgm:pt>
    <dgm:pt modelId="{421AFD5A-091D-4F63-B3FC-96F2D20D5B08}" type="pres">
      <dgm:prSet presAssocID="{338B6BAC-2614-45D0-B431-0D7C2E9BBBB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EAD19938-98D7-4A67-B4AF-D982298FB36F}" type="pres">
      <dgm:prSet presAssocID="{338B6BAC-2614-45D0-B431-0D7C2E9BBBBA}" presName="iconSpace" presStyleCnt="0"/>
      <dgm:spPr/>
    </dgm:pt>
    <dgm:pt modelId="{5685386E-2070-4382-A61C-F2EBA366A30F}" type="pres">
      <dgm:prSet presAssocID="{338B6BAC-2614-45D0-B431-0D7C2E9BBBBA}" presName="parTx" presStyleLbl="revTx" presStyleIdx="6" presStyleCnt="14">
        <dgm:presLayoutVars>
          <dgm:chMax val="0"/>
          <dgm:chPref val="0"/>
        </dgm:presLayoutVars>
      </dgm:prSet>
      <dgm:spPr/>
    </dgm:pt>
    <dgm:pt modelId="{C3D1631C-11FB-4EF3-85EE-9E35A4335CC6}" type="pres">
      <dgm:prSet presAssocID="{338B6BAC-2614-45D0-B431-0D7C2E9BBBBA}" presName="txSpace" presStyleCnt="0"/>
      <dgm:spPr/>
    </dgm:pt>
    <dgm:pt modelId="{8B3DE4D4-3C7D-4617-AA50-46A7BB4533A4}" type="pres">
      <dgm:prSet presAssocID="{338B6BAC-2614-45D0-B431-0D7C2E9BBBBA}" presName="desTx" presStyleLbl="revTx" presStyleIdx="7" presStyleCnt="14">
        <dgm:presLayoutVars/>
      </dgm:prSet>
      <dgm:spPr/>
    </dgm:pt>
    <dgm:pt modelId="{EC442B2B-2327-4F0B-BA00-AB7A9F078B78}" type="pres">
      <dgm:prSet presAssocID="{321F0B3D-76AC-4B09-9275-506576827E75}" presName="sibTrans" presStyleCnt="0"/>
      <dgm:spPr/>
    </dgm:pt>
    <dgm:pt modelId="{017639BA-CFCB-4EB9-9B01-EA2D8E9E1729}" type="pres">
      <dgm:prSet presAssocID="{258CFEC2-240F-4E24-A626-CFAB4BE9689B}" presName="compNode" presStyleCnt="0"/>
      <dgm:spPr/>
    </dgm:pt>
    <dgm:pt modelId="{7CDB78AE-5BFF-495D-9DD7-74F4212FADCF}" type="pres">
      <dgm:prSet presAssocID="{258CFEC2-240F-4E24-A626-CFAB4BE9689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EB078F14-6C28-44FC-BD30-E625C7BC3C2B}" type="pres">
      <dgm:prSet presAssocID="{258CFEC2-240F-4E24-A626-CFAB4BE9689B}" presName="iconSpace" presStyleCnt="0"/>
      <dgm:spPr/>
    </dgm:pt>
    <dgm:pt modelId="{FA52F741-71EB-42F7-9B33-21B56A4E4DEF}" type="pres">
      <dgm:prSet presAssocID="{258CFEC2-240F-4E24-A626-CFAB4BE9689B}" presName="parTx" presStyleLbl="revTx" presStyleIdx="8" presStyleCnt="14">
        <dgm:presLayoutVars>
          <dgm:chMax val="0"/>
          <dgm:chPref val="0"/>
        </dgm:presLayoutVars>
      </dgm:prSet>
      <dgm:spPr/>
    </dgm:pt>
    <dgm:pt modelId="{D6D13284-73A2-4CF2-9DA5-A065C841CD71}" type="pres">
      <dgm:prSet presAssocID="{258CFEC2-240F-4E24-A626-CFAB4BE9689B}" presName="txSpace" presStyleCnt="0"/>
      <dgm:spPr/>
    </dgm:pt>
    <dgm:pt modelId="{9D030FFE-2C91-434E-B66A-5F1A264770F6}" type="pres">
      <dgm:prSet presAssocID="{258CFEC2-240F-4E24-A626-CFAB4BE9689B}" presName="desTx" presStyleLbl="revTx" presStyleIdx="9" presStyleCnt="14">
        <dgm:presLayoutVars/>
      </dgm:prSet>
      <dgm:spPr/>
    </dgm:pt>
    <dgm:pt modelId="{51FE3A1C-2925-46CF-A6F7-34318AFF67D8}" type="pres">
      <dgm:prSet presAssocID="{9FEAF5D2-F039-4B9A-804F-2CBB27C492B6}" presName="sibTrans" presStyleCnt="0"/>
      <dgm:spPr/>
    </dgm:pt>
    <dgm:pt modelId="{56ABB8B1-15A7-4EC7-A3C3-D934F966A7C4}" type="pres">
      <dgm:prSet presAssocID="{0E6091EC-FC82-4382-B61F-BE3D21D9430A}" presName="compNode" presStyleCnt="0"/>
      <dgm:spPr/>
    </dgm:pt>
    <dgm:pt modelId="{CE6761A4-FA3B-4027-846C-1661490E147C}" type="pres">
      <dgm:prSet presAssocID="{0E6091EC-FC82-4382-B61F-BE3D21D9430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01683FC-EAFA-45E6-8814-8192D9F0E26F}" type="pres">
      <dgm:prSet presAssocID="{0E6091EC-FC82-4382-B61F-BE3D21D9430A}" presName="iconSpace" presStyleCnt="0"/>
      <dgm:spPr/>
    </dgm:pt>
    <dgm:pt modelId="{D43038B0-09F9-4EA1-83F5-40D9759A5302}" type="pres">
      <dgm:prSet presAssocID="{0E6091EC-FC82-4382-B61F-BE3D21D9430A}" presName="parTx" presStyleLbl="revTx" presStyleIdx="10" presStyleCnt="14">
        <dgm:presLayoutVars>
          <dgm:chMax val="0"/>
          <dgm:chPref val="0"/>
        </dgm:presLayoutVars>
      </dgm:prSet>
      <dgm:spPr/>
    </dgm:pt>
    <dgm:pt modelId="{573D638B-AE77-448B-A0FE-96A60A5D1641}" type="pres">
      <dgm:prSet presAssocID="{0E6091EC-FC82-4382-B61F-BE3D21D9430A}" presName="txSpace" presStyleCnt="0"/>
      <dgm:spPr/>
    </dgm:pt>
    <dgm:pt modelId="{C12228BF-FF08-4577-BED1-D7A2E0A5D32C}" type="pres">
      <dgm:prSet presAssocID="{0E6091EC-FC82-4382-B61F-BE3D21D9430A}" presName="desTx" presStyleLbl="revTx" presStyleIdx="11" presStyleCnt="14">
        <dgm:presLayoutVars/>
      </dgm:prSet>
      <dgm:spPr/>
    </dgm:pt>
    <dgm:pt modelId="{BB0D1E15-01C6-4922-A5A0-F06032CBF451}" type="pres">
      <dgm:prSet presAssocID="{D79859CA-4295-4F28-90FE-A35191B1A01D}" presName="sibTrans" presStyleCnt="0"/>
      <dgm:spPr/>
    </dgm:pt>
    <dgm:pt modelId="{27A56009-2775-4CFC-8080-505C26814D81}" type="pres">
      <dgm:prSet presAssocID="{0DF3AF84-F35C-41DB-A165-B94EAB287920}" presName="compNode" presStyleCnt="0"/>
      <dgm:spPr/>
    </dgm:pt>
    <dgm:pt modelId="{1BCC84A2-1993-4687-A366-BF948F853995}" type="pres">
      <dgm:prSet presAssocID="{0DF3AF84-F35C-41DB-A165-B94EAB28792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A69342E-07C8-4BAF-A6AD-36ED72284F53}" type="pres">
      <dgm:prSet presAssocID="{0DF3AF84-F35C-41DB-A165-B94EAB287920}" presName="iconSpace" presStyleCnt="0"/>
      <dgm:spPr/>
    </dgm:pt>
    <dgm:pt modelId="{5234F72E-BB27-4B2A-A6CA-2311FCD1D89A}" type="pres">
      <dgm:prSet presAssocID="{0DF3AF84-F35C-41DB-A165-B94EAB287920}" presName="parTx" presStyleLbl="revTx" presStyleIdx="12" presStyleCnt="14">
        <dgm:presLayoutVars>
          <dgm:chMax val="0"/>
          <dgm:chPref val="0"/>
        </dgm:presLayoutVars>
      </dgm:prSet>
      <dgm:spPr/>
    </dgm:pt>
    <dgm:pt modelId="{27692FE0-3DB8-4BD7-A559-02889861927E}" type="pres">
      <dgm:prSet presAssocID="{0DF3AF84-F35C-41DB-A165-B94EAB287920}" presName="txSpace" presStyleCnt="0"/>
      <dgm:spPr/>
    </dgm:pt>
    <dgm:pt modelId="{36B1E863-0362-4EE1-BE60-A3856C29D022}" type="pres">
      <dgm:prSet presAssocID="{0DF3AF84-F35C-41DB-A165-B94EAB287920}" presName="desTx" presStyleLbl="revTx" presStyleIdx="13" presStyleCnt="14">
        <dgm:presLayoutVars/>
      </dgm:prSet>
      <dgm:spPr/>
    </dgm:pt>
  </dgm:ptLst>
  <dgm:cxnLst>
    <dgm:cxn modelId="{5D35C500-DC79-4843-9CB0-5F33F22537C9}" srcId="{4BC16783-1FBF-4C92-91FC-B6A4A7EF6382}" destId="{69B22A61-0964-4AB8-8A0F-159BB99E73DD}" srcOrd="1" destOrd="0" parTransId="{66EB2EE8-ACA4-404E-85DF-4A64DBE97615}" sibTransId="{02F295FC-F620-4F5B-8D5C-D0A1413A398D}"/>
    <dgm:cxn modelId="{0EB0DE00-2F53-43C3-B9BB-30DDC86DB1BD}" srcId="{4BC16783-1FBF-4C92-91FC-B6A4A7EF6382}" destId="{258CFEC2-240F-4E24-A626-CFAB4BE9689B}" srcOrd="4" destOrd="0" parTransId="{1BA92AE8-5172-47D9-B35B-52FF9B05273C}" sibTransId="{9FEAF5D2-F039-4B9A-804F-2CBB27C492B6}"/>
    <dgm:cxn modelId="{1214140E-DB8B-4D7B-B8A3-656A8737B0D7}" type="presOf" srcId="{338B6BAC-2614-45D0-B431-0D7C2E9BBBBA}" destId="{5685386E-2070-4382-A61C-F2EBA366A30F}" srcOrd="0" destOrd="0" presId="urn:microsoft.com/office/officeart/2018/5/layout/CenteredIconLabelDescriptionList"/>
    <dgm:cxn modelId="{581F041B-C5FB-4A31-A097-D319CFA71ECA}" type="presOf" srcId="{0E6091EC-FC82-4382-B61F-BE3D21D9430A}" destId="{D43038B0-09F9-4EA1-83F5-40D9759A5302}" srcOrd="0" destOrd="0" presId="urn:microsoft.com/office/officeart/2018/5/layout/CenteredIconLabelDescriptionList"/>
    <dgm:cxn modelId="{DCEE4537-2244-44C3-85B9-C7EC317FB0B6}" type="presOf" srcId="{4BC16783-1FBF-4C92-91FC-B6A4A7EF6382}" destId="{993CD503-1808-452F-B9D8-D72C4FF44E08}" srcOrd="0" destOrd="0" presId="urn:microsoft.com/office/officeart/2018/5/layout/CenteredIconLabelDescriptionList"/>
    <dgm:cxn modelId="{9553EA38-5A42-48B1-AD33-315BD6B24EC1}" srcId="{4BC16783-1FBF-4C92-91FC-B6A4A7EF6382}" destId="{338B6BAC-2614-45D0-B431-0D7C2E9BBBBA}" srcOrd="3" destOrd="0" parTransId="{E0DAD938-65B4-4EB0-91AB-973724BD0367}" sibTransId="{321F0B3D-76AC-4B09-9275-506576827E75}"/>
    <dgm:cxn modelId="{F1BF455C-BA44-49B4-8232-4673D511B4DA}" type="presOf" srcId="{258CFEC2-240F-4E24-A626-CFAB4BE9689B}" destId="{FA52F741-71EB-42F7-9B33-21B56A4E4DEF}" srcOrd="0" destOrd="0" presId="urn:microsoft.com/office/officeart/2018/5/layout/CenteredIconLabelDescriptionList"/>
    <dgm:cxn modelId="{83E9D667-B147-4328-9393-7D1A273AF0F6}" srcId="{4BC16783-1FBF-4C92-91FC-B6A4A7EF6382}" destId="{0DF3AF84-F35C-41DB-A165-B94EAB287920}" srcOrd="6" destOrd="0" parTransId="{302D3425-B87C-41A1-878E-8386975BE19F}" sibTransId="{957E2E61-4BD5-46E5-A37C-E581B4BB09B3}"/>
    <dgm:cxn modelId="{3F25DE67-0E21-4A09-9CCB-6BC10CC74999}" type="presOf" srcId="{E1DC8B58-A790-4D16-A250-8FF6EFEF0792}" destId="{76712183-F8AB-499C-9D0C-CFF81455E5F2}" srcOrd="0" destOrd="0" presId="urn:microsoft.com/office/officeart/2018/5/layout/CenteredIconLabelDescriptionList"/>
    <dgm:cxn modelId="{851CC24E-227F-4A5E-87F4-B659A7833F84}" srcId="{4BC16783-1FBF-4C92-91FC-B6A4A7EF6382}" destId="{E1DC8B58-A790-4D16-A250-8FF6EFEF0792}" srcOrd="2" destOrd="0" parTransId="{D4DBE7F0-70D9-4441-AC13-124CDC0E007D}" sibTransId="{A37ED26D-1AE1-409B-899A-CA5952B25775}"/>
    <dgm:cxn modelId="{D7705C4F-B541-4C3D-8D1D-48E98CC5DA44}" type="presOf" srcId="{50401BF9-2553-413D-9350-4AA99368301E}" destId="{A132993F-0481-4281-B6A8-44B417B81C96}" srcOrd="0" destOrd="0" presId="urn:microsoft.com/office/officeart/2018/5/layout/CenteredIconLabelDescriptionList"/>
    <dgm:cxn modelId="{86BE479A-EE2D-4D4E-9EBA-C5E8030FE184}" type="presOf" srcId="{69B22A61-0964-4AB8-8A0F-159BB99E73DD}" destId="{22D7099B-CE19-4AB3-8FA7-15DB354C215A}" srcOrd="0" destOrd="0" presId="urn:microsoft.com/office/officeart/2018/5/layout/CenteredIconLabelDescriptionList"/>
    <dgm:cxn modelId="{0920A3B5-8131-436C-84EA-B48D338D7196}" srcId="{4BC16783-1FBF-4C92-91FC-B6A4A7EF6382}" destId="{50401BF9-2553-413D-9350-4AA99368301E}" srcOrd="0" destOrd="0" parTransId="{5860B84A-942D-4425-8428-25A5E708B1FE}" sibTransId="{B0F6DE16-D1A7-469F-A64D-7665B410FD3A}"/>
    <dgm:cxn modelId="{DA2F9ACC-5733-46C1-A957-EB556AD5FCE7}" srcId="{4BC16783-1FBF-4C92-91FC-B6A4A7EF6382}" destId="{0E6091EC-FC82-4382-B61F-BE3D21D9430A}" srcOrd="5" destOrd="0" parTransId="{87002860-6D07-4A4B-86A3-6EA4DBDBF039}" sibTransId="{D79859CA-4295-4F28-90FE-A35191B1A01D}"/>
    <dgm:cxn modelId="{CCD0E8DF-2E1A-40E4-B99C-45240121DC26}" type="presOf" srcId="{0DF3AF84-F35C-41DB-A165-B94EAB287920}" destId="{5234F72E-BB27-4B2A-A6CA-2311FCD1D89A}" srcOrd="0" destOrd="0" presId="urn:microsoft.com/office/officeart/2018/5/layout/CenteredIconLabelDescriptionList"/>
    <dgm:cxn modelId="{C9370819-3276-4FB3-8BFA-53A0AB6C6416}" type="presParOf" srcId="{993CD503-1808-452F-B9D8-D72C4FF44E08}" destId="{43AAAE25-AAC3-417C-8C5F-32435842307B}" srcOrd="0" destOrd="0" presId="urn:microsoft.com/office/officeart/2018/5/layout/CenteredIconLabelDescriptionList"/>
    <dgm:cxn modelId="{8AD4E390-1192-4340-8FD0-9F67F55BACDB}" type="presParOf" srcId="{43AAAE25-AAC3-417C-8C5F-32435842307B}" destId="{7A33326D-FB55-4A6A-8598-0D3CAD0BAE50}" srcOrd="0" destOrd="0" presId="urn:microsoft.com/office/officeart/2018/5/layout/CenteredIconLabelDescriptionList"/>
    <dgm:cxn modelId="{6E88953D-6EA2-4419-B07E-326ECEDB8FB8}" type="presParOf" srcId="{43AAAE25-AAC3-417C-8C5F-32435842307B}" destId="{12E2BB7A-CB96-4CBE-A849-201A59B8696C}" srcOrd="1" destOrd="0" presId="urn:microsoft.com/office/officeart/2018/5/layout/CenteredIconLabelDescriptionList"/>
    <dgm:cxn modelId="{166C2FDD-9243-4B7A-9DF1-01A39467F355}" type="presParOf" srcId="{43AAAE25-AAC3-417C-8C5F-32435842307B}" destId="{A132993F-0481-4281-B6A8-44B417B81C96}" srcOrd="2" destOrd="0" presId="urn:microsoft.com/office/officeart/2018/5/layout/CenteredIconLabelDescriptionList"/>
    <dgm:cxn modelId="{DDB93909-2044-40FE-A895-AED801A44BFD}" type="presParOf" srcId="{43AAAE25-AAC3-417C-8C5F-32435842307B}" destId="{7D28C2CC-8ABF-4237-BE2B-419BFF0B5193}" srcOrd="3" destOrd="0" presId="urn:microsoft.com/office/officeart/2018/5/layout/CenteredIconLabelDescriptionList"/>
    <dgm:cxn modelId="{F9B4BD42-32AE-4DFF-93BC-81183122FBE4}" type="presParOf" srcId="{43AAAE25-AAC3-417C-8C5F-32435842307B}" destId="{34A2AC4F-40FD-411C-9C3C-9B9AA9B12106}" srcOrd="4" destOrd="0" presId="urn:microsoft.com/office/officeart/2018/5/layout/CenteredIconLabelDescriptionList"/>
    <dgm:cxn modelId="{333DE778-C6E6-49CB-A05B-7CCB61B0281B}" type="presParOf" srcId="{993CD503-1808-452F-B9D8-D72C4FF44E08}" destId="{1C2BA9FF-9241-44E4-91E9-E92FC914CA37}" srcOrd="1" destOrd="0" presId="urn:microsoft.com/office/officeart/2018/5/layout/CenteredIconLabelDescriptionList"/>
    <dgm:cxn modelId="{3031C6B5-C6F3-4705-B349-4E0C2D11F085}" type="presParOf" srcId="{993CD503-1808-452F-B9D8-D72C4FF44E08}" destId="{E4FA3D51-8C45-4940-B80D-3F3674F9C440}" srcOrd="2" destOrd="0" presId="urn:microsoft.com/office/officeart/2018/5/layout/CenteredIconLabelDescriptionList"/>
    <dgm:cxn modelId="{E43E1D7D-3B7D-4698-B5BF-297454E7C3E2}" type="presParOf" srcId="{E4FA3D51-8C45-4940-B80D-3F3674F9C440}" destId="{74870922-D4AD-46DD-9BCE-F21D97A76613}" srcOrd="0" destOrd="0" presId="urn:microsoft.com/office/officeart/2018/5/layout/CenteredIconLabelDescriptionList"/>
    <dgm:cxn modelId="{4370815C-C06E-4C6E-9E75-E6C3E5112C03}" type="presParOf" srcId="{E4FA3D51-8C45-4940-B80D-3F3674F9C440}" destId="{D6177369-38FD-4866-A9F5-40E81E1AEC0E}" srcOrd="1" destOrd="0" presId="urn:microsoft.com/office/officeart/2018/5/layout/CenteredIconLabelDescriptionList"/>
    <dgm:cxn modelId="{D5D42BF9-BBF7-45DD-B801-C1A3E991F0BB}" type="presParOf" srcId="{E4FA3D51-8C45-4940-B80D-3F3674F9C440}" destId="{22D7099B-CE19-4AB3-8FA7-15DB354C215A}" srcOrd="2" destOrd="0" presId="urn:microsoft.com/office/officeart/2018/5/layout/CenteredIconLabelDescriptionList"/>
    <dgm:cxn modelId="{63C06551-2EE1-4504-8A9B-452E1CC68965}" type="presParOf" srcId="{E4FA3D51-8C45-4940-B80D-3F3674F9C440}" destId="{90261FE0-EB1A-4E41-A942-76F5E83E75FB}" srcOrd="3" destOrd="0" presId="urn:microsoft.com/office/officeart/2018/5/layout/CenteredIconLabelDescriptionList"/>
    <dgm:cxn modelId="{6E3FE0BE-179A-45D3-BDEB-4B1B51046D6E}" type="presParOf" srcId="{E4FA3D51-8C45-4940-B80D-3F3674F9C440}" destId="{75263B64-06DC-41C1-A9FD-5F5072470024}" srcOrd="4" destOrd="0" presId="urn:microsoft.com/office/officeart/2018/5/layout/CenteredIconLabelDescriptionList"/>
    <dgm:cxn modelId="{5F9CF3C7-106C-4464-9311-1C09EB25E3F7}" type="presParOf" srcId="{993CD503-1808-452F-B9D8-D72C4FF44E08}" destId="{A2B2D13C-E21D-4AA0-A743-280FE173C7C4}" srcOrd="3" destOrd="0" presId="urn:microsoft.com/office/officeart/2018/5/layout/CenteredIconLabelDescriptionList"/>
    <dgm:cxn modelId="{F531BE1A-5403-4F46-8ED0-90D8E98D91D7}" type="presParOf" srcId="{993CD503-1808-452F-B9D8-D72C4FF44E08}" destId="{E401DAFB-2825-45D9-9F36-8DC247623CDA}" srcOrd="4" destOrd="0" presId="urn:microsoft.com/office/officeart/2018/5/layout/CenteredIconLabelDescriptionList"/>
    <dgm:cxn modelId="{02624D83-626E-47C7-8095-AFE4F272ED3B}" type="presParOf" srcId="{E401DAFB-2825-45D9-9F36-8DC247623CDA}" destId="{4ED35EDF-B876-4966-8F20-C87C2C868277}" srcOrd="0" destOrd="0" presId="urn:microsoft.com/office/officeart/2018/5/layout/CenteredIconLabelDescriptionList"/>
    <dgm:cxn modelId="{9D381514-A29E-49DE-BB46-CADF498F2A6C}" type="presParOf" srcId="{E401DAFB-2825-45D9-9F36-8DC247623CDA}" destId="{31FB7C5E-3EAA-4346-9EB8-1C3746735AB9}" srcOrd="1" destOrd="0" presId="urn:microsoft.com/office/officeart/2018/5/layout/CenteredIconLabelDescriptionList"/>
    <dgm:cxn modelId="{0C6AF241-5923-4129-856A-6143BFA6C9CB}" type="presParOf" srcId="{E401DAFB-2825-45D9-9F36-8DC247623CDA}" destId="{76712183-F8AB-499C-9D0C-CFF81455E5F2}" srcOrd="2" destOrd="0" presId="urn:microsoft.com/office/officeart/2018/5/layout/CenteredIconLabelDescriptionList"/>
    <dgm:cxn modelId="{5305F9B4-EBD8-49D1-BF13-D8389E5C044D}" type="presParOf" srcId="{E401DAFB-2825-45D9-9F36-8DC247623CDA}" destId="{64D44F48-1209-40C7-9F83-65DF6414D4AD}" srcOrd="3" destOrd="0" presId="urn:microsoft.com/office/officeart/2018/5/layout/CenteredIconLabelDescriptionList"/>
    <dgm:cxn modelId="{3C51F59E-3219-4C6A-A1BF-41932EF8ABB1}" type="presParOf" srcId="{E401DAFB-2825-45D9-9F36-8DC247623CDA}" destId="{7F5E32A6-D799-44C5-9CB4-BFE07C30A9F0}" srcOrd="4" destOrd="0" presId="urn:microsoft.com/office/officeart/2018/5/layout/CenteredIconLabelDescriptionList"/>
    <dgm:cxn modelId="{C16729A3-4346-404C-A05F-AB28BB0D6018}" type="presParOf" srcId="{993CD503-1808-452F-B9D8-D72C4FF44E08}" destId="{CD4F91F6-DF2A-449E-8B88-936E1AAB1B56}" srcOrd="5" destOrd="0" presId="urn:microsoft.com/office/officeart/2018/5/layout/CenteredIconLabelDescriptionList"/>
    <dgm:cxn modelId="{832D0CD2-9B9C-433E-BFA8-108D758F2D78}" type="presParOf" srcId="{993CD503-1808-452F-B9D8-D72C4FF44E08}" destId="{9517D66B-73C2-45DB-8F1C-7C6E63BF26C1}" srcOrd="6" destOrd="0" presId="urn:microsoft.com/office/officeart/2018/5/layout/CenteredIconLabelDescriptionList"/>
    <dgm:cxn modelId="{32988F58-F4E6-4C2D-BA57-29CD03E9DB75}" type="presParOf" srcId="{9517D66B-73C2-45DB-8F1C-7C6E63BF26C1}" destId="{421AFD5A-091D-4F63-B3FC-96F2D20D5B08}" srcOrd="0" destOrd="0" presId="urn:microsoft.com/office/officeart/2018/5/layout/CenteredIconLabelDescriptionList"/>
    <dgm:cxn modelId="{4E39DB80-6359-45B0-97AE-B87A499D9BB4}" type="presParOf" srcId="{9517D66B-73C2-45DB-8F1C-7C6E63BF26C1}" destId="{EAD19938-98D7-4A67-B4AF-D982298FB36F}" srcOrd="1" destOrd="0" presId="urn:microsoft.com/office/officeart/2018/5/layout/CenteredIconLabelDescriptionList"/>
    <dgm:cxn modelId="{FD9DDFAA-10AE-4F11-A631-88EAED94BA99}" type="presParOf" srcId="{9517D66B-73C2-45DB-8F1C-7C6E63BF26C1}" destId="{5685386E-2070-4382-A61C-F2EBA366A30F}" srcOrd="2" destOrd="0" presId="urn:microsoft.com/office/officeart/2018/5/layout/CenteredIconLabelDescriptionList"/>
    <dgm:cxn modelId="{011C3EAA-6D49-45E0-816F-62E30FC9E1D0}" type="presParOf" srcId="{9517D66B-73C2-45DB-8F1C-7C6E63BF26C1}" destId="{C3D1631C-11FB-4EF3-85EE-9E35A4335CC6}" srcOrd="3" destOrd="0" presId="urn:microsoft.com/office/officeart/2018/5/layout/CenteredIconLabelDescriptionList"/>
    <dgm:cxn modelId="{E5E50FEA-FBD7-4A2F-AD63-0AE08C498142}" type="presParOf" srcId="{9517D66B-73C2-45DB-8F1C-7C6E63BF26C1}" destId="{8B3DE4D4-3C7D-4617-AA50-46A7BB4533A4}" srcOrd="4" destOrd="0" presId="urn:microsoft.com/office/officeart/2018/5/layout/CenteredIconLabelDescriptionList"/>
    <dgm:cxn modelId="{7EC0769F-AF75-4394-ADBB-686A74BA6125}" type="presParOf" srcId="{993CD503-1808-452F-B9D8-D72C4FF44E08}" destId="{EC442B2B-2327-4F0B-BA00-AB7A9F078B78}" srcOrd="7" destOrd="0" presId="urn:microsoft.com/office/officeart/2018/5/layout/CenteredIconLabelDescriptionList"/>
    <dgm:cxn modelId="{FAF37E6A-210D-4DEC-A45E-6CFF7F7D6A1B}" type="presParOf" srcId="{993CD503-1808-452F-B9D8-D72C4FF44E08}" destId="{017639BA-CFCB-4EB9-9B01-EA2D8E9E1729}" srcOrd="8" destOrd="0" presId="urn:microsoft.com/office/officeart/2018/5/layout/CenteredIconLabelDescriptionList"/>
    <dgm:cxn modelId="{5CA4EAEE-C577-4CFD-A58E-BE8F221FB2F7}" type="presParOf" srcId="{017639BA-CFCB-4EB9-9B01-EA2D8E9E1729}" destId="{7CDB78AE-5BFF-495D-9DD7-74F4212FADCF}" srcOrd="0" destOrd="0" presId="urn:microsoft.com/office/officeart/2018/5/layout/CenteredIconLabelDescriptionList"/>
    <dgm:cxn modelId="{06442425-E6C8-47F3-8F36-9B9028D8BF19}" type="presParOf" srcId="{017639BA-CFCB-4EB9-9B01-EA2D8E9E1729}" destId="{EB078F14-6C28-44FC-BD30-E625C7BC3C2B}" srcOrd="1" destOrd="0" presId="urn:microsoft.com/office/officeart/2018/5/layout/CenteredIconLabelDescriptionList"/>
    <dgm:cxn modelId="{B093D1A4-5E70-4E9F-96B9-7498DC5C34F8}" type="presParOf" srcId="{017639BA-CFCB-4EB9-9B01-EA2D8E9E1729}" destId="{FA52F741-71EB-42F7-9B33-21B56A4E4DEF}" srcOrd="2" destOrd="0" presId="urn:microsoft.com/office/officeart/2018/5/layout/CenteredIconLabelDescriptionList"/>
    <dgm:cxn modelId="{FDA2F65F-2C3E-4354-9530-338FA78AD2FE}" type="presParOf" srcId="{017639BA-CFCB-4EB9-9B01-EA2D8E9E1729}" destId="{D6D13284-73A2-4CF2-9DA5-A065C841CD71}" srcOrd="3" destOrd="0" presId="urn:microsoft.com/office/officeart/2018/5/layout/CenteredIconLabelDescriptionList"/>
    <dgm:cxn modelId="{7E0878BB-B8B8-490F-81BD-B995713B2682}" type="presParOf" srcId="{017639BA-CFCB-4EB9-9B01-EA2D8E9E1729}" destId="{9D030FFE-2C91-434E-B66A-5F1A264770F6}" srcOrd="4" destOrd="0" presId="urn:microsoft.com/office/officeart/2018/5/layout/CenteredIconLabelDescriptionList"/>
    <dgm:cxn modelId="{AA2D1053-F1D2-408E-8A5E-0ADBAE57AAF2}" type="presParOf" srcId="{993CD503-1808-452F-B9D8-D72C4FF44E08}" destId="{51FE3A1C-2925-46CF-A6F7-34318AFF67D8}" srcOrd="9" destOrd="0" presId="urn:microsoft.com/office/officeart/2018/5/layout/CenteredIconLabelDescriptionList"/>
    <dgm:cxn modelId="{DD203D10-2AA0-435C-9ED7-0EEC228687CE}" type="presParOf" srcId="{993CD503-1808-452F-B9D8-D72C4FF44E08}" destId="{56ABB8B1-15A7-4EC7-A3C3-D934F966A7C4}" srcOrd="10" destOrd="0" presId="urn:microsoft.com/office/officeart/2018/5/layout/CenteredIconLabelDescriptionList"/>
    <dgm:cxn modelId="{021EBA96-38EF-4943-9D11-45D70FBE03E1}" type="presParOf" srcId="{56ABB8B1-15A7-4EC7-A3C3-D934F966A7C4}" destId="{CE6761A4-FA3B-4027-846C-1661490E147C}" srcOrd="0" destOrd="0" presId="urn:microsoft.com/office/officeart/2018/5/layout/CenteredIconLabelDescriptionList"/>
    <dgm:cxn modelId="{991286A4-86FC-425C-88BC-A613D7F9B837}" type="presParOf" srcId="{56ABB8B1-15A7-4EC7-A3C3-D934F966A7C4}" destId="{501683FC-EAFA-45E6-8814-8192D9F0E26F}" srcOrd="1" destOrd="0" presId="urn:microsoft.com/office/officeart/2018/5/layout/CenteredIconLabelDescriptionList"/>
    <dgm:cxn modelId="{CCE3ED5F-3274-4E1C-B60F-6CDCC6938796}" type="presParOf" srcId="{56ABB8B1-15A7-4EC7-A3C3-D934F966A7C4}" destId="{D43038B0-09F9-4EA1-83F5-40D9759A5302}" srcOrd="2" destOrd="0" presId="urn:microsoft.com/office/officeart/2018/5/layout/CenteredIconLabelDescriptionList"/>
    <dgm:cxn modelId="{C1F6D733-29D8-4507-8773-654DF60E8345}" type="presParOf" srcId="{56ABB8B1-15A7-4EC7-A3C3-D934F966A7C4}" destId="{573D638B-AE77-448B-A0FE-96A60A5D1641}" srcOrd="3" destOrd="0" presId="urn:microsoft.com/office/officeart/2018/5/layout/CenteredIconLabelDescriptionList"/>
    <dgm:cxn modelId="{B07057B4-A0B9-4F2B-8889-1991CE699D4E}" type="presParOf" srcId="{56ABB8B1-15A7-4EC7-A3C3-D934F966A7C4}" destId="{C12228BF-FF08-4577-BED1-D7A2E0A5D32C}" srcOrd="4" destOrd="0" presId="urn:microsoft.com/office/officeart/2018/5/layout/CenteredIconLabelDescriptionList"/>
    <dgm:cxn modelId="{A018F0BE-571D-4AAA-B430-1E155279CFD5}" type="presParOf" srcId="{993CD503-1808-452F-B9D8-D72C4FF44E08}" destId="{BB0D1E15-01C6-4922-A5A0-F06032CBF451}" srcOrd="11" destOrd="0" presId="urn:microsoft.com/office/officeart/2018/5/layout/CenteredIconLabelDescriptionList"/>
    <dgm:cxn modelId="{3851BD07-389F-473E-8FDC-52214D7E3DE5}" type="presParOf" srcId="{993CD503-1808-452F-B9D8-D72C4FF44E08}" destId="{27A56009-2775-4CFC-8080-505C26814D81}" srcOrd="12" destOrd="0" presId="urn:microsoft.com/office/officeart/2018/5/layout/CenteredIconLabelDescriptionList"/>
    <dgm:cxn modelId="{1517C7BC-DB69-4F2F-88AC-25A65A26B035}" type="presParOf" srcId="{27A56009-2775-4CFC-8080-505C26814D81}" destId="{1BCC84A2-1993-4687-A366-BF948F853995}" srcOrd="0" destOrd="0" presId="urn:microsoft.com/office/officeart/2018/5/layout/CenteredIconLabelDescriptionList"/>
    <dgm:cxn modelId="{6E50F250-E45C-44E7-BA9E-00563716645F}" type="presParOf" srcId="{27A56009-2775-4CFC-8080-505C26814D81}" destId="{FA69342E-07C8-4BAF-A6AD-36ED72284F53}" srcOrd="1" destOrd="0" presId="urn:microsoft.com/office/officeart/2018/5/layout/CenteredIconLabelDescriptionList"/>
    <dgm:cxn modelId="{960978BF-FB87-40BE-9806-28037FED9CD3}" type="presParOf" srcId="{27A56009-2775-4CFC-8080-505C26814D81}" destId="{5234F72E-BB27-4B2A-A6CA-2311FCD1D89A}" srcOrd="2" destOrd="0" presId="urn:microsoft.com/office/officeart/2018/5/layout/CenteredIconLabelDescriptionList"/>
    <dgm:cxn modelId="{4B3D0A38-EE5B-4877-865B-D35E5BD23395}" type="presParOf" srcId="{27A56009-2775-4CFC-8080-505C26814D81}" destId="{27692FE0-3DB8-4BD7-A559-02889861927E}" srcOrd="3" destOrd="0" presId="urn:microsoft.com/office/officeart/2018/5/layout/CenteredIconLabelDescriptionList"/>
    <dgm:cxn modelId="{9F9DC8FE-53FB-4BAA-99A7-2DC3CA8097AD}" type="presParOf" srcId="{27A56009-2775-4CFC-8080-505C26814D81}" destId="{36B1E863-0362-4EE1-BE60-A3856C29D0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DE185-C281-4006-A4FB-AB0517D531C2}">
      <dsp:nvSpPr>
        <dsp:cNvPr id="0" name=""/>
        <dsp:cNvSpPr/>
      </dsp:nvSpPr>
      <dsp:spPr>
        <a:xfrm>
          <a:off x="1911" y="143765"/>
          <a:ext cx="3707386" cy="918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>
              <a:latin typeface="Times New Roman"/>
              <a:cs typeface="Times New Roman"/>
            </a:rPr>
            <a:t>Problem Overview</a:t>
          </a:r>
          <a:r>
            <a:rPr lang="en-US" sz="1700" kern="1200">
              <a:latin typeface="Times New Roman"/>
              <a:cs typeface="Times New Roman"/>
            </a:rPr>
            <a:t>:</a:t>
          </a:r>
        </a:p>
      </dsp:txBody>
      <dsp:txXfrm>
        <a:off x="460911" y="143765"/>
        <a:ext cx="2789386" cy="918000"/>
      </dsp:txXfrm>
    </dsp:sp>
    <dsp:sp modelId="{1EFB6761-669D-47A2-8F4C-7480A711EEAA}">
      <dsp:nvSpPr>
        <dsp:cNvPr id="0" name=""/>
        <dsp:cNvSpPr/>
      </dsp:nvSpPr>
      <dsp:spPr>
        <a:xfrm>
          <a:off x="1911" y="1176515"/>
          <a:ext cx="2965909" cy="310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Credit card fraud detection requires quick and accurate identification of fraudulent transactions.</a:t>
          </a:r>
        </a:p>
      </dsp:txBody>
      <dsp:txXfrm>
        <a:off x="1911" y="1176515"/>
        <a:ext cx="2965909" cy="3107812"/>
      </dsp:txXfrm>
    </dsp:sp>
    <dsp:sp modelId="{2608AD78-81A0-4C49-BB80-BAC9337F9168}">
      <dsp:nvSpPr>
        <dsp:cNvPr id="0" name=""/>
        <dsp:cNvSpPr/>
      </dsp:nvSpPr>
      <dsp:spPr>
        <a:xfrm>
          <a:off x="3493297" y="143765"/>
          <a:ext cx="3707386" cy="918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>
              <a:latin typeface="Times New Roman"/>
              <a:cs typeface="Times New Roman"/>
            </a:rPr>
            <a:t>Current Limitations</a:t>
          </a:r>
          <a:r>
            <a:rPr lang="en-US" sz="1700" kern="1200">
              <a:latin typeface="Times New Roman"/>
              <a:cs typeface="Times New Roman"/>
            </a:rPr>
            <a:t>:</a:t>
          </a:r>
        </a:p>
      </dsp:txBody>
      <dsp:txXfrm>
        <a:off x="3952297" y="143765"/>
        <a:ext cx="2789386" cy="918000"/>
      </dsp:txXfrm>
    </dsp:sp>
    <dsp:sp modelId="{2194A9F6-675E-446C-B6EF-63F54A9CFA82}">
      <dsp:nvSpPr>
        <dsp:cNvPr id="0" name=""/>
        <dsp:cNvSpPr/>
      </dsp:nvSpPr>
      <dsp:spPr>
        <a:xfrm>
          <a:off x="3493297" y="1176515"/>
          <a:ext cx="2965909" cy="310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Times New Roman"/>
              <a:cs typeface="Times New Roman"/>
            </a:rPr>
            <a:t>False Positives: </a:t>
          </a:r>
          <a:r>
            <a:rPr lang="en-US" sz="1700" kern="1200" dirty="0">
              <a:latin typeface="Times New Roman"/>
              <a:cs typeface="Times New Roman"/>
            </a:rPr>
            <a:t>Systems produce unnecessary alerts, costing time and money.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Delayed Detection</a:t>
          </a:r>
          <a:r>
            <a:rPr lang="en-US" sz="1700" kern="1200">
              <a:latin typeface="Times New Roman"/>
              <a:cs typeface="Times New Roman"/>
            </a:rPr>
            <a:t>: Fraudulent transactions can go unnoticed for too long.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Scalability Issues</a:t>
          </a:r>
          <a:r>
            <a:rPr lang="en-US" sz="1700" kern="1200">
              <a:latin typeface="Times New Roman"/>
              <a:cs typeface="Times New Roman"/>
            </a:rPr>
            <a:t>: Traditional methods struggle with increasing transaction volumes.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Difficulty with Complex Fraud Patterns:</a:t>
          </a:r>
          <a:r>
            <a:rPr lang="en-US" sz="1700" kern="1200">
              <a:latin typeface="Times New Roman"/>
              <a:cs typeface="Times New Roman"/>
            </a:rPr>
            <a:t> Systems lag behind evolving fraud tactics.</a:t>
          </a:r>
        </a:p>
      </dsp:txBody>
      <dsp:txXfrm>
        <a:off x="3493297" y="1176515"/>
        <a:ext cx="2965909" cy="3107812"/>
      </dsp:txXfrm>
    </dsp:sp>
    <dsp:sp modelId="{945CC139-9CAB-4577-AE6D-AA49A35A45A6}">
      <dsp:nvSpPr>
        <dsp:cNvPr id="0" name=""/>
        <dsp:cNvSpPr/>
      </dsp:nvSpPr>
      <dsp:spPr>
        <a:xfrm>
          <a:off x="6984684" y="143765"/>
          <a:ext cx="3707386" cy="918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>
              <a:latin typeface="Times New Roman"/>
              <a:cs typeface="Times New Roman"/>
            </a:rPr>
            <a:t>Proposed Solution &amp; Objectives</a:t>
          </a:r>
          <a:r>
            <a:rPr lang="en-US" sz="1700" kern="1200">
              <a:latin typeface="Times New Roman"/>
              <a:cs typeface="Times New Roman"/>
            </a:rPr>
            <a:t>:</a:t>
          </a:r>
        </a:p>
      </dsp:txBody>
      <dsp:txXfrm>
        <a:off x="7443684" y="143765"/>
        <a:ext cx="2789386" cy="918000"/>
      </dsp:txXfrm>
    </dsp:sp>
    <dsp:sp modelId="{2DC5BDB2-A7DB-49F3-9E84-8063954E2E78}">
      <dsp:nvSpPr>
        <dsp:cNvPr id="0" name=""/>
        <dsp:cNvSpPr/>
      </dsp:nvSpPr>
      <dsp:spPr>
        <a:xfrm>
          <a:off x="6984684" y="1176515"/>
          <a:ext cx="2965909" cy="310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Develop an advanced fraud detection system using machine learning.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Implement real-time monitoring to swiftly identify and prevent fraud.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Improve scalability and efficiency to handle high transaction volumes.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Regularly update the system to adapt to changing fraud trends.</a:t>
          </a:r>
        </a:p>
      </dsp:txBody>
      <dsp:txXfrm>
        <a:off x="6984684" y="1176515"/>
        <a:ext cx="2965909" cy="3107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B8C40-DE3F-4BB6-BEB4-3D62DAA74E6C}">
      <dsp:nvSpPr>
        <dsp:cNvPr id="0" name=""/>
        <dsp:cNvSpPr/>
      </dsp:nvSpPr>
      <dsp:spPr>
        <a:xfrm>
          <a:off x="1963800" y="51634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1928A-D9B0-4F81-9300-E31C66FC99D8}">
      <dsp:nvSpPr>
        <dsp:cNvPr id="0" name=""/>
        <dsp:cNvSpPr/>
      </dsp:nvSpPr>
      <dsp:spPr>
        <a:xfrm>
          <a:off x="559800" y="21713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/>
            <a:t>Utilization of Advanced Technologies</a:t>
          </a:r>
          <a:r>
            <a:rPr lang="en-US" sz="2300" kern="1200"/>
            <a:t>:</a:t>
          </a:r>
        </a:p>
      </dsp:txBody>
      <dsp:txXfrm>
        <a:off x="559800" y="2171310"/>
        <a:ext cx="4320000" cy="648000"/>
      </dsp:txXfrm>
    </dsp:sp>
    <dsp:sp modelId="{704B283D-BFC9-4694-84F9-229AD77D3B09}">
      <dsp:nvSpPr>
        <dsp:cNvPr id="0" name=""/>
        <dsp:cNvSpPr/>
      </dsp:nvSpPr>
      <dsp:spPr>
        <a:xfrm>
          <a:off x="559800" y="2885807"/>
          <a:ext cx="4320000" cy="95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employ AI, ML, and data analytics to develop sophisticated fraud detection algorithms, surpassing traditional methods.</a:t>
          </a:r>
        </a:p>
      </dsp:txBody>
      <dsp:txXfrm>
        <a:off x="559800" y="2885807"/>
        <a:ext cx="4320000" cy="955374"/>
      </dsp:txXfrm>
    </dsp:sp>
    <dsp:sp modelId="{CF58CCF9-5FD2-4CC4-97D6-DEAA7FC9FCCA}">
      <dsp:nvSpPr>
        <dsp:cNvPr id="0" name=""/>
        <dsp:cNvSpPr/>
      </dsp:nvSpPr>
      <dsp:spPr>
        <a:xfrm>
          <a:off x="7039800" y="51634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D6D9B-1B07-4CE8-9D22-FA576C90341D}">
      <dsp:nvSpPr>
        <dsp:cNvPr id="0" name=""/>
        <dsp:cNvSpPr/>
      </dsp:nvSpPr>
      <dsp:spPr>
        <a:xfrm>
          <a:off x="5635800" y="21713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/>
            <a:t>User-Friendly Interface and Transparency</a:t>
          </a:r>
          <a:r>
            <a:rPr lang="en-US" sz="2300" kern="1200"/>
            <a:t>:</a:t>
          </a:r>
        </a:p>
      </dsp:txBody>
      <dsp:txXfrm>
        <a:off x="5635800" y="2171310"/>
        <a:ext cx="4320000" cy="648000"/>
      </dsp:txXfrm>
    </dsp:sp>
    <dsp:sp modelId="{4D1CF51E-2F83-422F-8AA5-6C2DAA033BC3}">
      <dsp:nvSpPr>
        <dsp:cNvPr id="0" name=""/>
        <dsp:cNvSpPr/>
      </dsp:nvSpPr>
      <dsp:spPr>
        <a:xfrm>
          <a:off x="5635800" y="2885807"/>
          <a:ext cx="4320000" cy="95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system prioritizes user experience with intuitive interfaces and transparent insights into the fraud detection process, fostering trust and understanding among stakeholders.</a:t>
          </a:r>
        </a:p>
      </dsp:txBody>
      <dsp:txXfrm>
        <a:off x="5635800" y="2885807"/>
        <a:ext cx="4320000" cy="955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3326D-FB55-4A6A-8598-0D3CAD0BAE50}">
      <dsp:nvSpPr>
        <dsp:cNvPr id="0" name=""/>
        <dsp:cNvSpPr/>
      </dsp:nvSpPr>
      <dsp:spPr>
        <a:xfrm>
          <a:off x="431416" y="710877"/>
          <a:ext cx="456549" cy="4565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2993F-0481-4281-B6A8-44B417B81C96}">
      <dsp:nvSpPr>
        <dsp:cNvPr id="0" name=""/>
        <dsp:cNvSpPr/>
      </dsp:nvSpPr>
      <dsp:spPr>
        <a:xfrm>
          <a:off x="7477" y="1285207"/>
          <a:ext cx="1304428" cy="185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Times New Roman"/>
              <a:cs typeface="Times New Roman"/>
            </a:rPr>
            <a:t>Input Interface:</a:t>
          </a:r>
          <a:r>
            <a:rPr lang="en-US" sz="1400" kern="1200">
              <a:latin typeface="Times New Roman"/>
              <a:cs typeface="Times New Roman"/>
            </a:rPr>
            <a:t> </a:t>
          </a:r>
          <a:r>
            <a:rPr lang="en-US" sz="1400" b="0" kern="1200">
              <a:latin typeface="Times New Roman"/>
              <a:cs typeface="Times New Roman"/>
            </a:rPr>
            <a:t>Users input transaction attributes (time, amount, anonymized features).</a:t>
          </a:r>
        </a:p>
      </dsp:txBody>
      <dsp:txXfrm>
        <a:off x="7477" y="1285207"/>
        <a:ext cx="1304428" cy="1850681"/>
      </dsp:txXfrm>
    </dsp:sp>
    <dsp:sp modelId="{34A2AC4F-40FD-411C-9C3C-9B9AA9B12106}">
      <dsp:nvSpPr>
        <dsp:cNvPr id="0" name=""/>
        <dsp:cNvSpPr/>
      </dsp:nvSpPr>
      <dsp:spPr>
        <a:xfrm>
          <a:off x="7477" y="3190670"/>
          <a:ext cx="1304428" cy="25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70922-D4AD-46DD-9BCE-F21D97A76613}">
      <dsp:nvSpPr>
        <dsp:cNvPr id="0" name=""/>
        <dsp:cNvSpPr/>
      </dsp:nvSpPr>
      <dsp:spPr>
        <a:xfrm>
          <a:off x="1964119" y="710877"/>
          <a:ext cx="456549" cy="4565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7099B-CE19-4AB3-8FA7-15DB354C215A}">
      <dsp:nvSpPr>
        <dsp:cNvPr id="0" name=""/>
        <dsp:cNvSpPr/>
      </dsp:nvSpPr>
      <dsp:spPr>
        <a:xfrm>
          <a:off x="1540180" y="1285207"/>
          <a:ext cx="1304428" cy="185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Times New Roman"/>
              <a:cs typeface="Times New Roman"/>
            </a:rPr>
            <a:t>Model Selection:</a:t>
          </a:r>
          <a:r>
            <a:rPr lang="en-US" sz="1400" kern="1200">
              <a:latin typeface="Times New Roman"/>
              <a:cs typeface="Times New Roman"/>
            </a:rPr>
            <a:t> </a:t>
          </a:r>
          <a:r>
            <a:rPr lang="en-US" sz="1400" b="0" kern="1200">
              <a:latin typeface="Times New Roman"/>
              <a:cs typeface="Times New Roman"/>
            </a:rPr>
            <a:t>Users choose ML model (logistic regression, random forest, SVM, etc.).</a:t>
          </a:r>
        </a:p>
      </dsp:txBody>
      <dsp:txXfrm>
        <a:off x="1540180" y="1285207"/>
        <a:ext cx="1304428" cy="1850681"/>
      </dsp:txXfrm>
    </dsp:sp>
    <dsp:sp modelId="{75263B64-06DC-41C1-A9FD-5F5072470024}">
      <dsp:nvSpPr>
        <dsp:cNvPr id="0" name=""/>
        <dsp:cNvSpPr/>
      </dsp:nvSpPr>
      <dsp:spPr>
        <a:xfrm>
          <a:off x="1540180" y="3190670"/>
          <a:ext cx="1304428" cy="25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35EDF-B876-4966-8F20-C87C2C868277}">
      <dsp:nvSpPr>
        <dsp:cNvPr id="0" name=""/>
        <dsp:cNvSpPr/>
      </dsp:nvSpPr>
      <dsp:spPr>
        <a:xfrm>
          <a:off x="3496822" y="710877"/>
          <a:ext cx="456549" cy="4565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12183-F8AB-499C-9D0C-CFF81455E5F2}">
      <dsp:nvSpPr>
        <dsp:cNvPr id="0" name=""/>
        <dsp:cNvSpPr/>
      </dsp:nvSpPr>
      <dsp:spPr>
        <a:xfrm>
          <a:off x="3072883" y="1285207"/>
          <a:ext cx="1304428" cy="185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Times New Roman"/>
              <a:cs typeface="Times New Roman"/>
            </a:rPr>
            <a:t>Data Preprocessing:</a:t>
          </a:r>
          <a:r>
            <a:rPr lang="en-US" sz="1400" kern="1200">
              <a:latin typeface="Times New Roman"/>
              <a:cs typeface="Times New Roman"/>
            </a:rPr>
            <a:t> </a:t>
          </a:r>
          <a:r>
            <a:rPr lang="en-US" sz="1400" b="0" kern="1200">
              <a:latin typeface="Times New Roman"/>
              <a:cs typeface="Times New Roman"/>
            </a:rPr>
            <a:t>Preprocess data for the selected model (handling missing values, scaling, etc.).</a:t>
          </a:r>
        </a:p>
      </dsp:txBody>
      <dsp:txXfrm>
        <a:off x="3072883" y="1285207"/>
        <a:ext cx="1304428" cy="1850681"/>
      </dsp:txXfrm>
    </dsp:sp>
    <dsp:sp modelId="{7F5E32A6-D799-44C5-9CB4-BFE07C30A9F0}">
      <dsp:nvSpPr>
        <dsp:cNvPr id="0" name=""/>
        <dsp:cNvSpPr/>
      </dsp:nvSpPr>
      <dsp:spPr>
        <a:xfrm>
          <a:off x="3072883" y="3190670"/>
          <a:ext cx="1304428" cy="25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AFD5A-091D-4F63-B3FC-96F2D20D5B08}">
      <dsp:nvSpPr>
        <dsp:cNvPr id="0" name=""/>
        <dsp:cNvSpPr/>
      </dsp:nvSpPr>
      <dsp:spPr>
        <a:xfrm>
          <a:off x="5029525" y="710877"/>
          <a:ext cx="456549" cy="4565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5386E-2070-4382-A61C-F2EBA366A30F}">
      <dsp:nvSpPr>
        <dsp:cNvPr id="0" name=""/>
        <dsp:cNvSpPr/>
      </dsp:nvSpPr>
      <dsp:spPr>
        <a:xfrm>
          <a:off x="4605585" y="1285207"/>
          <a:ext cx="1304428" cy="185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Times New Roman"/>
              <a:cs typeface="Times New Roman"/>
            </a:rPr>
            <a:t>Model Prediction: </a:t>
          </a:r>
          <a:r>
            <a:rPr lang="en-US" sz="1400" b="0" kern="1200">
              <a:latin typeface="Times New Roman"/>
              <a:cs typeface="Times New Roman"/>
            </a:rPr>
            <a:t>Use selected model to predict fraud likelihood.</a:t>
          </a:r>
          <a:endParaRPr lang="en-US" sz="1400" kern="1200">
            <a:latin typeface="Times New Roman"/>
            <a:cs typeface="Times New Roman"/>
          </a:endParaRPr>
        </a:p>
      </dsp:txBody>
      <dsp:txXfrm>
        <a:off x="4605585" y="1285207"/>
        <a:ext cx="1304428" cy="1850681"/>
      </dsp:txXfrm>
    </dsp:sp>
    <dsp:sp modelId="{8B3DE4D4-3C7D-4617-AA50-46A7BB4533A4}">
      <dsp:nvSpPr>
        <dsp:cNvPr id="0" name=""/>
        <dsp:cNvSpPr/>
      </dsp:nvSpPr>
      <dsp:spPr>
        <a:xfrm>
          <a:off x="4605585" y="3190670"/>
          <a:ext cx="1304428" cy="25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B78AE-5BFF-495D-9DD7-74F4212FADCF}">
      <dsp:nvSpPr>
        <dsp:cNvPr id="0" name=""/>
        <dsp:cNvSpPr/>
      </dsp:nvSpPr>
      <dsp:spPr>
        <a:xfrm>
          <a:off x="6562228" y="710877"/>
          <a:ext cx="456549" cy="4565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2F741-71EB-42F7-9B33-21B56A4E4DEF}">
      <dsp:nvSpPr>
        <dsp:cNvPr id="0" name=""/>
        <dsp:cNvSpPr/>
      </dsp:nvSpPr>
      <dsp:spPr>
        <a:xfrm>
          <a:off x="6138288" y="1285207"/>
          <a:ext cx="1304428" cy="185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Times New Roman"/>
              <a:cs typeface="Times New Roman"/>
            </a:rPr>
            <a:t>Result Display:</a:t>
          </a:r>
          <a:r>
            <a:rPr lang="en-US" sz="1400" kern="1200">
              <a:latin typeface="Times New Roman"/>
              <a:cs typeface="Times New Roman"/>
            </a:rPr>
            <a:t> Display </a:t>
          </a:r>
          <a:r>
            <a:rPr lang="en-US" sz="1400" b="0" kern="1200">
              <a:latin typeface="Times New Roman"/>
              <a:cs typeface="Times New Roman"/>
            </a:rPr>
            <a:t>prediction (fraudulent or not) and associated information (probability/confidence score).</a:t>
          </a:r>
        </a:p>
      </dsp:txBody>
      <dsp:txXfrm>
        <a:off x="6138288" y="1285207"/>
        <a:ext cx="1304428" cy="1850681"/>
      </dsp:txXfrm>
    </dsp:sp>
    <dsp:sp modelId="{9D030FFE-2C91-434E-B66A-5F1A264770F6}">
      <dsp:nvSpPr>
        <dsp:cNvPr id="0" name=""/>
        <dsp:cNvSpPr/>
      </dsp:nvSpPr>
      <dsp:spPr>
        <a:xfrm>
          <a:off x="6138288" y="3190670"/>
          <a:ext cx="1304428" cy="25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761A4-FA3B-4027-846C-1661490E147C}">
      <dsp:nvSpPr>
        <dsp:cNvPr id="0" name=""/>
        <dsp:cNvSpPr/>
      </dsp:nvSpPr>
      <dsp:spPr>
        <a:xfrm>
          <a:off x="8094930" y="710877"/>
          <a:ext cx="456549" cy="4565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038B0-09F9-4EA1-83F5-40D9759A5302}">
      <dsp:nvSpPr>
        <dsp:cNvPr id="0" name=""/>
        <dsp:cNvSpPr/>
      </dsp:nvSpPr>
      <dsp:spPr>
        <a:xfrm>
          <a:off x="7670991" y="1285207"/>
          <a:ext cx="1304428" cy="185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Times New Roman"/>
              <a:cs typeface="Times New Roman"/>
            </a:rPr>
            <a:t>Performance Evaluation:</a:t>
          </a:r>
          <a:r>
            <a:rPr lang="en-US" sz="1400" kern="1200">
              <a:latin typeface="Times New Roman"/>
              <a:cs typeface="Times New Roman"/>
            </a:rPr>
            <a:t> </a:t>
          </a:r>
          <a:r>
            <a:rPr lang="en-US" sz="1400" b="0" kern="1200">
              <a:latin typeface="Times New Roman"/>
              <a:cs typeface="Times New Roman"/>
            </a:rPr>
            <a:t>Optionally provide model performance metrics.</a:t>
          </a:r>
        </a:p>
      </dsp:txBody>
      <dsp:txXfrm>
        <a:off x="7670991" y="1285207"/>
        <a:ext cx="1304428" cy="1850681"/>
      </dsp:txXfrm>
    </dsp:sp>
    <dsp:sp modelId="{C12228BF-FF08-4577-BED1-D7A2E0A5D32C}">
      <dsp:nvSpPr>
        <dsp:cNvPr id="0" name=""/>
        <dsp:cNvSpPr/>
      </dsp:nvSpPr>
      <dsp:spPr>
        <a:xfrm>
          <a:off x="7670991" y="3190670"/>
          <a:ext cx="1304428" cy="25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84A2-1993-4687-A366-BF948F853995}">
      <dsp:nvSpPr>
        <dsp:cNvPr id="0" name=""/>
        <dsp:cNvSpPr/>
      </dsp:nvSpPr>
      <dsp:spPr>
        <a:xfrm>
          <a:off x="9627633" y="710877"/>
          <a:ext cx="456549" cy="4565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4F72E-BB27-4B2A-A6CA-2311FCD1D89A}">
      <dsp:nvSpPr>
        <dsp:cNvPr id="0" name=""/>
        <dsp:cNvSpPr/>
      </dsp:nvSpPr>
      <dsp:spPr>
        <a:xfrm>
          <a:off x="9203694" y="1285207"/>
          <a:ext cx="1304428" cy="185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latin typeface="Times New Roman"/>
              <a:cs typeface="Times New Roman"/>
            </a:rPr>
            <a:t>User Interaction :</a:t>
          </a:r>
          <a:r>
            <a:rPr lang="en-US" sz="1400" kern="1200" dirty="0">
              <a:latin typeface="Times New Roman"/>
              <a:cs typeface="Times New Roman"/>
            </a:rPr>
            <a:t> </a:t>
          </a:r>
          <a:r>
            <a:rPr lang="en-US" sz="1400" b="0" kern="1200" dirty="0">
              <a:latin typeface="Times New Roman"/>
              <a:cs typeface="Times New Roman"/>
            </a:rPr>
            <a:t>user-friendly UI with interactive elements like dropdown menus and buttons for efficient fraud detection</a:t>
          </a:r>
          <a:r>
            <a:rPr lang="en-US" sz="1400" kern="1200" dirty="0">
              <a:latin typeface="Times New Roman"/>
              <a:cs typeface="Times New Roman"/>
            </a:rPr>
            <a:t>.</a:t>
          </a:r>
        </a:p>
      </dsp:txBody>
      <dsp:txXfrm>
        <a:off x="9203694" y="1285207"/>
        <a:ext cx="1304428" cy="1850681"/>
      </dsp:txXfrm>
    </dsp:sp>
    <dsp:sp modelId="{36B1E863-0362-4EE1-BE60-A3856C29D022}">
      <dsp:nvSpPr>
        <dsp:cNvPr id="0" name=""/>
        <dsp:cNvSpPr/>
      </dsp:nvSpPr>
      <dsp:spPr>
        <a:xfrm>
          <a:off x="9203694" y="3190670"/>
          <a:ext cx="1304428" cy="25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0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6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 descr="Credit Card Fraud Photograph by Tek Image/science Photo Library">
            <a:extLst>
              <a:ext uri="{FF2B5EF4-FFF2-40B4-BE49-F238E27FC236}">
                <a16:creationId xmlns:a16="http://schemas.microsoft.com/office/drawing/2014/main" id="{A44EE21C-A7B3-62C6-29DD-33D0CEAD34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b="1" i="1" dirty="0">
                <a:latin typeface="Times New Roman"/>
                <a:cs typeface="Times New Roman"/>
              </a:rPr>
              <a:t>Credit Card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1" dirty="0">
                <a:latin typeface="Times New Roman"/>
                <a:cs typeface="Times New Roman"/>
              </a:rPr>
              <a:t>Group 1 </a:t>
            </a:r>
            <a:endParaRPr lang="en-US" sz="2000" dirty="0">
              <a:latin typeface="Times New Roman"/>
              <a:cs typeface="Times New Roman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/>
                <a:cs typeface="Times New Roman"/>
              </a:rPr>
              <a:t>Ayush Joshi (C0905800)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Times New Roman"/>
                <a:cs typeface="Times New Roman"/>
              </a:rPr>
              <a:t>Harsimran</a:t>
            </a:r>
            <a:r>
              <a:rPr lang="en-US" sz="2000" b="1" i="1" dirty="0">
                <a:latin typeface="Times New Roman"/>
                <a:cs typeface="Times New Roman"/>
              </a:rPr>
              <a:t> Kaur (C0908419)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Times New Roman"/>
                <a:cs typeface="Times New Roman"/>
              </a:rPr>
              <a:t>Rutvik</a:t>
            </a:r>
            <a:r>
              <a:rPr lang="en-US" sz="2000" b="1" i="1" dirty="0">
                <a:latin typeface="Times New Roman"/>
                <a:cs typeface="Times New Roman"/>
              </a:rPr>
              <a:t> Prajapati (C0909130)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/>
                <a:cs typeface="Times New Roman"/>
              </a:rPr>
              <a:t>Saloni Shah (C0901921)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Times New Roman"/>
                <a:cs typeface="Times New Roman"/>
              </a:rPr>
              <a:t>Sriveni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</a:rPr>
              <a:t>Kunduru</a:t>
            </a:r>
            <a:r>
              <a:rPr lang="en-US" sz="2000" b="1" i="1" dirty="0">
                <a:latin typeface="Times New Roman"/>
                <a:cs typeface="Times New Roman"/>
              </a:rPr>
              <a:t> (C0876299)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/>
                <a:cs typeface="Times New Roman"/>
              </a:rPr>
              <a:t>Tamanna (C0909095)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Times New Roman"/>
                <a:cs typeface="Times New Roman"/>
              </a:rPr>
              <a:t>Teghbeer</a:t>
            </a:r>
            <a:r>
              <a:rPr lang="en-US" sz="2000" b="1" i="1" dirty="0">
                <a:latin typeface="Times New Roman"/>
                <a:cs typeface="Times New Roman"/>
              </a:rPr>
              <a:t> Singh </a:t>
            </a:r>
            <a:r>
              <a:rPr lang="en-US" sz="2000" b="1" i="1">
                <a:latin typeface="Times New Roman"/>
                <a:cs typeface="Times New Roman"/>
              </a:rPr>
              <a:t>(C0901923</a:t>
            </a:r>
            <a:r>
              <a:rPr lang="en-US" sz="2000" b="1" i="1" dirty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3507F-50F9-58E5-E0A1-C31D0596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About the Fraud Industry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87371E-032D-A7F6-C52B-AF0E690D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900" b="1">
                <a:latin typeface="Times New Roman"/>
                <a:ea typeface="+mn-lt"/>
                <a:cs typeface="+mn-lt"/>
              </a:rPr>
              <a:t>Data Acquisition</a:t>
            </a:r>
            <a:r>
              <a:rPr lang="en-US" sz="1900">
                <a:latin typeface="Times New Roman"/>
                <a:ea typeface="+mn-lt"/>
                <a:cs typeface="+mn-lt"/>
              </a:rPr>
              <a:t>:</a:t>
            </a:r>
            <a:endParaRPr lang="en-US" sz="1900">
              <a:latin typeface="Times New Roman"/>
              <a:cs typeface="Times New Roman"/>
            </a:endParaRPr>
          </a:p>
          <a:p>
            <a:pPr lvl="1" indent="0">
              <a:buNone/>
            </a:pPr>
            <a:r>
              <a:rPr lang="en-US" sz="1900">
                <a:latin typeface="Times New Roman"/>
                <a:ea typeface="+mn-lt"/>
                <a:cs typeface="+mn-lt"/>
              </a:rPr>
              <a:t>Skimming, phishing, and system exploits to obtain cardholder data.</a:t>
            </a:r>
          </a:p>
          <a:p>
            <a:pPr>
              <a:buFont typeface="Arial"/>
              <a:buChar char="•"/>
            </a:pPr>
            <a:r>
              <a:rPr lang="en-US" sz="1900" b="1">
                <a:latin typeface="Times New Roman"/>
                <a:ea typeface="+mn-lt"/>
                <a:cs typeface="+mn-lt"/>
              </a:rPr>
              <a:t>Counterfeit Creation &amp; Illicit Transactions</a:t>
            </a:r>
            <a:r>
              <a:rPr lang="en-US" sz="1900">
                <a:latin typeface="Times New Roman"/>
                <a:ea typeface="+mn-lt"/>
                <a:cs typeface="+mn-lt"/>
              </a:rPr>
              <a:t>:</a:t>
            </a:r>
            <a:endParaRPr lang="en-US" sz="1900">
              <a:latin typeface="Times New Roman"/>
              <a:cs typeface="Times New Roman"/>
            </a:endParaRPr>
          </a:p>
          <a:p>
            <a:pPr lvl="1" indent="0">
              <a:buNone/>
            </a:pPr>
            <a:r>
              <a:rPr lang="en-US" sz="1900">
                <a:latin typeface="Times New Roman"/>
                <a:ea typeface="+mn-lt"/>
                <a:cs typeface="+mn-lt"/>
              </a:rPr>
              <a:t>Fabricating cards and conducting fraudulent purchases.</a:t>
            </a:r>
          </a:p>
          <a:p>
            <a:pPr>
              <a:buFont typeface="Arial"/>
            </a:pPr>
            <a:r>
              <a:rPr lang="en-US" sz="1900" b="1">
                <a:latin typeface="Times New Roman"/>
                <a:ea typeface="+mn-lt"/>
                <a:cs typeface="+mn-lt"/>
              </a:rPr>
              <a:t>Anonymization &amp; Online Fraud</a:t>
            </a:r>
            <a:r>
              <a:rPr lang="en-US" sz="1900">
                <a:latin typeface="Times New Roman"/>
                <a:ea typeface="+mn-lt"/>
                <a:cs typeface="+mn-lt"/>
              </a:rPr>
              <a:t>:</a:t>
            </a:r>
            <a:endParaRPr lang="en-US" sz="1900">
              <a:latin typeface="Times New Roman"/>
              <a:cs typeface="Times New Roman"/>
            </a:endParaRPr>
          </a:p>
          <a:p>
            <a:pPr lvl="1" indent="0">
              <a:buNone/>
            </a:pPr>
            <a:r>
              <a:rPr lang="en-US" sz="1900">
                <a:latin typeface="Times New Roman"/>
                <a:ea typeface="+mn-lt"/>
                <a:cs typeface="+mn-lt"/>
              </a:rPr>
              <a:t>Utilizing anonymization tactics and perpetrating card-not-present fraud.</a:t>
            </a:r>
            <a:endParaRPr lang="en-US" sz="1900">
              <a:latin typeface="Times New Roman"/>
              <a:cs typeface="Times New Roman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900">
                <a:latin typeface="Times New Roman"/>
                <a:cs typeface="Arial"/>
              </a:rPr>
              <a:t>.</a:t>
            </a: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4" name="Picture 3" descr="A group of images of a person using a credit card fraud&#10;&#10;Description automatically generated">
            <a:extLst>
              <a:ext uri="{FF2B5EF4-FFF2-40B4-BE49-F238E27FC236}">
                <a16:creationId xmlns:a16="http://schemas.microsoft.com/office/drawing/2014/main" id="{326B819D-6E42-2559-DC68-3B221E0E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195" y="2999"/>
            <a:ext cx="6661133" cy="68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9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2C83-6466-B25B-2C33-0FDFA737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About the Detection Industry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D4C4-771B-68C1-7424-CB3DF26C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latin typeface="Times New Roman"/>
                <a:ea typeface="+mn-lt"/>
                <a:cs typeface="+mn-lt"/>
              </a:rPr>
              <a:t>Data Preparation</a:t>
            </a:r>
            <a:r>
              <a:rPr lang="en-US" sz="2000">
                <a:latin typeface="Times New Roman"/>
                <a:ea typeface="+mn-lt"/>
                <a:cs typeface="+mn-lt"/>
              </a:rPr>
              <a:t>:  Financial data is collected and meticulously prepared for analysis.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Algorithm Training</a:t>
            </a:r>
            <a:r>
              <a:rPr lang="en-US" sz="2000">
                <a:latin typeface="Times New Roman"/>
                <a:ea typeface="+mn-lt"/>
                <a:cs typeface="+mn-lt"/>
              </a:rPr>
              <a:t>: Advanced machine learning algorithms are trained to detect fraudulent patterns.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Real-Time Monitoring &amp; Collaboration</a:t>
            </a:r>
            <a:r>
              <a:rPr lang="en-US" sz="2000">
                <a:latin typeface="Times New Roman"/>
                <a:ea typeface="+mn-lt"/>
                <a:cs typeface="+mn-lt"/>
              </a:rPr>
              <a:t>: Systems monitor transactions in real-time, flagging suspicious activity, and collaboration enhances fraud detection efforts.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/>
          </a:p>
        </p:txBody>
      </p:sp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EA1CB531-CD3C-0C88-2CFA-CC586F61D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" r="4120"/>
          <a:stretch/>
        </p:blipFill>
        <p:spPr>
          <a:xfrm>
            <a:off x="6214635" y="771753"/>
            <a:ext cx="507038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56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A0B67D-570B-6250-B7F6-47AA4B917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691194"/>
              </p:ext>
            </p:extLst>
          </p:nvPr>
        </p:nvGraphicFramePr>
        <p:xfrm>
          <a:off x="49468" y="1494322"/>
          <a:ext cx="10693982" cy="442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5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85FE1-6178-78CB-F889-1C1F7BD5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Differentiation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4CCCDB7-E6E8-D11B-25E4-DB5614AFE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81951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68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04BF-C02B-2D25-03F2-4E146A6C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D0D0D"/>
                </a:solidFill>
                <a:latin typeface="Times New Roman"/>
                <a:ea typeface="+mj-lt"/>
                <a:cs typeface="+mj-lt"/>
              </a:rPr>
              <a:t>Understanding the Dataset</a:t>
            </a:r>
            <a:endParaRPr lang="en-US" b="1" i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D4AE-9893-FD5F-16D5-671F065A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67" y="1688215"/>
            <a:ext cx="770494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Dataset: Credit card transactions by European cardholders in 2013.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Size: Over 284,807 records.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Anonymization: Protects cardholders' identities, ensures privacy compliance.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Data Structure: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Tabular format with rows representing transactions.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Features include time, anonymized attributes (V1-V28), transaction amount, and fraud indicator (Class).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No null values present in the dataset.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Summary: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Provides comprehensive data for analyzing credit card transactions.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Facilitates fraud detection modeling using various machine learning techniques.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Opportunity to identify fraud patterns in merchant categories and transaction types.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>
              <a:buFont typeface=""/>
              <a:buChar char="•"/>
            </a:pPr>
            <a:endParaRPr lang="en-US" sz="1800" b="1">
              <a:solidFill>
                <a:srgbClr val="0D0D0D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0A6CC56-0285-3E12-179E-953CD324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04" y="172701"/>
            <a:ext cx="4180069" cy="642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73451-697B-31E4-322B-086B62E6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" y="-89941"/>
            <a:ext cx="4784796" cy="133084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/>
                <a:ea typeface="+mj-lt"/>
                <a:cs typeface="+mj-lt"/>
              </a:rPr>
              <a:t>Project Workflow</a:t>
            </a:r>
            <a:endParaRPr lang="en-US" b="1" i="1" dirty="0">
              <a:latin typeface="Times New Roman"/>
              <a:cs typeface="Times New Roman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B7FE1D-4D6D-8F60-3E39-FF663644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90" y="1019873"/>
            <a:ext cx="6898921" cy="51827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>
                <a:latin typeface="Times New Roman"/>
                <a:ea typeface="+mn-lt"/>
                <a:cs typeface="+mn-lt"/>
              </a:rPr>
              <a:t>Data Preprocessing:</a:t>
            </a:r>
            <a:endParaRPr lang="en-US" sz="1600"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Handle missing values, outliers, and normalize data.</a:t>
            </a:r>
          </a:p>
          <a:p>
            <a:pPr lvl="1"/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Conduct feature engineering if necessary.</a:t>
            </a:r>
          </a:p>
          <a:p>
            <a:pPr marL="0" indent="0">
              <a:buNone/>
            </a:pPr>
            <a:r>
              <a:rPr lang="en-US" sz="1600" b="1">
                <a:latin typeface="Times New Roman"/>
                <a:ea typeface="+mn-lt"/>
                <a:cs typeface="+mn-lt"/>
              </a:rPr>
              <a:t>Model Selection:</a:t>
            </a:r>
            <a:endParaRPr lang="en-US" sz="1600"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Present ML models with concise strengths and weaknesses.</a:t>
            </a:r>
          </a:p>
          <a:p>
            <a:pPr marL="0" indent="0">
              <a:buNone/>
            </a:pPr>
            <a:r>
              <a:rPr lang="en-US" sz="1600" b="1">
                <a:latin typeface="Times New Roman"/>
                <a:ea typeface="+mn-lt"/>
                <a:cs typeface="+mn-lt"/>
              </a:rPr>
              <a:t>Model Training:</a:t>
            </a:r>
            <a:endParaRPr lang="en-US" sz="1600"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Train chosen models using training data.</a:t>
            </a:r>
          </a:p>
          <a:p>
            <a:pPr lvl="1"/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Perform hyperparameter tuning.</a:t>
            </a:r>
          </a:p>
          <a:p>
            <a:pPr marL="0" indent="0">
              <a:buNone/>
            </a:pPr>
            <a:r>
              <a:rPr lang="en-US" sz="1600" b="1">
                <a:latin typeface="Times New Roman"/>
                <a:ea typeface="+mn-lt"/>
                <a:cs typeface="+mn-lt"/>
              </a:rPr>
              <a:t>Model Evaluation:</a:t>
            </a:r>
          </a:p>
          <a:p>
            <a:pPr lvl="1"/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Assess models using accuracy, precision, recall, F1-score, and ROC-AUC.</a:t>
            </a:r>
          </a:p>
          <a:p>
            <a:pPr lvl="1"/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Visualize performance with ROC or precision-recall curves.</a:t>
            </a:r>
          </a:p>
          <a:p>
            <a:pPr marL="0" indent="0">
              <a:buNone/>
            </a:pPr>
            <a:r>
              <a:rPr lang="en-US" sz="1600" b="1">
                <a:latin typeface="Times New Roman"/>
                <a:ea typeface="+mn-lt"/>
                <a:cs typeface="+mn-lt"/>
              </a:rPr>
              <a:t>Feature Importance:</a:t>
            </a:r>
            <a:endParaRPr lang="en-US" sz="1600"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Visualize key fraud detection features.</a:t>
            </a:r>
          </a:p>
          <a:p>
            <a:pPr marL="0" indent="0">
              <a:buNone/>
            </a:pPr>
            <a:r>
              <a:rPr lang="en-US" sz="1600" b="1">
                <a:latin typeface="Times New Roman"/>
                <a:ea typeface="+mn-lt"/>
                <a:cs typeface="+mn-lt"/>
              </a:rPr>
              <a:t>Model Deployment:</a:t>
            </a:r>
            <a:endParaRPr lang="en-US" sz="1600"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Deploy models using Flask or cloud services.</a:t>
            </a:r>
          </a:p>
          <a:p>
            <a:pPr marL="0" indent="0">
              <a:buNone/>
            </a:pPr>
            <a:r>
              <a:rPr lang="en-US" sz="1600" b="1">
                <a:latin typeface="Times New Roman"/>
                <a:ea typeface="+mn-lt"/>
                <a:cs typeface="+mn-lt"/>
              </a:rPr>
              <a:t>Performance Analysis:</a:t>
            </a:r>
            <a:endParaRPr lang="en-US" sz="1600"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Evaluate model performance on test data.</a:t>
            </a:r>
          </a:p>
          <a:p>
            <a:pPr lvl="1"/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Analyze misclassifications for insights.</a:t>
            </a:r>
          </a:p>
          <a:p>
            <a:endParaRPr lang="en-US" sz="1600">
              <a:latin typeface="Times New Roman"/>
              <a:cs typeface="Times New Roman"/>
            </a:endParaRPr>
          </a:p>
        </p:txBody>
      </p:sp>
      <p:pic>
        <p:nvPicPr>
          <p:cNvPr id="4" name="Picture 3" descr="Machine Learning Workflow | Learn eTutorials">
            <a:extLst>
              <a:ext uri="{FF2B5EF4-FFF2-40B4-BE49-F238E27FC236}">
                <a16:creationId xmlns:a16="http://schemas.microsoft.com/office/drawing/2014/main" id="{8805F9EF-3D1C-02C9-2D2A-1F9D70EF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42" y="1596497"/>
            <a:ext cx="4937518" cy="35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1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66D3D-B13D-270A-70A7-3DF8214E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/>
                <a:ea typeface="+mj-lt"/>
                <a:cs typeface="+mj-lt"/>
              </a:rPr>
              <a:t>User Interface Workflow</a:t>
            </a:r>
            <a:endParaRPr lang="en-US" b="1" i="1" dirty="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A0E32A-51F9-CC11-5470-83E82076B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21798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283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agnifying glass on clear background">
            <a:extLst>
              <a:ext uri="{FF2B5EF4-FFF2-40B4-BE49-F238E27FC236}">
                <a16:creationId xmlns:a16="http://schemas.microsoft.com/office/drawing/2014/main" id="{DB42CF53-FBA6-4680-9262-6D8182D32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0ACCC5-30F1-5B64-926E-03DDA599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000" b="1" dirty="0"/>
              <a:t>THANK YOU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4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61BE08FA5F7749A1B737C6225863EF" ma:contentTypeVersion="8" ma:contentTypeDescription="Create a new document." ma:contentTypeScope="" ma:versionID="b3ab98d9a14d39295a51bbdc14ef0ac9">
  <xsd:schema xmlns:xsd="http://www.w3.org/2001/XMLSchema" xmlns:xs="http://www.w3.org/2001/XMLSchema" xmlns:p="http://schemas.microsoft.com/office/2006/metadata/properties" xmlns:ns3="85036d95-b90b-4e70-8d3c-37b9881e2920" xmlns:ns4="cc826958-d4bc-433a-8c06-ff4d9d6de2f1" targetNamespace="http://schemas.microsoft.com/office/2006/metadata/properties" ma:root="true" ma:fieldsID="a5f86ad7f1a8eb2436ef4f28e4dba900" ns3:_="" ns4:_="">
    <xsd:import namespace="85036d95-b90b-4e70-8d3c-37b9881e2920"/>
    <xsd:import namespace="cc826958-d4bc-433a-8c06-ff4d9d6de2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36d95-b90b-4e70-8d3c-37b9881e29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826958-d4bc-433a-8c06-ff4d9d6de2f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036d95-b90b-4e70-8d3c-37b9881e2920" xsi:nil="true"/>
  </documentManagement>
</p:properties>
</file>

<file path=customXml/itemProps1.xml><?xml version="1.0" encoding="utf-8"?>
<ds:datastoreItem xmlns:ds="http://schemas.openxmlformats.org/officeDocument/2006/customXml" ds:itemID="{A5C620BD-2FAE-4A79-A2DE-8502D0DA65F9}">
  <ds:schemaRefs>
    <ds:schemaRef ds:uri="85036d95-b90b-4e70-8d3c-37b9881e2920"/>
    <ds:schemaRef ds:uri="cc826958-d4bc-433a-8c06-ff4d9d6de2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188B8A-25DB-4451-895F-4E512D9DBB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9779D9-3BAE-4CA8-B261-214D67AAC937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cc826958-d4bc-433a-8c06-ff4d9d6de2f1"/>
    <ds:schemaRef ds:uri="85036d95-b90b-4e70-8d3c-37b9881e292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629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Office Theme</vt:lpstr>
      <vt:lpstr>Credit Card Fraud Detection</vt:lpstr>
      <vt:lpstr>About the Fraud Industry</vt:lpstr>
      <vt:lpstr>About the Detection Industry</vt:lpstr>
      <vt:lpstr>PowerPoint Presentation</vt:lpstr>
      <vt:lpstr>Differentiation</vt:lpstr>
      <vt:lpstr>Understanding the Dataset</vt:lpstr>
      <vt:lpstr>Project Workflow</vt:lpstr>
      <vt:lpstr>User Interface Workflow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Joshi</dc:creator>
  <cp:lastModifiedBy>Ayush Joshi</cp:lastModifiedBy>
  <cp:revision>4</cp:revision>
  <dcterms:created xsi:type="dcterms:W3CDTF">2024-03-10T06:22:02Z</dcterms:created>
  <dcterms:modified xsi:type="dcterms:W3CDTF">2024-03-11T03:14:56Z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0x010100B361BE08FA5F7749A1B737C6225863EF</vt:lpwstr>
  </property>
</Properties>
</file>