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68B17-2B34-459D-B059-40B02B49A71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98FC8F7-DB5B-44EF-9998-2E6498B096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err="1">
              <a:solidFill>
                <a:schemeClr val="bg1"/>
              </a:solidFill>
            </a:rPr>
            <a:t>Nuestro</a:t>
          </a:r>
          <a:r>
            <a:rPr lang="en-US" sz="1200" dirty="0">
              <a:solidFill>
                <a:schemeClr val="bg1"/>
              </a:solidFill>
            </a:rPr>
            <a:t> </a:t>
          </a:r>
          <a:r>
            <a:rPr lang="en-US" sz="1200" dirty="0" err="1">
              <a:solidFill>
                <a:schemeClr val="bg1"/>
              </a:solidFill>
            </a:rPr>
            <a:t>análisis</a:t>
          </a:r>
          <a:r>
            <a:rPr lang="en-US" sz="1200" dirty="0">
              <a:solidFill>
                <a:schemeClr val="bg1"/>
              </a:solidFill>
            </a:rPr>
            <a:t> </a:t>
          </a:r>
          <a:r>
            <a:rPr lang="en-US" sz="1200" dirty="0" err="1">
              <a:solidFill>
                <a:schemeClr val="bg1"/>
              </a:solidFill>
            </a:rPr>
            <a:t>muestra</a:t>
          </a:r>
          <a:r>
            <a:rPr lang="en-US" sz="1200" dirty="0">
              <a:solidFill>
                <a:schemeClr val="bg1"/>
              </a:solidFill>
            </a:rPr>
            <a:t> que </a:t>
          </a:r>
          <a:r>
            <a:rPr lang="en-US" sz="1200" dirty="0" err="1">
              <a:solidFill>
                <a:schemeClr val="bg1"/>
              </a:solidFill>
            </a:rPr>
            <a:t>existe</a:t>
          </a:r>
          <a:r>
            <a:rPr lang="en-US" sz="1200" dirty="0">
              <a:solidFill>
                <a:schemeClr val="bg1"/>
              </a:solidFill>
            </a:rPr>
            <a:t> </a:t>
          </a:r>
          <a:r>
            <a:rPr lang="en-US" sz="1200" dirty="0" err="1">
              <a:solidFill>
                <a:schemeClr val="bg1"/>
              </a:solidFill>
            </a:rPr>
            <a:t>una</a:t>
          </a:r>
          <a:r>
            <a:rPr lang="en-US" sz="1200" dirty="0">
              <a:solidFill>
                <a:schemeClr val="bg1"/>
              </a:solidFill>
            </a:rPr>
            <a:t> </a:t>
          </a:r>
          <a:r>
            <a:rPr lang="en-US" sz="1200" dirty="0" err="1">
              <a:solidFill>
                <a:schemeClr val="bg1"/>
              </a:solidFill>
            </a:rPr>
            <a:t>relación</a:t>
          </a:r>
          <a:r>
            <a:rPr lang="en-US" sz="1200" dirty="0">
              <a:solidFill>
                <a:schemeClr val="bg1"/>
              </a:solidFill>
            </a:rPr>
            <a:t> </a:t>
          </a:r>
          <a:r>
            <a:rPr lang="en-US" sz="1200" dirty="0" err="1">
              <a:solidFill>
                <a:schemeClr val="bg1"/>
              </a:solidFill>
            </a:rPr>
            <a:t>clara</a:t>
          </a:r>
          <a:r>
            <a:rPr lang="en-US" sz="1200" dirty="0">
              <a:solidFill>
                <a:schemeClr val="bg1"/>
              </a:solidFill>
            </a:rPr>
            <a:t> entre </a:t>
          </a:r>
          <a:r>
            <a:rPr lang="en-US" sz="1200" dirty="0" err="1">
              <a:solidFill>
                <a:schemeClr val="bg1"/>
              </a:solidFill>
            </a:rPr>
            <a:t>el</a:t>
          </a:r>
          <a:r>
            <a:rPr lang="en-US" sz="1200" dirty="0">
              <a:solidFill>
                <a:schemeClr val="bg1"/>
              </a:solidFill>
            </a:rPr>
            <a:t> </a:t>
          </a:r>
          <a:r>
            <a:rPr lang="en-US" sz="1200" dirty="0" err="1">
              <a:solidFill>
                <a:schemeClr val="bg1"/>
              </a:solidFill>
            </a:rPr>
            <a:t>tipo</a:t>
          </a:r>
          <a:r>
            <a:rPr lang="en-US" sz="1200" dirty="0">
              <a:solidFill>
                <a:schemeClr val="bg1"/>
              </a:solidFill>
            </a:rPr>
            <a:t> de almuerzo de </a:t>
          </a:r>
          <a:r>
            <a:rPr lang="en-US" sz="1200" dirty="0" err="1">
              <a:solidFill>
                <a:schemeClr val="bg1"/>
              </a:solidFill>
            </a:rPr>
            <a:t>los</a:t>
          </a:r>
          <a:r>
            <a:rPr lang="en-US" sz="1200" dirty="0">
              <a:solidFill>
                <a:schemeClr val="bg1"/>
              </a:solidFill>
            </a:rPr>
            <a:t> </a:t>
          </a:r>
          <a:r>
            <a:rPr lang="en-US" sz="1200" dirty="0" err="1">
              <a:solidFill>
                <a:schemeClr val="bg1"/>
              </a:solidFill>
            </a:rPr>
            <a:t>estudiantes</a:t>
          </a:r>
          <a:r>
            <a:rPr lang="en-US" sz="1200" dirty="0">
              <a:solidFill>
                <a:schemeClr val="bg1"/>
              </a:solidFill>
            </a:rPr>
            <a:t> y sus </a:t>
          </a:r>
          <a:r>
            <a:rPr lang="en-US" sz="1200" dirty="0" err="1">
              <a:solidFill>
                <a:schemeClr val="bg1"/>
              </a:solidFill>
            </a:rPr>
            <a:t>puntuaciones</a:t>
          </a:r>
          <a:r>
            <a:rPr lang="en-US" sz="1200" dirty="0">
              <a:solidFill>
                <a:schemeClr val="bg1"/>
              </a:solidFill>
            </a:rPr>
            <a:t> </a:t>
          </a:r>
          <a:r>
            <a:rPr lang="en-US" sz="1200" dirty="0" err="1">
              <a:solidFill>
                <a:schemeClr val="bg1"/>
              </a:solidFill>
            </a:rPr>
            <a:t>académicas</a:t>
          </a:r>
          <a:r>
            <a:rPr lang="en-US" sz="1200" dirty="0">
              <a:solidFill>
                <a:schemeClr val="bg1"/>
              </a:solidFill>
            </a:rPr>
            <a:t>. Los </a:t>
          </a:r>
          <a:r>
            <a:rPr lang="en-US" sz="1200" dirty="0" err="1">
              <a:solidFill>
                <a:schemeClr val="bg1"/>
              </a:solidFill>
            </a:rPr>
            <a:t>estudiantes</a:t>
          </a:r>
          <a:r>
            <a:rPr lang="en-US" sz="1200" dirty="0">
              <a:solidFill>
                <a:schemeClr val="bg1"/>
              </a:solidFill>
            </a:rPr>
            <a:t> con almuerzo standard </a:t>
          </a:r>
          <a:r>
            <a:rPr lang="en-US" sz="1200" dirty="0" err="1">
              <a:solidFill>
                <a:schemeClr val="bg1"/>
              </a:solidFill>
            </a:rPr>
            <a:t>generalmente</a:t>
          </a:r>
          <a:r>
            <a:rPr lang="en-US" sz="1200" dirty="0">
              <a:solidFill>
                <a:schemeClr val="bg1"/>
              </a:solidFill>
            </a:rPr>
            <a:t> </a:t>
          </a:r>
          <a:r>
            <a:rPr lang="en-US" sz="1200" dirty="0" err="1">
              <a:solidFill>
                <a:schemeClr val="bg1"/>
              </a:solidFill>
            </a:rPr>
            <a:t>obtienen</a:t>
          </a:r>
          <a:r>
            <a:rPr lang="en-US" sz="1200" dirty="0">
              <a:solidFill>
                <a:schemeClr val="bg1"/>
              </a:solidFill>
            </a:rPr>
            <a:t> </a:t>
          </a:r>
          <a:r>
            <a:rPr lang="en-US" sz="1200" dirty="0" err="1">
              <a:solidFill>
                <a:schemeClr val="bg1"/>
              </a:solidFill>
            </a:rPr>
            <a:t>puntuaciones</a:t>
          </a:r>
          <a:r>
            <a:rPr lang="en-US" sz="1200" dirty="0">
              <a:solidFill>
                <a:schemeClr val="bg1"/>
              </a:solidFill>
            </a:rPr>
            <a:t> </a:t>
          </a:r>
          <a:r>
            <a:rPr lang="en-US" sz="1200" dirty="0" err="1">
              <a:solidFill>
                <a:schemeClr val="bg1"/>
              </a:solidFill>
            </a:rPr>
            <a:t>más</a:t>
          </a:r>
          <a:r>
            <a:rPr lang="en-US" sz="1200" dirty="0">
              <a:solidFill>
                <a:schemeClr val="bg1"/>
              </a:solidFill>
            </a:rPr>
            <a:t> </a:t>
          </a:r>
          <a:r>
            <a:rPr lang="en-US" sz="1200" dirty="0" err="1">
              <a:solidFill>
                <a:schemeClr val="bg1"/>
              </a:solidFill>
            </a:rPr>
            <a:t>altas</a:t>
          </a:r>
          <a:r>
            <a:rPr lang="en-US" sz="1200" dirty="0">
              <a:solidFill>
                <a:schemeClr val="bg1"/>
              </a:solidFill>
            </a:rPr>
            <a:t>.</a:t>
          </a:r>
        </a:p>
      </dgm:t>
    </dgm:pt>
    <dgm:pt modelId="{5A23BEAF-9A73-49A8-993E-FBE59AB2E42B}" type="parTrans" cxnId="{77267544-F868-4945-801B-DB4B18F32118}">
      <dgm:prSet/>
      <dgm:spPr/>
      <dgm:t>
        <a:bodyPr/>
        <a:lstStyle/>
        <a:p>
          <a:endParaRPr lang="en-US"/>
        </a:p>
      </dgm:t>
    </dgm:pt>
    <dgm:pt modelId="{29E2FF30-4067-46BE-B928-51EED08D3275}" type="sibTrans" cxnId="{77267544-F868-4945-801B-DB4B18F32118}">
      <dgm:prSet/>
      <dgm:spPr/>
      <dgm:t>
        <a:bodyPr/>
        <a:lstStyle/>
        <a:p>
          <a:endParaRPr lang="en-US"/>
        </a:p>
      </dgm:t>
    </dgm:pt>
    <dgm:pt modelId="{D769B4FE-64CA-422E-9AC3-6A77D8F067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>
              <a:solidFill>
                <a:schemeClr val="bg1"/>
              </a:solidFill>
            </a:rPr>
            <a:t>El </a:t>
          </a:r>
          <a:r>
            <a:rPr lang="en-US" sz="1200" b="0" i="0" dirty="0" err="1">
              <a:solidFill>
                <a:schemeClr val="bg1"/>
              </a:solidFill>
            </a:rPr>
            <a:t>impacto</a:t>
          </a:r>
          <a:r>
            <a:rPr lang="en-US" sz="1200" b="0" i="0" dirty="0">
              <a:solidFill>
                <a:schemeClr val="bg1"/>
              </a:solidFill>
            </a:rPr>
            <a:t> es </a:t>
          </a:r>
          <a:r>
            <a:rPr lang="en-US" sz="1200" b="0" i="0" dirty="0" err="1">
              <a:solidFill>
                <a:schemeClr val="bg1"/>
              </a:solidFill>
            </a:rPr>
            <a:t>especialmente</a:t>
          </a:r>
          <a:r>
            <a:rPr lang="en-US" sz="1200" b="0" i="0" dirty="0">
              <a:solidFill>
                <a:schemeClr val="bg1"/>
              </a:solidFill>
            </a:rPr>
            <a:t> notable </a:t>
          </a:r>
          <a:r>
            <a:rPr lang="en-US" sz="1200" b="0" i="0" dirty="0" err="1">
              <a:solidFill>
                <a:schemeClr val="bg1"/>
              </a:solidFill>
            </a:rPr>
            <a:t>en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matemáticas</a:t>
          </a:r>
          <a:r>
            <a:rPr lang="en-US" sz="1200" b="0" i="0" dirty="0">
              <a:solidFill>
                <a:schemeClr val="bg1"/>
              </a:solidFill>
            </a:rPr>
            <a:t>, </a:t>
          </a:r>
          <a:r>
            <a:rPr lang="en-US" sz="1200" b="0" i="0" dirty="0" err="1">
              <a:solidFill>
                <a:schemeClr val="bg1"/>
              </a:solidFill>
            </a:rPr>
            <a:t>donde</a:t>
          </a:r>
          <a:r>
            <a:rPr lang="en-US" sz="1200" b="0" i="0" dirty="0">
              <a:solidFill>
                <a:schemeClr val="bg1"/>
              </a:solidFill>
            </a:rPr>
            <a:t> la </a:t>
          </a:r>
          <a:r>
            <a:rPr lang="en-US" sz="1200" b="0" i="0" dirty="0" err="1">
              <a:solidFill>
                <a:schemeClr val="bg1"/>
              </a:solidFill>
            </a:rPr>
            <a:t>diferencia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en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el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rendimiento</a:t>
          </a:r>
          <a:r>
            <a:rPr lang="en-US" sz="1200" b="0" i="0" dirty="0">
              <a:solidFill>
                <a:schemeClr val="bg1"/>
              </a:solidFill>
            </a:rPr>
            <a:t> es </a:t>
          </a:r>
          <a:r>
            <a:rPr lang="en-US" sz="1200" b="0" i="0" dirty="0" err="1">
              <a:solidFill>
                <a:schemeClr val="bg1"/>
              </a:solidFill>
            </a:rPr>
            <a:t>más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pronunciada</a:t>
          </a:r>
          <a:r>
            <a:rPr lang="en-US" sz="1200" b="0" i="0" dirty="0">
              <a:solidFill>
                <a:schemeClr val="bg1"/>
              </a:solidFill>
            </a:rPr>
            <a:t>.</a:t>
          </a:r>
          <a:endParaRPr lang="en-US" sz="1200" dirty="0">
            <a:solidFill>
              <a:schemeClr val="bg1"/>
            </a:solidFill>
          </a:endParaRPr>
        </a:p>
      </dgm:t>
    </dgm:pt>
    <dgm:pt modelId="{6E38F0E3-393B-4380-9902-065E9ECB3BB3}" type="parTrans" cxnId="{D9A6A3A3-1B70-4515-AB43-FE4531F2D45D}">
      <dgm:prSet/>
      <dgm:spPr/>
      <dgm:t>
        <a:bodyPr/>
        <a:lstStyle/>
        <a:p>
          <a:endParaRPr lang="en-US"/>
        </a:p>
      </dgm:t>
    </dgm:pt>
    <dgm:pt modelId="{198AF75C-E505-45A8-921E-B3202E0E40F6}" type="sibTrans" cxnId="{D9A6A3A3-1B70-4515-AB43-FE4531F2D45D}">
      <dgm:prSet/>
      <dgm:spPr/>
      <dgm:t>
        <a:bodyPr/>
        <a:lstStyle/>
        <a:p>
          <a:endParaRPr lang="en-US"/>
        </a:p>
      </dgm:t>
    </dgm:pt>
    <dgm:pt modelId="{6B3B77F4-E138-48C0-AB6A-5551046263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 err="1">
              <a:solidFill>
                <a:schemeClr val="bg1"/>
              </a:solidFill>
            </a:rPr>
            <a:t>Estos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resultados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subrayan</a:t>
          </a:r>
          <a:r>
            <a:rPr lang="en-US" sz="1200" b="0" i="0" dirty="0">
              <a:solidFill>
                <a:schemeClr val="bg1"/>
              </a:solidFill>
            </a:rPr>
            <a:t> la </a:t>
          </a:r>
          <a:r>
            <a:rPr lang="en-US" sz="1200" b="0" i="0" dirty="0" err="1">
              <a:solidFill>
                <a:schemeClr val="bg1"/>
              </a:solidFill>
            </a:rPr>
            <a:t>importancia</a:t>
          </a:r>
          <a:r>
            <a:rPr lang="en-US" sz="1200" b="0" i="0" dirty="0">
              <a:solidFill>
                <a:schemeClr val="bg1"/>
              </a:solidFill>
            </a:rPr>
            <a:t> de </a:t>
          </a:r>
          <a:r>
            <a:rPr lang="en-US" sz="1200" b="0" i="0" dirty="0" err="1">
              <a:solidFill>
                <a:schemeClr val="bg1"/>
              </a:solidFill>
            </a:rPr>
            <a:t>una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buena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nutrición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en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el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rendimiento</a:t>
          </a:r>
          <a:r>
            <a:rPr lang="en-US" sz="1200" b="0" i="0" dirty="0">
              <a:solidFill>
                <a:schemeClr val="bg1"/>
              </a:solidFill>
            </a:rPr>
            <a:t> escolar. </a:t>
          </a:r>
          <a:r>
            <a:rPr lang="en-US" sz="1200" b="0" i="0" dirty="0" err="1">
              <a:solidFill>
                <a:schemeClr val="bg1"/>
              </a:solidFill>
            </a:rPr>
            <a:t>Invertir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en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una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dieta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saludable</a:t>
          </a:r>
          <a:r>
            <a:rPr lang="en-US" sz="1200" b="0" i="0" dirty="0">
              <a:solidFill>
                <a:schemeClr val="bg1"/>
              </a:solidFill>
            </a:rPr>
            <a:t> para </a:t>
          </a:r>
          <a:r>
            <a:rPr lang="en-US" sz="1200" b="0" i="0" dirty="0" err="1">
              <a:solidFill>
                <a:schemeClr val="bg1"/>
              </a:solidFill>
            </a:rPr>
            <a:t>los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estudiantes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podría</a:t>
          </a:r>
          <a:r>
            <a:rPr lang="en-US" sz="1200" b="0" i="0" dirty="0">
              <a:solidFill>
                <a:schemeClr val="bg1"/>
              </a:solidFill>
            </a:rPr>
            <a:t> ser un paso clave para </a:t>
          </a:r>
          <a:r>
            <a:rPr lang="en-US" sz="1200" b="0" i="0" dirty="0" err="1">
              <a:solidFill>
                <a:schemeClr val="bg1"/>
              </a:solidFill>
            </a:rPr>
            <a:t>mejorar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su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rendimiento</a:t>
          </a:r>
          <a:r>
            <a:rPr lang="en-US" sz="1200" b="0" i="0" dirty="0">
              <a:solidFill>
                <a:schemeClr val="bg1"/>
              </a:solidFill>
            </a:rPr>
            <a:t> </a:t>
          </a:r>
          <a:r>
            <a:rPr lang="en-US" sz="1200" b="0" i="0" dirty="0" err="1">
              <a:solidFill>
                <a:schemeClr val="bg1"/>
              </a:solidFill>
            </a:rPr>
            <a:t>académico</a:t>
          </a:r>
          <a:r>
            <a:rPr lang="en-US" sz="1200" b="0" i="0" dirty="0">
              <a:solidFill>
                <a:schemeClr val="bg1"/>
              </a:solidFill>
            </a:rPr>
            <a:t>.</a:t>
          </a:r>
          <a:endParaRPr lang="en-US" sz="1200" dirty="0">
            <a:solidFill>
              <a:schemeClr val="bg1"/>
            </a:solidFill>
          </a:endParaRPr>
        </a:p>
      </dgm:t>
    </dgm:pt>
    <dgm:pt modelId="{49592F2F-22B8-40E2-B605-AAE179A66595}" type="parTrans" cxnId="{DDC47E1B-A1D1-474A-B9B8-EE63C69F14E6}">
      <dgm:prSet/>
      <dgm:spPr/>
      <dgm:t>
        <a:bodyPr/>
        <a:lstStyle/>
        <a:p>
          <a:endParaRPr lang="en-US"/>
        </a:p>
      </dgm:t>
    </dgm:pt>
    <dgm:pt modelId="{B302871D-1540-4229-A31F-15CC75524027}" type="sibTrans" cxnId="{DDC47E1B-A1D1-474A-B9B8-EE63C69F14E6}">
      <dgm:prSet/>
      <dgm:spPr/>
      <dgm:t>
        <a:bodyPr/>
        <a:lstStyle/>
        <a:p>
          <a:endParaRPr lang="en-US"/>
        </a:p>
      </dgm:t>
    </dgm:pt>
    <dgm:pt modelId="{D9068631-46F8-42F4-9337-BFD1E75A3ECB}" type="pres">
      <dgm:prSet presAssocID="{63F68B17-2B34-459D-B059-40B02B49A718}" presName="root" presStyleCnt="0">
        <dgm:presLayoutVars>
          <dgm:dir/>
          <dgm:resizeHandles val="exact"/>
        </dgm:presLayoutVars>
      </dgm:prSet>
      <dgm:spPr/>
    </dgm:pt>
    <dgm:pt modelId="{EC649257-102A-4198-B0BC-6032A12DD76F}" type="pres">
      <dgm:prSet presAssocID="{898FC8F7-DB5B-44EF-9998-2E6498B09623}" presName="compNode" presStyleCnt="0"/>
      <dgm:spPr/>
    </dgm:pt>
    <dgm:pt modelId="{A7ED6374-71FE-4B43-BC34-5B279310179E}" type="pres">
      <dgm:prSet presAssocID="{898FC8F7-DB5B-44EF-9998-2E6498B096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D82E031-8FFF-45E8-B8AC-BE5586A25939}" type="pres">
      <dgm:prSet presAssocID="{898FC8F7-DB5B-44EF-9998-2E6498B09623}" presName="spaceRect" presStyleCnt="0"/>
      <dgm:spPr/>
    </dgm:pt>
    <dgm:pt modelId="{C88E4117-E276-4D85-AD3E-A52A3462F50D}" type="pres">
      <dgm:prSet presAssocID="{898FC8F7-DB5B-44EF-9998-2E6498B09623}" presName="textRect" presStyleLbl="revTx" presStyleIdx="0" presStyleCnt="3">
        <dgm:presLayoutVars>
          <dgm:chMax val="1"/>
          <dgm:chPref val="1"/>
        </dgm:presLayoutVars>
      </dgm:prSet>
      <dgm:spPr/>
    </dgm:pt>
    <dgm:pt modelId="{F9894C13-1589-4270-A9FD-4A1EE9151573}" type="pres">
      <dgm:prSet presAssocID="{29E2FF30-4067-46BE-B928-51EED08D3275}" presName="sibTrans" presStyleCnt="0"/>
      <dgm:spPr/>
    </dgm:pt>
    <dgm:pt modelId="{FF13B8AE-43F5-4696-A679-7BB6347D5AC3}" type="pres">
      <dgm:prSet presAssocID="{D769B4FE-64CA-422E-9AC3-6A77D8F0674B}" presName="compNode" presStyleCnt="0"/>
      <dgm:spPr/>
    </dgm:pt>
    <dgm:pt modelId="{CCB69F8B-654B-45C5-8D2E-4652DE173491}" type="pres">
      <dgm:prSet presAssocID="{D769B4FE-64CA-422E-9AC3-6A77D8F067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FF37219-7025-4B8D-86CF-F0E0EACCB9A0}" type="pres">
      <dgm:prSet presAssocID="{D769B4FE-64CA-422E-9AC3-6A77D8F0674B}" presName="spaceRect" presStyleCnt="0"/>
      <dgm:spPr/>
    </dgm:pt>
    <dgm:pt modelId="{EB9AC5A3-DC4B-4056-BB2E-91EC28507A5E}" type="pres">
      <dgm:prSet presAssocID="{D769B4FE-64CA-422E-9AC3-6A77D8F0674B}" presName="textRect" presStyleLbl="revTx" presStyleIdx="1" presStyleCnt="3">
        <dgm:presLayoutVars>
          <dgm:chMax val="1"/>
          <dgm:chPref val="1"/>
        </dgm:presLayoutVars>
      </dgm:prSet>
      <dgm:spPr/>
    </dgm:pt>
    <dgm:pt modelId="{B979C501-6362-4577-B9A6-7998879BB85A}" type="pres">
      <dgm:prSet presAssocID="{198AF75C-E505-45A8-921E-B3202E0E40F6}" presName="sibTrans" presStyleCnt="0"/>
      <dgm:spPr/>
    </dgm:pt>
    <dgm:pt modelId="{1E3E8854-8EF4-4953-BF75-5ACC13F5E835}" type="pres">
      <dgm:prSet presAssocID="{6B3B77F4-E138-48C0-AB6A-555104626327}" presName="compNode" presStyleCnt="0"/>
      <dgm:spPr/>
    </dgm:pt>
    <dgm:pt modelId="{ED6ED654-2F58-4057-9FCE-D94EE8FE2E28}" type="pres">
      <dgm:prSet presAssocID="{6B3B77F4-E138-48C0-AB6A-5551046263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606E61ED-5B4C-4CB7-94A4-61AE7BD71799}" type="pres">
      <dgm:prSet presAssocID="{6B3B77F4-E138-48C0-AB6A-555104626327}" presName="spaceRect" presStyleCnt="0"/>
      <dgm:spPr/>
    </dgm:pt>
    <dgm:pt modelId="{8A402749-AEA6-4AA1-9EFF-D972CC9AC800}" type="pres">
      <dgm:prSet presAssocID="{6B3B77F4-E138-48C0-AB6A-5551046263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C47E1B-A1D1-474A-B9B8-EE63C69F14E6}" srcId="{63F68B17-2B34-459D-B059-40B02B49A718}" destId="{6B3B77F4-E138-48C0-AB6A-555104626327}" srcOrd="2" destOrd="0" parTransId="{49592F2F-22B8-40E2-B605-AAE179A66595}" sibTransId="{B302871D-1540-4229-A31F-15CC75524027}"/>
    <dgm:cxn modelId="{77267544-F868-4945-801B-DB4B18F32118}" srcId="{63F68B17-2B34-459D-B059-40B02B49A718}" destId="{898FC8F7-DB5B-44EF-9998-2E6498B09623}" srcOrd="0" destOrd="0" parTransId="{5A23BEAF-9A73-49A8-993E-FBE59AB2E42B}" sibTransId="{29E2FF30-4067-46BE-B928-51EED08D3275}"/>
    <dgm:cxn modelId="{102B0D48-C1D7-964A-A80B-B895B3B647CF}" type="presOf" srcId="{898FC8F7-DB5B-44EF-9998-2E6498B09623}" destId="{C88E4117-E276-4D85-AD3E-A52A3462F50D}" srcOrd="0" destOrd="0" presId="urn:microsoft.com/office/officeart/2018/2/layout/IconLabelList"/>
    <dgm:cxn modelId="{7E642E92-E816-DA4A-86D0-78D39AD39B93}" type="presOf" srcId="{D769B4FE-64CA-422E-9AC3-6A77D8F0674B}" destId="{EB9AC5A3-DC4B-4056-BB2E-91EC28507A5E}" srcOrd="0" destOrd="0" presId="urn:microsoft.com/office/officeart/2018/2/layout/IconLabelList"/>
    <dgm:cxn modelId="{D9A6A3A3-1B70-4515-AB43-FE4531F2D45D}" srcId="{63F68B17-2B34-459D-B059-40B02B49A718}" destId="{D769B4FE-64CA-422E-9AC3-6A77D8F0674B}" srcOrd="1" destOrd="0" parTransId="{6E38F0E3-393B-4380-9902-065E9ECB3BB3}" sibTransId="{198AF75C-E505-45A8-921E-B3202E0E40F6}"/>
    <dgm:cxn modelId="{C87032E2-AFEB-7944-8BE2-7EDF4D1BF96E}" type="presOf" srcId="{63F68B17-2B34-459D-B059-40B02B49A718}" destId="{D9068631-46F8-42F4-9337-BFD1E75A3ECB}" srcOrd="0" destOrd="0" presId="urn:microsoft.com/office/officeart/2018/2/layout/IconLabelList"/>
    <dgm:cxn modelId="{67942DEE-84B9-EB41-83D8-21FF4F749557}" type="presOf" srcId="{6B3B77F4-E138-48C0-AB6A-555104626327}" destId="{8A402749-AEA6-4AA1-9EFF-D972CC9AC800}" srcOrd="0" destOrd="0" presId="urn:microsoft.com/office/officeart/2018/2/layout/IconLabelList"/>
    <dgm:cxn modelId="{26D2030A-591F-7C49-80B0-29A562FD478F}" type="presParOf" srcId="{D9068631-46F8-42F4-9337-BFD1E75A3ECB}" destId="{EC649257-102A-4198-B0BC-6032A12DD76F}" srcOrd="0" destOrd="0" presId="urn:microsoft.com/office/officeart/2018/2/layout/IconLabelList"/>
    <dgm:cxn modelId="{15C4FC0C-F9D9-BE48-9DE3-340C430DC362}" type="presParOf" srcId="{EC649257-102A-4198-B0BC-6032A12DD76F}" destId="{A7ED6374-71FE-4B43-BC34-5B279310179E}" srcOrd="0" destOrd="0" presId="urn:microsoft.com/office/officeart/2018/2/layout/IconLabelList"/>
    <dgm:cxn modelId="{55A3F024-1537-754B-8BE8-7534A931219C}" type="presParOf" srcId="{EC649257-102A-4198-B0BC-6032A12DD76F}" destId="{ED82E031-8FFF-45E8-B8AC-BE5586A25939}" srcOrd="1" destOrd="0" presId="urn:microsoft.com/office/officeart/2018/2/layout/IconLabelList"/>
    <dgm:cxn modelId="{E634CCFA-578E-2E4C-8CF0-D71AA64BF39B}" type="presParOf" srcId="{EC649257-102A-4198-B0BC-6032A12DD76F}" destId="{C88E4117-E276-4D85-AD3E-A52A3462F50D}" srcOrd="2" destOrd="0" presId="urn:microsoft.com/office/officeart/2018/2/layout/IconLabelList"/>
    <dgm:cxn modelId="{E410D66C-2341-DA49-A5B6-B8FAED3FE3B7}" type="presParOf" srcId="{D9068631-46F8-42F4-9337-BFD1E75A3ECB}" destId="{F9894C13-1589-4270-A9FD-4A1EE9151573}" srcOrd="1" destOrd="0" presId="urn:microsoft.com/office/officeart/2018/2/layout/IconLabelList"/>
    <dgm:cxn modelId="{214AD26C-610E-F54A-91DC-535DCFF916BE}" type="presParOf" srcId="{D9068631-46F8-42F4-9337-BFD1E75A3ECB}" destId="{FF13B8AE-43F5-4696-A679-7BB6347D5AC3}" srcOrd="2" destOrd="0" presId="urn:microsoft.com/office/officeart/2018/2/layout/IconLabelList"/>
    <dgm:cxn modelId="{65C1EDBB-C684-174C-A213-09C5729D6440}" type="presParOf" srcId="{FF13B8AE-43F5-4696-A679-7BB6347D5AC3}" destId="{CCB69F8B-654B-45C5-8D2E-4652DE173491}" srcOrd="0" destOrd="0" presId="urn:microsoft.com/office/officeart/2018/2/layout/IconLabelList"/>
    <dgm:cxn modelId="{87C427C3-8699-4149-979F-34A336894294}" type="presParOf" srcId="{FF13B8AE-43F5-4696-A679-7BB6347D5AC3}" destId="{5FF37219-7025-4B8D-86CF-F0E0EACCB9A0}" srcOrd="1" destOrd="0" presId="urn:microsoft.com/office/officeart/2018/2/layout/IconLabelList"/>
    <dgm:cxn modelId="{574CB9CE-6D6B-0D4C-AE50-5F30E9734FD7}" type="presParOf" srcId="{FF13B8AE-43F5-4696-A679-7BB6347D5AC3}" destId="{EB9AC5A3-DC4B-4056-BB2E-91EC28507A5E}" srcOrd="2" destOrd="0" presId="urn:microsoft.com/office/officeart/2018/2/layout/IconLabelList"/>
    <dgm:cxn modelId="{99CF15ED-C58C-1042-A986-5115759175D3}" type="presParOf" srcId="{D9068631-46F8-42F4-9337-BFD1E75A3ECB}" destId="{B979C501-6362-4577-B9A6-7998879BB85A}" srcOrd="3" destOrd="0" presId="urn:microsoft.com/office/officeart/2018/2/layout/IconLabelList"/>
    <dgm:cxn modelId="{E81C98E8-893E-DC40-B325-20C8A8A44BFB}" type="presParOf" srcId="{D9068631-46F8-42F4-9337-BFD1E75A3ECB}" destId="{1E3E8854-8EF4-4953-BF75-5ACC13F5E835}" srcOrd="4" destOrd="0" presId="urn:microsoft.com/office/officeart/2018/2/layout/IconLabelList"/>
    <dgm:cxn modelId="{B9FAD028-C7CC-7A4F-AA49-7F20306F6A9C}" type="presParOf" srcId="{1E3E8854-8EF4-4953-BF75-5ACC13F5E835}" destId="{ED6ED654-2F58-4057-9FCE-D94EE8FE2E28}" srcOrd="0" destOrd="0" presId="urn:microsoft.com/office/officeart/2018/2/layout/IconLabelList"/>
    <dgm:cxn modelId="{92672577-C41E-D048-A5F8-43F95E4B3AEA}" type="presParOf" srcId="{1E3E8854-8EF4-4953-BF75-5ACC13F5E835}" destId="{606E61ED-5B4C-4CB7-94A4-61AE7BD71799}" srcOrd="1" destOrd="0" presId="urn:microsoft.com/office/officeart/2018/2/layout/IconLabelList"/>
    <dgm:cxn modelId="{43729208-1820-DB4B-A323-64168FCA237A}" type="presParOf" srcId="{1E3E8854-8EF4-4953-BF75-5ACC13F5E835}" destId="{8A402749-AEA6-4AA1-9EFF-D972CC9AC8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D6374-71FE-4B43-BC34-5B279310179E}">
      <dsp:nvSpPr>
        <dsp:cNvPr id="0" name=""/>
        <dsp:cNvSpPr/>
      </dsp:nvSpPr>
      <dsp:spPr>
        <a:xfrm>
          <a:off x="1011851" y="63242"/>
          <a:ext cx="771240" cy="771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E4117-E276-4D85-AD3E-A52A3462F50D}">
      <dsp:nvSpPr>
        <dsp:cNvPr id="0" name=""/>
        <dsp:cNvSpPr/>
      </dsp:nvSpPr>
      <dsp:spPr>
        <a:xfrm>
          <a:off x="540537" y="1258144"/>
          <a:ext cx="1713867" cy="1628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chemeClr val="bg1"/>
              </a:solidFill>
            </a:rPr>
            <a:t>Nuestro</a:t>
          </a: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200" kern="1200" dirty="0" err="1">
              <a:solidFill>
                <a:schemeClr val="bg1"/>
              </a:solidFill>
            </a:rPr>
            <a:t>análisis</a:t>
          </a: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200" kern="1200" dirty="0" err="1">
              <a:solidFill>
                <a:schemeClr val="bg1"/>
              </a:solidFill>
            </a:rPr>
            <a:t>muestra</a:t>
          </a:r>
          <a:r>
            <a:rPr lang="en-US" sz="1200" kern="1200" dirty="0">
              <a:solidFill>
                <a:schemeClr val="bg1"/>
              </a:solidFill>
            </a:rPr>
            <a:t> que </a:t>
          </a:r>
          <a:r>
            <a:rPr lang="en-US" sz="1200" kern="1200" dirty="0" err="1">
              <a:solidFill>
                <a:schemeClr val="bg1"/>
              </a:solidFill>
            </a:rPr>
            <a:t>existe</a:t>
          </a: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200" kern="1200" dirty="0" err="1">
              <a:solidFill>
                <a:schemeClr val="bg1"/>
              </a:solidFill>
            </a:rPr>
            <a:t>una</a:t>
          </a: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200" kern="1200" dirty="0" err="1">
              <a:solidFill>
                <a:schemeClr val="bg1"/>
              </a:solidFill>
            </a:rPr>
            <a:t>relación</a:t>
          </a: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200" kern="1200" dirty="0" err="1">
              <a:solidFill>
                <a:schemeClr val="bg1"/>
              </a:solidFill>
            </a:rPr>
            <a:t>clara</a:t>
          </a:r>
          <a:r>
            <a:rPr lang="en-US" sz="1200" kern="1200" dirty="0">
              <a:solidFill>
                <a:schemeClr val="bg1"/>
              </a:solidFill>
            </a:rPr>
            <a:t> entre </a:t>
          </a:r>
          <a:r>
            <a:rPr lang="en-US" sz="1200" kern="1200" dirty="0" err="1">
              <a:solidFill>
                <a:schemeClr val="bg1"/>
              </a:solidFill>
            </a:rPr>
            <a:t>el</a:t>
          </a: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200" kern="1200" dirty="0" err="1">
              <a:solidFill>
                <a:schemeClr val="bg1"/>
              </a:solidFill>
            </a:rPr>
            <a:t>tipo</a:t>
          </a:r>
          <a:r>
            <a:rPr lang="en-US" sz="1200" kern="1200" dirty="0">
              <a:solidFill>
                <a:schemeClr val="bg1"/>
              </a:solidFill>
            </a:rPr>
            <a:t> de almuerzo de </a:t>
          </a:r>
          <a:r>
            <a:rPr lang="en-US" sz="1200" kern="1200" dirty="0" err="1">
              <a:solidFill>
                <a:schemeClr val="bg1"/>
              </a:solidFill>
            </a:rPr>
            <a:t>los</a:t>
          </a: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200" kern="1200" dirty="0" err="1">
              <a:solidFill>
                <a:schemeClr val="bg1"/>
              </a:solidFill>
            </a:rPr>
            <a:t>estudiantes</a:t>
          </a:r>
          <a:r>
            <a:rPr lang="en-US" sz="1200" kern="1200" dirty="0">
              <a:solidFill>
                <a:schemeClr val="bg1"/>
              </a:solidFill>
            </a:rPr>
            <a:t> y sus </a:t>
          </a:r>
          <a:r>
            <a:rPr lang="en-US" sz="1200" kern="1200" dirty="0" err="1">
              <a:solidFill>
                <a:schemeClr val="bg1"/>
              </a:solidFill>
            </a:rPr>
            <a:t>puntuaciones</a:t>
          </a: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200" kern="1200" dirty="0" err="1">
              <a:solidFill>
                <a:schemeClr val="bg1"/>
              </a:solidFill>
            </a:rPr>
            <a:t>académicas</a:t>
          </a:r>
          <a:r>
            <a:rPr lang="en-US" sz="1200" kern="1200" dirty="0">
              <a:solidFill>
                <a:schemeClr val="bg1"/>
              </a:solidFill>
            </a:rPr>
            <a:t>. Los </a:t>
          </a:r>
          <a:r>
            <a:rPr lang="en-US" sz="1200" kern="1200" dirty="0" err="1">
              <a:solidFill>
                <a:schemeClr val="bg1"/>
              </a:solidFill>
            </a:rPr>
            <a:t>estudiantes</a:t>
          </a:r>
          <a:r>
            <a:rPr lang="en-US" sz="1200" kern="1200" dirty="0">
              <a:solidFill>
                <a:schemeClr val="bg1"/>
              </a:solidFill>
            </a:rPr>
            <a:t> con almuerzo standard </a:t>
          </a:r>
          <a:r>
            <a:rPr lang="en-US" sz="1200" kern="1200" dirty="0" err="1">
              <a:solidFill>
                <a:schemeClr val="bg1"/>
              </a:solidFill>
            </a:rPr>
            <a:t>generalmente</a:t>
          </a: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200" kern="1200" dirty="0" err="1">
              <a:solidFill>
                <a:schemeClr val="bg1"/>
              </a:solidFill>
            </a:rPr>
            <a:t>obtienen</a:t>
          </a: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200" kern="1200" dirty="0" err="1">
              <a:solidFill>
                <a:schemeClr val="bg1"/>
              </a:solidFill>
            </a:rPr>
            <a:t>puntuaciones</a:t>
          </a: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200" kern="1200" dirty="0" err="1">
              <a:solidFill>
                <a:schemeClr val="bg1"/>
              </a:solidFill>
            </a:rPr>
            <a:t>más</a:t>
          </a:r>
          <a:r>
            <a:rPr lang="en-US" sz="1200" kern="1200" dirty="0">
              <a:solidFill>
                <a:schemeClr val="bg1"/>
              </a:solidFill>
            </a:rPr>
            <a:t> </a:t>
          </a:r>
          <a:r>
            <a:rPr lang="en-US" sz="1200" kern="1200" dirty="0" err="1">
              <a:solidFill>
                <a:schemeClr val="bg1"/>
              </a:solidFill>
            </a:rPr>
            <a:t>altas</a:t>
          </a:r>
          <a:r>
            <a:rPr lang="en-US" sz="1200" kern="1200" dirty="0">
              <a:solidFill>
                <a:schemeClr val="bg1"/>
              </a:solidFill>
            </a:rPr>
            <a:t>.</a:t>
          </a:r>
        </a:p>
      </dsp:txBody>
      <dsp:txXfrm>
        <a:off x="540537" y="1258144"/>
        <a:ext cx="1713867" cy="1628173"/>
      </dsp:txXfrm>
    </dsp:sp>
    <dsp:sp modelId="{CCB69F8B-654B-45C5-8D2E-4652DE173491}">
      <dsp:nvSpPr>
        <dsp:cNvPr id="0" name=""/>
        <dsp:cNvSpPr/>
      </dsp:nvSpPr>
      <dsp:spPr>
        <a:xfrm>
          <a:off x="3025645" y="63242"/>
          <a:ext cx="771240" cy="771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AC5A3-DC4B-4056-BB2E-91EC28507A5E}">
      <dsp:nvSpPr>
        <dsp:cNvPr id="0" name=""/>
        <dsp:cNvSpPr/>
      </dsp:nvSpPr>
      <dsp:spPr>
        <a:xfrm>
          <a:off x="2554331" y="1258144"/>
          <a:ext cx="1713867" cy="1628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El </a:t>
          </a:r>
          <a:r>
            <a:rPr lang="en-US" sz="1200" b="0" i="0" kern="1200" dirty="0" err="1">
              <a:solidFill>
                <a:schemeClr val="bg1"/>
              </a:solidFill>
            </a:rPr>
            <a:t>impacto</a:t>
          </a:r>
          <a:r>
            <a:rPr lang="en-US" sz="1200" b="0" i="0" kern="1200" dirty="0">
              <a:solidFill>
                <a:schemeClr val="bg1"/>
              </a:solidFill>
            </a:rPr>
            <a:t> es </a:t>
          </a:r>
          <a:r>
            <a:rPr lang="en-US" sz="1200" b="0" i="0" kern="1200" dirty="0" err="1">
              <a:solidFill>
                <a:schemeClr val="bg1"/>
              </a:solidFill>
            </a:rPr>
            <a:t>especialmente</a:t>
          </a:r>
          <a:r>
            <a:rPr lang="en-US" sz="1200" b="0" i="0" kern="1200" dirty="0">
              <a:solidFill>
                <a:schemeClr val="bg1"/>
              </a:solidFill>
            </a:rPr>
            <a:t> notable </a:t>
          </a:r>
          <a:r>
            <a:rPr lang="en-US" sz="1200" b="0" i="0" kern="1200" dirty="0" err="1">
              <a:solidFill>
                <a:schemeClr val="bg1"/>
              </a:solidFill>
            </a:rPr>
            <a:t>en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matemáticas</a:t>
          </a:r>
          <a:r>
            <a:rPr lang="en-US" sz="1200" b="0" i="0" kern="1200" dirty="0">
              <a:solidFill>
                <a:schemeClr val="bg1"/>
              </a:solidFill>
            </a:rPr>
            <a:t>, </a:t>
          </a:r>
          <a:r>
            <a:rPr lang="en-US" sz="1200" b="0" i="0" kern="1200" dirty="0" err="1">
              <a:solidFill>
                <a:schemeClr val="bg1"/>
              </a:solidFill>
            </a:rPr>
            <a:t>donde</a:t>
          </a:r>
          <a:r>
            <a:rPr lang="en-US" sz="1200" b="0" i="0" kern="1200" dirty="0">
              <a:solidFill>
                <a:schemeClr val="bg1"/>
              </a:solidFill>
            </a:rPr>
            <a:t> la </a:t>
          </a:r>
          <a:r>
            <a:rPr lang="en-US" sz="1200" b="0" i="0" kern="1200" dirty="0" err="1">
              <a:solidFill>
                <a:schemeClr val="bg1"/>
              </a:solidFill>
            </a:rPr>
            <a:t>diferencia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en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el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rendimiento</a:t>
          </a:r>
          <a:r>
            <a:rPr lang="en-US" sz="1200" b="0" i="0" kern="1200" dirty="0">
              <a:solidFill>
                <a:schemeClr val="bg1"/>
              </a:solidFill>
            </a:rPr>
            <a:t> es </a:t>
          </a:r>
          <a:r>
            <a:rPr lang="en-US" sz="1200" b="0" i="0" kern="1200" dirty="0" err="1">
              <a:solidFill>
                <a:schemeClr val="bg1"/>
              </a:solidFill>
            </a:rPr>
            <a:t>más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pronunciada</a:t>
          </a:r>
          <a:r>
            <a:rPr lang="en-US" sz="1200" b="0" i="0" kern="1200" dirty="0">
              <a:solidFill>
                <a:schemeClr val="bg1"/>
              </a:solidFill>
            </a:rPr>
            <a:t>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554331" y="1258144"/>
        <a:ext cx="1713867" cy="1628173"/>
      </dsp:txXfrm>
    </dsp:sp>
    <dsp:sp modelId="{ED6ED654-2F58-4057-9FCE-D94EE8FE2E28}">
      <dsp:nvSpPr>
        <dsp:cNvPr id="0" name=""/>
        <dsp:cNvSpPr/>
      </dsp:nvSpPr>
      <dsp:spPr>
        <a:xfrm>
          <a:off x="2018748" y="3314784"/>
          <a:ext cx="771240" cy="771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02749-AEA6-4AA1-9EFF-D972CC9AC800}">
      <dsp:nvSpPr>
        <dsp:cNvPr id="0" name=""/>
        <dsp:cNvSpPr/>
      </dsp:nvSpPr>
      <dsp:spPr>
        <a:xfrm>
          <a:off x="1547434" y="4509686"/>
          <a:ext cx="1713867" cy="1628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>
              <a:solidFill>
                <a:schemeClr val="bg1"/>
              </a:solidFill>
            </a:rPr>
            <a:t>Estos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resultados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subrayan</a:t>
          </a:r>
          <a:r>
            <a:rPr lang="en-US" sz="1200" b="0" i="0" kern="1200" dirty="0">
              <a:solidFill>
                <a:schemeClr val="bg1"/>
              </a:solidFill>
            </a:rPr>
            <a:t> la </a:t>
          </a:r>
          <a:r>
            <a:rPr lang="en-US" sz="1200" b="0" i="0" kern="1200" dirty="0" err="1">
              <a:solidFill>
                <a:schemeClr val="bg1"/>
              </a:solidFill>
            </a:rPr>
            <a:t>importancia</a:t>
          </a:r>
          <a:r>
            <a:rPr lang="en-US" sz="1200" b="0" i="0" kern="1200" dirty="0">
              <a:solidFill>
                <a:schemeClr val="bg1"/>
              </a:solidFill>
            </a:rPr>
            <a:t> de </a:t>
          </a:r>
          <a:r>
            <a:rPr lang="en-US" sz="1200" b="0" i="0" kern="1200" dirty="0" err="1">
              <a:solidFill>
                <a:schemeClr val="bg1"/>
              </a:solidFill>
            </a:rPr>
            <a:t>una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buena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nutrición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en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el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rendimiento</a:t>
          </a:r>
          <a:r>
            <a:rPr lang="en-US" sz="1200" b="0" i="0" kern="1200" dirty="0">
              <a:solidFill>
                <a:schemeClr val="bg1"/>
              </a:solidFill>
            </a:rPr>
            <a:t> escolar. </a:t>
          </a:r>
          <a:r>
            <a:rPr lang="en-US" sz="1200" b="0" i="0" kern="1200" dirty="0" err="1">
              <a:solidFill>
                <a:schemeClr val="bg1"/>
              </a:solidFill>
            </a:rPr>
            <a:t>Invertir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en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una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dieta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saludable</a:t>
          </a:r>
          <a:r>
            <a:rPr lang="en-US" sz="1200" b="0" i="0" kern="1200" dirty="0">
              <a:solidFill>
                <a:schemeClr val="bg1"/>
              </a:solidFill>
            </a:rPr>
            <a:t> para </a:t>
          </a:r>
          <a:r>
            <a:rPr lang="en-US" sz="1200" b="0" i="0" kern="1200" dirty="0" err="1">
              <a:solidFill>
                <a:schemeClr val="bg1"/>
              </a:solidFill>
            </a:rPr>
            <a:t>los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estudiantes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podría</a:t>
          </a:r>
          <a:r>
            <a:rPr lang="en-US" sz="1200" b="0" i="0" kern="1200" dirty="0">
              <a:solidFill>
                <a:schemeClr val="bg1"/>
              </a:solidFill>
            </a:rPr>
            <a:t> ser un paso clave para </a:t>
          </a:r>
          <a:r>
            <a:rPr lang="en-US" sz="1200" b="0" i="0" kern="1200" dirty="0" err="1">
              <a:solidFill>
                <a:schemeClr val="bg1"/>
              </a:solidFill>
            </a:rPr>
            <a:t>mejorar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su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rendimiento</a:t>
          </a:r>
          <a:r>
            <a:rPr lang="en-US" sz="1200" b="0" i="0" kern="1200" dirty="0">
              <a:solidFill>
                <a:schemeClr val="bg1"/>
              </a:solidFill>
            </a:rPr>
            <a:t> </a:t>
          </a:r>
          <a:r>
            <a:rPr lang="en-US" sz="1200" b="0" i="0" kern="1200" dirty="0" err="1">
              <a:solidFill>
                <a:schemeClr val="bg1"/>
              </a:solidFill>
            </a:rPr>
            <a:t>académico</a:t>
          </a:r>
          <a:r>
            <a:rPr lang="en-US" sz="1200" b="0" i="0" kern="1200" dirty="0">
              <a:solidFill>
                <a:schemeClr val="bg1"/>
              </a:solidFill>
            </a:rPr>
            <a:t>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547434" y="4509686"/>
        <a:ext cx="1713867" cy="1628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6861-D1D3-D0F0-EDC8-8A17A7C08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37676-1A45-667B-1F5C-4BC38CE29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2D92E-B009-82B8-FB8A-4BDC2AB9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A950-B157-2244-BDE6-9078501180B1}" type="datetimeFigureOut">
              <a:rPr lang="en-GT" smtClean="0"/>
              <a:t>15/11/23</a:t>
            </a:fld>
            <a:endParaRPr lang="en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B4DB-2405-F513-F117-F349F2D3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2810F-E01A-18F2-CF08-23F329EE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27BB-A703-6542-B7B8-BCFC60B25F94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211685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36C0-8EAA-BA72-CE8E-AE04B2EF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BE63F-A780-63DF-8A35-B006AB681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89AC-A20B-67E1-453D-BA39EE2B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A950-B157-2244-BDE6-9078501180B1}" type="datetimeFigureOut">
              <a:rPr lang="en-GT" smtClean="0"/>
              <a:t>15/11/23</a:t>
            </a:fld>
            <a:endParaRPr lang="en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7C8B1-B2E2-26A0-B10B-963BF05D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E56D-116C-E6C5-9369-702C20A5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27BB-A703-6542-B7B8-BCFC60B25F94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288908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445B6-7675-6D1D-98BD-C76440210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3DC30-32D5-DBBA-A497-448FCBB58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4025-B02B-00E1-2698-444A2FBF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A950-B157-2244-BDE6-9078501180B1}" type="datetimeFigureOut">
              <a:rPr lang="en-GT" smtClean="0"/>
              <a:t>15/11/23</a:t>
            </a:fld>
            <a:endParaRPr lang="en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4465-6C55-584F-1CD8-4D13A443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9001-BBB3-1E9B-AD1F-3C3FABCB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27BB-A703-6542-B7B8-BCFC60B25F94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418871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ABD4-7B76-1B3B-641B-D3CC6731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CBF6-DF03-D8D0-E642-43822EF4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5095-960C-00FD-85CF-43480764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A950-B157-2244-BDE6-9078501180B1}" type="datetimeFigureOut">
              <a:rPr lang="en-GT" smtClean="0"/>
              <a:t>15/11/23</a:t>
            </a:fld>
            <a:endParaRPr lang="en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24646-9098-20A9-73D9-ADFAF3A4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C128-53DF-E452-8988-B5A7CA84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27BB-A703-6542-B7B8-BCFC60B25F94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164727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5581-CBDF-B2BD-7385-B091ADD7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C3D8D-E313-697D-DCDD-32B3D976C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4D7-E67D-8479-C4A2-2E7986BA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A950-B157-2244-BDE6-9078501180B1}" type="datetimeFigureOut">
              <a:rPr lang="en-GT" smtClean="0"/>
              <a:t>15/11/23</a:t>
            </a:fld>
            <a:endParaRPr lang="en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A30C-72EF-ED31-CD9F-D9AE8A16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28A5F-9729-2347-1B37-536975DE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27BB-A703-6542-B7B8-BCFC60B25F94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275887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9C7F-50C1-B715-F418-1F722AD9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BC0E-DBDD-D790-E01B-06BA3CE02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37A2-3FE0-05AE-AA77-2D435C838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9BD43-C4E0-FE80-C502-5DD83F81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A950-B157-2244-BDE6-9078501180B1}" type="datetimeFigureOut">
              <a:rPr lang="en-GT" smtClean="0"/>
              <a:t>15/11/23</a:t>
            </a:fld>
            <a:endParaRPr lang="en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3737-9A52-2D07-6517-D7CB1914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D9E1-BBF6-4E81-67E2-53FC3163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27BB-A703-6542-B7B8-BCFC60B25F94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276631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CC4B-2193-9056-85B6-5AD16838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F0CA7-2CA5-33C1-35BF-687AF267E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0CEF4-5D45-5F88-B812-A48F5C8E9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EC550-A9BD-F840-05ED-D11871487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4F686-FD55-EACA-4F35-E0CD8D618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252F9-BAF7-2CD7-5DB6-E48142A8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A950-B157-2244-BDE6-9078501180B1}" type="datetimeFigureOut">
              <a:rPr lang="en-GT" smtClean="0"/>
              <a:t>15/11/23</a:t>
            </a:fld>
            <a:endParaRPr lang="en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33AA3-F822-EF2F-EC81-BA409AE2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3BE80-77DC-7573-F592-C64B7EA0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27BB-A703-6542-B7B8-BCFC60B25F94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7950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9FF0-2FC3-9965-D8D3-6C353AB9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B1FBA-74E5-AC4F-A2F8-34087F11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A950-B157-2244-BDE6-9078501180B1}" type="datetimeFigureOut">
              <a:rPr lang="en-GT" smtClean="0"/>
              <a:t>15/11/23</a:t>
            </a:fld>
            <a:endParaRPr lang="en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89AEA-177C-56EC-BEEC-6863CF9A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27C54-2B32-1BEE-FDFE-80212C31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27BB-A703-6542-B7B8-BCFC60B25F94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16013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9EF93-B9EB-3D20-963C-FBAE1F3B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A950-B157-2244-BDE6-9078501180B1}" type="datetimeFigureOut">
              <a:rPr lang="en-GT" smtClean="0"/>
              <a:t>15/11/23</a:t>
            </a:fld>
            <a:endParaRPr lang="en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B23B3-2139-7A87-6412-2AE4DAF5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4F62D-61C3-BE88-33D7-A18674FD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27BB-A703-6542-B7B8-BCFC60B25F94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27767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6533-8DC6-F5BE-D2EF-968266C1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5615D-20F5-3517-7CD0-AFE4D2CC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3593B-FDF2-80A4-60AE-1740B5125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FC858-63C7-A173-F052-A8CF2FD0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A950-B157-2244-BDE6-9078501180B1}" type="datetimeFigureOut">
              <a:rPr lang="en-GT" smtClean="0"/>
              <a:t>15/11/23</a:t>
            </a:fld>
            <a:endParaRPr lang="en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D6B52-4E6E-3885-C899-BCD2AD89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15997-AFF8-47BE-8182-FC92C110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27BB-A703-6542-B7B8-BCFC60B25F94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29675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4D1E-B972-4941-5D58-9DF13C49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BEAD6-29C8-9BF5-B80A-C0C8BB4AD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2ED34-EBA5-1966-CD81-37F2DBDA6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538F3-5AB7-7948-503A-872878D3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A950-B157-2244-BDE6-9078501180B1}" type="datetimeFigureOut">
              <a:rPr lang="en-GT" smtClean="0"/>
              <a:t>15/11/23</a:t>
            </a:fld>
            <a:endParaRPr lang="en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7127E-97A4-02F8-E657-4831BA15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E7990-B80A-3163-2D53-C32209AD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27BB-A703-6542-B7B8-BCFC60B25F94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394454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93A0-0C82-73FE-19D1-9451BAF2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2E76-2649-4CC2-EDBA-74B7F2DF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D1FD8-F7A5-B640-13AF-0ECDE2403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0A950-B157-2244-BDE6-9078501180B1}" type="datetimeFigureOut">
              <a:rPr lang="en-GT" smtClean="0"/>
              <a:t>15/11/23</a:t>
            </a:fld>
            <a:endParaRPr lang="en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1ADBB-DB04-B616-3EFB-DAED4B422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7870-4E55-E547-947E-ACBCD2D42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27BB-A703-6542-B7B8-BCFC60B25F94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5282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8894B-5469-D0FD-0A26-4789C0192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922" b="24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D02A2-0DF4-E547-ABD9-95861D0FD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T" dirty="0">
                <a:solidFill>
                  <a:srgbClr val="FFFFFF"/>
                </a:solidFill>
              </a:rPr>
              <a:t>Student’s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89AE8-32EC-DAB8-ABC5-8BCD0527E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¿</a:t>
            </a:r>
            <a:r>
              <a:rPr lang="en-US" dirty="0" err="1">
                <a:solidFill>
                  <a:srgbClr val="FFFFFF"/>
                </a:solidFill>
              </a:rPr>
              <a:t>Cuál</a:t>
            </a:r>
            <a:r>
              <a:rPr lang="en-US" dirty="0">
                <a:solidFill>
                  <a:srgbClr val="FFFFFF"/>
                </a:solidFill>
              </a:rPr>
              <a:t> es </a:t>
            </a:r>
            <a:r>
              <a:rPr lang="en-US" dirty="0" err="1">
                <a:solidFill>
                  <a:srgbClr val="FFFFFF"/>
                </a:solidFill>
              </a:rPr>
              <a:t>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efecto</a:t>
            </a:r>
            <a:r>
              <a:rPr lang="en-US" dirty="0">
                <a:solidFill>
                  <a:srgbClr val="FFFFFF"/>
                </a:solidFill>
              </a:rPr>
              <a:t> de la </a:t>
            </a:r>
            <a:r>
              <a:rPr lang="en-US" dirty="0" err="1">
                <a:solidFill>
                  <a:srgbClr val="FFFFFF"/>
                </a:solidFill>
              </a:rPr>
              <a:t>dieta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estudiante</a:t>
            </a:r>
            <a:r>
              <a:rPr lang="en-US" dirty="0">
                <a:solidFill>
                  <a:srgbClr val="FFFFFF"/>
                </a:solidFill>
              </a:rPr>
              <a:t> antes de la </a:t>
            </a:r>
            <a:r>
              <a:rPr lang="en-US" dirty="0" err="1">
                <a:solidFill>
                  <a:srgbClr val="FFFFFF"/>
                </a:solidFill>
              </a:rPr>
              <a:t>prueba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  <a:p>
            <a:endParaRPr lang="en-G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8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0FC8DAE-E476-9D7B-0FF3-EA1DD398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392" y="1289192"/>
            <a:ext cx="6902608" cy="4279615"/>
          </a:xfrm>
          <a:prstGeom prst="rect">
            <a:avLst/>
          </a:prstGeom>
        </p:spPr>
      </p:pic>
      <p:graphicFrame>
        <p:nvGraphicFramePr>
          <p:cNvPr id="35" name="TextBox 2">
            <a:extLst>
              <a:ext uri="{FF2B5EF4-FFF2-40B4-BE49-F238E27FC236}">
                <a16:creationId xmlns:a16="http://schemas.microsoft.com/office/drawing/2014/main" id="{4EE23717-BEF8-D15E-DF49-5ABBC3B3C8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328096"/>
              </p:ext>
            </p:extLst>
          </p:nvPr>
        </p:nvGraphicFramePr>
        <p:xfrm>
          <a:off x="121072" y="420414"/>
          <a:ext cx="4808737" cy="6201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017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100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Student’s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Student’s performance</dc:title>
  <dc:creator>José Sebastián  Rivera Ávila</dc:creator>
  <cp:lastModifiedBy>José Sebastián  Rivera Ávila</cp:lastModifiedBy>
  <cp:revision>3</cp:revision>
  <dcterms:created xsi:type="dcterms:W3CDTF">2023-11-13T19:56:27Z</dcterms:created>
  <dcterms:modified xsi:type="dcterms:W3CDTF">2023-11-15T20:24:02Z</dcterms:modified>
</cp:coreProperties>
</file>