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38FF7-0D01-F90E-EADD-F24A991C7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385" r="-1" b="7385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C40ED-741D-6B26-31B3-CF09B15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Autofit/>
          </a:bodyPr>
          <a:lstStyle/>
          <a:p>
            <a:r>
              <a:rPr lang="en-GT" sz="5400" dirty="0"/>
              <a:t>Análisis de datos Distribuidora del Sur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A9C1-6C01-DD33-53EB-9280E71B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T" dirty="0"/>
              <a:t>Ventas</a:t>
            </a:r>
          </a:p>
        </p:txBody>
      </p:sp>
      <p:pic>
        <p:nvPicPr>
          <p:cNvPr id="7" name="Content Placeholder 6" descr="A graph of blue bars&#10;&#10;Description automatically generated">
            <a:extLst>
              <a:ext uri="{FF2B5EF4-FFF2-40B4-BE49-F238E27FC236}">
                <a16:creationId xmlns:a16="http://schemas.microsoft.com/office/drawing/2014/main" id="{1D487E80-1023-7775-AA8F-96C533C28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286" y="1413361"/>
            <a:ext cx="5975427" cy="5176282"/>
          </a:xfrm>
        </p:spPr>
      </p:pic>
    </p:spTree>
    <p:extLst>
      <p:ext uri="{BB962C8B-B14F-4D97-AF65-F5344CB8AC3E}">
        <p14:creationId xmlns:p14="http://schemas.microsoft.com/office/powerpoint/2010/main" val="10110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57D30-423A-7436-12E9-B326E63A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Las tarifas son justas?</a:t>
            </a:r>
          </a:p>
        </p:txBody>
      </p:sp>
      <p:pic>
        <p:nvPicPr>
          <p:cNvPr id="5" name="Content Placeholder 4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6AEAF9FE-13EB-55AA-7D86-8C66BF90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740337"/>
            <a:ext cx="5297322" cy="537799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BFA112B-F48A-B2F9-A30A-B00A316C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38621" y="1366470"/>
            <a:ext cx="6312624" cy="501141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B8954D-E993-AB1C-0C72-2C08036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890" y="344738"/>
            <a:ext cx="7958331" cy="1077229"/>
          </a:xfrm>
        </p:spPr>
        <p:txBody>
          <a:bodyPr/>
          <a:lstStyle/>
          <a:p>
            <a:r>
              <a:rPr lang="en-GT" dirty="0"/>
              <a:t>¿Qué camión es el más eficiente?</a:t>
            </a:r>
          </a:p>
        </p:txBody>
      </p:sp>
    </p:spTree>
    <p:extLst>
      <p:ext uri="{BB962C8B-B14F-4D97-AF65-F5344CB8AC3E}">
        <p14:creationId xmlns:p14="http://schemas.microsoft.com/office/powerpoint/2010/main" val="302021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7D89-DDF2-B38E-9E44-9C367960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65156"/>
            <a:ext cx="7958331" cy="1077229"/>
          </a:xfrm>
        </p:spPr>
        <p:txBody>
          <a:bodyPr/>
          <a:lstStyle/>
          <a:p>
            <a:r>
              <a:rPr lang="en-GT" dirty="0"/>
              <a:t>¿Qué clientes son los más importantes?</a:t>
            </a:r>
          </a:p>
        </p:txBody>
      </p:sp>
      <p:pic>
        <p:nvPicPr>
          <p:cNvPr id="5" name="Content Placeholder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EA125F01-92AC-B371-FFF0-6DDF5B438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385473"/>
            <a:ext cx="6572322" cy="5261550"/>
          </a:xfrm>
        </p:spPr>
      </p:pic>
    </p:spTree>
    <p:extLst>
      <p:ext uri="{BB962C8B-B14F-4D97-AF65-F5344CB8AC3E}">
        <p14:creationId xmlns:p14="http://schemas.microsoft.com/office/powerpoint/2010/main" val="269707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8571-98AB-EE22-3639-5AFD2F1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43383"/>
            <a:ext cx="7958331" cy="1077229"/>
          </a:xfrm>
        </p:spPr>
        <p:txBody>
          <a:bodyPr/>
          <a:lstStyle/>
          <a:p>
            <a:r>
              <a:rPr lang="en-GT" dirty="0"/>
              <a:t>¿Debemos contratar más pilotos?</a:t>
            </a:r>
          </a:p>
        </p:txBody>
      </p:sp>
      <p:pic>
        <p:nvPicPr>
          <p:cNvPr id="5" name="Content Placeholder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80E80767-A0AA-5471-F50F-0DF5450A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733" y="1350096"/>
            <a:ext cx="6610533" cy="5064521"/>
          </a:xfrm>
        </p:spPr>
      </p:pic>
    </p:spTree>
    <p:extLst>
      <p:ext uri="{BB962C8B-B14F-4D97-AF65-F5344CB8AC3E}">
        <p14:creationId xmlns:p14="http://schemas.microsoft.com/office/powerpoint/2010/main" val="32366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7F31-7779-219A-BFB3-14F9F54F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938" y="390367"/>
            <a:ext cx="7958331" cy="1077229"/>
          </a:xfrm>
        </p:spPr>
        <p:txBody>
          <a:bodyPr/>
          <a:lstStyle/>
          <a:p>
            <a:r>
              <a:rPr lang="en-GT" dirty="0"/>
              <a:t>¿Nos están robando los pilotos?</a:t>
            </a:r>
          </a:p>
        </p:txBody>
      </p:sp>
      <p:pic>
        <p:nvPicPr>
          <p:cNvPr id="5" name="Content Placeholder 4" descr="A graph of a plane&#10;&#10;Description automatically generated">
            <a:extLst>
              <a:ext uri="{FF2B5EF4-FFF2-40B4-BE49-F238E27FC236}">
                <a16:creationId xmlns:a16="http://schemas.microsoft.com/office/drawing/2014/main" id="{89E109CF-0BF1-A2D7-230C-72ED74A46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485" y="1241778"/>
            <a:ext cx="7551236" cy="5434601"/>
          </a:xfrm>
        </p:spPr>
      </p:pic>
    </p:spTree>
    <p:extLst>
      <p:ext uri="{BB962C8B-B14F-4D97-AF65-F5344CB8AC3E}">
        <p14:creationId xmlns:p14="http://schemas.microsoft.com/office/powerpoint/2010/main" val="2186295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245</TotalTime>
  <Words>42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Análisis de datos Distribuidora del Sur</vt:lpstr>
      <vt:lpstr>Ventas</vt:lpstr>
      <vt:lpstr>Las tarifas son justas?</vt:lpstr>
      <vt:lpstr>¿Qué camión es el más eficiente?</vt:lpstr>
      <vt:lpstr>¿Qué clientes son los más importantes?</vt:lpstr>
      <vt:lpstr>¿Debemos contratar más pilotos?</vt:lpstr>
      <vt:lpstr>¿Nos están robando los pilotos?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Sebastián  Rivera Ávila</dc:creator>
  <cp:lastModifiedBy>José Sebastián  Rivera Ávila</cp:lastModifiedBy>
  <cp:revision>9</cp:revision>
  <dcterms:created xsi:type="dcterms:W3CDTF">2023-08-30T13:59:16Z</dcterms:created>
  <dcterms:modified xsi:type="dcterms:W3CDTF">2023-08-30T18:33:59Z</dcterms:modified>
</cp:coreProperties>
</file>