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702EF9"/>
    <a:srgbClr val="FF0080"/>
    <a:srgbClr val="FFCC66"/>
    <a:srgbClr val="20F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6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/>
          <p:cNvSpPr/>
          <p:nvPr/>
        </p:nvSpPr>
        <p:spPr>
          <a:xfrm>
            <a:off x="1905000" y="2667000"/>
            <a:ext cx="914400" cy="1752600"/>
          </a:xfrm>
          <a:prstGeom prst="plus">
            <a:avLst/>
          </a:prstGeom>
          <a:solidFill>
            <a:srgbClr val="20F0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2590800" y="5105400"/>
            <a:ext cx="609600" cy="53340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3429000" y="2590800"/>
            <a:ext cx="685800" cy="6096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lay 6"/>
          <p:cNvSpPr/>
          <p:nvPr/>
        </p:nvSpPr>
        <p:spPr>
          <a:xfrm rot="5400000">
            <a:off x="1943100" y="1409700"/>
            <a:ext cx="838200" cy="9144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149761">
            <a:off x="2794870" y="705616"/>
            <a:ext cx="430061" cy="315563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4800" y="1066800"/>
            <a:ext cx="228600" cy="228600"/>
            <a:chOff x="2286000" y="914400"/>
            <a:chExt cx="228600" cy="228600"/>
          </a:xfrm>
        </p:grpSpPr>
        <p:sp>
          <p:nvSpPr>
            <p:cNvPr id="9" name="Oval 8"/>
            <p:cNvSpPr/>
            <p:nvPr/>
          </p:nvSpPr>
          <p:spPr>
            <a:xfrm>
              <a:off x="2286000" y="914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99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tored Data 11"/>
          <p:cNvSpPr/>
          <p:nvPr/>
        </p:nvSpPr>
        <p:spPr>
          <a:xfrm rot="10800000">
            <a:off x="381000" y="4343400"/>
            <a:ext cx="685800" cy="381000"/>
          </a:xfrm>
          <a:prstGeom prst="flowChartOnlineStora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838200" y="3276600"/>
            <a:ext cx="381000" cy="381000"/>
          </a:xfrm>
          <a:prstGeom prst="mathMultiply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1447800"/>
            <a:ext cx="914400" cy="838200"/>
          </a:xfrm>
          <a:prstGeom prst="ellipse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14"/>
          <p:cNvSpPr>
            <a:spLocks/>
          </p:cNvSpPr>
          <p:nvPr/>
        </p:nvSpPr>
        <p:spPr>
          <a:xfrm>
            <a:off x="5867400" y="2667000"/>
            <a:ext cx="990600" cy="1752600"/>
          </a:xfrm>
          <a:prstGeom prst="star8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Moon 15"/>
          <p:cNvSpPr/>
          <p:nvPr/>
        </p:nvSpPr>
        <p:spPr>
          <a:xfrm rot="19347683">
            <a:off x="7472102" y="2403555"/>
            <a:ext cx="573624" cy="685835"/>
          </a:xfrm>
          <a:prstGeom prst="moon">
            <a:avLst>
              <a:gd name="adj" fmla="val 6803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Heart 16"/>
          <p:cNvSpPr/>
          <p:nvPr/>
        </p:nvSpPr>
        <p:spPr>
          <a:xfrm rot="10800000">
            <a:off x="6553200" y="5029200"/>
            <a:ext cx="685800" cy="457200"/>
          </a:xfrm>
          <a:prstGeom prst="heart">
            <a:avLst/>
          </a:prstGeom>
          <a:solidFill>
            <a:srgbClr val="702E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hevron 17"/>
          <p:cNvSpPr/>
          <p:nvPr/>
        </p:nvSpPr>
        <p:spPr>
          <a:xfrm rot="5400000">
            <a:off x="4922672" y="4221328"/>
            <a:ext cx="553880" cy="645624"/>
          </a:xfrm>
          <a:prstGeom prst="chevron">
            <a:avLst>
              <a:gd name="adj" fmla="val 33584"/>
            </a:avLst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ardrop 18"/>
          <p:cNvSpPr>
            <a:spLocks noChangeAspect="1"/>
          </p:cNvSpPr>
          <p:nvPr/>
        </p:nvSpPr>
        <p:spPr>
          <a:xfrm rot="18899893">
            <a:off x="7442601" y="3669960"/>
            <a:ext cx="242313" cy="245188"/>
          </a:xfrm>
          <a:prstGeom prst="teardrop">
            <a:avLst>
              <a:gd name="adj" fmla="val 1093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Triangle 19"/>
          <p:cNvSpPr/>
          <p:nvPr/>
        </p:nvSpPr>
        <p:spPr>
          <a:xfrm rot="19965684">
            <a:off x="6403880" y="536480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Flurps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62484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Jalets</a:t>
            </a:r>
            <a:endParaRPr lang="en-US" dirty="0"/>
          </a:p>
        </p:txBody>
      </p:sp>
      <p:sp>
        <p:nvSpPr>
          <p:cNvPr id="23" name="Right Triangle 22"/>
          <p:cNvSpPr/>
          <p:nvPr/>
        </p:nvSpPr>
        <p:spPr>
          <a:xfrm rot="1634316" flipH="1">
            <a:off x="5330920" y="662688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/>
        </p:nvSpPr>
        <p:spPr>
          <a:xfrm rot="2252317" flipH="1">
            <a:off x="4836343" y="2448724"/>
            <a:ext cx="573624" cy="685835"/>
          </a:xfrm>
          <a:prstGeom prst="moon">
            <a:avLst>
              <a:gd name="adj" fmla="val 7264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450239" flipH="1">
            <a:off x="1546801" y="661382"/>
            <a:ext cx="430061" cy="315563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flipV="1">
            <a:off x="-533400" y="4722829"/>
            <a:ext cx="2209800" cy="1219200"/>
          </a:xfrm>
          <a:prstGeom prst="arc">
            <a:avLst>
              <a:gd name="adj1" fmla="val 15060922"/>
              <a:gd name="adj2" fmla="val 2132023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7400" y="1447800"/>
            <a:ext cx="914400" cy="838200"/>
          </a:xfrm>
          <a:prstGeom prst="ellipse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8-Point Star 4"/>
          <p:cNvSpPr>
            <a:spLocks/>
          </p:cNvSpPr>
          <p:nvPr/>
        </p:nvSpPr>
        <p:spPr>
          <a:xfrm>
            <a:off x="5867400" y="2667000"/>
            <a:ext cx="990600" cy="1752600"/>
          </a:xfrm>
          <a:prstGeom prst="star8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Moon 5"/>
          <p:cNvSpPr/>
          <p:nvPr/>
        </p:nvSpPr>
        <p:spPr>
          <a:xfrm rot="19347683">
            <a:off x="7472102" y="2403555"/>
            <a:ext cx="573624" cy="685835"/>
          </a:xfrm>
          <a:prstGeom prst="moon">
            <a:avLst>
              <a:gd name="adj" fmla="val 6803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Heart 6"/>
          <p:cNvSpPr/>
          <p:nvPr/>
        </p:nvSpPr>
        <p:spPr>
          <a:xfrm rot="10800000">
            <a:off x="6553200" y="5029200"/>
            <a:ext cx="685800" cy="457200"/>
          </a:xfrm>
          <a:prstGeom prst="heart">
            <a:avLst/>
          </a:prstGeom>
          <a:solidFill>
            <a:srgbClr val="702E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hevron 7"/>
          <p:cNvSpPr/>
          <p:nvPr/>
        </p:nvSpPr>
        <p:spPr>
          <a:xfrm rot="5400000">
            <a:off x="4922672" y="4221328"/>
            <a:ext cx="553880" cy="645624"/>
          </a:xfrm>
          <a:prstGeom prst="chevron">
            <a:avLst>
              <a:gd name="adj" fmla="val 33584"/>
            </a:avLst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ardrop 8"/>
          <p:cNvSpPr>
            <a:spLocks noChangeAspect="1"/>
          </p:cNvSpPr>
          <p:nvPr/>
        </p:nvSpPr>
        <p:spPr>
          <a:xfrm rot="18899893">
            <a:off x="7442601" y="3669960"/>
            <a:ext cx="242313" cy="245188"/>
          </a:xfrm>
          <a:prstGeom prst="teardrop">
            <a:avLst>
              <a:gd name="adj" fmla="val 1093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9965684">
            <a:off x="6403880" y="536480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634316" flipH="1">
            <a:off x="5330920" y="662688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/>
        </p:nvSpPr>
        <p:spPr>
          <a:xfrm rot="2252317" flipH="1">
            <a:off x="4836343" y="2448724"/>
            <a:ext cx="573624" cy="685835"/>
          </a:xfrm>
          <a:prstGeom prst="moon">
            <a:avLst>
              <a:gd name="adj" fmla="val 7264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" y="2362200"/>
            <a:ext cx="9906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752600"/>
            <a:ext cx="1219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F048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rivera.162</dc:creator>
  <cp:lastModifiedBy>Samuel Sosa</cp:lastModifiedBy>
  <cp:revision>27</cp:revision>
  <dcterms:created xsi:type="dcterms:W3CDTF">2016-01-19T20:53:55Z</dcterms:created>
  <dcterms:modified xsi:type="dcterms:W3CDTF">2016-01-23T19:50:12Z</dcterms:modified>
</cp:coreProperties>
</file>