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7" r:id="rId11"/>
    <p:sldId id="268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27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5215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against purchase history of past 3 years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893F-A342-4F56-94BB-0138C5B3CE33}"/>
              </a:ext>
            </a:extLst>
          </p:cNvPr>
          <p:cNvSpPr txBox="1"/>
          <p:nvPr/>
        </p:nvSpPr>
        <p:spPr>
          <a:xfrm>
            <a:off x="797370" y="1133002"/>
            <a:ext cx="22599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BABB-5C7D-4F12-9427-807D963E1822}"/>
              </a:ext>
            </a:extLst>
          </p:cNvPr>
          <p:cNvSpPr txBox="1"/>
          <p:nvPr/>
        </p:nvSpPr>
        <p:spPr>
          <a:xfrm>
            <a:off x="5557025" y="1106453"/>
            <a:ext cx="293648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82AB-F13E-4D69-8DF5-D16181DA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 t="20499" r="56422" b="11400"/>
          <a:stretch/>
        </p:blipFill>
        <p:spPr>
          <a:xfrm>
            <a:off x="282496" y="1510899"/>
            <a:ext cx="3159514" cy="350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7669E-8BF4-4C52-8433-52F6264869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22028" r="58699" b="12267"/>
          <a:stretch/>
        </p:blipFill>
        <p:spPr>
          <a:xfrm>
            <a:off x="4847062" y="1572532"/>
            <a:ext cx="3419707" cy="33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91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76862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Insights: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34399-8712-4385-B706-C9195A35C8A1}"/>
              </a:ext>
            </a:extLst>
          </p:cNvPr>
          <p:cNvSpPr txBox="1"/>
          <p:nvPr/>
        </p:nvSpPr>
        <p:spPr>
          <a:xfrm>
            <a:off x="79376" y="1412488"/>
            <a:ext cx="8816897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From the visuals and plots, considering both the old customers and new customers, mass customers category has the highest count of people who already owns the car.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So, it is necessary to see the people belonging to this category as the potential customer and increase the sales and its revenue.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Similarly, the people in the Mass Customers category has the highest purchase history in the past 3 years.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So, it is now clear that the Mass Customers are our potential target customers.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For secondary conditions, people in the high net worth category seems to be averagely owning the car and also has a medium count of purchase history in the past three years. So, these people may also be considered as the customers we seek.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65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2050896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Hence, the provided dataset is </a:t>
            </a:r>
            <a:r>
              <a:rPr lang="en-US" dirty="0" err="1"/>
              <a:t>analysed</a:t>
            </a:r>
            <a:r>
              <a:rPr lang="en-US" dirty="0"/>
              <a:t> precisely, features that could improve the sales are identified and the visualizations are developed using which the potential customers can be </a:t>
            </a:r>
            <a:r>
              <a:rPr lang="en-US" dirty="0" err="1"/>
              <a:t>seeked</a:t>
            </a:r>
            <a:r>
              <a:rPr lang="en-US" dirty="0"/>
              <a:t> correctly.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630A1-32E7-48B5-A3BD-3587BE9103A3}"/>
              </a:ext>
            </a:extLst>
          </p:cNvPr>
          <p:cNvSpPr txBox="1"/>
          <p:nvPr/>
        </p:nvSpPr>
        <p:spPr>
          <a:xfrm>
            <a:off x="282497" y="4044175"/>
            <a:ext cx="359069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Thank you,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With Regards,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Srividhya R</a:t>
            </a:r>
            <a:endParaRPr kumimoji="0" lang="en-IN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strategies to be applied to gain the insights about the potential customers are discussed in this presentation. Few of them are: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792322" y="2208199"/>
            <a:ext cx="5318546" cy="192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Past 3 years history of bike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People who owns car already</a:t>
            </a:r>
            <a:endParaRPr sz="20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1440137"/>
            <a:ext cx="8565600" cy="26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shows the process of feature engineering where the meaningful features are selected for developing insights.</a:t>
            </a:r>
          </a:p>
          <a:p>
            <a:endParaRPr lang="en-US" dirty="0"/>
          </a:p>
          <a:p>
            <a:r>
              <a:rPr lang="en-US" dirty="0"/>
              <a:t>The insights while exploring the data shows that the past 3 years bike purchase history, gender distribution, wealth segment, job industry category, already owns car are the features selected for developing the insights of the potential customers.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30616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of old customers vs new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4A89D-9341-4C19-9F50-F2715DB71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7" t="21825" r="47480" b="11111"/>
          <a:stretch/>
        </p:blipFill>
        <p:spPr>
          <a:xfrm>
            <a:off x="802056" y="1285623"/>
            <a:ext cx="2834072" cy="3856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8BC31-0DEC-4DA7-8DBE-E371008D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21536" r="56097" b="11255"/>
          <a:stretch/>
        </p:blipFill>
        <p:spPr>
          <a:xfrm>
            <a:off x="4928838" y="1365726"/>
            <a:ext cx="1925446" cy="3777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0C56A-B968-428E-BAF0-06210C51FCBA}"/>
              </a:ext>
            </a:extLst>
          </p:cNvPr>
          <p:cNvSpPr txBox="1"/>
          <p:nvPr/>
        </p:nvSpPr>
        <p:spPr>
          <a:xfrm>
            <a:off x="373375" y="1084912"/>
            <a:ext cx="17825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--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</a:t>
            </a:r>
            <a:r>
              <a:rPr lang="en-US" dirty="0"/>
              <a:t>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E9BB2-48F2-46CE-A50D-4262DFBD858F}"/>
              </a:ext>
            </a:extLst>
          </p:cNvPr>
          <p:cNvSpPr txBox="1"/>
          <p:nvPr/>
        </p:nvSpPr>
        <p:spPr>
          <a:xfrm>
            <a:off x="5568175" y="1084912"/>
            <a:ext cx="20518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--New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8365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91821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Insights: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D606-96D4-474C-8D1A-91D5614F33D4}"/>
              </a:ext>
            </a:extLst>
          </p:cNvPr>
          <p:cNvSpPr txBox="1"/>
          <p:nvPr/>
        </p:nvSpPr>
        <p:spPr>
          <a:xfrm>
            <a:off x="205025" y="1568605"/>
            <a:ext cx="8177561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insights from the gender distribution against the past 3 years history of bike purchase shows that the female customers are more in both the new customers and the old customers.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So it is clear that the female customers are much potential one and should be focused on to increase our revenue.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Also, the male customers are nearer to the female customer’s purchase history, so it’s not wise to not consider the male customers.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129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63777" y="7672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People who already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63777" y="1144858"/>
            <a:ext cx="3869439" cy="414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plots and the insights, it’s clear</a:t>
            </a:r>
          </a:p>
          <a:p>
            <a:r>
              <a:rPr lang="en-US" dirty="0"/>
              <a:t>that the female customers tend to own car already and so they would be considered as the potential customers.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male customers tend to own</a:t>
            </a:r>
          </a:p>
          <a:p>
            <a:r>
              <a:rPr lang="en-US" dirty="0"/>
              <a:t>cars above 450 which is closer to female customers whose count is above 500 in new customers and 1800+ in old customers list which is near to female customers whose count is 2000+ in old customers.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next to female customers, male</a:t>
            </a:r>
          </a:p>
          <a:p>
            <a:r>
              <a:rPr lang="en-US" dirty="0"/>
              <a:t>customers could also seem to be the potential customers we seek.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B51B-7E0D-4C0C-BD63-6B4B9F025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7" t="22102" r="53747" b="11218"/>
          <a:stretch/>
        </p:blipFill>
        <p:spPr>
          <a:xfrm>
            <a:off x="4019956" y="1790700"/>
            <a:ext cx="1934093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0FB4A-62BF-4439-931B-8596BE594C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t="21391" r="43090" b="11256"/>
          <a:stretch/>
        </p:blipFill>
        <p:spPr>
          <a:xfrm>
            <a:off x="6214947" y="1673641"/>
            <a:ext cx="2929053" cy="3464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2B365-E2CC-4835-9FED-1D077DBFF6DE}"/>
              </a:ext>
            </a:extLst>
          </p:cNvPr>
          <p:cNvSpPr txBox="1"/>
          <p:nvPr/>
        </p:nvSpPr>
        <p:spPr>
          <a:xfrm>
            <a:off x="4252332" y="1323278"/>
            <a:ext cx="13827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C86A-EE2B-49B4-9991-D8A00DBD3FF0}"/>
              </a:ext>
            </a:extLst>
          </p:cNvPr>
          <p:cNvSpPr txBox="1"/>
          <p:nvPr/>
        </p:nvSpPr>
        <p:spPr>
          <a:xfrm>
            <a:off x="6556917" y="1302196"/>
            <a:ext cx="13827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63777" y="7672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 vs past 3 years purchase history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5501" y="1643469"/>
            <a:ext cx="3869439" cy="250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the insights, it is clear that the  Financial Services sector and Manufacturing industry   shows the highest count of purchase history.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Hence, these two sector people should be considered the most as the potential customers.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Also, people under health industry seems to purchase cars whose count is near to the Manufacturing sector. Hence, these people also should be considered as the potential customers.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2B365-E2CC-4835-9FED-1D077DBFF6DE}"/>
              </a:ext>
            </a:extLst>
          </p:cNvPr>
          <p:cNvSpPr txBox="1"/>
          <p:nvPr/>
        </p:nvSpPr>
        <p:spPr>
          <a:xfrm>
            <a:off x="4252332" y="1323278"/>
            <a:ext cx="13827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C86A-EE2B-49B4-9991-D8A00DBD3FF0}"/>
              </a:ext>
            </a:extLst>
          </p:cNvPr>
          <p:cNvSpPr txBox="1"/>
          <p:nvPr/>
        </p:nvSpPr>
        <p:spPr>
          <a:xfrm>
            <a:off x="6943493" y="1308192"/>
            <a:ext cx="13827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27963-311E-4F1D-A475-F71C4D5306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8" t="22259" r="38874" b="11689"/>
          <a:stretch/>
        </p:blipFill>
        <p:spPr>
          <a:xfrm>
            <a:off x="3620821" y="1810284"/>
            <a:ext cx="2645771" cy="2669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CEE03-9797-45F7-9D9D-C73E045962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t="22259" r="38374" b="12412"/>
          <a:stretch/>
        </p:blipFill>
        <p:spPr>
          <a:xfrm>
            <a:off x="6266592" y="1773663"/>
            <a:ext cx="2743200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392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5215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against </a:t>
            </a:r>
            <a:r>
              <a:rPr lang="en-US" dirty="0" err="1"/>
              <a:t>owns_car</a:t>
            </a:r>
            <a:r>
              <a:rPr lang="en-US" dirty="0"/>
              <a:t> already field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F0CE3-A95F-4CC5-A42F-3F020CEC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9" t="21157" r="58374" b="12123"/>
          <a:stretch/>
        </p:blipFill>
        <p:spPr>
          <a:xfrm>
            <a:off x="505522" y="1394164"/>
            <a:ext cx="3479180" cy="374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4ACF1-2A6D-4D11-834C-566233CD4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21157" r="59513" b="12267"/>
          <a:stretch/>
        </p:blipFill>
        <p:spPr>
          <a:xfrm>
            <a:off x="4913971" y="1394165"/>
            <a:ext cx="3724507" cy="3749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0893F-A342-4F56-94BB-0138C5B3CE33}"/>
              </a:ext>
            </a:extLst>
          </p:cNvPr>
          <p:cNvSpPr txBox="1"/>
          <p:nvPr/>
        </p:nvSpPr>
        <p:spPr>
          <a:xfrm>
            <a:off x="797370" y="1133002"/>
            <a:ext cx="22599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BABB-5C7D-4F12-9427-807D963E1822}"/>
              </a:ext>
            </a:extLst>
          </p:cNvPr>
          <p:cNvSpPr txBox="1"/>
          <p:nvPr/>
        </p:nvSpPr>
        <p:spPr>
          <a:xfrm>
            <a:off x="5557025" y="1106453"/>
            <a:ext cx="293648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1004</Words>
  <Application>Microsoft Office PowerPoint</Application>
  <PresentationFormat>On-screen Show (16:9)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Srividhya</dc:creator>
  <cp:lastModifiedBy>vijayragavan2004@gmail.com</cp:lastModifiedBy>
  <cp:revision>11</cp:revision>
  <dcterms:modified xsi:type="dcterms:W3CDTF">2020-06-11T08:11:22Z</dcterms:modified>
</cp:coreProperties>
</file>