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627" y="1895082"/>
            <a:ext cx="7766936" cy="1646302"/>
          </a:xfrm>
        </p:spPr>
        <p:txBody>
          <a:bodyPr/>
          <a:lstStyle/>
          <a:p>
            <a:r>
              <a:rPr lang="en-IN" dirty="0" smtClean="0"/>
              <a:t>COMMUNITY LIBRARY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				- Online portal to make the books available for the needy people.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14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Underlying Flow of the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511695" cy="42271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75212" y="4023358"/>
            <a:ext cx="2129246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Login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66160" y="5499462"/>
            <a:ext cx="2129246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66160" y="4023358"/>
            <a:ext cx="2129246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Receiver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566160" y="2455816"/>
            <a:ext cx="2129246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Donor</a:t>
            </a:r>
            <a:endParaRPr lang="en-IN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043646" y="4441369"/>
            <a:ext cx="5225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0"/>
          </p:cNvCxnSpPr>
          <p:nvPr/>
        </p:nvCxnSpPr>
        <p:spPr>
          <a:xfrm rot="5400000" flipH="1" flipV="1">
            <a:off x="2178232" y="2635431"/>
            <a:ext cx="1149531" cy="1626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</p:cNvCxnSpPr>
          <p:nvPr/>
        </p:nvCxnSpPr>
        <p:spPr>
          <a:xfrm rot="16200000" flipH="1">
            <a:off x="2223951" y="4575264"/>
            <a:ext cx="1058092" cy="1626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079442" y="2377438"/>
            <a:ext cx="2194560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Donate books to the library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7178039" y="3942080"/>
            <a:ext cx="2194560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 for an available book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7321732" y="5394960"/>
            <a:ext cx="2194560" cy="992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Track all the requests 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7" idx="3"/>
            <a:endCxn id="18" idx="2"/>
          </p:cNvCxnSpPr>
          <p:nvPr/>
        </p:nvCxnSpPr>
        <p:spPr>
          <a:xfrm flipV="1">
            <a:off x="5695406" y="2873827"/>
            <a:ext cx="1384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20" idx="2"/>
          </p:cNvCxnSpPr>
          <p:nvPr/>
        </p:nvCxnSpPr>
        <p:spPr>
          <a:xfrm flipV="1">
            <a:off x="5695406" y="4438469"/>
            <a:ext cx="1482633" cy="2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95406" y="5917473"/>
            <a:ext cx="1626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Application’s underlying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85" y="2539202"/>
            <a:ext cx="46196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Technology Platform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Front End- Desktop Application</a:t>
            </a:r>
          </a:p>
          <a:p>
            <a:r>
              <a:rPr lang="en-IN" dirty="0" smtClean="0"/>
              <a:t>Spring Framework – Service Layer</a:t>
            </a:r>
          </a:p>
          <a:p>
            <a:r>
              <a:rPr lang="en-IN" dirty="0" smtClean="0"/>
              <a:t>Hibernate Tools – Generate DDLs</a:t>
            </a:r>
          </a:p>
          <a:p>
            <a:r>
              <a:rPr lang="en-IN" dirty="0" smtClean="0"/>
              <a:t>MySQL Database  -Database</a:t>
            </a:r>
          </a:p>
          <a:p>
            <a:r>
              <a:rPr lang="en-IN" dirty="0" smtClean="0"/>
              <a:t>Maven – build tool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Used STS as IDE to build the application </a:t>
            </a:r>
          </a:p>
          <a:p>
            <a:r>
              <a:rPr lang="en-IN" dirty="0" smtClean="0"/>
              <a:t>Code available in </a:t>
            </a:r>
            <a:r>
              <a:rPr lang="en-IN" dirty="0" err="1" smtClean="0"/>
              <a:t>GITHub</a:t>
            </a:r>
            <a:r>
              <a:rPr lang="en-IN" dirty="0" smtClean="0"/>
              <a:t>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27" y="2160589"/>
            <a:ext cx="36099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3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Project 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Annotations based configuration.</a:t>
            </a:r>
          </a:p>
          <a:p>
            <a:r>
              <a:rPr lang="en-IN" dirty="0" smtClean="0"/>
              <a:t>Used </a:t>
            </a:r>
            <a:r>
              <a:rPr lang="en-IN" dirty="0" err="1" smtClean="0"/>
              <a:t>HikariCP</a:t>
            </a:r>
            <a:r>
              <a:rPr lang="en-IN" dirty="0" smtClean="0"/>
              <a:t>  for Connection Pooling  -A high performance JDBC Connection pool.</a:t>
            </a:r>
          </a:p>
          <a:p>
            <a:r>
              <a:rPr lang="en-IN" dirty="0" smtClean="0"/>
              <a:t>Used Schema Export to generate DDLs from Java class.</a:t>
            </a:r>
          </a:p>
          <a:p>
            <a:r>
              <a:rPr lang="en-IN" dirty="0" err="1" smtClean="0"/>
              <a:t>MySQLDialect</a:t>
            </a:r>
            <a:r>
              <a:rPr lang="en-IN" dirty="0" smtClean="0"/>
              <a:t>  to connect with </a:t>
            </a:r>
            <a:r>
              <a:rPr lang="en-IN" dirty="0" err="1" smtClean="0"/>
              <a:t>MySql</a:t>
            </a:r>
            <a:r>
              <a:rPr lang="en-IN" dirty="0" smtClean="0"/>
              <a:t> database.</a:t>
            </a:r>
          </a:p>
          <a:p>
            <a:r>
              <a:rPr lang="en-IN" dirty="0" smtClean="0"/>
              <a:t>Written as Spring Boot Application-required only minimal configurations.</a:t>
            </a:r>
          </a:p>
          <a:p>
            <a:r>
              <a:rPr lang="en-IN" dirty="0" smtClean="0"/>
              <a:t>Used Spring Data as Repository layer – CRUD Repository</a:t>
            </a:r>
          </a:p>
          <a:p>
            <a:r>
              <a:rPr lang="en-IN" dirty="0" smtClean="0"/>
              <a:t>As Maven is used as build tool it can be packed as war file and can be easily deployed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0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 Inclusion of Rest in Existing Architecture…….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1930399"/>
            <a:ext cx="6992471" cy="2735729"/>
          </a:xfrm>
        </p:spPr>
      </p:pic>
      <p:sp>
        <p:nvSpPr>
          <p:cNvPr id="3" name="TextBox 2"/>
          <p:cNvSpPr txBox="1"/>
          <p:nvPr/>
        </p:nvSpPr>
        <p:spPr>
          <a:xfrm>
            <a:off x="537882" y="4745001"/>
            <a:ext cx="6992471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Donor  </a:t>
            </a:r>
            <a:r>
              <a:rPr lang="en-IN" dirty="0" smtClean="0">
                <a:sym typeface="Wingdings" panose="05000000000000000000" pitchFamily="2" charset="2"/>
              </a:rPr>
              <a:t> Create Book                Receiver Get by Author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		  </a:t>
            </a:r>
            <a:r>
              <a:rPr lang="en-IN" dirty="0" err="1" smtClean="0">
                <a:sym typeface="Wingdings" panose="05000000000000000000" pitchFamily="2" charset="2"/>
              </a:rPr>
              <a:t>RegisterBook</a:t>
            </a:r>
            <a:r>
              <a:rPr lang="en-IN" dirty="0" smtClean="0">
                <a:sym typeface="Wingdings" panose="05000000000000000000" pitchFamily="2" charset="2"/>
              </a:rPr>
              <a:t>					Get by Academicclass</a:t>
            </a:r>
          </a:p>
          <a:p>
            <a:r>
              <a:rPr lang="en-IN" dirty="0">
                <a:sym typeface="Wingdings" panose="05000000000000000000" pitchFamily="2" charset="2"/>
              </a:rPr>
              <a:t>	 </a:t>
            </a:r>
            <a:r>
              <a:rPr lang="en-IN" dirty="0" smtClean="0">
                <a:sym typeface="Wingdings" panose="05000000000000000000" pitchFamily="2" charset="2"/>
              </a:rPr>
              <a:t>       </a:t>
            </a:r>
            <a:r>
              <a:rPr lang="en-IN" dirty="0">
                <a:sym typeface="Wingdings" panose="05000000000000000000" pitchFamily="2" charset="2"/>
              </a:rPr>
              <a:t>	</a:t>
            </a:r>
            <a:r>
              <a:rPr lang="en-IN" dirty="0" smtClean="0">
                <a:sym typeface="Wingdings" panose="05000000000000000000" pitchFamily="2" charset="2"/>
              </a:rPr>
              <a:t>		                                 Get by Title</a:t>
            </a:r>
          </a:p>
          <a:p>
            <a:r>
              <a:rPr lang="en-IN" dirty="0" smtClean="0"/>
              <a:t>										Get by Genre</a:t>
            </a:r>
          </a:p>
          <a:p>
            <a:r>
              <a:rPr lang="en-IN" dirty="0"/>
              <a:t>	</a:t>
            </a:r>
            <a:r>
              <a:rPr lang="en-IN" dirty="0" smtClean="0"/>
              <a:t>						                    Get Book</a:t>
            </a:r>
          </a:p>
          <a:p>
            <a:endParaRPr lang="en-IN" dirty="0"/>
          </a:p>
          <a:p>
            <a:r>
              <a:rPr lang="en-IN" dirty="0" smtClean="0"/>
              <a:t>	Admin </a:t>
            </a:r>
            <a:r>
              <a:rPr lang="en-IN" dirty="0" smtClean="0">
                <a:sym typeface="Wingdings" panose="05000000000000000000" pitchFamily="2" charset="2"/>
              </a:rPr>
              <a:t>Find All </a:t>
            </a:r>
            <a:r>
              <a:rPr lang="en-IN" dirty="0" err="1" smtClean="0">
                <a:sym typeface="Wingdings" panose="05000000000000000000" pitchFamily="2" charset="2"/>
              </a:rPr>
              <a:t>BooksUpdate</a:t>
            </a:r>
            <a:r>
              <a:rPr lang="en-IN" dirty="0" smtClean="0">
                <a:sym typeface="Wingdings" panose="05000000000000000000" pitchFamily="2" charset="2"/>
              </a:rPr>
              <a:t> Book (with Request status)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0270" y="3056709"/>
            <a:ext cx="96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</a:t>
            </a:r>
            <a:r>
              <a:rPr lang="en-IN" sz="900" dirty="0" smtClean="0"/>
              <a:t>Book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47630" y="3056709"/>
            <a:ext cx="92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Book</a:t>
            </a:r>
            <a:r>
              <a:rPr lang="en-IN" dirty="0" smtClean="0"/>
              <a:t> </a:t>
            </a:r>
            <a:r>
              <a:rPr lang="en-IN" sz="900" dirty="0" smtClean="0"/>
              <a:t>Request</a:t>
            </a:r>
            <a:endParaRPr lang="en-IN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2315037" y="3066534"/>
            <a:ext cx="92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Book</a:t>
            </a:r>
            <a:r>
              <a:rPr lang="en-IN" dirty="0" smtClean="0"/>
              <a:t> </a:t>
            </a:r>
            <a:r>
              <a:rPr lang="en-IN" sz="900" dirty="0" smtClean="0"/>
              <a:t>Author</a:t>
            </a:r>
            <a:endParaRPr lang="en-IN" sz="900" dirty="0"/>
          </a:p>
        </p:txBody>
      </p:sp>
      <p:sp>
        <p:nvSpPr>
          <p:cNvPr id="13" name="Rounded Rectangle 12"/>
          <p:cNvSpPr/>
          <p:nvPr/>
        </p:nvSpPr>
        <p:spPr>
          <a:xfrm>
            <a:off x="7673288" y="268941"/>
            <a:ext cx="4518712" cy="65073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accent4">
                    <a:lumMod val="75000"/>
                  </a:schemeClr>
                </a:solidFill>
              </a:rPr>
              <a:t> Add Book</a:t>
            </a:r>
          </a:p>
          <a:p>
            <a:pPr algn="ctr"/>
            <a:r>
              <a:rPr lang="en-IN" sz="1400" dirty="0" smtClean="0"/>
              <a:t>/</a:t>
            </a:r>
            <a:r>
              <a:rPr lang="en-IN" sz="1400" dirty="0" err="1" smtClean="0"/>
              <a:t>Commlib</a:t>
            </a:r>
            <a:r>
              <a:rPr lang="en-IN" sz="1400" dirty="0" smtClean="0"/>
              <a:t>/&lt;</a:t>
            </a:r>
            <a:r>
              <a:rPr lang="en-IN" sz="1400" dirty="0" err="1" smtClean="0"/>
              <a:t>bookISBNNo</a:t>
            </a:r>
            <a:r>
              <a:rPr lang="en-IN" sz="1400" dirty="0" smtClean="0"/>
              <a:t>&gt;/</a:t>
            </a:r>
          </a:p>
          <a:p>
            <a:pPr algn="ctr"/>
            <a:endParaRPr lang="en-IN" sz="1600" dirty="0" smtClean="0"/>
          </a:p>
          <a:p>
            <a:pPr algn="ctr"/>
            <a:r>
              <a:rPr lang="en-IN" sz="1600" dirty="0" smtClean="0">
                <a:solidFill>
                  <a:schemeClr val="accent4">
                    <a:lumMod val="75000"/>
                  </a:schemeClr>
                </a:solidFill>
              </a:rPr>
              <a:t>Get Books</a:t>
            </a:r>
          </a:p>
          <a:p>
            <a:pPr algn="ctr"/>
            <a:r>
              <a:rPr lang="en-I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Request</a:t>
            </a:r>
            <a:r>
              <a:rPr lang="en-IN" sz="1400" dirty="0" smtClean="0">
                <a:solidFill>
                  <a:srgbClr val="FF0000"/>
                </a:solidFill>
              </a:rPr>
              <a:t> </a:t>
            </a:r>
            <a:r>
              <a:rPr lang="en-IN" sz="1400" dirty="0" smtClean="0"/>
              <a:t>      /CommLib/</a:t>
            </a:r>
            <a:r>
              <a:rPr lang="en-IN" sz="1400" dirty="0" smtClean="0"/>
              <a:t>Book Request</a:t>
            </a:r>
            <a:r>
              <a:rPr lang="en-IN" sz="1400" dirty="0" smtClean="0"/>
              <a:t> Status/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Response </a:t>
            </a:r>
            <a:r>
              <a:rPr lang="en-IN" sz="1400" dirty="0"/>
              <a:t>  /</a:t>
            </a:r>
            <a:r>
              <a:rPr lang="en-IN" sz="1400" dirty="0" smtClean="0"/>
              <a:t>CommLib/Book Request       Status(P/I/R)/Books details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 smtClean="0"/>
              <a:t>&lt;link </a:t>
            </a:r>
            <a:r>
              <a:rPr lang="en-IN" sz="1400" dirty="0" err="1" smtClean="0"/>
              <a:t>uri</a:t>
            </a:r>
            <a:r>
              <a:rPr lang="en-IN" sz="1400" dirty="0" smtClean="0"/>
              <a:t> =</a:t>
            </a:r>
            <a:r>
              <a:rPr lang="en-IN" sz="1400" dirty="0"/>
              <a:t>/</a:t>
            </a:r>
            <a:r>
              <a:rPr lang="en-IN" sz="1400" dirty="0" smtClean="0"/>
              <a:t>CommLib/Book </a:t>
            </a:r>
            <a:r>
              <a:rPr lang="en-IN" sz="1400" dirty="0"/>
              <a:t>Request  Status(P/I/R</a:t>
            </a:r>
            <a:r>
              <a:rPr lang="en-IN" sz="1400" dirty="0" smtClean="0"/>
              <a:t>)/Books details/</a:t>
            </a:r>
            <a:endParaRPr lang="en-IN" sz="1400" dirty="0"/>
          </a:p>
          <a:p>
            <a:pPr algn="ctr"/>
            <a:r>
              <a:rPr lang="en-IN" sz="1400" dirty="0" smtClean="0"/>
              <a:t>Update Status</a:t>
            </a:r>
          </a:p>
          <a:p>
            <a:pPr algn="ctr"/>
            <a:endParaRPr lang="en-IN" sz="1600" dirty="0" smtClean="0"/>
          </a:p>
          <a:p>
            <a:pPr algn="ctr"/>
            <a:r>
              <a:rPr lang="en-IN" sz="1600" dirty="0" smtClean="0">
                <a:solidFill>
                  <a:schemeClr val="accent4">
                    <a:lumMod val="75000"/>
                  </a:schemeClr>
                </a:solidFill>
              </a:rPr>
              <a:t>Update Books</a:t>
            </a:r>
          </a:p>
          <a:p>
            <a:pPr algn="ctr"/>
            <a:r>
              <a:rPr lang="en-IN" sz="1400" dirty="0"/>
              <a:t>/</a:t>
            </a:r>
            <a:r>
              <a:rPr lang="en-IN" sz="1400" dirty="0" smtClean="0"/>
              <a:t>CommLib/Book Request Status/Book Details/</a:t>
            </a:r>
            <a:r>
              <a:rPr lang="en-IN" sz="1400" dirty="0" smtClean="0"/>
              <a:t>Update Status/Book ISBN No</a:t>
            </a:r>
            <a:endParaRPr lang="en-IN" sz="1400" dirty="0" smtClean="0"/>
          </a:p>
          <a:p>
            <a:pPr algn="ctr"/>
            <a:endParaRPr lang="en-IN" sz="1600" dirty="0" smtClean="0"/>
          </a:p>
          <a:p>
            <a:pPr algn="ctr"/>
            <a:r>
              <a:rPr lang="en-IN" sz="1600" dirty="0" smtClean="0">
                <a:solidFill>
                  <a:schemeClr val="accent4">
                    <a:lumMod val="75000"/>
                  </a:schemeClr>
                </a:solidFill>
              </a:rPr>
              <a:t>Get By </a:t>
            </a:r>
            <a:r>
              <a:rPr lang="en-IN" sz="1600" dirty="0" smtClean="0">
                <a:solidFill>
                  <a:schemeClr val="accent4">
                    <a:lumMod val="75000"/>
                  </a:schemeClr>
                </a:solidFill>
              </a:rPr>
              <a:t>Author</a:t>
            </a:r>
          </a:p>
          <a:p>
            <a:r>
              <a:rPr lang="en-I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Request</a:t>
            </a:r>
            <a:r>
              <a:rPr lang="en-IN" sz="1600" dirty="0" smtClean="0"/>
              <a:t>    </a:t>
            </a:r>
            <a:r>
              <a:rPr lang="en-IN" sz="1400" dirty="0" smtClean="0"/>
              <a:t>/</a:t>
            </a:r>
            <a:r>
              <a:rPr lang="en-IN" sz="1400" dirty="0" smtClean="0"/>
              <a:t>CommLib/Author Name</a:t>
            </a:r>
            <a:endParaRPr lang="en-IN" sz="1400" dirty="0" smtClean="0"/>
          </a:p>
          <a:p>
            <a:pPr algn="ctr"/>
            <a:endParaRPr lang="en-IN" sz="1400" dirty="0" smtClean="0">
              <a:solidFill>
                <a:srgbClr val="C00000"/>
              </a:solidFill>
            </a:endParaRPr>
          </a:p>
          <a:p>
            <a:pPr algn="ctr"/>
            <a:r>
              <a:rPr lang="en-IN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Response</a:t>
            </a:r>
            <a:r>
              <a:rPr lang="en-IN" sz="1400" dirty="0" smtClean="0"/>
              <a:t>     /</a:t>
            </a:r>
            <a:r>
              <a:rPr lang="en-IN" sz="1400" dirty="0" smtClean="0"/>
              <a:t>CommLib/Author Name/Books List/</a:t>
            </a:r>
          </a:p>
          <a:p>
            <a:pPr algn="ctr"/>
            <a:endParaRPr lang="en-IN" sz="1400" dirty="0" smtClean="0"/>
          </a:p>
          <a:p>
            <a:pPr algn="ctr"/>
            <a:r>
              <a:rPr lang="en-IN" sz="1400" dirty="0"/>
              <a:t>&lt;link </a:t>
            </a:r>
            <a:r>
              <a:rPr lang="en-IN" sz="1400" dirty="0" err="1"/>
              <a:t>uri</a:t>
            </a:r>
            <a:r>
              <a:rPr lang="en-IN" sz="1400" dirty="0"/>
              <a:t> </a:t>
            </a:r>
            <a:r>
              <a:rPr lang="en-IN" sz="1400" dirty="0" smtClean="0"/>
              <a:t>=/</a:t>
            </a:r>
            <a:r>
              <a:rPr lang="en-IN" sz="1400" dirty="0"/>
              <a:t> </a:t>
            </a:r>
            <a:r>
              <a:rPr lang="en-IN" sz="1400" dirty="0" smtClean="0"/>
              <a:t>CommLib/Author </a:t>
            </a:r>
            <a:r>
              <a:rPr lang="en-IN" sz="1400" dirty="0"/>
              <a:t>Name/Books List/ </a:t>
            </a:r>
          </a:p>
          <a:p>
            <a:pPr algn="ctr"/>
            <a:r>
              <a:rPr lang="en-IN" sz="1400" dirty="0" smtClean="0"/>
              <a:t>Request Book</a:t>
            </a:r>
          </a:p>
          <a:p>
            <a:pPr algn="ctr"/>
            <a:endParaRPr lang="en-IN" sz="1600" dirty="0"/>
          </a:p>
          <a:p>
            <a:pPr algn="ctr"/>
            <a:r>
              <a:rPr lang="en-IN" sz="1600" dirty="0" smtClean="0">
                <a:solidFill>
                  <a:schemeClr val="accent4">
                    <a:lumMod val="75000"/>
                  </a:schemeClr>
                </a:solidFill>
              </a:rPr>
              <a:t>Get Book</a:t>
            </a:r>
          </a:p>
          <a:p>
            <a:pPr algn="ctr"/>
            <a:r>
              <a:rPr lang="en-IN" sz="1600" dirty="0" smtClean="0"/>
              <a:t>   </a:t>
            </a:r>
            <a:r>
              <a:rPr lang="en-IN" sz="1400" dirty="0" smtClean="0"/>
              <a:t>/</a:t>
            </a:r>
            <a:r>
              <a:rPr lang="en-IN" sz="1400" dirty="0" smtClean="0"/>
              <a:t>CommLib/Author Name/Request Book/Book </a:t>
            </a:r>
            <a:r>
              <a:rPr lang="en-IN" sz="1400" dirty="0" smtClean="0"/>
              <a:t>ISBN </a:t>
            </a:r>
            <a:r>
              <a:rPr lang="en-IN" sz="1400" dirty="0" smtClean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04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>
          <a:blip r:embed="rId2"/>
          <a:srcRect t="8037" b="8037"/>
          <a:stretch>
            <a:fillRect/>
          </a:stretch>
        </p:blipFill>
        <p:spPr>
          <a:xfrm>
            <a:off x="170711" y="235131"/>
            <a:ext cx="4257598" cy="241662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50379" y="235130"/>
            <a:ext cx="5603964" cy="253419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70711" y="2990056"/>
            <a:ext cx="4257598" cy="29712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4650378" y="2990056"/>
            <a:ext cx="573151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5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5943" y="609599"/>
            <a:ext cx="5068388" cy="2917373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/>
          </p:cNvPicPr>
          <p:nvPr>
            <p:ph type="pic" idx="1"/>
          </p:nvPr>
        </p:nvPicPr>
        <p:blipFill>
          <a:blip r:embed="rId3"/>
          <a:srcRect l="1281" r="1281"/>
          <a:stretch>
            <a:fillRect/>
          </a:stretch>
        </p:blipFill>
        <p:spPr>
          <a:xfrm>
            <a:off x="5496379" y="609600"/>
            <a:ext cx="4810215" cy="291737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95943" y="3848191"/>
            <a:ext cx="5068388" cy="270936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659937" y="3848191"/>
            <a:ext cx="4646657" cy="281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28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239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COMMUNITY LIBRARY </vt:lpstr>
      <vt:lpstr>Underlying Flow of the Application</vt:lpstr>
      <vt:lpstr>Application’s underlying Architecture</vt:lpstr>
      <vt:lpstr> Technology Platform used</vt:lpstr>
      <vt:lpstr>    Project Key Features</vt:lpstr>
      <vt:lpstr>With Inclusion of Rest in Existing Architecture…….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LIBRARY </dc:title>
  <dc:creator>Prakash.I</dc:creator>
  <cp:lastModifiedBy>Prakash.I</cp:lastModifiedBy>
  <cp:revision>56</cp:revision>
  <dcterms:created xsi:type="dcterms:W3CDTF">2017-04-30T12:58:55Z</dcterms:created>
  <dcterms:modified xsi:type="dcterms:W3CDTF">2017-05-01T14:26:49Z</dcterms:modified>
</cp:coreProperties>
</file>