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3792" autoAdjust="0"/>
  </p:normalViewPr>
  <p:slideViewPr>
    <p:cSldViewPr>
      <p:cViewPr>
        <p:scale>
          <a:sx n="75" d="100"/>
          <a:sy n="75" d="100"/>
        </p:scale>
        <p:origin x="208"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2"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6"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0"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6"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2"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0"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0"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4"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8"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2"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8"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8"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rividhya950/srividhya-akula.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7949825"/>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Basics,OOPS,Generics,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Virtual DOM,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Postgre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Sonarlint, Visual Studio Code, Pg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marL="274320" lvl="0" indent="-274320" algn="just">
              <a:spcBef>
                <a:spcPts val="520"/>
              </a:spcBef>
              <a:buSzPts val="2470"/>
            </a:pPr>
            <a:r>
              <a:rPr lang="en-US" altLang="en-IN" sz="1400" b="1" dirty="0">
                <a:latin typeface="Arial" panose="020B0604020202020204" pitchFamily="34" charset="0"/>
                <a:cs typeface="Arial" panose="020B0604020202020204" pitchFamily="34" charset="0"/>
              </a:rPr>
              <a:t>Asset Management System </a:t>
            </a:r>
          </a:p>
          <a:p>
            <a:pPr marL="274320" lvl="0" indent="-274320" algn="just">
              <a:spcBef>
                <a:spcPts val="520"/>
              </a:spcBef>
              <a:buSzPts val="2470"/>
            </a:pPr>
            <a:r>
              <a:rPr lang="en-US" altLang="en-IN" sz="1200" dirty="0">
                <a:latin typeface="+mn-lt"/>
                <a:cs typeface="Arial" panose="020B0604020202020204" pitchFamily="34" charset="0"/>
              </a:rPr>
              <a:t>C</a:t>
            </a:r>
            <a:r>
              <a:rPr lang="en-IN" altLang="en-US" sz="1200" dirty="0">
                <a:latin typeface="+mn-lt"/>
                <a:cs typeface="Arial" panose="020B0604020202020204" pitchFamily="34" charset="0"/>
              </a:rPr>
              <a:t>ase study </a:t>
            </a:r>
            <a:r>
              <a:rPr lang="en-US" altLang="en-US" sz="1200" dirty="0">
                <a:latin typeface="+mn-lt"/>
                <a:cs typeface="Arial" panose="020B0604020202020204" pitchFamily="34" charset="0"/>
              </a:rPr>
              <a:t>of</a:t>
            </a:r>
            <a:r>
              <a:rPr lang="en-US" altLang="en-IN" sz="1200" dirty="0">
                <a:latin typeface="+mn-lt"/>
                <a:cs typeface="Arial" panose="020B0604020202020204" pitchFamily="34" charset="0"/>
              </a:rPr>
              <a:t> </a:t>
            </a:r>
            <a:r>
              <a:rPr lang="en-IN" sz="1200" dirty="0">
                <a:latin typeface="+mn-lt"/>
                <a:cs typeface="Arial" panose="020B0604020202020204" pitchFamily="34" charset="0"/>
              </a:rPr>
              <a:t>Asset Management is </a:t>
            </a:r>
            <a:r>
              <a:rPr lang="en-US" sz="1200" dirty="0">
                <a:latin typeface="+mn-lt"/>
                <a:cs typeface="Arial" panose="020B0604020202020204" pitchFamily="34" charset="0"/>
              </a:rPr>
              <a:t>a system for managing the asset movement between the warehouses. This application is used by equipment Room Managers, Warehouse Managers and the individuals who request the movement of assets.</a:t>
            </a:r>
            <a:endParaRPr lang="en-IN" altLang="nl-NL" sz="1200" b="1" dirty="0">
              <a:latin typeface="+mn-lt"/>
            </a:endParaRPr>
          </a:p>
          <a:p>
            <a:pPr>
              <a:lnSpc>
                <a:spcPct val="114000"/>
              </a:lnSpc>
            </a:pPr>
            <a:r>
              <a:rPr lang="en-US" sz="1200" b="1" i="0" dirty="0">
                <a:effectLst/>
                <a:latin typeface="+mn-lt"/>
              </a:rPr>
              <a:t>Degreed</a:t>
            </a:r>
            <a:r>
              <a:rPr lang="en-US" sz="1200" b="0" i="0" dirty="0">
                <a:effectLst/>
                <a:latin typeface="+mn-lt"/>
              </a:rPr>
              <a:t> :Successfully completed the degreed training in </a:t>
            </a:r>
            <a:r>
              <a:rPr lang="en-US" sz="1200" dirty="0">
                <a:latin typeface="+mn-lt"/>
              </a:rPr>
              <a:t>GIT</a:t>
            </a:r>
            <a:r>
              <a:rPr lang="en-US" sz="1200" b="0" i="0" dirty="0">
                <a:effectLst/>
                <a:latin typeface="+mn-lt"/>
              </a:rPr>
              <a:t>, HTML, CSS, SQL, React.</a:t>
            </a:r>
            <a:endParaRPr lang="en-IN" altLang="en-US" sz="1200" dirty="0">
              <a:latin typeface="+mn-lt"/>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akula.srividhya@capgemini.com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+91 9502546431</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Postgre Sql,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SRIVIDHYA AKULA</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Electrical and Electronics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9" name="Text Placeholder 8">
            <a:extLst>
              <a:ext uri="{FF2B5EF4-FFF2-40B4-BE49-F238E27FC236}">
                <a16:creationId xmlns:a16="http://schemas.microsoft.com/office/drawing/2014/main" id="{0F8653A4-E22A-42CF-8EE1-DFBE83CEEAC8}"/>
              </a:ext>
            </a:extLst>
          </p:cNvPr>
          <p:cNvSpPr>
            <a:spLocks noGrp="1"/>
          </p:cNvSpPr>
          <p:nvPr>
            <p:ph type="body" sz="quarter" idx="43"/>
          </p:nvPr>
        </p:nvSpPr>
        <p:spPr>
          <a:xfrm>
            <a:off x="3696643" y="1346289"/>
            <a:ext cx="2373312" cy="311253"/>
          </a:xfrm>
        </p:spPr>
        <p:txBody>
          <a:bodyPr/>
          <a:lstStyle/>
          <a:p>
            <a:r>
              <a:rPr lang="en-US" dirty="0"/>
              <a:t>Bangalore</a:t>
            </a:r>
          </a:p>
          <a:p>
            <a:endParaRPr lang="en-US" dirty="0"/>
          </a:p>
        </p:txBody>
      </p:sp>
      <p:pic>
        <p:nvPicPr>
          <p:cNvPr id="13" name="Picture Placeholder 12" descr="A person smiling for the camera&#10;&#10;Description automatically generated with medium confidence">
            <a:extLst>
              <a:ext uri="{FF2B5EF4-FFF2-40B4-BE49-F238E27FC236}">
                <a16:creationId xmlns:a16="http://schemas.microsoft.com/office/drawing/2014/main" id="{8488382F-BC3A-4AF5-BAFC-69E22C81699F}"/>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l="909" r="909"/>
          <a:stretch>
            <a:fillRect/>
          </a:stretch>
        </p:blipFill>
        <p:spPr>
          <a:xfrm>
            <a:off x="383258" y="48387"/>
            <a:ext cx="1973117" cy="1974733"/>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420</TotalTime>
  <Words>260</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Akula Srividhya</cp:lastModifiedBy>
  <cp:revision>136</cp:revision>
  <dcterms:created xsi:type="dcterms:W3CDTF">2020-09-22T06:24:00Z</dcterms:created>
  <dcterms:modified xsi:type="dcterms:W3CDTF">2022-06-20T15:51:53Z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