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24384000" cy="13716000"/>
  <p:notesSz cx="6858000" cy="9144000"/>
  <p:embeddedFontLst>
    <p:embeddedFont>
      <p:font typeface="Helvetica Neue" panose="020B060402020202020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Roboto" panose="02000000000000000000" pitchFamily="2" charset="0"/>
      <p:regular r:id="rId33"/>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RFY8TdnAkFIm0sk2rwhPyxo/A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806" y="67"/>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tx">
  <p:cSld name="TITLE_AND_BODY">
    <p:spTree>
      <p:nvGrpSpPr>
        <p:cNvPr id="1" name="Shape 10"/>
        <p:cNvGrpSpPr/>
        <p:nvPr/>
      </p:nvGrpSpPr>
      <p:grpSpPr>
        <a:xfrm>
          <a:off x="0" y="0"/>
          <a:ext cx="0" cy="0"/>
          <a:chOff x="0" y="0"/>
          <a:chExt cx="0" cy="0"/>
        </a:xfrm>
      </p:grpSpPr>
      <p:sp>
        <p:nvSpPr>
          <p:cNvPr id="11" name="Google Shape;11;p24"/>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FFFFFF"/>
              </a:buClr>
              <a:buSzPts val="2400"/>
              <a:buFont typeface="Roboto"/>
              <a:buNone/>
              <a:defRPr>
                <a:solidFill>
                  <a:srgbClr val="FFFFFF"/>
                </a:solidFill>
              </a:defRPr>
            </a:lvl1pPr>
            <a:lvl2pPr marL="0" lvl="1" indent="0" algn="ctr">
              <a:lnSpc>
                <a:spcPct val="100000"/>
              </a:lnSpc>
              <a:spcBef>
                <a:spcPts val="0"/>
              </a:spcBef>
              <a:spcAft>
                <a:spcPts val="0"/>
              </a:spcAft>
              <a:buClr>
                <a:srgbClr val="FFFFFF"/>
              </a:buClr>
              <a:buSzPts val="2400"/>
              <a:buFont typeface="Roboto"/>
              <a:buNone/>
              <a:defRPr>
                <a:solidFill>
                  <a:srgbClr val="FFFFFF"/>
                </a:solidFill>
              </a:defRPr>
            </a:lvl2pPr>
            <a:lvl3pPr marL="0" lvl="2" indent="0" algn="ctr">
              <a:lnSpc>
                <a:spcPct val="100000"/>
              </a:lnSpc>
              <a:spcBef>
                <a:spcPts val="0"/>
              </a:spcBef>
              <a:spcAft>
                <a:spcPts val="0"/>
              </a:spcAft>
              <a:buClr>
                <a:srgbClr val="FFFFFF"/>
              </a:buClr>
              <a:buSzPts val="2400"/>
              <a:buFont typeface="Roboto"/>
              <a:buNone/>
              <a:defRPr>
                <a:solidFill>
                  <a:srgbClr val="FFFFFF"/>
                </a:solidFill>
              </a:defRPr>
            </a:lvl3pPr>
            <a:lvl4pPr marL="0" lvl="3" indent="0" algn="ctr">
              <a:lnSpc>
                <a:spcPct val="100000"/>
              </a:lnSpc>
              <a:spcBef>
                <a:spcPts val="0"/>
              </a:spcBef>
              <a:spcAft>
                <a:spcPts val="0"/>
              </a:spcAft>
              <a:buClr>
                <a:srgbClr val="FFFFFF"/>
              </a:buClr>
              <a:buSzPts val="2400"/>
              <a:buFont typeface="Roboto"/>
              <a:buNone/>
              <a:defRPr>
                <a:solidFill>
                  <a:srgbClr val="FFFFFF"/>
                </a:solidFill>
              </a:defRPr>
            </a:lvl4pPr>
            <a:lvl5pPr marL="0" lvl="4" indent="0" algn="ctr">
              <a:lnSpc>
                <a:spcPct val="100000"/>
              </a:lnSpc>
              <a:spcBef>
                <a:spcPts val="0"/>
              </a:spcBef>
              <a:spcAft>
                <a:spcPts val="0"/>
              </a:spcAft>
              <a:buClr>
                <a:srgbClr val="FFFFFF"/>
              </a:buClr>
              <a:buSzPts val="2400"/>
              <a:buFont typeface="Roboto"/>
              <a:buNone/>
              <a:defRPr>
                <a:solidFill>
                  <a:srgbClr val="FFFFFF"/>
                </a:solidFill>
              </a:defRPr>
            </a:lvl5pPr>
            <a:lvl6pPr marL="0" lvl="5" indent="0" algn="ctr">
              <a:lnSpc>
                <a:spcPct val="100000"/>
              </a:lnSpc>
              <a:spcBef>
                <a:spcPts val="0"/>
              </a:spcBef>
              <a:spcAft>
                <a:spcPts val="0"/>
              </a:spcAft>
              <a:buClr>
                <a:srgbClr val="FFFFFF"/>
              </a:buClr>
              <a:buSzPts val="2400"/>
              <a:buFont typeface="Roboto"/>
              <a:buNone/>
              <a:defRPr>
                <a:solidFill>
                  <a:srgbClr val="FFFFFF"/>
                </a:solidFill>
              </a:defRPr>
            </a:lvl6pPr>
            <a:lvl7pPr marL="0" lvl="6" indent="0" algn="ctr">
              <a:lnSpc>
                <a:spcPct val="100000"/>
              </a:lnSpc>
              <a:spcBef>
                <a:spcPts val="0"/>
              </a:spcBef>
              <a:spcAft>
                <a:spcPts val="0"/>
              </a:spcAft>
              <a:buClr>
                <a:srgbClr val="FFFFFF"/>
              </a:buClr>
              <a:buSzPts val="2400"/>
              <a:buFont typeface="Roboto"/>
              <a:buNone/>
              <a:defRPr>
                <a:solidFill>
                  <a:srgbClr val="FFFFFF"/>
                </a:solidFill>
              </a:defRPr>
            </a:lvl7pPr>
            <a:lvl8pPr marL="0" lvl="7" indent="0" algn="ctr">
              <a:lnSpc>
                <a:spcPct val="100000"/>
              </a:lnSpc>
              <a:spcBef>
                <a:spcPts val="0"/>
              </a:spcBef>
              <a:spcAft>
                <a:spcPts val="0"/>
              </a:spcAft>
              <a:buClr>
                <a:srgbClr val="FFFFFF"/>
              </a:buClr>
              <a:buSzPts val="2400"/>
              <a:buFont typeface="Roboto"/>
              <a:buNone/>
              <a:defRPr>
                <a:solidFill>
                  <a:srgbClr val="FFFFFF"/>
                </a:solidFill>
              </a:defRPr>
            </a:lvl8pPr>
            <a:lvl9pPr marL="0" lvl="8" indent="0" algn="ctr">
              <a:lnSpc>
                <a:spcPct val="100000"/>
              </a:lnSpc>
              <a:spcBef>
                <a:spcPts val="0"/>
              </a:spcBef>
              <a:spcAft>
                <a:spcPts val="0"/>
              </a:spcAft>
              <a:buClr>
                <a:srgbClr val="FFFFFF"/>
              </a:buClr>
              <a:buSzPts val="2400"/>
              <a:buFont typeface="Roboto"/>
              <a:buNone/>
              <a:defRPr>
                <a:solidFill>
                  <a:srgbClr val="FFFFFF"/>
                </a:solidFill>
              </a:defRPr>
            </a:lvl9pPr>
          </a:lstStyle>
          <a:p>
            <a:pPr marL="0" lvl="0" indent="0" algn="ctr" rtl="0">
              <a:spcBef>
                <a:spcPts val="0"/>
              </a:spcBef>
              <a:spcAft>
                <a:spcPts val="0"/>
              </a:spcAft>
              <a:buNone/>
            </a:pPr>
            <a:fld id="{00000000-1234-1234-1234-123412341234}" type="slidenum">
              <a:rPr lang="en-US"/>
              <a:t>‹#›</a:t>
            </a:fld>
            <a:endParaRPr sz="2400" b="1" i="0" u="none" strike="noStrike" cap="none">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t Slide">
  <p:cSld name="Standart Slide">
    <p:spTree>
      <p:nvGrpSpPr>
        <p:cNvPr id="1" name="Shape 12"/>
        <p:cNvGrpSpPr/>
        <p:nvPr/>
      </p:nvGrpSpPr>
      <p:grpSpPr>
        <a:xfrm>
          <a:off x="0" y="0"/>
          <a:ext cx="0" cy="0"/>
          <a:chOff x="0" y="0"/>
          <a:chExt cx="0" cy="0"/>
        </a:xfrm>
      </p:grpSpPr>
      <p:sp>
        <p:nvSpPr>
          <p:cNvPr id="13" name="Google Shape;13;p25"/>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1pPr>
            <a:lvl2pPr marL="0" lvl="1"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2pPr>
            <a:lvl3pPr marL="0" lvl="2"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3pPr>
            <a:lvl4pPr marL="0" lvl="3"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4pPr>
            <a:lvl5pPr marL="0" lvl="4"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5pPr>
            <a:lvl6pPr marL="0" lvl="5"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6pPr>
            <a:lvl7pPr marL="0" lvl="6"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7pPr>
            <a:lvl8pPr marL="0" lvl="7"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8pPr>
            <a:lvl9pPr marL="0" lvl="8"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
        <p:nvSpPr>
          <p:cNvPr id="14" name="Google Shape;14;p25"/>
          <p:cNvSpPr txBox="1">
            <a:spLocks noGrp="1"/>
          </p:cNvSpPr>
          <p:nvPr>
            <p:ph type="title"/>
          </p:nvPr>
        </p:nvSpPr>
        <p:spPr>
          <a:xfrm>
            <a:off x="1689100" y="1350488"/>
            <a:ext cx="21005800" cy="2286001"/>
          </a:xfrm>
          <a:prstGeom prst="rect">
            <a:avLst/>
          </a:prstGeom>
          <a:noFill/>
          <a:ln>
            <a:noFill/>
          </a:ln>
        </p:spPr>
        <p:txBody>
          <a:bodyPr spcFirstLastPara="1" wrap="square" lIns="50800" tIns="50800" rIns="50800" bIns="50800" anchor="ctr" anchorCtr="0">
            <a:normAutofit/>
          </a:bodyPr>
          <a:lstStyle>
            <a:lvl1pPr lvl="0" algn="l">
              <a:lnSpc>
                <a:spcPct val="90000"/>
              </a:lnSpc>
              <a:spcBef>
                <a:spcPts val="0"/>
              </a:spcBef>
              <a:spcAft>
                <a:spcPts val="0"/>
              </a:spcAft>
              <a:buClr>
                <a:srgbClr val="2F3235"/>
              </a:buClr>
              <a:buSzPts val="1800"/>
              <a:buNone/>
              <a:defRPr/>
            </a:lvl1pPr>
            <a:lvl2pPr lvl="1" algn="l">
              <a:lnSpc>
                <a:spcPct val="90000"/>
              </a:lnSpc>
              <a:spcBef>
                <a:spcPts val="0"/>
              </a:spcBef>
              <a:spcAft>
                <a:spcPts val="0"/>
              </a:spcAft>
              <a:buClr>
                <a:srgbClr val="2F3235"/>
              </a:buClr>
              <a:buSzPts val="1800"/>
              <a:buNone/>
              <a:defRPr/>
            </a:lvl2pPr>
            <a:lvl3pPr lvl="2" algn="l">
              <a:lnSpc>
                <a:spcPct val="90000"/>
              </a:lnSpc>
              <a:spcBef>
                <a:spcPts val="0"/>
              </a:spcBef>
              <a:spcAft>
                <a:spcPts val="0"/>
              </a:spcAft>
              <a:buClr>
                <a:srgbClr val="2F3235"/>
              </a:buClr>
              <a:buSzPts val="1800"/>
              <a:buNone/>
              <a:defRPr/>
            </a:lvl3pPr>
            <a:lvl4pPr lvl="3" algn="l">
              <a:lnSpc>
                <a:spcPct val="90000"/>
              </a:lnSpc>
              <a:spcBef>
                <a:spcPts val="0"/>
              </a:spcBef>
              <a:spcAft>
                <a:spcPts val="0"/>
              </a:spcAft>
              <a:buClr>
                <a:srgbClr val="2F3235"/>
              </a:buClr>
              <a:buSzPts val="1800"/>
              <a:buNone/>
              <a:defRPr/>
            </a:lvl4pPr>
            <a:lvl5pPr lvl="4" algn="l">
              <a:lnSpc>
                <a:spcPct val="90000"/>
              </a:lnSpc>
              <a:spcBef>
                <a:spcPts val="0"/>
              </a:spcBef>
              <a:spcAft>
                <a:spcPts val="0"/>
              </a:spcAft>
              <a:buClr>
                <a:srgbClr val="2F3235"/>
              </a:buClr>
              <a:buSzPts val="1800"/>
              <a:buNone/>
              <a:defRPr/>
            </a:lvl5pPr>
            <a:lvl6pPr lvl="5" algn="l">
              <a:lnSpc>
                <a:spcPct val="90000"/>
              </a:lnSpc>
              <a:spcBef>
                <a:spcPts val="0"/>
              </a:spcBef>
              <a:spcAft>
                <a:spcPts val="0"/>
              </a:spcAft>
              <a:buClr>
                <a:srgbClr val="2F3235"/>
              </a:buClr>
              <a:buSzPts val="1800"/>
              <a:buNone/>
              <a:defRPr/>
            </a:lvl6pPr>
            <a:lvl7pPr lvl="6" algn="l">
              <a:lnSpc>
                <a:spcPct val="90000"/>
              </a:lnSpc>
              <a:spcBef>
                <a:spcPts val="0"/>
              </a:spcBef>
              <a:spcAft>
                <a:spcPts val="0"/>
              </a:spcAft>
              <a:buClr>
                <a:srgbClr val="2F3235"/>
              </a:buClr>
              <a:buSzPts val="1800"/>
              <a:buNone/>
              <a:defRPr/>
            </a:lvl7pPr>
            <a:lvl8pPr lvl="7" algn="l">
              <a:lnSpc>
                <a:spcPct val="90000"/>
              </a:lnSpc>
              <a:spcBef>
                <a:spcPts val="0"/>
              </a:spcBef>
              <a:spcAft>
                <a:spcPts val="0"/>
              </a:spcAft>
              <a:buClr>
                <a:srgbClr val="2F3235"/>
              </a:buClr>
              <a:buSzPts val="1800"/>
              <a:buNone/>
              <a:defRPr/>
            </a:lvl8pPr>
            <a:lvl9pPr lvl="8" algn="l">
              <a:lnSpc>
                <a:spcPct val="90000"/>
              </a:lnSpc>
              <a:spcBef>
                <a:spcPts val="0"/>
              </a:spcBef>
              <a:spcAft>
                <a:spcPts val="0"/>
              </a:spcAft>
              <a:buClr>
                <a:srgbClr val="2F3235"/>
              </a:buClr>
              <a:buSzPts val="1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model2">
  <p:cSld name="slidemodel2">
    <p:bg>
      <p:bgPr>
        <a:gradFill>
          <a:gsLst>
            <a:gs pos="0">
              <a:srgbClr val="1181AE"/>
            </a:gs>
            <a:gs pos="55000">
              <a:srgbClr val="1181AE"/>
            </a:gs>
            <a:gs pos="100000">
              <a:srgbClr val="095474"/>
            </a:gs>
          </a:gsLst>
          <a:path path="circle">
            <a:fillToRect l="50000" t="50000" r="50000" b="50000"/>
          </a:path>
          <a:tileRect/>
        </a:gradFill>
        <a:effectLst/>
      </p:bgPr>
    </p:bg>
    <p:spTree>
      <p:nvGrpSpPr>
        <p:cNvPr id="1" name="Shape 15"/>
        <p:cNvGrpSpPr/>
        <p:nvPr/>
      </p:nvGrpSpPr>
      <p:grpSpPr>
        <a:xfrm>
          <a:off x="0" y="0"/>
          <a:ext cx="0" cy="0"/>
          <a:chOff x="0" y="0"/>
          <a:chExt cx="0" cy="0"/>
        </a:xfrm>
      </p:grpSpPr>
      <p:sp>
        <p:nvSpPr>
          <p:cNvPr id="16" name="Google Shape;16;p26"/>
          <p:cNvSpPr txBox="1">
            <a:spLocks noGrp="1"/>
          </p:cNvSpPr>
          <p:nvPr>
            <p:ph type="title"/>
          </p:nvPr>
        </p:nvSpPr>
        <p:spPr>
          <a:xfrm>
            <a:off x="6437344" y="5741267"/>
            <a:ext cx="11864446" cy="1422162"/>
          </a:xfrm>
          <a:prstGeom prst="rect">
            <a:avLst/>
          </a:prstGeom>
          <a:noFill/>
          <a:ln>
            <a:noFill/>
          </a:ln>
        </p:spPr>
        <p:txBody>
          <a:bodyPr spcFirstLastPara="1" wrap="square" lIns="50800" tIns="50800" rIns="50800" bIns="50800" anchor="ctr" anchorCtr="0">
            <a:normAutofit/>
          </a:bodyPr>
          <a:lstStyle>
            <a:lvl1pPr lvl="0" algn="ctr">
              <a:lnSpc>
                <a:spcPct val="90000"/>
              </a:lnSpc>
              <a:spcBef>
                <a:spcPts val="0"/>
              </a:spcBef>
              <a:spcAft>
                <a:spcPts val="0"/>
              </a:spcAft>
              <a:buClr>
                <a:schemeClr val="dk1"/>
              </a:buClr>
              <a:buSzPts val="7200"/>
              <a:buFont typeface="Roboto"/>
              <a:buNone/>
              <a:defRPr sz="7200" b="0">
                <a:solidFill>
                  <a:schemeClr val="dk1"/>
                </a:solidFill>
                <a:latin typeface="Roboto"/>
                <a:ea typeface="Roboto"/>
                <a:cs typeface="Roboto"/>
                <a:sym typeface="Roboto"/>
              </a:defRPr>
            </a:lvl1pPr>
            <a:lvl2pPr lvl="1" algn="l">
              <a:lnSpc>
                <a:spcPct val="90000"/>
              </a:lnSpc>
              <a:spcBef>
                <a:spcPts val="0"/>
              </a:spcBef>
              <a:spcAft>
                <a:spcPts val="0"/>
              </a:spcAft>
              <a:buClr>
                <a:srgbClr val="2F3235"/>
              </a:buClr>
              <a:buSzPts val="1800"/>
              <a:buNone/>
              <a:defRPr/>
            </a:lvl2pPr>
            <a:lvl3pPr lvl="2" algn="l">
              <a:lnSpc>
                <a:spcPct val="90000"/>
              </a:lnSpc>
              <a:spcBef>
                <a:spcPts val="0"/>
              </a:spcBef>
              <a:spcAft>
                <a:spcPts val="0"/>
              </a:spcAft>
              <a:buClr>
                <a:srgbClr val="2F3235"/>
              </a:buClr>
              <a:buSzPts val="1800"/>
              <a:buNone/>
              <a:defRPr/>
            </a:lvl3pPr>
            <a:lvl4pPr lvl="3" algn="l">
              <a:lnSpc>
                <a:spcPct val="90000"/>
              </a:lnSpc>
              <a:spcBef>
                <a:spcPts val="0"/>
              </a:spcBef>
              <a:spcAft>
                <a:spcPts val="0"/>
              </a:spcAft>
              <a:buClr>
                <a:srgbClr val="2F3235"/>
              </a:buClr>
              <a:buSzPts val="1800"/>
              <a:buNone/>
              <a:defRPr/>
            </a:lvl4pPr>
            <a:lvl5pPr lvl="4" algn="l">
              <a:lnSpc>
                <a:spcPct val="90000"/>
              </a:lnSpc>
              <a:spcBef>
                <a:spcPts val="0"/>
              </a:spcBef>
              <a:spcAft>
                <a:spcPts val="0"/>
              </a:spcAft>
              <a:buClr>
                <a:srgbClr val="2F3235"/>
              </a:buClr>
              <a:buSzPts val="1800"/>
              <a:buNone/>
              <a:defRPr/>
            </a:lvl5pPr>
            <a:lvl6pPr lvl="5" algn="l">
              <a:lnSpc>
                <a:spcPct val="90000"/>
              </a:lnSpc>
              <a:spcBef>
                <a:spcPts val="0"/>
              </a:spcBef>
              <a:spcAft>
                <a:spcPts val="0"/>
              </a:spcAft>
              <a:buClr>
                <a:srgbClr val="2F3235"/>
              </a:buClr>
              <a:buSzPts val="1800"/>
              <a:buNone/>
              <a:defRPr/>
            </a:lvl6pPr>
            <a:lvl7pPr lvl="6" algn="l">
              <a:lnSpc>
                <a:spcPct val="90000"/>
              </a:lnSpc>
              <a:spcBef>
                <a:spcPts val="0"/>
              </a:spcBef>
              <a:spcAft>
                <a:spcPts val="0"/>
              </a:spcAft>
              <a:buClr>
                <a:srgbClr val="2F3235"/>
              </a:buClr>
              <a:buSzPts val="1800"/>
              <a:buNone/>
              <a:defRPr/>
            </a:lvl7pPr>
            <a:lvl8pPr lvl="7" algn="l">
              <a:lnSpc>
                <a:spcPct val="90000"/>
              </a:lnSpc>
              <a:spcBef>
                <a:spcPts val="0"/>
              </a:spcBef>
              <a:spcAft>
                <a:spcPts val="0"/>
              </a:spcAft>
              <a:buClr>
                <a:srgbClr val="2F3235"/>
              </a:buClr>
              <a:buSzPts val="1800"/>
              <a:buNone/>
              <a:defRPr/>
            </a:lvl8pPr>
            <a:lvl9pPr lvl="8" algn="l">
              <a:lnSpc>
                <a:spcPct val="90000"/>
              </a:lnSpc>
              <a:spcBef>
                <a:spcPts val="0"/>
              </a:spcBef>
              <a:spcAft>
                <a:spcPts val="0"/>
              </a:spcAft>
              <a:buClr>
                <a:srgbClr val="2F3235"/>
              </a:buClr>
              <a:buSzPts val="1800"/>
              <a:buNone/>
              <a:defRPr/>
            </a:lvl9pPr>
          </a:lstStyle>
          <a:p>
            <a:endParaRPr/>
          </a:p>
        </p:txBody>
      </p:sp>
      <p:sp>
        <p:nvSpPr>
          <p:cNvPr id="17" name="Google Shape;17;p26"/>
          <p:cNvSpPr txBox="1">
            <a:spLocks noGrp="1"/>
          </p:cNvSpPr>
          <p:nvPr>
            <p:ph type="dt" idx="10"/>
          </p:nvPr>
        </p:nvSpPr>
        <p:spPr>
          <a:xfrm>
            <a:off x="1219200" y="12712703"/>
            <a:ext cx="5689600" cy="730250"/>
          </a:xfrm>
          <a:prstGeom prst="rect">
            <a:avLst/>
          </a:prstGeom>
          <a:noFill/>
          <a:ln>
            <a:noFill/>
          </a:ln>
        </p:spPr>
        <p:txBody>
          <a:bodyPr spcFirstLastPara="1" wrap="square" lIns="182900" tIns="91450" rIns="182900" bIns="91450" anchor="t" anchorCtr="0">
            <a:noAutofit/>
          </a:bodyPr>
          <a:lstStyle>
            <a:lvl1pPr marR="0" lvl="0"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1pPr>
            <a:lvl2pPr marR="0" lvl="1"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2pPr>
            <a:lvl3pPr marR="0" lvl="2"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3pPr>
            <a:lvl4pPr marR="0" lvl="3"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4pPr>
            <a:lvl5pPr marR="0" lvl="4"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5pPr>
            <a:lvl6pPr marR="0" lvl="5"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6pPr>
            <a:lvl7pPr marR="0" lvl="6"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7pPr>
            <a:lvl8pPr marR="0" lvl="7"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8pPr>
            <a:lvl9pPr marR="0" lvl="8"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9pPr>
          </a:lstStyle>
          <a:p>
            <a:endParaRPr/>
          </a:p>
        </p:txBody>
      </p:sp>
      <p:sp>
        <p:nvSpPr>
          <p:cNvPr id="18" name="Google Shape;18;p26"/>
          <p:cNvSpPr txBox="1">
            <a:spLocks noGrp="1"/>
          </p:cNvSpPr>
          <p:nvPr>
            <p:ph type="ftr" idx="11"/>
          </p:nvPr>
        </p:nvSpPr>
        <p:spPr>
          <a:xfrm>
            <a:off x="8331201" y="12712703"/>
            <a:ext cx="7721601" cy="730250"/>
          </a:xfrm>
          <a:prstGeom prst="rect">
            <a:avLst/>
          </a:prstGeom>
          <a:noFill/>
          <a:ln>
            <a:noFill/>
          </a:ln>
        </p:spPr>
        <p:txBody>
          <a:bodyPr spcFirstLastPara="1" wrap="square" lIns="182900" tIns="91450" rIns="182900" bIns="91450" anchor="t" anchorCtr="0">
            <a:noAutofit/>
          </a:bodyPr>
          <a:lstStyle>
            <a:lvl1pPr marR="0" lvl="0"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1pPr>
            <a:lvl2pPr marR="0" lvl="1"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2pPr>
            <a:lvl3pPr marR="0" lvl="2"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3pPr>
            <a:lvl4pPr marR="0" lvl="3"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4pPr>
            <a:lvl5pPr marR="0" lvl="4"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5pPr>
            <a:lvl6pPr marR="0" lvl="5"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6pPr>
            <a:lvl7pPr marR="0" lvl="6"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7pPr>
            <a:lvl8pPr marR="0" lvl="7"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8pPr>
            <a:lvl9pPr marR="0" lvl="8"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9pPr>
          </a:lstStyle>
          <a:p>
            <a:endParaRPr/>
          </a:p>
        </p:txBody>
      </p:sp>
      <p:sp>
        <p:nvSpPr>
          <p:cNvPr id="19" name="Google Shape;19;p26"/>
          <p:cNvSpPr txBox="1">
            <a:spLocks noGrp="1"/>
          </p:cNvSpPr>
          <p:nvPr>
            <p:ph type="sldNum" idx="12"/>
          </p:nvPr>
        </p:nvSpPr>
        <p:spPr>
          <a:xfrm>
            <a:off x="22147795" y="11965186"/>
            <a:ext cx="924645" cy="471924"/>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3F4347"/>
              </a:buClr>
              <a:buSzPts val="2400"/>
              <a:buFont typeface="Roboto"/>
              <a:buNone/>
              <a:defRPr/>
            </a:lvl1pPr>
            <a:lvl2pPr marL="0" lvl="1" indent="0" algn="ctr">
              <a:lnSpc>
                <a:spcPct val="100000"/>
              </a:lnSpc>
              <a:spcBef>
                <a:spcPts val="0"/>
              </a:spcBef>
              <a:spcAft>
                <a:spcPts val="0"/>
              </a:spcAft>
              <a:buClr>
                <a:srgbClr val="3F4347"/>
              </a:buClr>
              <a:buSzPts val="2400"/>
              <a:buFont typeface="Roboto"/>
              <a:buNone/>
              <a:defRPr/>
            </a:lvl2pPr>
            <a:lvl3pPr marL="0" lvl="2" indent="0" algn="ctr">
              <a:lnSpc>
                <a:spcPct val="100000"/>
              </a:lnSpc>
              <a:spcBef>
                <a:spcPts val="0"/>
              </a:spcBef>
              <a:spcAft>
                <a:spcPts val="0"/>
              </a:spcAft>
              <a:buClr>
                <a:srgbClr val="3F4347"/>
              </a:buClr>
              <a:buSzPts val="2400"/>
              <a:buFont typeface="Roboto"/>
              <a:buNone/>
              <a:defRPr/>
            </a:lvl3pPr>
            <a:lvl4pPr marL="0" lvl="3" indent="0" algn="ctr">
              <a:lnSpc>
                <a:spcPct val="100000"/>
              </a:lnSpc>
              <a:spcBef>
                <a:spcPts val="0"/>
              </a:spcBef>
              <a:spcAft>
                <a:spcPts val="0"/>
              </a:spcAft>
              <a:buClr>
                <a:srgbClr val="3F4347"/>
              </a:buClr>
              <a:buSzPts val="2400"/>
              <a:buFont typeface="Roboto"/>
              <a:buNone/>
              <a:defRPr/>
            </a:lvl4pPr>
            <a:lvl5pPr marL="0" lvl="4" indent="0" algn="ctr">
              <a:lnSpc>
                <a:spcPct val="100000"/>
              </a:lnSpc>
              <a:spcBef>
                <a:spcPts val="0"/>
              </a:spcBef>
              <a:spcAft>
                <a:spcPts val="0"/>
              </a:spcAft>
              <a:buClr>
                <a:srgbClr val="3F4347"/>
              </a:buClr>
              <a:buSzPts val="2400"/>
              <a:buFont typeface="Roboto"/>
              <a:buNone/>
              <a:defRPr/>
            </a:lvl5pPr>
            <a:lvl6pPr marL="0" lvl="5" indent="0" algn="ctr">
              <a:lnSpc>
                <a:spcPct val="100000"/>
              </a:lnSpc>
              <a:spcBef>
                <a:spcPts val="0"/>
              </a:spcBef>
              <a:spcAft>
                <a:spcPts val="0"/>
              </a:spcAft>
              <a:buClr>
                <a:srgbClr val="3F4347"/>
              </a:buClr>
              <a:buSzPts val="2400"/>
              <a:buFont typeface="Roboto"/>
              <a:buNone/>
              <a:defRPr/>
            </a:lvl6pPr>
            <a:lvl7pPr marL="0" lvl="6" indent="0" algn="ctr">
              <a:lnSpc>
                <a:spcPct val="100000"/>
              </a:lnSpc>
              <a:spcBef>
                <a:spcPts val="0"/>
              </a:spcBef>
              <a:spcAft>
                <a:spcPts val="0"/>
              </a:spcAft>
              <a:buClr>
                <a:srgbClr val="3F4347"/>
              </a:buClr>
              <a:buSzPts val="2400"/>
              <a:buFont typeface="Roboto"/>
              <a:buNone/>
              <a:defRPr/>
            </a:lvl7pPr>
            <a:lvl8pPr marL="0" lvl="7" indent="0" algn="ctr">
              <a:lnSpc>
                <a:spcPct val="100000"/>
              </a:lnSpc>
              <a:spcBef>
                <a:spcPts val="0"/>
              </a:spcBef>
              <a:spcAft>
                <a:spcPts val="0"/>
              </a:spcAft>
              <a:buClr>
                <a:srgbClr val="3F4347"/>
              </a:buClr>
              <a:buSzPts val="2400"/>
              <a:buFont typeface="Roboto"/>
              <a:buNone/>
              <a:defRPr/>
            </a:lvl8pPr>
            <a:lvl9pPr marL="0" lvl="8" indent="0" algn="ctr">
              <a:lnSpc>
                <a:spcPct val="100000"/>
              </a:lnSpc>
              <a:spcBef>
                <a:spcPts val="0"/>
              </a:spcBef>
              <a:spcAft>
                <a:spcPts val="0"/>
              </a:spcAft>
              <a:buClr>
                <a:srgbClr val="3F4347"/>
              </a:buClr>
              <a:buSzPts val="2400"/>
              <a:buFont typeface="Roboto"/>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with Photo">
  <p:cSld name="Slide with Photo">
    <p:spTree>
      <p:nvGrpSpPr>
        <p:cNvPr id="1" name="Shape 20"/>
        <p:cNvGrpSpPr/>
        <p:nvPr/>
      </p:nvGrpSpPr>
      <p:grpSpPr>
        <a:xfrm>
          <a:off x="0" y="0"/>
          <a:ext cx="0" cy="0"/>
          <a:chOff x="0" y="0"/>
          <a:chExt cx="0" cy="0"/>
        </a:xfrm>
      </p:grpSpPr>
      <p:sp>
        <p:nvSpPr>
          <p:cNvPr id="21" name="Google Shape;21;p27"/>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1pPr>
            <a:lvl2pPr marL="0" lvl="1"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2pPr>
            <a:lvl3pPr marL="0" lvl="2"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3pPr>
            <a:lvl4pPr marL="0" lvl="3"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4pPr>
            <a:lvl5pPr marL="0" lvl="4"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5pPr>
            <a:lvl6pPr marL="0" lvl="5"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6pPr>
            <a:lvl7pPr marL="0" lvl="6"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7pPr>
            <a:lvl8pPr marL="0" lvl="7"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8pPr>
            <a:lvl9pPr marL="0" lvl="8"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
        <p:nvSpPr>
          <p:cNvPr id="22" name="Google Shape;22;p27"/>
          <p:cNvSpPr txBox="1">
            <a:spLocks noGrp="1"/>
          </p:cNvSpPr>
          <p:nvPr>
            <p:ph type="title"/>
          </p:nvPr>
        </p:nvSpPr>
        <p:spPr>
          <a:xfrm>
            <a:off x="1689100" y="1350488"/>
            <a:ext cx="21005800" cy="2286001"/>
          </a:xfrm>
          <a:prstGeom prst="rect">
            <a:avLst/>
          </a:prstGeom>
          <a:noFill/>
          <a:ln>
            <a:noFill/>
          </a:ln>
        </p:spPr>
        <p:txBody>
          <a:bodyPr spcFirstLastPara="1" wrap="square" lIns="50800" tIns="50800" rIns="50800" bIns="50800" anchor="ctr" anchorCtr="0">
            <a:normAutofit/>
          </a:bodyPr>
          <a:lstStyle>
            <a:lvl1pPr lvl="0" algn="l">
              <a:lnSpc>
                <a:spcPct val="90000"/>
              </a:lnSpc>
              <a:spcBef>
                <a:spcPts val="0"/>
              </a:spcBef>
              <a:spcAft>
                <a:spcPts val="0"/>
              </a:spcAft>
              <a:buClr>
                <a:srgbClr val="2F3235"/>
              </a:buClr>
              <a:buSzPts val="1800"/>
              <a:buNone/>
              <a:defRPr/>
            </a:lvl1pPr>
            <a:lvl2pPr lvl="1" algn="l">
              <a:lnSpc>
                <a:spcPct val="90000"/>
              </a:lnSpc>
              <a:spcBef>
                <a:spcPts val="0"/>
              </a:spcBef>
              <a:spcAft>
                <a:spcPts val="0"/>
              </a:spcAft>
              <a:buClr>
                <a:srgbClr val="2F3235"/>
              </a:buClr>
              <a:buSzPts val="1800"/>
              <a:buNone/>
              <a:defRPr/>
            </a:lvl2pPr>
            <a:lvl3pPr lvl="2" algn="l">
              <a:lnSpc>
                <a:spcPct val="90000"/>
              </a:lnSpc>
              <a:spcBef>
                <a:spcPts val="0"/>
              </a:spcBef>
              <a:spcAft>
                <a:spcPts val="0"/>
              </a:spcAft>
              <a:buClr>
                <a:srgbClr val="2F3235"/>
              </a:buClr>
              <a:buSzPts val="1800"/>
              <a:buNone/>
              <a:defRPr/>
            </a:lvl3pPr>
            <a:lvl4pPr lvl="3" algn="l">
              <a:lnSpc>
                <a:spcPct val="90000"/>
              </a:lnSpc>
              <a:spcBef>
                <a:spcPts val="0"/>
              </a:spcBef>
              <a:spcAft>
                <a:spcPts val="0"/>
              </a:spcAft>
              <a:buClr>
                <a:srgbClr val="2F3235"/>
              </a:buClr>
              <a:buSzPts val="1800"/>
              <a:buNone/>
              <a:defRPr/>
            </a:lvl4pPr>
            <a:lvl5pPr lvl="4" algn="l">
              <a:lnSpc>
                <a:spcPct val="90000"/>
              </a:lnSpc>
              <a:spcBef>
                <a:spcPts val="0"/>
              </a:spcBef>
              <a:spcAft>
                <a:spcPts val="0"/>
              </a:spcAft>
              <a:buClr>
                <a:srgbClr val="2F3235"/>
              </a:buClr>
              <a:buSzPts val="1800"/>
              <a:buNone/>
              <a:defRPr/>
            </a:lvl5pPr>
            <a:lvl6pPr lvl="5" algn="l">
              <a:lnSpc>
                <a:spcPct val="90000"/>
              </a:lnSpc>
              <a:spcBef>
                <a:spcPts val="0"/>
              </a:spcBef>
              <a:spcAft>
                <a:spcPts val="0"/>
              </a:spcAft>
              <a:buClr>
                <a:srgbClr val="2F3235"/>
              </a:buClr>
              <a:buSzPts val="1800"/>
              <a:buNone/>
              <a:defRPr/>
            </a:lvl6pPr>
            <a:lvl7pPr lvl="6" algn="l">
              <a:lnSpc>
                <a:spcPct val="90000"/>
              </a:lnSpc>
              <a:spcBef>
                <a:spcPts val="0"/>
              </a:spcBef>
              <a:spcAft>
                <a:spcPts val="0"/>
              </a:spcAft>
              <a:buClr>
                <a:srgbClr val="2F3235"/>
              </a:buClr>
              <a:buSzPts val="1800"/>
              <a:buNone/>
              <a:defRPr/>
            </a:lvl7pPr>
            <a:lvl8pPr lvl="7" algn="l">
              <a:lnSpc>
                <a:spcPct val="90000"/>
              </a:lnSpc>
              <a:spcBef>
                <a:spcPts val="0"/>
              </a:spcBef>
              <a:spcAft>
                <a:spcPts val="0"/>
              </a:spcAft>
              <a:buClr>
                <a:srgbClr val="2F3235"/>
              </a:buClr>
              <a:buSzPts val="1800"/>
              <a:buNone/>
              <a:defRPr/>
            </a:lvl8pPr>
            <a:lvl9pPr lvl="8" algn="l">
              <a:lnSpc>
                <a:spcPct val="90000"/>
              </a:lnSpc>
              <a:spcBef>
                <a:spcPts val="0"/>
              </a:spcBef>
              <a:spcAft>
                <a:spcPts val="0"/>
              </a:spcAft>
              <a:buClr>
                <a:srgbClr val="2F3235"/>
              </a:buClr>
              <a:buSzPts val="1800"/>
              <a:buNone/>
              <a:defRPr/>
            </a:lvl9pPr>
          </a:lstStyle>
          <a:p>
            <a:endParaRPr/>
          </a:p>
        </p:txBody>
      </p:sp>
      <p:sp>
        <p:nvSpPr>
          <p:cNvPr id="23" name="Google Shape;23;p27"/>
          <p:cNvSpPr>
            <a:spLocks noGrp="1"/>
          </p:cNvSpPr>
          <p:nvPr>
            <p:ph type="pic" idx="2"/>
          </p:nvPr>
        </p:nvSpPr>
        <p:spPr>
          <a:xfrm>
            <a:off x="4260276" y="4474521"/>
            <a:ext cx="2393950" cy="2393950"/>
          </a:xfrm>
          <a:prstGeom prst="rect">
            <a:avLst/>
          </a:prstGeom>
          <a:noFill/>
          <a:ln>
            <a:noFill/>
          </a:ln>
        </p:spPr>
      </p:sp>
      <p:sp>
        <p:nvSpPr>
          <p:cNvPr id="24" name="Google Shape;24;p27"/>
          <p:cNvSpPr>
            <a:spLocks noGrp="1"/>
          </p:cNvSpPr>
          <p:nvPr>
            <p:ph type="pic" idx="3"/>
          </p:nvPr>
        </p:nvSpPr>
        <p:spPr>
          <a:xfrm>
            <a:off x="7039145" y="4474521"/>
            <a:ext cx="2393950" cy="2393950"/>
          </a:xfrm>
          <a:prstGeom prst="rect">
            <a:avLst/>
          </a:prstGeom>
          <a:noFill/>
          <a:ln>
            <a:noFill/>
          </a:ln>
        </p:spPr>
      </p:sp>
      <p:sp>
        <p:nvSpPr>
          <p:cNvPr id="25" name="Google Shape;25;p27"/>
          <p:cNvSpPr>
            <a:spLocks noGrp="1"/>
          </p:cNvSpPr>
          <p:nvPr>
            <p:ph type="pic" idx="4"/>
          </p:nvPr>
        </p:nvSpPr>
        <p:spPr>
          <a:xfrm>
            <a:off x="9818014" y="4471340"/>
            <a:ext cx="2393950" cy="2393950"/>
          </a:xfrm>
          <a:prstGeom prst="rect">
            <a:avLst/>
          </a:prstGeom>
          <a:noFill/>
          <a:ln>
            <a:noFill/>
          </a:ln>
        </p:spPr>
      </p:sp>
      <p:sp>
        <p:nvSpPr>
          <p:cNvPr id="26" name="Google Shape;26;p27"/>
          <p:cNvSpPr>
            <a:spLocks noGrp="1"/>
          </p:cNvSpPr>
          <p:nvPr>
            <p:ph type="pic" idx="5"/>
          </p:nvPr>
        </p:nvSpPr>
        <p:spPr>
          <a:xfrm>
            <a:off x="12596883" y="4471340"/>
            <a:ext cx="2393950" cy="2393950"/>
          </a:xfrm>
          <a:prstGeom prst="rect">
            <a:avLst/>
          </a:prstGeom>
          <a:noFill/>
          <a:ln>
            <a:noFill/>
          </a:ln>
        </p:spPr>
      </p:sp>
      <p:sp>
        <p:nvSpPr>
          <p:cNvPr id="27" name="Google Shape;27;p27"/>
          <p:cNvSpPr>
            <a:spLocks noGrp="1"/>
          </p:cNvSpPr>
          <p:nvPr>
            <p:ph type="pic" idx="6"/>
          </p:nvPr>
        </p:nvSpPr>
        <p:spPr>
          <a:xfrm>
            <a:off x="15375752" y="4471340"/>
            <a:ext cx="2393950" cy="2393950"/>
          </a:xfrm>
          <a:prstGeom prst="rect">
            <a:avLst/>
          </a:prstGeom>
          <a:noFill/>
          <a:ln>
            <a:noFill/>
          </a:ln>
        </p:spPr>
      </p:sp>
      <p:sp>
        <p:nvSpPr>
          <p:cNvPr id="28" name="Google Shape;28;p27"/>
          <p:cNvSpPr>
            <a:spLocks noGrp="1"/>
          </p:cNvSpPr>
          <p:nvPr>
            <p:ph type="pic" idx="7"/>
          </p:nvPr>
        </p:nvSpPr>
        <p:spPr>
          <a:xfrm>
            <a:off x="18154621" y="4471340"/>
            <a:ext cx="2393950" cy="2393950"/>
          </a:xfrm>
          <a:prstGeom prst="rect">
            <a:avLst/>
          </a:prstGeom>
          <a:noFill/>
          <a:ln>
            <a:noFill/>
          </a:ln>
        </p:spPr>
      </p:sp>
      <p:sp>
        <p:nvSpPr>
          <p:cNvPr id="29" name="Google Shape;29;p27"/>
          <p:cNvSpPr>
            <a:spLocks noGrp="1"/>
          </p:cNvSpPr>
          <p:nvPr>
            <p:ph type="pic" idx="8"/>
          </p:nvPr>
        </p:nvSpPr>
        <p:spPr>
          <a:xfrm>
            <a:off x="4260276" y="7175568"/>
            <a:ext cx="2393950" cy="2393950"/>
          </a:xfrm>
          <a:prstGeom prst="rect">
            <a:avLst/>
          </a:prstGeom>
          <a:noFill/>
          <a:ln>
            <a:noFill/>
          </a:ln>
        </p:spPr>
      </p:sp>
      <p:sp>
        <p:nvSpPr>
          <p:cNvPr id="30" name="Google Shape;30;p27"/>
          <p:cNvSpPr>
            <a:spLocks noGrp="1"/>
          </p:cNvSpPr>
          <p:nvPr>
            <p:ph type="pic" idx="9"/>
          </p:nvPr>
        </p:nvSpPr>
        <p:spPr>
          <a:xfrm>
            <a:off x="7039145" y="7175568"/>
            <a:ext cx="2393950" cy="2393950"/>
          </a:xfrm>
          <a:prstGeom prst="rect">
            <a:avLst/>
          </a:prstGeom>
          <a:noFill/>
          <a:ln>
            <a:noFill/>
          </a:ln>
        </p:spPr>
      </p:sp>
      <p:sp>
        <p:nvSpPr>
          <p:cNvPr id="31" name="Google Shape;31;p27"/>
          <p:cNvSpPr>
            <a:spLocks noGrp="1"/>
          </p:cNvSpPr>
          <p:nvPr>
            <p:ph type="pic" idx="13"/>
          </p:nvPr>
        </p:nvSpPr>
        <p:spPr>
          <a:xfrm>
            <a:off x="9818014" y="7172387"/>
            <a:ext cx="2393950" cy="2393950"/>
          </a:xfrm>
          <a:prstGeom prst="rect">
            <a:avLst/>
          </a:prstGeom>
          <a:noFill/>
          <a:ln>
            <a:noFill/>
          </a:ln>
        </p:spPr>
      </p:sp>
      <p:sp>
        <p:nvSpPr>
          <p:cNvPr id="32" name="Google Shape;32;p27"/>
          <p:cNvSpPr>
            <a:spLocks noGrp="1"/>
          </p:cNvSpPr>
          <p:nvPr>
            <p:ph type="pic" idx="14"/>
          </p:nvPr>
        </p:nvSpPr>
        <p:spPr>
          <a:xfrm>
            <a:off x="12596883" y="7172387"/>
            <a:ext cx="2393950" cy="2393950"/>
          </a:xfrm>
          <a:prstGeom prst="rect">
            <a:avLst/>
          </a:prstGeom>
          <a:noFill/>
          <a:ln>
            <a:noFill/>
          </a:ln>
        </p:spPr>
      </p:sp>
      <p:sp>
        <p:nvSpPr>
          <p:cNvPr id="33" name="Google Shape;33;p27"/>
          <p:cNvSpPr>
            <a:spLocks noGrp="1"/>
          </p:cNvSpPr>
          <p:nvPr>
            <p:ph type="pic" idx="15"/>
          </p:nvPr>
        </p:nvSpPr>
        <p:spPr>
          <a:xfrm>
            <a:off x="15375752" y="7172387"/>
            <a:ext cx="2393950" cy="2393950"/>
          </a:xfrm>
          <a:prstGeom prst="rect">
            <a:avLst/>
          </a:prstGeom>
          <a:noFill/>
          <a:ln>
            <a:noFill/>
          </a:ln>
        </p:spPr>
      </p:sp>
      <p:sp>
        <p:nvSpPr>
          <p:cNvPr id="34" name="Google Shape;34;p27"/>
          <p:cNvSpPr>
            <a:spLocks noGrp="1"/>
          </p:cNvSpPr>
          <p:nvPr>
            <p:ph type="pic" idx="16"/>
          </p:nvPr>
        </p:nvSpPr>
        <p:spPr>
          <a:xfrm>
            <a:off x="18154621" y="7172387"/>
            <a:ext cx="2393950" cy="239395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1pPr>
            <a:lvl2pPr marL="0" marR="0" lvl="1"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2pPr>
            <a:lvl3pPr marL="0" marR="0" lvl="2"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3pPr>
            <a:lvl4pPr marL="0" marR="0" lvl="3"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4pPr>
            <a:lvl5pPr marL="0" marR="0" lvl="4"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5pPr>
            <a:lvl6pPr marL="0" marR="0" lvl="5"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6pPr>
            <a:lvl7pPr marL="0" marR="0" lvl="6"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7pPr>
            <a:lvl8pPr marL="0" marR="0" lvl="7"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8pPr>
            <a:lvl9pPr marL="0" marR="0" lvl="8"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
        <p:nvSpPr>
          <p:cNvPr id="7" name="Google Shape;7;p23"/>
          <p:cNvSpPr txBox="1">
            <a:spLocks noGrp="1"/>
          </p:cNvSpPr>
          <p:nvPr>
            <p:ph type="title"/>
          </p:nvPr>
        </p:nvSpPr>
        <p:spPr>
          <a:xfrm>
            <a:off x="1689100" y="1350488"/>
            <a:ext cx="21005800" cy="2286001"/>
          </a:xfrm>
          <a:prstGeom prst="rect">
            <a:avLst/>
          </a:prstGeom>
          <a:noFill/>
          <a:ln>
            <a:noFill/>
          </a:ln>
        </p:spPr>
        <p:txBody>
          <a:bodyPr spcFirstLastPara="1" wrap="square" lIns="50800" tIns="50800" rIns="50800" bIns="50800" anchor="ctr" anchorCtr="0">
            <a:normAutofit/>
          </a:bodyPr>
          <a:lstStyle>
            <a:lvl1pPr marR="0" lvl="0"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1pPr>
            <a:lvl2pPr marR="0" lvl="1"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2pPr>
            <a:lvl3pPr marR="0" lvl="2"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3pPr>
            <a:lvl4pPr marR="0" lvl="3"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4pPr>
            <a:lvl5pPr marR="0" lvl="4"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5pPr>
            <a:lvl6pPr marR="0" lvl="5"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6pPr>
            <a:lvl7pPr marR="0" lvl="6"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7pPr>
            <a:lvl8pPr marR="0" lvl="7"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8pPr>
            <a:lvl9pPr marR="0" lvl="8"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9pPr>
          </a:lstStyle>
          <a:p>
            <a:endParaRPr/>
          </a:p>
        </p:txBody>
      </p:sp>
      <p:sp>
        <p:nvSpPr>
          <p:cNvPr id="8" name="Google Shape;8;p23"/>
          <p:cNvSpPr/>
          <p:nvPr/>
        </p:nvSpPr>
        <p:spPr>
          <a:xfrm rot="10800000">
            <a:off x="23075346" y="11965186"/>
            <a:ext cx="254891" cy="508001"/>
          </a:xfrm>
          <a:custGeom>
            <a:avLst/>
            <a:gdLst/>
            <a:ahLst/>
            <a:cxnLst/>
            <a:rect l="l" t="t" r="r" b="b"/>
            <a:pathLst>
              <a:path w="21600" h="21600" extrusionOk="0">
                <a:moveTo>
                  <a:pt x="21468" y="0"/>
                </a:moveTo>
                <a:lnTo>
                  <a:pt x="21600" y="21600"/>
                </a:lnTo>
                <a:lnTo>
                  <a:pt x="0" y="10766"/>
                </a:lnTo>
                <a:lnTo>
                  <a:pt x="21468" y="0"/>
                </a:lnTo>
                <a:close/>
              </a:path>
            </a:pathLst>
          </a:custGeom>
          <a:solidFill>
            <a:srgbClr val="4B90C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9" name="Google Shape;9;p23"/>
          <p:cNvSpPr txBox="1">
            <a:spLocks noGrp="1"/>
          </p:cNvSpPr>
          <p:nvPr>
            <p:ph type="body" idx="1"/>
          </p:nvPr>
        </p:nvSpPr>
        <p:spPr>
          <a:xfrm>
            <a:off x="1689100" y="3238500"/>
            <a:ext cx="21005800" cy="9207500"/>
          </a:xfrm>
          <a:prstGeom prst="rect">
            <a:avLst/>
          </a:prstGeom>
          <a:noFill/>
          <a:ln>
            <a:noFill/>
          </a:ln>
        </p:spPr>
        <p:txBody>
          <a:bodyPr spcFirstLastPara="1" wrap="square" lIns="50800" tIns="50800" rIns="50800" bIns="50800" anchor="ctr" anchorCtr="0">
            <a:normAutofit/>
          </a:bodyPr>
          <a:lstStyle>
            <a:lvl1pPr marL="457200" marR="0" lvl="0"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1pPr>
            <a:lvl2pPr marL="914400" marR="0" lvl="1"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2pPr>
            <a:lvl3pPr marL="1371600" marR="0" lvl="2"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3pPr>
            <a:lvl4pPr marL="1828800" marR="0" lvl="3"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4pPr>
            <a:lvl5pPr marL="2286000" marR="0" lvl="4"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5pPr>
            <a:lvl6pPr marL="2743200" marR="0" lvl="5"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6pPr>
            <a:lvl7pPr marL="3200400" marR="0" lvl="6"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7pPr>
            <a:lvl8pPr marL="3657600" marR="0" lvl="7"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8pPr>
            <a:lvl9pPr marL="4114800" marR="0" lvl="8"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p:nvPr/>
        </p:nvSpPr>
        <p:spPr>
          <a:xfrm>
            <a:off x="-35918" y="-52355"/>
            <a:ext cx="10816168" cy="10878114"/>
          </a:xfrm>
          <a:custGeom>
            <a:avLst/>
            <a:gdLst/>
            <a:ahLst/>
            <a:cxnLst/>
            <a:rect l="l" t="t" r="r" b="b"/>
            <a:pathLst>
              <a:path w="21600" h="21600" extrusionOk="0">
                <a:moveTo>
                  <a:pt x="0" y="21600"/>
                </a:moveTo>
                <a:lnTo>
                  <a:pt x="21600" y="47"/>
                </a:lnTo>
                <a:lnTo>
                  <a:pt x="54" y="0"/>
                </a:lnTo>
                <a:lnTo>
                  <a:pt x="0" y="21600"/>
                </a:lnTo>
                <a:close/>
              </a:path>
            </a:pathLst>
          </a:custGeom>
          <a:solidFill>
            <a:srgbClr val="EBEBEB"/>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40" name="Google Shape;40;p1"/>
          <p:cNvSpPr/>
          <p:nvPr/>
        </p:nvSpPr>
        <p:spPr>
          <a:xfrm>
            <a:off x="-5223" y="-21311"/>
            <a:ext cx="7960864" cy="6862589"/>
          </a:xfrm>
          <a:custGeom>
            <a:avLst/>
            <a:gdLst/>
            <a:ahLst/>
            <a:cxnLst/>
            <a:rect l="l" t="t" r="r" b="b"/>
            <a:pathLst>
              <a:path w="21600" h="21600" extrusionOk="0">
                <a:moveTo>
                  <a:pt x="13877" y="18"/>
                </a:moveTo>
                <a:lnTo>
                  <a:pt x="21600" y="8941"/>
                </a:lnTo>
                <a:lnTo>
                  <a:pt x="10631" y="21600"/>
                </a:lnTo>
                <a:lnTo>
                  <a:pt x="0" y="9268"/>
                </a:lnTo>
                <a:lnTo>
                  <a:pt x="0" y="0"/>
                </a:lnTo>
                <a:lnTo>
                  <a:pt x="13877" y="18"/>
                </a:lnTo>
                <a:close/>
              </a:path>
            </a:pathLst>
          </a:custGeom>
          <a:solidFill>
            <a:srgbClr val="5AA4DA"/>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41" name="Google Shape;41;p1"/>
          <p:cNvSpPr/>
          <p:nvPr/>
        </p:nvSpPr>
        <p:spPr>
          <a:xfrm>
            <a:off x="-27980" y="6835584"/>
            <a:ext cx="8005580" cy="6921857"/>
          </a:xfrm>
          <a:custGeom>
            <a:avLst/>
            <a:gdLst/>
            <a:ahLst/>
            <a:cxnLst/>
            <a:rect l="l" t="t"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42" name="Google Shape;42;p1"/>
          <p:cNvSpPr/>
          <p:nvPr/>
        </p:nvSpPr>
        <p:spPr>
          <a:xfrm>
            <a:off x="3907383" y="2803987"/>
            <a:ext cx="4064745" cy="8101119"/>
          </a:xfrm>
          <a:custGeom>
            <a:avLst/>
            <a:gdLst/>
            <a:ahLst/>
            <a:cxnLst/>
            <a:rect l="l" t="t" r="r" b="b"/>
            <a:pathLst>
              <a:path w="21600" h="21600" extrusionOk="0">
                <a:moveTo>
                  <a:pt x="21468" y="0"/>
                </a:moveTo>
                <a:lnTo>
                  <a:pt x="21600" y="21600"/>
                </a:lnTo>
                <a:lnTo>
                  <a:pt x="0" y="10766"/>
                </a:lnTo>
                <a:lnTo>
                  <a:pt x="21468" y="0"/>
                </a:lnTo>
                <a:close/>
              </a:path>
            </a:pathLst>
          </a:custGeom>
          <a:solidFill>
            <a:srgbClr val="4B90C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43" name="Google Shape;43;p1"/>
          <p:cNvSpPr/>
          <p:nvPr/>
        </p:nvSpPr>
        <p:spPr>
          <a:xfrm>
            <a:off x="4981241" y="10887670"/>
            <a:ext cx="5902589" cy="2945041"/>
          </a:xfrm>
          <a:custGeom>
            <a:avLst/>
            <a:gdLst/>
            <a:ahLst/>
            <a:cxnLst/>
            <a:rect l="l" t="t" r="r" b="b"/>
            <a:pathLst>
              <a:path w="21600" h="21600" extrusionOk="0">
                <a:moveTo>
                  <a:pt x="10905" y="0"/>
                </a:moveTo>
                <a:lnTo>
                  <a:pt x="21600" y="21600"/>
                </a:lnTo>
                <a:lnTo>
                  <a:pt x="0" y="21529"/>
                </a:lnTo>
                <a:lnTo>
                  <a:pt x="10905" y="0"/>
                </a:lnTo>
                <a:close/>
              </a:path>
            </a:pathLst>
          </a:custGeom>
          <a:solidFill>
            <a:srgbClr val="C1C4C7"/>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44" name="Google Shape;44;p1"/>
          <p:cNvSpPr/>
          <p:nvPr/>
        </p:nvSpPr>
        <p:spPr>
          <a:xfrm rot="-8100000">
            <a:off x="6262770" y="2167484"/>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46666"/>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45" name="Google Shape;45;p1"/>
          <p:cNvSpPr/>
          <p:nvPr/>
        </p:nvSpPr>
        <p:spPr>
          <a:xfrm rot="-8100000">
            <a:off x="5303774" y="3108981"/>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10196"/>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46" name="Google Shape;46;p1"/>
          <p:cNvSpPr/>
          <p:nvPr/>
        </p:nvSpPr>
        <p:spPr>
          <a:xfrm rot="-8100000">
            <a:off x="5303774" y="1233676"/>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10196"/>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47" name="Google Shape;47;p1"/>
          <p:cNvSpPr/>
          <p:nvPr/>
        </p:nvSpPr>
        <p:spPr>
          <a:xfrm rot="-8100000">
            <a:off x="4368834" y="4046633"/>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10196"/>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48" name="Google Shape;48;p1"/>
          <p:cNvSpPr/>
          <p:nvPr/>
        </p:nvSpPr>
        <p:spPr>
          <a:xfrm rot="-8100000">
            <a:off x="4368834" y="2171328"/>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23529"/>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49" name="Google Shape;49;p1"/>
          <p:cNvSpPr/>
          <p:nvPr/>
        </p:nvSpPr>
        <p:spPr>
          <a:xfrm rot="-8100000">
            <a:off x="4368834" y="320606"/>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65098"/>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50" name="Google Shape;50;p1"/>
          <p:cNvSpPr/>
          <p:nvPr/>
        </p:nvSpPr>
        <p:spPr>
          <a:xfrm rot="-8100000">
            <a:off x="3433893" y="4971994"/>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10196"/>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51" name="Google Shape;51;p1"/>
          <p:cNvSpPr/>
          <p:nvPr/>
        </p:nvSpPr>
        <p:spPr>
          <a:xfrm rot="-8100000">
            <a:off x="3433893" y="3096689"/>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65098"/>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52" name="Google Shape;52;p1"/>
          <p:cNvSpPr/>
          <p:nvPr/>
        </p:nvSpPr>
        <p:spPr>
          <a:xfrm rot="-8100000">
            <a:off x="3433893" y="1245967"/>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70196"/>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53" name="Google Shape;53;p1"/>
          <p:cNvSpPr/>
          <p:nvPr/>
        </p:nvSpPr>
        <p:spPr>
          <a:xfrm rot="-8100000">
            <a:off x="3433893" y="-604755"/>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23529"/>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54" name="Google Shape;54;p1"/>
          <p:cNvSpPr/>
          <p:nvPr/>
        </p:nvSpPr>
        <p:spPr>
          <a:xfrm rot="-8100000">
            <a:off x="2474898" y="4034342"/>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23529"/>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55" name="Google Shape;55;p1"/>
          <p:cNvSpPr/>
          <p:nvPr/>
        </p:nvSpPr>
        <p:spPr>
          <a:xfrm rot="-8100000">
            <a:off x="2474898" y="2159037"/>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10196"/>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56" name="Google Shape;56;p1"/>
          <p:cNvSpPr/>
          <p:nvPr/>
        </p:nvSpPr>
        <p:spPr>
          <a:xfrm rot="-8100000">
            <a:off x="2474898" y="308315"/>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10196"/>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57" name="Google Shape;57;p1"/>
          <p:cNvSpPr/>
          <p:nvPr/>
        </p:nvSpPr>
        <p:spPr>
          <a:xfrm rot="-8100000">
            <a:off x="1515902" y="3108981"/>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70196"/>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58" name="Google Shape;58;p1"/>
          <p:cNvSpPr/>
          <p:nvPr/>
        </p:nvSpPr>
        <p:spPr>
          <a:xfrm rot="-8100000">
            <a:off x="1515902" y="1233676"/>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23529"/>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59" name="Google Shape;59;p1"/>
          <p:cNvSpPr/>
          <p:nvPr/>
        </p:nvSpPr>
        <p:spPr>
          <a:xfrm rot="-8100000">
            <a:off x="1515902" y="-617046"/>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70196"/>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60" name="Google Shape;60;p1"/>
          <p:cNvSpPr/>
          <p:nvPr/>
        </p:nvSpPr>
        <p:spPr>
          <a:xfrm rot="-8100000">
            <a:off x="579617" y="2158220"/>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10196"/>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61" name="Google Shape;61;p1"/>
          <p:cNvSpPr/>
          <p:nvPr/>
        </p:nvSpPr>
        <p:spPr>
          <a:xfrm rot="-8100000">
            <a:off x="579617" y="282915"/>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65098"/>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62" name="Google Shape;62;p1"/>
          <p:cNvSpPr/>
          <p:nvPr/>
        </p:nvSpPr>
        <p:spPr>
          <a:xfrm rot="-8100000">
            <a:off x="-402090" y="1259076"/>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70196"/>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63" name="Google Shape;63;p1"/>
          <p:cNvSpPr/>
          <p:nvPr/>
        </p:nvSpPr>
        <p:spPr>
          <a:xfrm rot="-8100000">
            <a:off x="-402090" y="-578946"/>
            <a:ext cx="1270001" cy="1270001"/>
          </a:xfrm>
          <a:custGeom>
            <a:avLst/>
            <a:gdLst/>
            <a:ahLst/>
            <a:cxnLst/>
            <a:rect l="l" t="t" r="r" b="b"/>
            <a:pathLst>
              <a:path w="21600" h="21600" extrusionOk="0">
                <a:moveTo>
                  <a:pt x="0" y="0"/>
                </a:moveTo>
                <a:lnTo>
                  <a:pt x="0" y="21600"/>
                </a:lnTo>
                <a:lnTo>
                  <a:pt x="21600" y="21600"/>
                </a:lnTo>
                <a:close/>
              </a:path>
            </a:pathLst>
          </a:custGeom>
          <a:solidFill>
            <a:srgbClr val="4B90C2">
              <a:alpha val="23529"/>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64" name="Google Shape;64;p1"/>
          <p:cNvSpPr txBox="1">
            <a:spLocks noGrp="1"/>
          </p:cNvSpPr>
          <p:nvPr>
            <p:ph type="title" idx="4294967295"/>
          </p:nvPr>
        </p:nvSpPr>
        <p:spPr>
          <a:xfrm>
            <a:off x="9118600" y="4014742"/>
            <a:ext cx="14325600" cy="5476910"/>
          </a:xfrm>
          <a:prstGeom prst="rect">
            <a:avLst/>
          </a:prstGeom>
          <a:noFill/>
          <a:ln>
            <a:noFill/>
          </a:ln>
        </p:spPr>
        <p:txBody>
          <a:bodyPr spcFirstLastPara="1" wrap="square" lIns="50800" tIns="50800" rIns="50800" bIns="50800" anchor="ctr" anchorCtr="0">
            <a:normAutofit/>
          </a:bodyPr>
          <a:lstStyle/>
          <a:p>
            <a:pPr marL="0" lvl="0" indent="0" algn="ctr" rtl="0">
              <a:lnSpc>
                <a:spcPct val="90000"/>
              </a:lnSpc>
              <a:spcBef>
                <a:spcPts val="0"/>
              </a:spcBef>
              <a:spcAft>
                <a:spcPts val="0"/>
              </a:spcAft>
              <a:buClr>
                <a:srgbClr val="4E5E6A"/>
              </a:buClr>
              <a:buSzPts val="9000"/>
              <a:buFont typeface="Open Sans"/>
              <a:buNone/>
            </a:pPr>
            <a:r>
              <a:rPr lang="en-US" b="0" i="0">
                <a:solidFill>
                  <a:srgbClr val="4E5E6A"/>
                </a:solidFill>
                <a:latin typeface="Open Sans"/>
                <a:ea typeface="Open Sans"/>
                <a:cs typeface="Open Sans"/>
                <a:sym typeface="Open Sans"/>
              </a:rPr>
              <a:t>RATING PREDICTION</a:t>
            </a:r>
            <a:endParaRPr>
              <a:latin typeface="Times New Roman"/>
              <a:ea typeface="Times New Roman"/>
              <a:cs typeface="Times New Roman"/>
              <a:sym typeface="Times New Roman"/>
            </a:endParaRPr>
          </a:p>
        </p:txBody>
      </p:sp>
      <p:sp>
        <p:nvSpPr>
          <p:cNvPr id="65" name="Google Shape;65;p1"/>
          <p:cNvSpPr txBox="1"/>
          <p:nvPr/>
        </p:nvSpPr>
        <p:spPr>
          <a:xfrm>
            <a:off x="18888437" y="10594034"/>
            <a:ext cx="4009500" cy="1579920"/>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91969D"/>
              </a:buClr>
              <a:buSzPts val="3600"/>
              <a:buFont typeface="Roboto"/>
              <a:buNone/>
            </a:pPr>
            <a:r>
              <a:rPr lang="en-US" sz="3600" b="0" i="0" u="none" strike="noStrike" cap="none" dirty="0">
                <a:solidFill>
                  <a:srgbClr val="91969D"/>
                </a:solidFill>
                <a:latin typeface="Roboto"/>
                <a:ea typeface="Roboto"/>
                <a:cs typeface="Roboto"/>
                <a:sym typeface="Roboto"/>
              </a:rPr>
              <a:t>Presented By:</a:t>
            </a:r>
            <a:endParaRPr dirty="0"/>
          </a:p>
          <a:p>
            <a:pPr marL="0" marR="0" lvl="0" indent="0" algn="l" rtl="0">
              <a:lnSpc>
                <a:spcPct val="100000"/>
              </a:lnSpc>
              <a:spcBef>
                <a:spcPts val="0"/>
              </a:spcBef>
              <a:spcAft>
                <a:spcPts val="0"/>
              </a:spcAft>
              <a:buClr>
                <a:srgbClr val="91969D"/>
              </a:buClr>
              <a:buSzPts val="3600"/>
              <a:buFont typeface="Roboto"/>
              <a:buNone/>
            </a:pPr>
            <a:endParaRPr lang="en-US" sz="3600" b="0" i="0" u="none" strike="noStrike" cap="none" baseline="30000" dirty="0">
              <a:solidFill>
                <a:srgbClr val="91969D"/>
              </a:solidFill>
              <a:latin typeface="Roboto"/>
              <a:ea typeface="Roboto"/>
              <a:cs typeface="Roboto"/>
              <a:sym typeface="Roboto"/>
            </a:endParaRPr>
          </a:p>
          <a:p>
            <a:pPr marL="0" marR="0" lvl="0" indent="0" algn="l" rtl="0">
              <a:lnSpc>
                <a:spcPct val="100000"/>
              </a:lnSpc>
              <a:spcBef>
                <a:spcPts val="0"/>
              </a:spcBef>
              <a:spcAft>
                <a:spcPts val="0"/>
              </a:spcAft>
              <a:buClr>
                <a:srgbClr val="91969D"/>
              </a:buClr>
              <a:buSzPts val="3600"/>
              <a:buFont typeface="Roboto"/>
              <a:buNone/>
            </a:pPr>
            <a:r>
              <a:rPr lang="en-US" sz="5400" baseline="30000" dirty="0">
                <a:solidFill>
                  <a:srgbClr val="91969D"/>
                </a:solidFill>
                <a:latin typeface="Roboto"/>
                <a:ea typeface="Roboto"/>
                <a:cs typeface="Roboto"/>
                <a:sym typeface="Roboto"/>
              </a:rPr>
              <a:t>Srividya S</a:t>
            </a:r>
            <a:endParaRPr sz="5400" b="0" i="0" u="none" strike="noStrike" cap="none" baseline="30000" dirty="0">
              <a:solidFill>
                <a:srgbClr val="91969D"/>
              </a:solidFill>
              <a:latin typeface="Roboto"/>
              <a:ea typeface="Roboto"/>
              <a:cs typeface="Roboto"/>
              <a:sym typeface="Roboto"/>
            </a:endParaRPr>
          </a:p>
        </p:txBody>
      </p:sp>
      <p:cxnSp>
        <p:nvCxnSpPr>
          <p:cNvPr id="66" name="Google Shape;66;p1"/>
          <p:cNvCxnSpPr/>
          <p:nvPr/>
        </p:nvCxnSpPr>
        <p:spPr>
          <a:xfrm>
            <a:off x="12105694" y="9657323"/>
            <a:ext cx="7221656" cy="1"/>
          </a:xfrm>
          <a:prstGeom prst="straightConnector1">
            <a:avLst/>
          </a:prstGeom>
          <a:noFill/>
          <a:ln w="25400" cap="flat" cmpd="sng">
            <a:solidFill>
              <a:srgbClr val="C1C4C7"/>
            </a:solidFill>
            <a:prstDash val="solid"/>
            <a:miter lim="400000"/>
            <a:headEnd type="none" w="sm" len="sm"/>
            <a:tailEnd type="none" w="sm" len="sm"/>
          </a:ln>
        </p:spPr>
      </p:cxnSp>
      <p:sp>
        <p:nvSpPr>
          <p:cNvPr id="67" name="Google Shape;67;p1"/>
          <p:cNvSpPr txBox="1"/>
          <p:nvPr/>
        </p:nvSpPr>
        <p:spPr>
          <a:xfrm>
            <a:off x="9979012" y="10594034"/>
            <a:ext cx="4826000" cy="1210588"/>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91969D"/>
              </a:buClr>
              <a:buSzPts val="3600"/>
              <a:buFont typeface="Roboto"/>
              <a:buNone/>
            </a:pPr>
            <a:r>
              <a:rPr lang="en-US" sz="3600" b="0" i="0" u="none" strike="noStrike" cap="none">
                <a:solidFill>
                  <a:srgbClr val="91969D"/>
                </a:solidFill>
                <a:latin typeface="Roboto"/>
                <a:ea typeface="Roboto"/>
                <a:cs typeface="Roboto"/>
                <a:sym typeface="Roboto"/>
              </a:rPr>
              <a:t>Guided By:</a:t>
            </a:r>
            <a:endParaRPr/>
          </a:p>
          <a:p>
            <a:pPr marL="0" marR="0" lvl="0" indent="0" algn="l" rtl="0">
              <a:lnSpc>
                <a:spcPct val="100000"/>
              </a:lnSpc>
              <a:spcBef>
                <a:spcPts val="0"/>
              </a:spcBef>
              <a:spcAft>
                <a:spcPts val="0"/>
              </a:spcAft>
              <a:buClr>
                <a:srgbClr val="91969D"/>
              </a:buClr>
              <a:buSzPts val="3600"/>
              <a:buFont typeface="Roboto"/>
              <a:buNone/>
            </a:pPr>
            <a:r>
              <a:rPr lang="en-US" sz="3600" b="0" i="0" u="none" strike="noStrike" cap="none">
                <a:solidFill>
                  <a:srgbClr val="91969D"/>
                </a:solidFill>
                <a:latin typeface="Roboto"/>
                <a:ea typeface="Roboto"/>
                <a:cs typeface="Roboto"/>
                <a:sym typeface="Roboto"/>
              </a:rPr>
              <a:t>Shubham Yadav</a:t>
            </a:r>
            <a:endParaRPr sz="3600" b="0" i="0" u="none" strike="noStrike" cap="none" baseline="30000">
              <a:solidFill>
                <a:srgbClr val="91969D"/>
              </a:solidFill>
              <a:latin typeface="Roboto"/>
              <a:ea typeface="Roboto"/>
              <a:cs typeface="Roboto"/>
              <a:sym typeface="Roboto"/>
            </a:endParaRPr>
          </a:p>
        </p:txBody>
      </p:sp>
      <p:pic>
        <p:nvPicPr>
          <p:cNvPr id="68" name="Google Shape;68;p1"/>
          <p:cNvPicPr preferRelativeResize="0"/>
          <p:nvPr/>
        </p:nvPicPr>
        <p:blipFill rotWithShape="1">
          <a:blip r:embed="rId3">
            <a:alphaModFix/>
          </a:blip>
          <a:srcRect/>
          <a:stretch/>
        </p:blipFill>
        <p:spPr>
          <a:xfrm>
            <a:off x="13447065" y="1"/>
            <a:ext cx="5952592" cy="5091952"/>
          </a:xfrm>
          <a:prstGeom prst="rect">
            <a:avLst/>
          </a:prstGeom>
          <a:noFill/>
          <a:ln>
            <a:noFill/>
          </a:ln>
        </p:spPr>
      </p:pic>
      <p:sp>
        <p:nvSpPr>
          <p:cNvPr id="69" name="Google Shape;69;p1"/>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10</a:t>
            </a:fld>
            <a:endParaRPr/>
          </a:p>
        </p:txBody>
      </p:sp>
      <p:pic>
        <p:nvPicPr>
          <p:cNvPr id="132" name="Google Shape;132;p9"/>
          <p:cNvPicPr preferRelativeResize="0"/>
          <p:nvPr/>
        </p:nvPicPr>
        <p:blipFill rotWithShape="1">
          <a:blip r:embed="rId3">
            <a:alphaModFix/>
          </a:blip>
          <a:srcRect/>
          <a:stretch/>
        </p:blipFill>
        <p:spPr>
          <a:xfrm>
            <a:off x="2764079" y="1775459"/>
            <a:ext cx="19218615" cy="9233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1"/>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11</a:t>
            </a:fld>
            <a:endParaRPr/>
          </a:p>
        </p:txBody>
      </p:sp>
      <p:sp>
        <p:nvSpPr>
          <p:cNvPr id="138" name="Google Shape;138;p11"/>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DATA PREPROCESSING</a:t>
            </a:r>
            <a:endParaRPr/>
          </a:p>
        </p:txBody>
      </p:sp>
      <p:sp>
        <p:nvSpPr>
          <p:cNvPr id="139" name="Google Shape;139;p11"/>
          <p:cNvSpPr txBox="1"/>
          <p:nvPr/>
        </p:nvSpPr>
        <p:spPr>
          <a:xfrm>
            <a:off x="2391129" y="2803867"/>
            <a:ext cx="19426429" cy="5088573"/>
          </a:xfrm>
          <a:prstGeom prst="rect">
            <a:avLst/>
          </a:prstGeom>
          <a:noFill/>
          <a:ln>
            <a:noFill/>
          </a:ln>
        </p:spPr>
        <p:txBody>
          <a:bodyPr spcFirstLastPara="1" wrap="square" lIns="50800" tIns="50800" rIns="50800" bIns="50800" anchor="t" anchorCtr="0">
            <a:spAutoFit/>
          </a:bodyPr>
          <a:lstStyle/>
          <a:p>
            <a:pPr marL="571500" marR="0" lvl="0" indent="-571500" algn="just" rtl="0">
              <a:lnSpc>
                <a:spcPct val="100000"/>
              </a:lnSpc>
              <a:spcBef>
                <a:spcPts val="0"/>
              </a:spcBef>
              <a:spcAft>
                <a:spcPts val="0"/>
              </a:spcAft>
              <a:buClr>
                <a:srgbClr val="91969D"/>
              </a:buClr>
              <a:buSzPts val="3600"/>
              <a:buFont typeface="Arial"/>
              <a:buChar char="•"/>
            </a:pPr>
            <a:r>
              <a:rPr lang="en-US" sz="3600" b="0" i="0" u="none" strike="noStrike" cap="none">
                <a:solidFill>
                  <a:srgbClr val="91969D"/>
                </a:solidFill>
                <a:latin typeface="Times New Roman"/>
                <a:ea typeface="Times New Roman"/>
                <a:cs typeface="Times New Roman"/>
                <a:sym typeface="Times New Roman"/>
              </a:rPr>
              <a:t>The Complete data is divided in the ration of 70:30 for train and test respectively.</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571500" marR="0" lvl="0" indent="-571500" algn="just" rtl="0">
              <a:lnSpc>
                <a:spcPct val="100000"/>
              </a:lnSpc>
              <a:spcBef>
                <a:spcPts val="0"/>
              </a:spcBef>
              <a:spcAft>
                <a:spcPts val="0"/>
              </a:spcAft>
              <a:buClr>
                <a:srgbClr val="91969D"/>
              </a:buClr>
              <a:buSzPts val="3600"/>
              <a:buFont typeface="Arial"/>
              <a:buChar char="•"/>
            </a:pPr>
            <a:r>
              <a:rPr lang="en-US" sz="3600" b="0" i="0" u="none" strike="noStrike" cap="none">
                <a:solidFill>
                  <a:srgbClr val="91969D"/>
                </a:solidFill>
                <a:latin typeface="Times New Roman"/>
                <a:ea typeface="Times New Roman"/>
                <a:cs typeface="Times New Roman"/>
                <a:sym typeface="Times New Roman"/>
              </a:rPr>
              <a:t>There is no null value present in the dataset and almost all the columns type is objective so we don’t need to check for outliers.</a:t>
            </a:r>
            <a:endParaRPr/>
          </a:p>
          <a:p>
            <a:pPr marL="571500" marR="0" lvl="0" indent="-342900" algn="just" rtl="0">
              <a:lnSpc>
                <a:spcPct val="100000"/>
              </a:lnSpc>
              <a:spcBef>
                <a:spcPts val="0"/>
              </a:spcBef>
              <a:spcAft>
                <a:spcPts val="0"/>
              </a:spcAft>
              <a:buClr>
                <a:srgbClr val="91969D"/>
              </a:buClr>
              <a:buSzPts val="3600"/>
              <a:buFont typeface="Arial"/>
              <a:buNone/>
            </a:pPr>
            <a:endParaRPr sz="3600" b="0" i="0" u="none" strike="noStrike" cap="none">
              <a:solidFill>
                <a:srgbClr val="91969D"/>
              </a:solidFill>
              <a:latin typeface="Times New Roman"/>
              <a:ea typeface="Times New Roman"/>
              <a:cs typeface="Times New Roman"/>
              <a:sym typeface="Times New Roman"/>
            </a:endParaRPr>
          </a:p>
          <a:p>
            <a:pPr marL="571500" marR="0" lvl="0" indent="-571500" algn="just" rtl="0">
              <a:lnSpc>
                <a:spcPct val="100000"/>
              </a:lnSpc>
              <a:spcBef>
                <a:spcPts val="0"/>
              </a:spcBef>
              <a:spcAft>
                <a:spcPts val="0"/>
              </a:spcAft>
              <a:buClr>
                <a:srgbClr val="91969D"/>
              </a:buClr>
              <a:buSzPts val="3600"/>
              <a:buFont typeface="Arial"/>
              <a:buChar char="•"/>
            </a:pPr>
            <a:r>
              <a:rPr lang="en-US" sz="3600" b="0" i="0" u="none" strike="noStrike" cap="none">
                <a:solidFill>
                  <a:srgbClr val="91969D"/>
                </a:solidFill>
                <a:latin typeface="Times New Roman"/>
                <a:ea typeface="Times New Roman"/>
                <a:cs typeface="Times New Roman"/>
                <a:sym typeface="Times New Roman"/>
              </a:rPr>
              <a:t>Once our data is ready, we’ll do further processing.</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571500" marR="0" lvl="0" indent="-571500" algn="just" rtl="0">
              <a:lnSpc>
                <a:spcPct val="100000"/>
              </a:lnSpc>
              <a:spcBef>
                <a:spcPts val="0"/>
              </a:spcBef>
              <a:spcAft>
                <a:spcPts val="0"/>
              </a:spcAft>
              <a:buClr>
                <a:srgbClr val="91969D"/>
              </a:buClr>
              <a:buSzPts val="3600"/>
              <a:buFont typeface="Arial"/>
              <a:buChar char="•"/>
            </a:pPr>
            <a:r>
              <a:rPr lang="en-US" sz="3600" b="0" i="0" u="none" strike="noStrike" cap="none">
                <a:solidFill>
                  <a:srgbClr val="91969D"/>
                </a:solidFill>
                <a:latin typeface="Times New Roman"/>
                <a:ea typeface="Times New Roman"/>
                <a:cs typeface="Times New Roman"/>
                <a:sym typeface="Times New Roman"/>
              </a:rPr>
              <a:t>I have not dropped any column since the model accuracy is good.</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2"/>
          <p:cNvSpPr txBox="1"/>
          <p:nvPr/>
        </p:nvSpPr>
        <p:spPr>
          <a:xfrm>
            <a:off x="2391130" y="471981"/>
            <a:ext cx="16183742"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Roboto"/>
              <a:buNone/>
            </a:pPr>
            <a:r>
              <a:rPr lang="en-US" sz="9000" b="0" i="0" u="none" strike="noStrike" cap="none">
                <a:solidFill>
                  <a:srgbClr val="2F3235"/>
                </a:solidFill>
                <a:latin typeface="Roboto"/>
                <a:ea typeface="Roboto"/>
                <a:cs typeface="Roboto"/>
                <a:sym typeface="Roboto"/>
              </a:rPr>
              <a:t>EVALUTION PROCESS</a:t>
            </a:r>
            <a:endParaRPr sz="9000" b="0" i="0" u="none" strike="noStrike" cap="none">
              <a:solidFill>
                <a:srgbClr val="2F3235"/>
              </a:solidFill>
              <a:latin typeface="Times New Roman"/>
              <a:ea typeface="Times New Roman"/>
              <a:cs typeface="Times New Roman"/>
              <a:sym typeface="Times New Roman"/>
            </a:endParaRPr>
          </a:p>
        </p:txBody>
      </p:sp>
      <p:sp>
        <p:nvSpPr>
          <p:cNvPr id="145" name="Google Shape;145;p12"/>
          <p:cNvSpPr txBox="1"/>
          <p:nvPr/>
        </p:nvSpPr>
        <p:spPr>
          <a:xfrm>
            <a:off x="2391129" y="2803867"/>
            <a:ext cx="19426429" cy="7858562"/>
          </a:xfrm>
          <a:prstGeom prst="rect">
            <a:avLst/>
          </a:prstGeom>
          <a:noFill/>
          <a:ln>
            <a:noFill/>
          </a:ln>
        </p:spPr>
        <p:txBody>
          <a:bodyPr spcFirstLastPara="1" wrap="square" lIns="50800" tIns="50800" rIns="50800" bIns="50800" anchor="t" anchorCtr="0">
            <a:spAutoFit/>
          </a:bodyPr>
          <a:lstStyle/>
          <a:p>
            <a:pPr marL="0" marR="0" lvl="0" indent="0" algn="just" rtl="0">
              <a:lnSpc>
                <a:spcPct val="10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Evaluation Matrices:</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Accuracy - it determines how often a model predicts default and non default correctly.</a:t>
            </a:r>
            <a:endParaRPr/>
          </a:p>
          <a:p>
            <a:pPr marL="0" marR="0" lvl="0" indent="0" algn="just" rtl="0">
              <a:lnSpc>
                <a:spcPct val="10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Precision-it calculates whenever our models predicts it is default how often it is correct.</a:t>
            </a:r>
            <a:endParaRPr/>
          </a:p>
          <a:p>
            <a:pPr marL="0" marR="0" lvl="0" indent="0" algn="just" rtl="0">
              <a:lnSpc>
                <a:spcPct val="10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Recall- Recall regulate the actual default that the model is actually predict.</a:t>
            </a:r>
            <a:endParaRPr/>
          </a:p>
          <a:p>
            <a:pPr marL="0" marR="0" lvl="0" indent="0" algn="just" rtl="0">
              <a:lnSpc>
                <a:spcPct val="10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Precision Recall Curve - PRC will display the tradeoff between Precision and Recall threshold.</a:t>
            </a:r>
            <a:endParaRPr/>
          </a:p>
          <a:p>
            <a:pPr marL="571500" marR="0" lvl="0" indent="-342900" algn="just" rtl="0">
              <a:lnSpc>
                <a:spcPct val="100000"/>
              </a:lnSpc>
              <a:spcBef>
                <a:spcPts val="0"/>
              </a:spcBef>
              <a:spcAft>
                <a:spcPts val="0"/>
              </a:spcAft>
              <a:buClr>
                <a:srgbClr val="91969D"/>
              </a:buClr>
              <a:buSzPts val="3600"/>
              <a:buFont typeface="Arial"/>
              <a:buNone/>
            </a:pPr>
            <a:endParaRPr sz="3600" b="0" i="0" u="none" strike="noStrike" cap="none">
              <a:solidFill>
                <a:srgbClr val="91969D"/>
              </a:solidFill>
              <a:latin typeface="Times New Roman"/>
              <a:ea typeface="Times New Roman"/>
              <a:cs typeface="Times New Roman"/>
              <a:sym typeface="Times New Roman"/>
            </a:endParaRPr>
          </a:p>
          <a:p>
            <a:pPr marL="571500" marR="0" lvl="0" indent="-342900" algn="just" rtl="0">
              <a:lnSpc>
                <a:spcPct val="100000"/>
              </a:lnSpc>
              <a:spcBef>
                <a:spcPts val="0"/>
              </a:spcBef>
              <a:spcAft>
                <a:spcPts val="0"/>
              </a:spcAft>
              <a:buClr>
                <a:srgbClr val="91969D"/>
              </a:buClr>
              <a:buSzPts val="3600"/>
              <a:buFont typeface="Arial"/>
              <a:buNone/>
            </a:pPr>
            <a:endParaRPr sz="3600" b="0" i="0" u="none" strike="noStrike" cap="none">
              <a:solidFill>
                <a:srgbClr val="91969D"/>
              </a:solidFill>
              <a:latin typeface="Times New Roman"/>
              <a:ea typeface="Times New Roman"/>
              <a:cs typeface="Times New Roman"/>
              <a:sym typeface="Times New Roman"/>
            </a:endParaRPr>
          </a:p>
          <a:p>
            <a:pPr marL="571500" marR="0" lvl="0" indent="-342900" algn="just" rtl="0">
              <a:lnSpc>
                <a:spcPct val="100000"/>
              </a:lnSpc>
              <a:spcBef>
                <a:spcPts val="0"/>
              </a:spcBef>
              <a:spcAft>
                <a:spcPts val="0"/>
              </a:spcAft>
              <a:buClr>
                <a:srgbClr val="91969D"/>
              </a:buClr>
              <a:buSzPts val="3600"/>
              <a:buFont typeface="Arial"/>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Cross Validations:</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571500" marR="0" lvl="0" indent="-571500" algn="just" rtl="0">
              <a:lnSpc>
                <a:spcPct val="100000"/>
              </a:lnSpc>
              <a:spcBef>
                <a:spcPts val="0"/>
              </a:spcBef>
              <a:spcAft>
                <a:spcPts val="0"/>
              </a:spcAft>
              <a:buClr>
                <a:srgbClr val="91969D"/>
              </a:buClr>
              <a:buSzPts val="3600"/>
              <a:buFont typeface="Arial"/>
              <a:buChar char="•"/>
            </a:pPr>
            <a:r>
              <a:rPr lang="en-US" sz="3600" b="0" i="0" u="none" strike="noStrike" cap="none">
                <a:solidFill>
                  <a:srgbClr val="91969D"/>
                </a:solidFill>
                <a:latin typeface="Times New Roman"/>
                <a:ea typeface="Times New Roman"/>
                <a:cs typeface="Times New Roman"/>
                <a:sym typeface="Times New Roman"/>
              </a:rPr>
              <a:t>K Fold cross validations , K = 5</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p:txBody>
      </p:sp>
      <p:sp>
        <p:nvSpPr>
          <p:cNvPr id="146" name="Google Shape;146;p12"/>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12</a:t>
            </a:fld>
            <a:endParaRPr/>
          </a:p>
        </p:txBody>
      </p:sp>
      <p:pic>
        <p:nvPicPr>
          <p:cNvPr id="147" name="Google Shape;147;p12"/>
          <p:cNvPicPr preferRelativeResize="0"/>
          <p:nvPr/>
        </p:nvPicPr>
        <p:blipFill rotWithShape="1">
          <a:blip r:embed="rId3">
            <a:alphaModFix/>
          </a:blip>
          <a:srcRect/>
          <a:stretch/>
        </p:blipFill>
        <p:spPr>
          <a:xfrm>
            <a:off x="6506135" y="6733148"/>
            <a:ext cx="8416500" cy="140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3"/>
          <p:cNvSpPr txBox="1"/>
          <p:nvPr/>
        </p:nvSpPr>
        <p:spPr>
          <a:xfrm>
            <a:off x="3101787" y="471981"/>
            <a:ext cx="12274571" cy="15733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Logistic Regression</a:t>
            </a:r>
            <a:endParaRPr/>
          </a:p>
        </p:txBody>
      </p:sp>
      <p:sp>
        <p:nvSpPr>
          <p:cNvPr id="153" name="Google Shape;153;p13"/>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13</a:t>
            </a:fld>
            <a:endParaRPr/>
          </a:p>
        </p:txBody>
      </p:sp>
      <p:pic>
        <p:nvPicPr>
          <p:cNvPr id="154" name="Google Shape;154;p13"/>
          <p:cNvPicPr preferRelativeResize="0"/>
          <p:nvPr/>
        </p:nvPicPr>
        <p:blipFill rotWithShape="1">
          <a:blip r:embed="rId3">
            <a:alphaModFix/>
          </a:blip>
          <a:srcRect/>
          <a:stretch/>
        </p:blipFill>
        <p:spPr>
          <a:xfrm>
            <a:off x="3101787" y="4008624"/>
            <a:ext cx="13680142" cy="74752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p:nvPr/>
        </p:nvSpPr>
        <p:spPr>
          <a:xfrm>
            <a:off x="3101787" y="471981"/>
            <a:ext cx="15831672" cy="15733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K-neighbors Classifier</a:t>
            </a:r>
            <a:endParaRPr/>
          </a:p>
        </p:txBody>
      </p:sp>
      <p:sp>
        <p:nvSpPr>
          <p:cNvPr id="160" name="Google Shape;160;p14"/>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14</a:t>
            </a:fld>
            <a:endParaRPr/>
          </a:p>
        </p:txBody>
      </p:sp>
      <p:pic>
        <p:nvPicPr>
          <p:cNvPr id="161" name="Google Shape;161;p14"/>
          <p:cNvPicPr preferRelativeResize="0"/>
          <p:nvPr/>
        </p:nvPicPr>
        <p:blipFill rotWithShape="1">
          <a:blip r:embed="rId3">
            <a:alphaModFix/>
          </a:blip>
          <a:srcRect/>
          <a:stretch/>
        </p:blipFill>
        <p:spPr>
          <a:xfrm>
            <a:off x="3101787" y="3662082"/>
            <a:ext cx="14307672" cy="79985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5"/>
          <p:cNvSpPr txBox="1"/>
          <p:nvPr/>
        </p:nvSpPr>
        <p:spPr>
          <a:xfrm>
            <a:off x="3101787" y="471981"/>
            <a:ext cx="12274571" cy="15733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Bernoulli NB</a:t>
            </a:r>
            <a:endParaRPr/>
          </a:p>
        </p:txBody>
      </p:sp>
      <p:sp>
        <p:nvSpPr>
          <p:cNvPr id="167" name="Google Shape;167;p15"/>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15</a:t>
            </a:fld>
            <a:endParaRPr/>
          </a:p>
        </p:txBody>
      </p:sp>
      <p:pic>
        <p:nvPicPr>
          <p:cNvPr id="168" name="Google Shape;168;p15"/>
          <p:cNvPicPr preferRelativeResize="0"/>
          <p:nvPr/>
        </p:nvPicPr>
        <p:blipFill rotWithShape="1">
          <a:blip r:embed="rId3">
            <a:alphaModFix/>
          </a:blip>
          <a:srcRect/>
          <a:stretch/>
        </p:blipFill>
        <p:spPr>
          <a:xfrm>
            <a:off x="3101787" y="3111032"/>
            <a:ext cx="15042778" cy="82521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6"/>
          <p:cNvSpPr txBox="1"/>
          <p:nvPr/>
        </p:nvSpPr>
        <p:spPr>
          <a:xfrm>
            <a:off x="3101787" y="471981"/>
            <a:ext cx="12274571" cy="15733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SVC</a:t>
            </a:r>
            <a:endParaRPr/>
          </a:p>
        </p:txBody>
      </p:sp>
      <p:sp>
        <p:nvSpPr>
          <p:cNvPr id="174" name="Google Shape;174;p16"/>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16</a:t>
            </a:fld>
            <a:endParaRPr/>
          </a:p>
        </p:txBody>
      </p:sp>
      <p:pic>
        <p:nvPicPr>
          <p:cNvPr id="175" name="Google Shape;175;p16"/>
          <p:cNvPicPr preferRelativeResize="0"/>
          <p:nvPr/>
        </p:nvPicPr>
        <p:blipFill rotWithShape="1">
          <a:blip r:embed="rId3">
            <a:alphaModFix/>
          </a:blip>
          <a:srcRect/>
          <a:stretch/>
        </p:blipFill>
        <p:spPr>
          <a:xfrm>
            <a:off x="3101787" y="2775136"/>
            <a:ext cx="14648331" cy="81832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p:nvPr/>
        </p:nvSpPr>
        <p:spPr>
          <a:xfrm>
            <a:off x="3101787" y="471981"/>
            <a:ext cx="12274571" cy="15733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Decision Tree Classifier</a:t>
            </a:r>
            <a:endParaRPr/>
          </a:p>
        </p:txBody>
      </p:sp>
      <p:sp>
        <p:nvSpPr>
          <p:cNvPr id="181" name="Google Shape;181;p17"/>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17</a:t>
            </a:fld>
            <a:endParaRPr/>
          </a:p>
        </p:txBody>
      </p:sp>
      <p:pic>
        <p:nvPicPr>
          <p:cNvPr id="182" name="Google Shape;182;p17"/>
          <p:cNvPicPr preferRelativeResize="0"/>
          <p:nvPr/>
        </p:nvPicPr>
        <p:blipFill rotWithShape="1">
          <a:blip r:embed="rId3">
            <a:alphaModFix/>
          </a:blip>
          <a:srcRect/>
          <a:stretch/>
        </p:blipFill>
        <p:spPr>
          <a:xfrm>
            <a:off x="3101787" y="3277160"/>
            <a:ext cx="14791766" cy="82533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18</a:t>
            </a:fld>
            <a:endParaRPr/>
          </a:p>
        </p:txBody>
      </p:sp>
      <p:sp>
        <p:nvSpPr>
          <p:cNvPr id="188" name="Google Shape;188;p18"/>
          <p:cNvSpPr txBox="1"/>
          <p:nvPr/>
        </p:nvSpPr>
        <p:spPr>
          <a:xfrm>
            <a:off x="3101787" y="471981"/>
            <a:ext cx="12274571" cy="15733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Random Forest Classifier</a:t>
            </a:r>
            <a:endParaRPr/>
          </a:p>
        </p:txBody>
      </p:sp>
      <p:pic>
        <p:nvPicPr>
          <p:cNvPr id="189" name="Google Shape;189;p18"/>
          <p:cNvPicPr preferRelativeResize="0"/>
          <p:nvPr/>
        </p:nvPicPr>
        <p:blipFill rotWithShape="1">
          <a:blip r:embed="rId3">
            <a:alphaModFix/>
          </a:blip>
          <a:srcRect/>
          <a:stretch/>
        </p:blipFill>
        <p:spPr>
          <a:xfrm>
            <a:off x="3101787" y="3182751"/>
            <a:ext cx="15329648" cy="85720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19</a:t>
            </a:fld>
            <a:endParaRPr/>
          </a:p>
        </p:txBody>
      </p:sp>
      <p:sp>
        <p:nvSpPr>
          <p:cNvPr id="195" name="Google Shape;195;p19"/>
          <p:cNvSpPr txBox="1"/>
          <p:nvPr/>
        </p:nvSpPr>
        <p:spPr>
          <a:xfrm>
            <a:off x="1936377" y="471981"/>
            <a:ext cx="19094824" cy="15733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K neighbors Classifier (n_neighbors=3)</a:t>
            </a:r>
            <a:endParaRPr/>
          </a:p>
        </p:txBody>
      </p:sp>
      <p:pic>
        <p:nvPicPr>
          <p:cNvPr id="196" name="Google Shape;196;p19"/>
          <p:cNvPicPr preferRelativeResize="0"/>
          <p:nvPr/>
        </p:nvPicPr>
        <p:blipFill rotWithShape="1">
          <a:blip r:embed="rId3">
            <a:alphaModFix/>
          </a:blip>
          <a:srcRect/>
          <a:stretch/>
        </p:blipFill>
        <p:spPr>
          <a:xfrm>
            <a:off x="1936377" y="2801470"/>
            <a:ext cx="15078635" cy="85219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title"/>
          </p:nvPr>
        </p:nvSpPr>
        <p:spPr>
          <a:xfrm>
            <a:off x="2641600" y="929181"/>
            <a:ext cx="20780730" cy="2286001"/>
          </a:xfrm>
          <a:prstGeom prst="rect">
            <a:avLst/>
          </a:prstGeom>
          <a:noFill/>
          <a:ln>
            <a:noFill/>
          </a:ln>
        </p:spPr>
        <p:txBody>
          <a:bodyPr spcFirstLastPara="1" wrap="square" lIns="50800" tIns="50800" rIns="50800" bIns="50800" anchor="ctr" anchorCtr="0">
            <a:normAutofit/>
          </a:bodyPr>
          <a:lstStyle/>
          <a:p>
            <a:pPr marL="0" lvl="0" indent="0" algn="l" rtl="0">
              <a:lnSpc>
                <a:spcPct val="90000"/>
              </a:lnSpc>
              <a:spcBef>
                <a:spcPts val="0"/>
              </a:spcBef>
              <a:spcAft>
                <a:spcPts val="0"/>
              </a:spcAft>
              <a:buClr>
                <a:srgbClr val="2F3235"/>
              </a:buClr>
              <a:buSzPts val="9000"/>
              <a:buFont typeface="Times New Roman"/>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5" name="Google Shape;75;p2"/>
          <p:cNvSpPr txBox="1"/>
          <p:nvPr/>
        </p:nvSpPr>
        <p:spPr>
          <a:xfrm>
            <a:off x="2391129" y="4331014"/>
            <a:ext cx="19426429" cy="4534575"/>
          </a:xfrm>
          <a:prstGeom prst="rect">
            <a:avLst/>
          </a:prstGeom>
          <a:noFill/>
          <a:ln>
            <a:noFill/>
          </a:ln>
        </p:spPr>
        <p:txBody>
          <a:bodyPr spcFirstLastPara="1" wrap="square" lIns="50800" tIns="50800" rIns="50800" bIns="50800" anchor="t" anchorCtr="0">
            <a:spAutoFit/>
          </a:bodyPr>
          <a:lstStyle/>
          <a:p>
            <a:pPr marL="0" marR="0" lvl="0" indent="0" algn="just" rtl="0">
              <a:lnSpc>
                <a:spcPct val="100000"/>
              </a:lnSpc>
              <a:spcBef>
                <a:spcPts val="0"/>
              </a:spcBef>
              <a:spcAft>
                <a:spcPts val="0"/>
              </a:spcAft>
              <a:buClr>
                <a:schemeClr val="lt1"/>
              </a:buClr>
              <a:buSzPts val="3600"/>
              <a:buFont typeface="Times New Roman"/>
              <a:buNone/>
            </a:pPr>
            <a:r>
              <a:rPr lang="en-US" sz="3600" b="0" i="0" u="none" strike="noStrike" cap="none">
                <a:solidFill>
                  <a:schemeClr val="lt1"/>
                </a:solidFill>
                <a:latin typeface="Times New Roman"/>
                <a:ea typeface="Times New Roman"/>
                <a:cs typeface="Times New Roman"/>
                <a:sym typeface="Times New Roman"/>
              </a:rPr>
              <a:t>We have a client who has a website where people write different reviews for technical products. Now they are adding a new feature to their website i.e. The reviewer will have to add stars(rating) as well with the review. </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lt1"/>
              </a:buClr>
              <a:buSzPts val="3600"/>
              <a:buFont typeface="Times New Roman"/>
              <a:buNone/>
            </a:pPr>
            <a:r>
              <a:rPr lang="en-US" sz="3600" b="0" i="0" u="none" strike="noStrike" cap="none">
                <a:solidFill>
                  <a:schemeClr val="lt1"/>
                </a:solidFill>
                <a:latin typeface="Times New Roman"/>
                <a:ea typeface="Times New Roman"/>
                <a:cs typeface="Times New Roman"/>
                <a:sym typeface="Times New Roman"/>
              </a:rPr>
              <a:t>The rating is out 5 stars and it only has 5 options available 1 star, 2 stars, 3 stars, 4 stars, 5 stars. Now they want to predict ratings for the reviews which were written in the past and they don’t have a rating. </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lt1"/>
              </a:buClr>
              <a:buSzPts val="3600"/>
              <a:buFont typeface="Times New Roman"/>
              <a:buNone/>
            </a:pPr>
            <a:r>
              <a:rPr lang="en-US" sz="3600" b="0" i="0" u="none" strike="noStrike" cap="none">
                <a:solidFill>
                  <a:schemeClr val="lt1"/>
                </a:solidFill>
                <a:latin typeface="Times New Roman"/>
                <a:ea typeface="Times New Roman"/>
                <a:cs typeface="Times New Roman"/>
                <a:sym typeface="Times New Roman"/>
              </a:rPr>
              <a:t>Wehave to build an application which can predict the rating by seeing the review.</a:t>
            </a:r>
            <a:endParaRPr sz="2400" b="0" i="0" u="none" strike="noStrike" cap="none">
              <a:solidFill>
                <a:schemeClr val="lt1"/>
              </a:solidFill>
              <a:latin typeface="Times New Roman"/>
              <a:ea typeface="Times New Roman"/>
              <a:cs typeface="Times New Roman"/>
              <a:sym typeface="Times New Roman"/>
            </a:endParaRPr>
          </a:p>
        </p:txBody>
      </p:sp>
      <p:sp>
        <p:nvSpPr>
          <p:cNvPr id="76" name="Google Shape;76;p2"/>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p:nvPr/>
        </p:nvSpPr>
        <p:spPr>
          <a:xfrm>
            <a:off x="2061519" y="1157777"/>
            <a:ext cx="19223682" cy="1534619"/>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RESULT</a:t>
            </a:r>
            <a:endParaRPr/>
          </a:p>
        </p:txBody>
      </p:sp>
      <p:sp>
        <p:nvSpPr>
          <p:cNvPr id="202" name="Google Shape;202;p20"/>
          <p:cNvSpPr txBox="1"/>
          <p:nvPr/>
        </p:nvSpPr>
        <p:spPr>
          <a:xfrm>
            <a:off x="2061518" y="3019694"/>
            <a:ext cx="20548599" cy="889411"/>
          </a:xfrm>
          <a:prstGeom prst="rect">
            <a:avLst/>
          </a:prstGeom>
          <a:noFill/>
          <a:ln>
            <a:noFill/>
          </a:ln>
        </p:spPr>
        <p:txBody>
          <a:bodyPr spcFirstLastPara="1" wrap="square" lIns="50800" tIns="50800" rIns="50800" bIns="50800" anchor="t" anchorCtr="0">
            <a:spAutoFit/>
          </a:bodyPr>
          <a:lstStyle/>
          <a:p>
            <a:pPr marL="0" marR="0" lvl="0" indent="0" algn="just" rtl="0">
              <a:lnSpc>
                <a:spcPct val="7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From the details on the above solutions it is clearly understandable that  we are getting best result with the help of SVC, so we save this model with the help of joblib Library.</a:t>
            </a:r>
            <a:endParaRPr/>
          </a:p>
        </p:txBody>
      </p:sp>
      <p:sp>
        <p:nvSpPr>
          <p:cNvPr id="203" name="Google Shape;203;p20"/>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20</a:t>
            </a:fld>
            <a:endParaRPr/>
          </a:p>
        </p:txBody>
      </p:sp>
      <p:pic>
        <p:nvPicPr>
          <p:cNvPr id="204" name="Google Shape;204;p20"/>
          <p:cNvPicPr preferRelativeResize="0"/>
          <p:nvPr/>
        </p:nvPicPr>
        <p:blipFill rotWithShape="1">
          <a:blip r:embed="rId3">
            <a:alphaModFix/>
          </a:blip>
          <a:srcRect/>
          <a:stretch/>
        </p:blipFill>
        <p:spPr>
          <a:xfrm>
            <a:off x="4744010" y="4158211"/>
            <a:ext cx="9814671" cy="83285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p:nvPr/>
        </p:nvSpPr>
        <p:spPr>
          <a:xfrm>
            <a:off x="1380200" y="3214473"/>
            <a:ext cx="21192929" cy="5542992"/>
          </a:xfrm>
          <a:prstGeom prst="rect">
            <a:avLst/>
          </a:prstGeom>
          <a:noFill/>
          <a:ln>
            <a:noFill/>
          </a:ln>
        </p:spPr>
        <p:txBody>
          <a:bodyPr spcFirstLastPara="1" wrap="square" lIns="50800" tIns="50800" rIns="50800" bIns="50800" anchor="t" anchorCtr="0">
            <a:spAutoFit/>
          </a:bodyPr>
          <a:lstStyle/>
          <a:p>
            <a:pPr marL="0" marR="0" lvl="0" indent="0" algn="just" rtl="0">
              <a:lnSpc>
                <a:spcPct val="7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As we know data is increasing in every second in our day today life. So more the data better the model. </a:t>
            </a:r>
            <a:endParaRPr/>
          </a:p>
          <a:p>
            <a:pPr marL="0" marR="0" lvl="0" indent="0" algn="just" rtl="0">
              <a:lnSpc>
                <a:spcPct val="7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7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If we make this dataset for sentiment analysis, we choose ratings 3 or more as our threshold for being helpful reviews or good or positive reviews and below 3 we choose reviews is not helpful or bad reviews or negative reviews. </a:t>
            </a:r>
            <a:endParaRPr/>
          </a:p>
          <a:p>
            <a:pPr marL="0" marR="0" lvl="0" indent="0" algn="just" rtl="0">
              <a:lnSpc>
                <a:spcPct val="7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7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For example: two people give their reviews on a product as ‘a nice product. But their ratings are ‘4’ and ‘5’ respectively. This is where the model fails to predict whether to choose rating ‘4’ or’5’.</a:t>
            </a:r>
            <a:endParaRPr/>
          </a:p>
          <a:p>
            <a:pPr marL="0" marR="0" lvl="0" indent="0" algn="just" rtl="0">
              <a:lnSpc>
                <a:spcPct val="7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7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Due to increase in data in our daily basics, this model can be used to predict ratings of reviews. </a:t>
            </a:r>
            <a:endParaRPr/>
          </a:p>
          <a:p>
            <a:pPr marL="0" marR="0" lvl="0" indent="0" algn="just" rtl="0">
              <a:lnSpc>
                <a:spcPct val="7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7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It might be a good tool for online shopping sites and manufacturer companies who may predict their customers ratings so that they can make their investment according to the demand of customers, which might help them to save time and earn more profits.</a:t>
            </a:r>
            <a:endParaRPr/>
          </a:p>
        </p:txBody>
      </p:sp>
      <p:sp>
        <p:nvSpPr>
          <p:cNvPr id="210" name="Google Shape;210;p21"/>
          <p:cNvSpPr txBox="1"/>
          <p:nvPr/>
        </p:nvSpPr>
        <p:spPr>
          <a:xfrm>
            <a:off x="2721365" y="1157777"/>
            <a:ext cx="18563835" cy="1534619"/>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CONCLUSION</a:t>
            </a:r>
            <a:endParaRPr/>
          </a:p>
        </p:txBody>
      </p:sp>
      <p:sp>
        <p:nvSpPr>
          <p:cNvPr id="211" name="Google Shape;211;p21"/>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2"/>
          <p:cNvSpPr txBox="1"/>
          <p:nvPr/>
        </p:nvSpPr>
        <p:spPr>
          <a:xfrm>
            <a:off x="6858000" y="5695895"/>
            <a:ext cx="10134600" cy="186204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1500"/>
              <a:buFont typeface="Times New Roman"/>
              <a:buNone/>
            </a:pPr>
            <a:r>
              <a:rPr lang="en-US" sz="11500" b="1" i="0" u="none" strike="noStrike" cap="none">
                <a:solidFill>
                  <a:srgbClr val="FFFFFF"/>
                </a:solidFill>
                <a:latin typeface="Times New Roman"/>
                <a:ea typeface="Times New Roman"/>
                <a:cs typeface="Times New Roman"/>
                <a:sym typeface="Times New Roman"/>
              </a:rPr>
              <a:t>THANK YOU</a:t>
            </a:r>
            <a:endParaRPr/>
          </a:p>
        </p:txBody>
      </p:sp>
      <p:sp>
        <p:nvSpPr>
          <p:cNvPr id="217" name="Google Shape;217;p22"/>
          <p:cNvSpPr txBox="1">
            <a:spLocks noGrp="1"/>
          </p:cNvSpPr>
          <p:nvPr>
            <p:ph type="sldNum" idx="12"/>
          </p:nvPr>
        </p:nvSpPr>
        <p:spPr>
          <a:xfrm>
            <a:off x="22147795" y="11965186"/>
            <a:ext cx="924645" cy="471924"/>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0"/>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EXPERIMENTAL SET UP</a:t>
            </a:r>
            <a:endParaRPr/>
          </a:p>
        </p:txBody>
      </p:sp>
      <p:sp>
        <p:nvSpPr>
          <p:cNvPr id="82" name="Google Shape;82;p10"/>
          <p:cNvSpPr txBox="1"/>
          <p:nvPr/>
        </p:nvSpPr>
        <p:spPr>
          <a:xfrm>
            <a:off x="2391129" y="3340413"/>
            <a:ext cx="19426429" cy="5288243"/>
          </a:xfrm>
          <a:prstGeom prst="rect">
            <a:avLst/>
          </a:prstGeom>
          <a:noFill/>
          <a:ln>
            <a:noFill/>
          </a:ln>
        </p:spPr>
        <p:txBody>
          <a:bodyPr spcFirstLastPara="1" wrap="square" lIns="50800" tIns="50800" rIns="50800" bIns="50800" anchor="t" anchorCtr="0">
            <a:spAutoFit/>
          </a:bodyPr>
          <a:lstStyle/>
          <a:p>
            <a:pPr marL="0" marR="0" lvl="0" indent="0" algn="just" rtl="0">
              <a:lnSpc>
                <a:spcPct val="70000"/>
              </a:lnSpc>
              <a:spcBef>
                <a:spcPts val="0"/>
              </a:spcBef>
              <a:spcAft>
                <a:spcPts val="0"/>
              </a:spcAft>
              <a:buClr>
                <a:srgbClr val="141617"/>
              </a:buClr>
              <a:buSzPts val="4800"/>
              <a:buFont typeface="Times New Roman"/>
              <a:buNone/>
            </a:pPr>
            <a:r>
              <a:rPr lang="en-US" sz="4800" b="0" i="0" u="none" strike="noStrike" cap="none">
                <a:solidFill>
                  <a:srgbClr val="141617"/>
                </a:solidFill>
                <a:latin typeface="Times New Roman"/>
                <a:ea typeface="Times New Roman"/>
                <a:cs typeface="Times New Roman"/>
                <a:sym typeface="Times New Roman"/>
              </a:rPr>
              <a:t>Hardware requirements:-</a:t>
            </a:r>
            <a:endParaRPr/>
          </a:p>
          <a:p>
            <a:pPr marL="0" marR="0" lvl="0" indent="0" algn="just" rtl="0">
              <a:lnSpc>
                <a:spcPct val="70000"/>
              </a:lnSpc>
              <a:spcBef>
                <a:spcPts val="0"/>
              </a:spcBef>
              <a:spcAft>
                <a:spcPts val="0"/>
              </a:spcAft>
              <a:buClr>
                <a:srgbClr val="91969D"/>
              </a:buClr>
              <a:buSzPts val="4800"/>
              <a:buFont typeface="Roboto"/>
              <a:buNone/>
            </a:pPr>
            <a:endParaRPr sz="4800" b="0" i="0" u="none" strike="noStrike" cap="none">
              <a:solidFill>
                <a:srgbClr val="91969D"/>
              </a:solidFill>
              <a:latin typeface="Times New Roman"/>
              <a:ea typeface="Times New Roman"/>
              <a:cs typeface="Times New Roman"/>
              <a:sym typeface="Times New Roman"/>
            </a:endParaRPr>
          </a:p>
          <a:p>
            <a:pPr marL="0" marR="0" lvl="2" indent="457200" algn="just" rtl="0">
              <a:lnSpc>
                <a:spcPct val="70000"/>
              </a:lnSpc>
              <a:spcBef>
                <a:spcPts val="0"/>
              </a:spcBef>
              <a:spcAft>
                <a:spcPts val="0"/>
              </a:spcAft>
              <a:buClr>
                <a:srgbClr val="91969D"/>
              </a:buClr>
              <a:buSzPts val="4800"/>
              <a:buFont typeface="Times New Roman"/>
              <a:buNone/>
            </a:pPr>
            <a:r>
              <a:rPr lang="en-US" sz="4800" b="0" i="0" u="none" strike="noStrike" cap="none">
                <a:solidFill>
                  <a:srgbClr val="91969D"/>
                </a:solidFill>
                <a:latin typeface="Times New Roman"/>
                <a:ea typeface="Times New Roman"/>
                <a:cs typeface="Times New Roman"/>
                <a:sym typeface="Times New Roman"/>
              </a:rPr>
              <a:t>1. Processor — core i5 and above</a:t>
            </a:r>
            <a:endParaRPr/>
          </a:p>
          <a:p>
            <a:pPr marL="0" marR="0" lvl="2" indent="457200" algn="just" rtl="0">
              <a:lnSpc>
                <a:spcPct val="70000"/>
              </a:lnSpc>
              <a:spcBef>
                <a:spcPts val="0"/>
              </a:spcBef>
              <a:spcAft>
                <a:spcPts val="0"/>
              </a:spcAft>
              <a:buClr>
                <a:srgbClr val="91969D"/>
              </a:buClr>
              <a:buSzPts val="4800"/>
              <a:buFont typeface="Times New Roman"/>
              <a:buNone/>
            </a:pPr>
            <a:r>
              <a:rPr lang="en-US" sz="4800" b="0" i="0" u="none" strike="noStrike" cap="none">
                <a:solidFill>
                  <a:srgbClr val="91969D"/>
                </a:solidFill>
                <a:latin typeface="Times New Roman"/>
                <a:ea typeface="Times New Roman"/>
                <a:cs typeface="Times New Roman"/>
                <a:sym typeface="Times New Roman"/>
              </a:rPr>
              <a:t>2. RAM — 8 GB or above</a:t>
            </a:r>
            <a:endParaRPr/>
          </a:p>
          <a:p>
            <a:pPr marL="0" marR="0" lvl="2" indent="457200" algn="just" rtl="0">
              <a:lnSpc>
                <a:spcPct val="70000"/>
              </a:lnSpc>
              <a:spcBef>
                <a:spcPts val="0"/>
              </a:spcBef>
              <a:spcAft>
                <a:spcPts val="0"/>
              </a:spcAft>
              <a:buClr>
                <a:srgbClr val="91969D"/>
              </a:buClr>
              <a:buSzPts val="4800"/>
              <a:buFont typeface="Times New Roman"/>
              <a:buNone/>
            </a:pPr>
            <a:r>
              <a:rPr lang="en-US" sz="4800" b="0" i="0" u="none" strike="noStrike" cap="none">
                <a:solidFill>
                  <a:srgbClr val="91969D"/>
                </a:solidFill>
                <a:latin typeface="Times New Roman"/>
                <a:ea typeface="Times New Roman"/>
                <a:cs typeface="Times New Roman"/>
                <a:sym typeface="Times New Roman"/>
              </a:rPr>
              <a:t>3. SSD— 250 GB or above</a:t>
            </a:r>
            <a:endParaRPr/>
          </a:p>
          <a:p>
            <a:pPr marL="0" marR="0" lvl="2" indent="457200" algn="just" rtl="0">
              <a:lnSpc>
                <a:spcPct val="70000"/>
              </a:lnSpc>
              <a:spcBef>
                <a:spcPts val="0"/>
              </a:spcBef>
              <a:spcAft>
                <a:spcPts val="0"/>
              </a:spcAft>
              <a:buClr>
                <a:srgbClr val="91969D"/>
              </a:buClr>
              <a:buSzPts val="4800"/>
              <a:buFont typeface="Roboto"/>
              <a:buNone/>
            </a:pPr>
            <a:endParaRPr sz="4800" b="0" i="0" u="none" strike="noStrike" cap="none">
              <a:solidFill>
                <a:srgbClr val="91969D"/>
              </a:solidFill>
              <a:latin typeface="Times New Roman"/>
              <a:ea typeface="Times New Roman"/>
              <a:cs typeface="Times New Roman"/>
              <a:sym typeface="Times New Roman"/>
            </a:endParaRPr>
          </a:p>
          <a:p>
            <a:pPr marL="0" marR="0" lvl="2" indent="457200" algn="just" rtl="0">
              <a:lnSpc>
                <a:spcPct val="70000"/>
              </a:lnSpc>
              <a:spcBef>
                <a:spcPts val="0"/>
              </a:spcBef>
              <a:spcAft>
                <a:spcPts val="0"/>
              </a:spcAft>
              <a:buClr>
                <a:srgbClr val="91969D"/>
              </a:buClr>
              <a:buSzPts val="4800"/>
              <a:buFont typeface="Roboto"/>
              <a:buNone/>
            </a:pPr>
            <a:endParaRPr sz="4800" b="0" i="0" u="none" strike="noStrike" cap="none">
              <a:solidFill>
                <a:srgbClr val="91969D"/>
              </a:solidFill>
              <a:latin typeface="Times New Roman"/>
              <a:ea typeface="Times New Roman"/>
              <a:cs typeface="Times New Roman"/>
              <a:sym typeface="Times New Roman"/>
            </a:endParaRPr>
          </a:p>
          <a:p>
            <a:pPr marL="0" marR="0" lvl="0" indent="0" algn="just" rtl="0">
              <a:lnSpc>
                <a:spcPct val="70000"/>
              </a:lnSpc>
              <a:spcBef>
                <a:spcPts val="0"/>
              </a:spcBef>
              <a:spcAft>
                <a:spcPts val="0"/>
              </a:spcAft>
              <a:buClr>
                <a:srgbClr val="141617"/>
              </a:buClr>
              <a:buSzPts val="4800"/>
              <a:buFont typeface="Times New Roman"/>
              <a:buNone/>
            </a:pPr>
            <a:r>
              <a:rPr lang="en-US" sz="4800" b="0" i="0" u="none" strike="noStrike" cap="none">
                <a:solidFill>
                  <a:srgbClr val="141617"/>
                </a:solidFill>
                <a:latin typeface="Times New Roman"/>
                <a:ea typeface="Times New Roman"/>
                <a:cs typeface="Times New Roman"/>
                <a:sym typeface="Times New Roman"/>
              </a:rPr>
              <a:t>Software requirements:-</a:t>
            </a:r>
            <a:endParaRPr/>
          </a:p>
          <a:p>
            <a:pPr marL="0" marR="0" lvl="0" indent="0" algn="just" rtl="0">
              <a:lnSpc>
                <a:spcPct val="70000"/>
              </a:lnSpc>
              <a:spcBef>
                <a:spcPts val="0"/>
              </a:spcBef>
              <a:spcAft>
                <a:spcPts val="0"/>
              </a:spcAft>
              <a:buClr>
                <a:srgbClr val="91969D"/>
              </a:buClr>
              <a:buSzPts val="4800"/>
              <a:buFont typeface="Roboto"/>
              <a:buNone/>
            </a:pPr>
            <a:endParaRPr sz="4800" b="0" i="0" u="none" strike="noStrike" cap="none">
              <a:solidFill>
                <a:srgbClr val="91969D"/>
              </a:solidFill>
              <a:latin typeface="Times New Roman"/>
              <a:ea typeface="Times New Roman"/>
              <a:cs typeface="Times New Roman"/>
              <a:sym typeface="Times New Roman"/>
            </a:endParaRPr>
          </a:p>
          <a:p>
            <a:pPr marL="0" marR="0" lvl="2" indent="457200" algn="just" rtl="0">
              <a:lnSpc>
                <a:spcPct val="70000"/>
              </a:lnSpc>
              <a:spcBef>
                <a:spcPts val="0"/>
              </a:spcBef>
              <a:spcAft>
                <a:spcPts val="0"/>
              </a:spcAft>
              <a:buClr>
                <a:srgbClr val="91969D"/>
              </a:buClr>
              <a:buSzPts val="4800"/>
              <a:buFont typeface="Times New Roman"/>
              <a:buNone/>
            </a:pPr>
            <a:r>
              <a:rPr lang="en-US" sz="4800" b="0" i="0" u="none" strike="noStrike" cap="none">
                <a:solidFill>
                  <a:srgbClr val="91969D"/>
                </a:solidFill>
                <a:latin typeface="Times New Roman"/>
                <a:ea typeface="Times New Roman"/>
                <a:cs typeface="Times New Roman"/>
                <a:sym typeface="Times New Roman"/>
              </a:rPr>
              <a:t>1. ANACONDA</a:t>
            </a:r>
            <a:endParaRPr/>
          </a:p>
        </p:txBody>
      </p:sp>
      <p:sp>
        <p:nvSpPr>
          <p:cNvPr id="83" name="Google Shape;83;p10"/>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3"/>
          <p:cNvSpPr txBox="1"/>
          <p:nvPr/>
        </p:nvSpPr>
        <p:spPr>
          <a:xfrm>
            <a:off x="2391129" y="1157781"/>
            <a:ext cx="14180248" cy="209341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DATA PREPRATION</a:t>
            </a:r>
            <a:endParaRPr/>
          </a:p>
        </p:txBody>
      </p:sp>
      <p:sp>
        <p:nvSpPr>
          <p:cNvPr id="89" name="Google Shape;89;p3"/>
          <p:cNvSpPr txBox="1"/>
          <p:nvPr/>
        </p:nvSpPr>
        <p:spPr>
          <a:xfrm>
            <a:off x="2391129" y="3222409"/>
            <a:ext cx="19426429" cy="4977773"/>
          </a:xfrm>
          <a:prstGeom prst="rect">
            <a:avLst/>
          </a:prstGeom>
          <a:noFill/>
          <a:ln>
            <a:noFill/>
          </a:ln>
        </p:spPr>
        <p:txBody>
          <a:bodyPr spcFirstLastPara="1" wrap="square" lIns="50800" tIns="50800" rIns="50800" bIns="50800" anchor="t" anchorCtr="0">
            <a:spAutoFit/>
          </a:bodyPr>
          <a:lstStyle/>
          <a:p>
            <a:pPr marL="0" marR="0" lvl="0" indent="0" algn="just" rtl="0">
              <a:lnSpc>
                <a:spcPct val="8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With the help of Pandas Library We will upload our data to Jupyter Notebook.</a:t>
            </a:r>
            <a:endParaRPr/>
          </a:p>
          <a:p>
            <a:pPr marL="0" marR="0" lvl="0" indent="0" algn="just" rtl="0">
              <a:lnSpc>
                <a:spcPct val="8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8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Once our data is uploaded with the help of predefined method (i.e. read_csv) we can read data for further processing.   </a:t>
            </a:r>
            <a:endParaRPr/>
          </a:p>
          <a:p>
            <a:pPr marL="0" marR="0" lvl="0" indent="0" algn="just" rtl="0">
              <a:lnSpc>
                <a:spcPct val="8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8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We have two type of variables in the data:-</a:t>
            </a:r>
            <a:endParaRPr/>
          </a:p>
          <a:p>
            <a:pPr marL="0" marR="0" lvl="0" indent="0" algn="just" rtl="0">
              <a:lnSpc>
                <a:spcPct val="8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571500" marR="0" lvl="0" indent="-571500" algn="just" rtl="0">
              <a:lnSpc>
                <a:spcPct val="80000"/>
              </a:lnSpc>
              <a:spcBef>
                <a:spcPts val="0"/>
              </a:spcBef>
              <a:spcAft>
                <a:spcPts val="0"/>
              </a:spcAft>
              <a:buClr>
                <a:srgbClr val="91969D"/>
              </a:buClr>
              <a:buSzPts val="3600"/>
              <a:buFont typeface="Arial"/>
              <a:buChar char="•"/>
            </a:pPr>
            <a:r>
              <a:rPr lang="en-US" sz="3600" b="0" i="0" u="none" strike="noStrike" cap="none">
                <a:solidFill>
                  <a:srgbClr val="91969D"/>
                </a:solidFill>
                <a:latin typeface="Times New Roman"/>
                <a:ea typeface="Times New Roman"/>
                <a:cs typeface="Times New Roman"/>
                <a:sym typeface="Times New Roman"/>
              </a:rPr>
              <a:t>Dependent Variable</a:t>
            </a:r>
            <a:endParaRPr/>
          </a:p>
          <a:p>
            <a:pPr marL="571500" marR="0" lvl="0" indent="-571500" algn="just" rtl="0">
              <a:lnSpc>
                <a:spcPct val="80000"/>
              </a:lnSpc>
              <a:spcBef>
                <a:spcPts val="0"/>
              </a:spcBef>
              <a:spcAft>
                <a:spcPts val="0"/>
              </a:spcAft>
              <a:buClr>
                <a:srgbClr val="91969D"/>
              </a:buClr>
              <a:buSzPts val="3600"/>
              <a:buFont typeface="Arial"/>
              <a:buChar char="•"/>
            </a:pPr>
            <a:r>
              <a:rPr lang="en-US" sz="3600" b="0" i="0" u="none" strike="noStrike" cap="none">
                <a:solidFill>
                  <a:srgbClr val="91969D"/>
                </a:solidFill>
                <a:latin typeface="Times New Roman"/>
                <a:ea typeface="Times New Roman"/>
                <a:cs typeface="Times New Roman"/>
                <a:sym typeface="Times New Roman"/>
              </a:rPr>
              <a:t>Independent Variable</a:t>
            </a:r>
            <a:endParaRPr/>
          </a:p>
          <a:p>
            <a:pPr marL="571500" marR="0" lvl="0" indent="-342900" algn="just" rtl="0">
              <a:lnSpc>
                <a:spcPct val="80000"/>
              </a:lnSpc>
              <a:spcBef>
                <a:spcPts val="0"/>
              </a:spcBef>
              <a:spcAft>
                <a:spcPts val="0"/>
              </a:spcAft>
              <a:buClr>
                <a:srgbClr val="91969D"/>
              </a:buClr>
              <a:buSzPts val="3600"/>
              <a:buFont typeface="Arial"/>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8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p:txBody>
      </p:sp>
      <p:sp>
        <p:nvSpPr>
          <p:cNvPr id="90" name="Google Shape;90;p3"/>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4</a:t>
            </a:fld>
            <a:endParaRPr/>
          </a:p>
        </p:txBody>
      </p:sp>
      <p:pic>
        <p:nvPicPr>
          <p:cNvPr id="91" name="Google Shape;91;p3"/>
          <p:cNvPicPr preferRelativeResize="0"/>
          <p:nvPr/>
        </p:nvPicPr>
        <p:blipFill rotWithShape="1">
          <a:blip r:embed="rId3">
            <a:alphaModFix/>
          </a:blip>
          <a:srcRect/>
          <a:stretch/>
        </p:blipFill>
        <p:spPr>
          <a:xfrm>
            <a:off x="2391129" y="7715250"/>
            <a:ext cx="18012542" cy="45794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p:nvPr/>
        </p:nvSpPr>
        <p:spPr>
          <a:xfrm>
            <a:off x="1828800" y="8197406"/>
            <a:ext cx="18751629" cy="545790"/>
          </a:xfrm>
          <a:prstGeom prst="rect">
            <a:avLst/>
          </a:prstGeom>
          <a:noFill/>
          <a:ln>
            <a:noFill/>
          </a:ln>
        </p:spPr>
        <p:txBody>
          <a:bodyPr spcFirstLastPara="1" wrap="square" lIns="50800" tIns="50800" rIns="50800" bIns="50800" anchor="t" anchorCtr="0">
            <a:spAutoFit/>
          </a:bodyPr>
          <a:lstStyle/>
          <a:p>
            <a:pPr marL="0" marR="0" lvl="0" indent="0" algn="just" rtl="0">
              <a:lnSpc>
                <a:spcPct val="8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p:txBody>
      </p:sp>
      <p:sp>
        <p:nvSpPr>
          <p:cNvPr id="97" name="Google Shape;97;p4"/>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5</a:t>
            </a:fld>
            <a:endParaRPr/>
          </a:p>
        </p:txBody>
      </p:sp>
      <p:pic>
        <p:nvPicPr>
          <p:cNvPr id="98" name="Google Shape;98;p4"/>
          <p:cNvPicPr preferRelativeResize="0"/>
          <p:nvPr/>
        </p:nvPicPr>
        <p:blipFill rotWithShape="1">
          <a:blip r:embed="rId3">
            <a:alphaModFix/>
          </a:blip>
          <a:srcRect/>
          <a:stretch/>
        </p:blipFill>
        <p:spPr>
          <a:xfrm>
            <a:off x="2154481" y="2360584"/>
            <a:ext cx="19939526" cy="10112603"/>
          </a:xfrm>
          <a:prstGeom prst="rect">
            <a:avLst/>
          </a:prstGeom>
          <a:noFill/>
          <a:ln>
            <a:noFill/>
          </a:ln>
        </p:spPr>
      </p:pic>
      <p:sp>
        <p:nvSpPr>
          <p:cNvPr id="99" name="Google Shape;99;p4"/>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ONE STAR RATING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5"/>
          <p:cNvPicPr preferRelativeResize="0"/>
          <p:nvPr/>
        </p:nvPicPr>
        <p:blipFill rotWithShape="1">
          <a:blip r:embed="rId3">
            <a:alphaModFix/>
          </a:blip>
          <a:srcRect/>
          <a:stretch/>
        </p:blipFill>
        <p:spPr>
          <a:xfrm>
            <a:off x="1867572" y="1971170"/>
            <a:ext cx="19827016" cy="9862242"/>
          </a:xfrm>
          <a:prstGeom prst="rect">
            <a:avLst/>
          </a:prstGeom>
          <a:noFill/>
          <a:ln>
            <a:noFill/>
          </a:ln>
        </p:spPr>
      </p:pic>
      <p:sp>
        <p:nvSpPr>
          <p:cNvPr id="105" name="Google Shape;105;p5"/>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TWO STAR RATING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7</a:t>
            </a:fld>
            <a:endParaRPr/>
          </a:p>
        </p:txBody>
      </p:sp>
      <p:pic>
        <p:nvPicPr>
          <p:cNvPr id="111" name="Google Shape;111;p6"/>
          <p:cNvPicPr preferRelativeResize="0"/>
          <p:nvPr/>
        </p:nvPicPr>
        <p:blipFill rotWithShape="1">
          <a:blip r:embed="rId3">
            <a:alphaModFix/>
          </a:blip>
          <a:srcRect/>
          <a:stretch/>
        </p:blipFill>
        <p:spPr>
          <a:xfrm>
            <a:off x="1585043" y="1899056"/>
            <a:ext cx="19930251" cy="9934356"/>
          </a:xfrm>
          <a:prstGeom prst="rect">
            <a:avLst/>
          </a:prstGeom>
          <a:noFill/>
          <a:ln>
            <a:noFill/>
          </a:ln>
        </p:spPr>
      </p:pic>
      <p:sp>
        <p:nvSpPr>
          <p:cNvPr id="112" name="Google Shape;112;p6"/>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THREE STAR RATING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8</a:t>
            </a:fld>
            <a:endParaRPr/>
          </a:p>
        </p:txBody>
      </p:sp>
      <p:pic>
        <p:nvPicPr>
          <p:cNvPr id="118" name="Google Shape;118;p7"/>
          <p:cNvPicPr preferRelativeResize="0"/>
          <p:nvPr/>
        </p:nvPicPr>
        <p:blipFill rotWithShape="1">
          <a:blip r:embed="rId3">
            <a:alphaModFix/>
          </a:blip>
          <a:srcRect/>
          <a:stretch/>
        </p:blipFill>
        <p:spPr>
          <a:xfrm>
            <a:off x="1476660" y="1764686"/>
            <a:ext cx="21005801" cy="10810101"/>
          </a:xfrm>
          <a:prstGeom prst="rect">
            <a:avLst/>
          </a:prstGeom>
          <a:noFill/>
          <a:ln>
            <a:noFill/>
          </a:ln>
        </p:spPr>
      </p:pic>
      <p:sp>
        <p:nvSpPr>
          <p:cNvPr id="119" name="Google Shape;119;p7"/>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FOUR STAR RATING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9</a:t>
            </a:fld>
            <a:endParaRPr/>
          </a:p>
        </p:txBody>
      </p:sp>
      <p:pic>
        <p:nvPicPr>
          <p:cNvPr id="125" name="Google Shape;125;p8"/>
          <p:cNvPicPr preferRelativeResize="0"/>
          <p:nvPr/>
        </p:nvPicPr>
        <p:blipFill rotWithShape="1">
          <a:blip r:embed="rId3">
            <a:alphaModFix/>
          </a:blip>
          <a:srcRect/>
          <a:stretch/>
        </p:blipFill>
        <p:spPr>
          <a:xfrm>
            <a:off x="1861072" y="1961496"/>
            <a:ext cx="21178221" cy="10613291"/>
          </a:xfrm>
          <a:prstGeom prst="rect">
            <a:avLst/>
          </a:prstGeom>
          <a:noFill/>
          <a:ln>
            <a:noFill/>
          </a:ln>
        </p:spPr>
      </p:pic>
      <p:sp>
        <p:nvSpPr>
          <p:cNvPr id="126" name="Google Shape;126;p8"/>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FIVE STAR RATING</a:t>
            </a:r>
            <a:endParaRPr/>
          </a:p>
        </p:txBody>
      </p:sp>
    </p:spTree>
  </p:cSld>
  <p:clrMapOvr>
    <a:masterClrMapping/>
  </p:clrMapOvr>
</p:sld>
</file>

<file path=ppt/theme/theme1.xml><?xml version="1.0" encoding="utf-8"?>
<a:theme xmlns:a="http://schemas.openxmlformats.org/drawingml/2006/main" name="White">
  <a:themeElements>
    <a:clrScheme name="White">
      <a:dk1>
        <a:srgbClr val="9D5D0C"/>
      </a:dk1>
      <a:lt1>
        <a:srgbClr val="91969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639</Words>
  <Application>Microsoft Office PowerPoint</Application>
  <PresentationFormat>Custom</PresentationFormat>
  <Paragraphs>100</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Open Sans</vt:lpstr>
      <vt:lpstr>Helvetica Neue</vt:lpstr>
      <vt:lpstr>Helvetica Neue Light</vt:lpstr>
      <vt:lpstr>Roboto</vt:lpstr>
      <vt:lpstr>Times New Roman</vt:lpstr>
      <vt:lpstr>Arial</vt:lpstr>
      <vt:lpstr>White</vt:lpstr>
      <vt:lpstr>RATING PREDICTION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dc:title>
  <dc:creator>Srividya</dc:creator>
  <cp:lastModifiedBy>Venugopal K</cp:lastModifiedBy>
  <cp:revision>1</cp:revision>
  <dcterms:modified xsi:type="dcterms:W3CDTF">2022-01-15T18:18:25Z</dcterms:modified>
</cp:coreProperties>
</file>