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embeddedFontLst>
    <p:embeddedFont>
      <p:font typeface="Helvetica Neue" panose="020B060402020202020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Roboto" panose="02000000000000000000" pitchFamily="2" charset="0"/>
      <p:regular r:id="rId35"/>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hfAG2TqBKPY9j9oHn5bwUwmP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06" y="91"/>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tx">
  <p:cSld name="TITLE_AND_BODY">
    <p:spTree>
      <p:nvGrpSpPr>
        <p:cNvPr id="1" name="Shape 10"/>
        <p:cNvGrpSpPr/>
        <p:nvPr/>
      </p:nvGrpSpPr>
      <p:grpSpPr>
        <a:xfrm>
          <a:off x="0" y="0"/>
          <a:ext cx="0" cy="0"/>
          <a:chOff x="0" y="0"/>
          <a:chExt cx="0" cy="0"/>
        </a:xfrm>
      </p:grpSpPr>
      <p:sp>
        <p:nvSpPr>
          <p:cNvPr id="11" name="Google Shape;11;p26"/>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2400"/>
              <a:buFont typeface="Roboto"/>
              <a:buNone/>
              <a:defRPr>
                <a:solidFill>
                  <a:srgbClr val="FFFFFF"/>
                </a:solidFill>
              </a:defRPr>
            </a:lvl1pPr>
            <a:lvl2pPr marL="0" lvl="1" indent="0" algn="ctr">
              <a:lnSpc>
                <a:spcPct val="100000"/>
              </a:lnSpc>
              <a:spcBef>
                <a:spcPts val="0"/>
              </a:spcBef>
              <a:spcAft>
                <a:spcPts val="0"/>
              </a:spcAft>
              <a:buClr>
                <a:srgbClr val="FFFFFF"/>
              </a:buClr>
              <a:buSzPts val="2400"/>
              <a:buFont typeface="Roboto"/>
              <a:buNone/>
              <a:defRPr>
                <a:solidFill>
                  <a:srgbClr val="FFFFFF"/>
                </a:solidFill>
              </a:defRPr>
            </a:lvl2pPr>
            <a:lvl3pPr marL="0" lvl="2" indent="0" algn="ctr">
              <a:lnSpc>
                <a:spcPct val="100000"/>
              </a:lnSpc>
              <a:spcBef>
                <a:spcPts val="0"/>
              </a:spcBef>
              <a:spcAft>
                <a:spcPts val="0"/>
              </a:spcAft>
              <a:buClr>
                <a:srgbClr val="FFFFFF"/>
              </a:buClr>
              <a:buSzPts val="2400"/>
              <a:buFont typeface="Roboto"/>
              <a:buNone/>
              <a:defRPr>
                <a:solidFill>
                  <a:srgbClr val="FFFFFF"/>
                </a:solidFill>
              </a:defRPr>
            </a:lvl3pPr>
            <a:lvl4pPr marL="0" lvl="3" indent="0" algn="ctr">
              <a:lnSpc>
                <a:spcPct val="100000"/>
              </a:lnSpc>
              <a:spcBef>
                <a:spcPts val="0"/>
              </a:spcBef>
              <a:spcAft>
                <a:spcPts val="0"/>
              </a:spcAft>
              <a:buClr>
                <a:srgbClr val="FFFFFF"/>
              </a:buClr>
              <a:buSzPts val="2400"/>
              <a:buFont typeface="Roboto"/>
              <a:buNone/>
              <a:defRPr>
                <a:solidFill>
                  <a:srgbClr val="FFFFFF"/>
                </a:solidFill>
              </a:defRPr>
            </a:lvl4pPr>
            <a:lvl5pPr marL="0" lvl="4" indent="0" algn="ctr">
              <a:lnSpc>
                <a:spcPct val="100000"/>
              </a:lnSpc>
              <a:spcBef>
                <a:spcPts val="0"/>
              </a:spcBef>
              <a:spcAft>
                <a:spcPts val="0"/>
              </a:spcAft>
              <a:buClr>
                <a:srgbClr val="FFFFFF"/>
              </a:buClr>
              <a:buSzPts val="2400"/>
              <a:buFont typeface="Roboto"/>
              <a:buNone/>
              <a:defRPr>
                <a:solidFill>
                  <a:srgbClr val="FFFFFF"/>
                </a:solidFill>
              </a:defRPr>
            </a:lvl5pPr>
            <a:lvl6pPr marL="0" lvl="5" indent="0" algn="ctr">
              <a:lnSpc>
                <a:spcPct val="100000"/>
              </a:lnSpc>
              <a:spcBef>
                <a:spcPts val="0"/>
              </a:spcBef>
              <a:spcAft>
                <a:spcPts val="0"/>
              </a:spcAft>
              <a:buClr>
                <a:srgbClr val="FFFFFF"/>
              </a:buClr>
              <a:buSzPts val="2400"/>
              <a:buFont typeface="Roboto"/>
              <a:buNone/>
              <a:defRPr>
                <a:solidFill>
                  <a:srgbClr val="FFFFFF"/>
                </a:solidFill>
              </a:defRPr>
            </a:lvl6pPr>
            <a:lvl7pPr marL="0" lvl="6" indent="0" algn="ctr">
              <a:lnSpc>
                <a:spcPct val="100000"/>
              </a:lnSpc>
              <a:spcBef>
                <a:spcPts val="0"/>
              </a:spcBef>
              <a:spcAft>
                <a:spcPts val="0"/>
              </a:spcAft>
              <a:buClr>
                <a:srgbClr val="FFFFFF"/>
              </a:buClr>
              <a:buSzPts val="2400"/>
              <a:buFont typeface="Roboto"/>
              <a:buNone/>
              <a:defRPr>
                <a:solidFill>
                  <a:srgbClr val="FFFFFF"/>
                </a:solidFill>
              </a:defRPr>
            </a:lvl7pPr>
            <a:lvl8pPr marL="0" lvl="7" indent="0" algn="ctr">
              <a:lnSpc>
                <a:spcPct val="100000"/>
              </a:lnSpc>
              <a:spcBef>
                <a:spcPts val="0"/>
              </a:spcBef>
              <a:spcAft>
                <a:spcPts val="0"/>
              </a:spcAft>
              <a:buClr>
                <a:srgbClr val="FFFFFF"/>
              </a:buClr>
              <a:buSzPts val="2400"/>
              <a:buFont typeface="Roboto"/>
              <a:buNone/>
              <a:defRPr>
                <a:solidFill>
                  <a:srgbClr val="FFFFFF"/>
                </a:solidFill>
              </a:defRPr>
            </a:lvl8pPr>
            <a:lvl9pPr marL="0" lvl="8" indent="0" algn="ctr">
              <a:lnSpc>
                <a:spcPct val="100000"/>
              </a:lnSpc>
              <a:spcBef>
                <a:spcPts val="0"/>
              </a:spcBef>
              <a:spcAft>
                <a:spcPts val="0"/>
              </a:spcAft>
              <a:buClr>
                <a:srgbClr val="FFFFFF"/>
              </a:buClr>
              <a:buSzPts val="2400"/>
              <a:buFont typeface="Roboto"/>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2400" b="1" i="0" u="none" strike="noStrike" cap="none">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t Slide">
  <p:cSld name="Standart Slide">
    <p:spTree>
      <p:nvGrpSpPr>
        <p:cNvPr id="1" name="Shape 12"/>
        <p:cNvGrpSpPr/>
        <p:nvPr/>
      </p:nvGrpSpPr>
      <p:grpSpPr>
        <a:xfrm>
          <a:off x="0" y="0"/>
          <a:ext cx="0" cy="0"/>
          <a:chOff x="0" y="0"/>
          <a:chExt cx="0" cy="0"/>
        </a:xfrm>
      </p:grpSpPr>
      <p:sp>
        <p:nvSpPr>
          <p:cNvPr id="13" name="Google Shape;13;p27"/>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1pPr>
            <a:lvl2pPr marL="0" lvl="1"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2pPr>
            <a:lvl3pPr marL="0" lvl="2"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3pPr>
            <a:lvl4pPr marL="0" lvl="3"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4pPr>
            <a:lvl5pPr marL="0" lvl="4"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5pPr>
            <a:lvl6pPr marL="0" lvl="5"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6pPr>
            <a:lvl7pPr marL="0" lvl="6"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7pPr>
            <a:lvl8pPr marL="0" lvl="7"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8pPr>
            <a:lvl9pPr marL="0" lvl="8"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14" name="Google Shape;14;p27"/>
          <p:cNvSpPr txBox="1">
            <a:spLocks noGrp="1"/>
          </p:cNvSpPr>
          <p:nvPr>
            <p:ph type="title"/>
          </p:nvPr>
        </p:nvSpPr>
        <p:spPr>
          <a:xfrm>
            <a:off x="1689100" y="1350488"/>
            <a:ext cx="21005799" cy="2286001"/>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8"/>
          <p:cNvSpPr txBox="1">
            <a:spLocks noGrp="1"/>
          </p:cNvSpPr>
          <p:nvPr>
            <p:ph type="title"/>
          </p:nvPr>
        </p:nvSpPr>
        <p:spPr>
          <a:xfrm>
            <a:off x="6437344" y="5741267"/>
            <a:ext cx="11864446" cy="1422162"/>
          </a:xfrm>
          <a:prstGeom prst="rect">
            <a:avLst/>
          </a:prstGeom>
          <a:noFill/>
          <a:ln>
            <a:noFill/>
          </a:ln>
        </p:spPr>
        <p:txBody>
          <a:bodyPr spcFirstLastPara="1" wrap="square" lIns="50800" tIns="50800" rIns="50800" bIns="50800" anchor="ctr" anchorCtr="0">
            <a:normAutofit/>
          </a:bodyPr>
          <a:lstStyle>
            <a:lvl1pPr lvl="0" algn="ctr">
              <a:lnSpc>
                <a:spcPct val="90000"/>
              </a:lnSpc>
              <a:spcBef>
                <a:spcPts val="0"/>
              </a:spcBef>
              <a:spcAft>
                <a:spcPts val="0"/>
              </a:spcAft>
              <a:buClr>
                <a:schemeClr val="dk1"/>
              </a:buClr>
              <a:buSzPts val="7200"/>
              <a:buFont typeface="Roboto"/>
              <a:buNone/>
              <a:defRPr sz="7200" b="0">
                <a:solidFill>
                  <a:schemeClr val="dk1"/>
                </a:solidFill>
                <a:latin typeface="Roboto"/>
                <a:ea typeface="Roboto"/>
                <a:cs typeface="Roboto"/>
                <a:sym typeface="Roboto"/>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
        <p:nvSpPr>
          <p:cNvPr id="17" name="Google Shape;17;p28"/>
          <p:cNvSpPr txBox="1">
            <a:spLocks noGrp="1"/>
          </p:cNvSpPr>
          <p:nvPr>
            <p:ph type="dt" idx="10"/>
          </p:nvPr>
        </p:nvSpPr>
        <p:spPr>
          <a:xfrm>
            <a:off x="1219200" y="12712703"/>
            <a:ext cx="5689600" cy="730250"/>
          </a:xfrm>
          <a:prstGeom prst="rect">
            <a:avLst/>
          </a:prstGeom>
          <a:noFill/>
          <a:ln>
            <a:noFill/>
          </a:ln>
        </p:spPr>
        <p:txBody>
          <a:bodyPr spcFirstLastPara="1" wrap="square" lIns="182900" tIns="91450" rIns="182900" bIns="91450" anchor="t" anchorCtr="0">
            <a:noAutofit/>
          </a:bodyPr>
          <a:lstStyle>
            <a:lvl1pPr marR="0" lvl="0"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1pPr>
            <a:lvl2pPr marR="0" lvl="1"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2pPr>
            <a:lvl3pPr marR="0" lvl="2"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3pPr>
            <a:lvl4pPr marR="0" lvl="3"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4pPr>
            <a:lvl5pPr marR="0" lvl="4"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5pPr>
            <a:lvl6pPr marR="0" lvl="5"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6pPr>
            <a:lvl7pPr marR="0" lvl="6"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7pPr>
            <a:lvl8pPr marR="0" lvl="7"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8pPr>
            <a:lvl9pPr marR="0" lvl="8"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9pPr>
          </a:lstStyle>
          <a:p>
            <a:endParaRPr/>
          </a:p>
        </p:txBody>
      </p:sp>
      <p:sp>
        <p:nvSpPr>
          <p:cNvPr id="18" name="Google Shape;18;p28"/>
          <p:cNvSpPr txBox="1">
            <a:spLocks noGrp="1"/>
          </p:cNvSpPr>
          <p:nvPr>
            <p:ph type="ftr" idx="11"/>
          </p:nvPr>
        </p:nvSpPr>
        <p:spPr>
          <a:xfrm>
            <a:off x="8331201" y="12712703"/>
            <a:ext cx="7721601" cy="730250"/>
          </a:xfrm>
          <a:prstGeom prst="rect">
            <a:avLst/>
          </a:prstGeom>
          <a:noFill/>
          <a:ln>
            <a:noFill/>
          </a:ln>
        </p:spPr>
        <p:txBody>
          <a:bodyPr spcFirstLastPara="1" wrap="square" lIns="182900" tIns="91450" rIns="182900" bIns="91450" anchor="t" anchorCtr="0">
            <a:noAutofit/>
          </a:bodyPr>
          <a:lstStyle>
            <a:lvl1pPr marR="0" lvl="0"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1pPr>
            <a:lvl2pPr marR="0" lvl="1"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2pPr>
            <a:lvl3pPr marR="0" lvl="2"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3pPr>
            <a:lvl4pPr marR="0" lvl="3"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4pPr>
            <a:lvl5pPr marR="0" lvl="4"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5pPr>
            <a:lvl6pPr marR="0" lvl="5"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6pPr>
            <a:lvl7pPr marR="0" lvl="6"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7pPr>
            <a:lvl8pPr marR="0" lvl="7"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8pPr>
            <a:lvl9pPr marR="0" lvl="8" algn="l" rtl="0">
              <a:lnSpc>
                <a:spcPct val="70000"/>
              </a:lnSpc>
              <a:spcBef>
                <a:spcPts val="0"/>
              </a:spcBef>
              <a:spcAft>
                <a:spcPts val="0"/>
              </a:spcAft>
              <a:buClr>
                <a:srgbClr val="91969D"/>
              </a:buClr>
              <a:buSzPts val="2800"/>
              <a:buFont typeface="Roboto"/>
              <a:buNone/>
              <a:defRPr sz="2800" b="0" i="0" u="none" strike="noStrike" cap="none" baseline="30000">
                <a:solidFill>
                  <a:srgbClr val="91969D"/>
                </a:solidFill>
                <a:latin typeface="Roboto"/>
                <a:ea typeface="Roboto"/>
                <a:cs typeface="Roboto"/>
                <a:sym typeface="Roboto"/>
              </a:defRPr>
            </a:lvl9pPr>
          </a:lstStyle>
          <a:p>
            <a:endParaRPr/>
          </a:p>
        </p:txBody>
      </p:sp>
      <p:sp>
        <p:nvSpPr>
          <p:cNvPr id="19" name="Google Shape;19;p28"/>
          <p:cNvSpPr txBox="1">
            <a:spLocks noGrp="1"/>
          </p:cNvSpPr>
          <p:nvPr>
            <p:ph type="sldNum" idx="12"/>
          </p:nvPr>
        </p:nvSpPr>
        <p:spPr>
          <a:xfrm>
            <a:off x="22147795" y="11965186"/>
            <a:ext cx="924645" cy="471924"/>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a:lvl1pPr>
            <a:lvl2pPr marL="0" lvl="1" indent="0" algn="ctr">
              <a:lnSpc>
                <a:spcPct val="100000"/>
              </a:lnSpc>
              <a:spcBef>
                <a:spcPts val="0"/>
              </a:spcBef>
              <a:spcAft>
                <a:spcPts val="0"/>
              </a:spcAft>
              <a:buClr>
                <a:srgbClr val="3F4347"/>
              </a:buClr>
              <a:buSzPts val="2400"/>
              <a:buFont typeface="Roboto"/>
              <a:buNone/>
              <a:defRPr/>
            </a:lvl2pPr>
            <a:lvl3pPr marL="0" lvl="2" indent="0" algn="ctr">
              <a:lnSpc>
                <a:spcPct val="100000"/>
              </a:lnSpc>
              <a:spcBef>
                <a:spcPts val="0"/>
              </a:spcBef>
              <a:spcAft>
                <a:spcPts val="0"/>
              </a:spcAft>
              <a:buClr>
                <a:srgbClr val="3F4347"/>
              </a:buClr>
              <a:buSzPts val="2400"/>
              <a:buFont typeface="Roboto"/>
              <a:buNone/>
              <a:defRPr/>
            </a:lvl3pPr>
            <a:lvl4pPr marL="0" lvl="3" indent="0" algn="ctr">
              <a:lnSpc>
                <a:spcPct val="100000"/>
              </a:lnSpc>
              <a:spcBef>
                <a:spcPts val="0"/>
              </a:spcBef>
              <a:spcAft>
                <a:spcPts val="0"/>
              </a:spcAft>
              <a:buClr>
                <a:srgbClr val="3F4347"/>
              </a:buClr>
              <a:buSzPts val="2400"/>
              <a:buFont typeface="Roboto"/>
              <a:buNone/>
              <a:defRPr/>
            </a:lvl4pPr>
            <a:lvl5pPr marL="0" lvl="4" indent="0" algn="ctr">
              <a:lnSpc>
                <a:spcPct val="100000"/>
              </a:lnSpc>
              <a:spcBef>
                <a:spcPts val="0"/>
              </a:spcBef>
              <a:spcAft>
                <a:spcPts val="0"/>
              </a:spcAft>
              <a:buClr>
                <a:srgbClr val="3F4347"/>
              </a:buClr>
              <a:buSzPts val="2400"/>
              <a:buFont typeface="Roboto"/>
              <a:buNone/>
              <a:defRPr/>
            </a:lvl5pPr>
            <a:lvl6pPr marL="0" lvl="5" indent="0" algn="ctr">
              <a:lnSpc>
                <a:spcPct val="100000"/>
              </a:lnSpc>
              <a:spcBef>
                <a:spcPts val="0"/>
              </a:spcBef>
              <a:spcAft>
                <a:spcPts val="0"/>
              </a:spcAft>
              <a:buClr>
                <a:srgbClr val="3F4347"/>
              </a:buClr>
              <a:buSzPts val="2400"/>
              <a:buFont typeface="Roboto"/>
              <a:buNone/>
              <a:defRPr/>
            </a:lvl6pPr>
            <a:lvl7pPr marL="0" lvl="6" indent="0" algn="ctr">
              <a:lnSpc>
                <a:spcPct val="100000"/>
              </a:lnSpc>
              <a:spcBef>
                <a:spcPts val="0"/>
              </a:spcBef>
              <a:spcAft>
                <a:spcPts val="0"/>
              </a:spcAft>
              <a:buClr>
                <a:srgbClr val="3F4347"/>
              </a:buClr>
              <a:buSzPts val="2400"/>
              <a:buFont typeface="Roboto"/>
              <a:buNone/>
              <a:defRPr/>
            </a:lvl7pPr>
            <a:lvl8pPr marL="0" lvl="7" indent="0" algn="ctr">
              <a:lnSpc>
                <a:spcPct val="100000"/>
              </a:lnSpc>
              <a:spcBef>
                <a:spcPts val="0"/>
              </a:spcBef>
              <a:spcAft>
                <a:spcPts val="0"/>
              </a:spcAft>
              <a:buClr>
                <a:srgbClr val="3F4347"/>
              </a:buClr>
              <a:buSzPts val="2400"/>
              <a:buFont typeface="Roboto"/>
              <a:buNone/>
              <a:defRPr/>
            </a:lvl8pPr>
            <a:lvl9pPr marL="0" lvl="8" indent="0" algn="ctr">
              <a:lnSpc>
                <a:spcPct val="100000"/>
              </a:lnSpc>
              <a:spcBef>
                <a:spcPts val="0"/>
              </a:spcBef>
              <a:spcAft>
                <a:spcPts val="0"/>
              </a:spcAft>
              <a:buClr>
                <a:srgbClr val="3F4347"/>
              </a:buClr>
              <a:buSzPts val="2400"/>
              <a:buFont typeface="Roboto"/>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hoto">
  <p:cSld name="Slide with Photo">
    <p:spTree>
      <p:nvGrpSpPr>
        <p:cNvPr id="1" name="Shape 20"/>
        <p:cNvGrpSpPr/>
        <p:nvPr/>
      </p:nvGrpSpPr>
      <p:grpSpPr>
        <a:xfrm>
          <a:off x="0" y="0"/>
          <a:ext cx="0" cy="0"/>
          <a:chOff x="0" y="0"/>
          <a:chExt cx="0" cy="0"/>
        </a:xfrm>
      </p:grpSpPr>
      <p:sp>
        <p:nvSpPr>
          <p:cNvPr id="21" name="Google Shape;21;p29"/>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1pPr>
            <a:lvl2pPr marL="0" lvl="1"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2pPr>
            <a:lvl3pPr marL="0" lvl="2"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3pPr>
            <a:lvl4pPr marL="0" lvl="3"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4pPr>
            <a:lvl5pPr marL="0" lvl="4"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5pPr>
            <a:lvl6pPr marL="0" lvl="5"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6pPr>
            <a:lvl7pPr marL="0" lvl="6"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7pPr>
            <a:lvl8pPr marL="0" lvl="7"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8pPr>
            <a:lvl9pPr marL="0" lvl="8" indent="0" algn="ctr">
              <a:lnSpc>
                <a:spcPct val="100000"/>
              </a:lnSpc>
              <a:spcBef>
                <a:spcPts val="0"/>
              </a:spcBef>
              <a:spcAft>
                <a:spcPts val="0"/>
              </a:spcAft>
              <a:buClr>
                <a:srgbClr val="3F4347"/>
              </a:buClr>
              <a:buSzPts val="2400"/>
              <a:buFont typeface="Roboto"/>
              <a:buNone/>
              <a:defRPr sz="2400" b="1">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9"/>
          <p:cNvSpPr txBox="1">
            <a:spLocks noGrp="1"/>
          </p:cNvSpPr>
          <p:nvPr>
            <p:ph type="title"/>
          </p:nvPr>
        </p:nvSpPr>
        <p:spPr>
          <a:xfrm>
            <a:off x="1689100" y="1350488"/>
            <a:ext cx="21005799" cy="2286001"/>
          </a:xfrm>
          <a:prstGeom prst="rect">
            <a:avLst/>
          </a:prstGeom>
          <a:noFill/>
          <a:ln>
            <a:noFill/>
          </a:ln>
        </p:spPr>
        <p:txBody>
          <a:bodyPr spcFirstLastPara="1" wrap="square" lIns="50800" tIns="50800" rIns="50800" bIns="50800" anchor="ctr" anchorCtr="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a:endParaRPr/>
          </a:p>
        </p:txBody>
      </p:sp>
      <p:sp>
        <p:nvSpPr>
          <p:cNvPr id="23" name="Google Shape;23;p29"/>
          <p:cNvSpPr>
            <a:spLocks noGrp="1"/>
          </p:cNvSpPr>
          <p:nvPr>
            <p:ph type="pic" idx="2"/>
          </p:nvPr>
        </p:nvSpPr>
        <p:spPr>
          <a:xfrm>
            <a:off x="4260276" y="4474521"/>
            <a:ext cx="2393950" cy="2393950"/>
          </a:xfrm>
          <a:prstGeom prst="rect">
            <a:avLst/>
          </a:prstGeom>
          <a:noFill/>
          <a:ln>
            <a:noFill/>
          </a:ln>
        </p:spPr>
      </p:sp>
      <p:sp>
        <p:nvSpPr>
          <p:cNvPr id="24" name="Google Shape;24;p29"/>
          <p:cNvSpPr>
            <a:spLocks noGrp="1"/>
          </p:cNvSpPr>
          <p:nvPr>
            <p:ph type="pic" idx="3"/>
          </p:nvPr>
        </p:nvSpPr>
        <p:spPr>
          <a:xfrm>
            <a:off x="7039145" y="4474521"/>
            <a:ext cx="2393950" cy="2393950"/>
          </a:xfrm>
          <a:prstGeom prst="rect">
            <a:avLst/>
          </a:prstGeom>
          <a:noFill/>
          <a:ln>
            <a:noFill/>
          </a:ln>
        </p:spPr>
      </p:sp>
      <p:sp>
        <p:nvSpPr>
          <p:cNvPr id="25" name="Google Shape;25;p29"/>
          <p:cNvSpPr>
            <a:spLocks noGrp="1"/>
          </p:cNvSpPr>
          <p:nvPr>
            <p:ph type="pic" idx="4"/>
          </p:nvPr>
        </p:nvSpPr>
        <p:spPr>
          <a:xfrm>
            <a:off x="9818014" y="4471340"/>
            <a:ext cx="2393950" cy="2393950"/>
          </a:xfrm>
          <a:prstGeom prst="rect">
            <a:avLst/>
          </a:prstGeom>
          <a:noFill/>
          <a:ln>
            <a:noFill/>
          </a:ln>
        </p:spPr>
      </p:sp>
      <p:sp>
        <p:nvSpPr>
          <p:cNvPr id="26" name="Google Shape;26;p29"/>
          <p:cNvSpPr>
            <a:spLocks noGrp="1"/>
          </p:cNvSpPr>
          <p:nvPr>
            <p:ph type="pic" idx="5"/>
          </p:nvPr>
        </p:nvSpPr>
        <p:spPr>
          <a:xfrm>
            <a:off x="12596883" y="4471340"/>
            <a:ext cx="2393950" cy="2393950"/>
          </a:xfrm>
          <a:prstGeom prst="rect">
            <a:avLst/>
          </a:prstGeom>
          <a:noFill/>
          <a:ln>
            <a:noFill/>
          </a:ln>
        </p:spPr>
      </p:sp>
      <p:sp>
        <p:nvSpPr>
          <p:cNvPr id="27" name="Google Shape;27;p29"/>
          <p:cNvSpPr>
            <a:spLocks noGrp="1"/>
          </p:cNvSpPr>
          <p:nvPr>
            <p:ph type="pic" idx="6"/>
          </p:nvPr>
        </p:nvSpPr>
        <p:spPr>
          <a:xfrm>
            <a:off x="15375752" y="4471340"/>
            <a:ext cx="2393950" cy="2393950"/>
          </a:xfrm>
          <a:prstGeom prst="rect">
            <a:avLst/>
          </a:prstGeom>
          <a:noFill/>
          <a:ln>
            <a:noFill/>
          </a:ln>
        </p:spPr>
      </p:sp>
      <p:sp>
        <p:nvSpPr>
          <p:cNvPr id="28" name="Google Shape;28;p29"/>
          <p:cNvSpPr>
            <a:spLocks noGrp="1"/>
          </p:cNvSpPr>
          <p:nvPr>
            <p:ph type="pic" idx="7"/>
          </p:nvPr>
        </p:nvSpPr>
        <p:spPr>
          <a:xfrm>
            <a:off x="18154620" y="4471340"/>
            <a:ext cx="2393950" cy="2393950"/>
          </a:xfrm>
          <a:prstGeom prst="rect">
            <a:avLst/>
          </a:prstGeom>
          <a:noFill/>
          <a:ln>
            <a:noFill/>
          </a:ln>
        </p:spPr>
      </p:sp>
      <p:sp>
        <p:nvSpPr>
          <p:cNvPr id="29" name="Google Shape;29;p29"/>
          <p:cNvSpPr>
            <a:spLocks noGrp="1"/>
          </p:cNvSpPr>
          <p:nvPr>
            <p:ph type="pic" idx="8"/>
          </p:nvPr>
        </p:nvSpPr>
        <p:spPr>
          <a:xfrm>
            <a:off x="4260276" y="7175568"/>
            <a:ext cx="2393950" cy="2393950"/>
          </a:xfrm>
          <a:prstGeom prst="rect">
            <a:avLst/>
          </a:prstGeom>
          <a:noFill/>
          <a:ln>
            <a:noFill/>
          </a:ln>
        </p:spPr>
      </p:sp>
      <p:sp>
        <p:nvSpPr>
          <p:cNvPr id="30" name="Google Shape;30;p29"/>
          <p:cNvSpPr>
            <a:spLocks noGrp="1"/>
          </p:cNvSpPr>
          <p:nvPr>
            <p:ph type="pic" idx="9"/>
          </p:nvPr>
        </p:nvSpPr>
        <p:spPr>
          <a:xfrm>
            <a:off x="7039145" y="7175568"/>
            <a:ext cx="2393950" cy="2393950"/>
          </a:xfrm>
          <a:prstGeom prst="rect">
            <a:avLst/>
          </a:prstGeom>
          <a:noFill/>
          <a:ln>
            <a:noFill/>
          </a:ln>
        </p:spPr>
      </p:sp>
      <p:sp>
        <p:nvSpPr>
          <p:cNvPr id="31" name="Google Shape;31;p29"/>
          <p:cNvSpPr>
            <a:spLocks noGrp="1"/>
          </p:cNvSpPr>
          <p:nvPr>
            <p:ph type="pic" idx="13"/>
          </p:nvPr>
        </p:nvSpPr>
        <p:spPr>
          <a:xfrm>
            <a:off x="9818014" y="7172387"/>
            <a:ext cx="2393950" cy="2393950"/>
          </a:xfrm>
          <a:prstGeom prst="rect">
            <a:avLst/>
          </a:prstGeom>
          <a:noFill/>
          <a:ln>
            <a:noFill/>
          </a:ln>
        </p:spPr>
      </p:sp>
      <p:sp>
        <p:nvSpPr>
          <p:cNvPr id="32" name="Google Shape;32;p29"/>
          <p:cNvSpPr>
            <a:spLocks noGrp="1"/>
          </p:cNvSpPr>
          <p:nvPr>
            <p:ph type="pic" idx="14"/>
          </p:nvPr>
        </p:nvSpPr>
        <p:spPr>
          <a:xfrm>
            <a:off x="12596883" y="7172387"/>
            <a:ext cx="2393950" cy="2393950"/>
          </a:xfrm>
          <a:prstGeom prst="rect">
            <a:avLst/>
          </a:prstGeom>
          <a:noFill/>
          <a:ln>
            <a:noFill/>
          </a:ln>
        </p:spPr>
      </p:sp>
      <p:sp>
        <p:nvSpPr>
          <p:cNvPr id="33" name="Google Shape;33;p29"/>
          <p:cNvSpPr>
            <a:spLocks noGrp="1"/>
          </p:cNvSpPr>
          <p:nvPr>
            <p:ph type="pic" idx="15"/>
          </p:nvPr>
        </p:nvSpPr>
        <p:spPr>
          <a:xfrm>
            <a:off x="15375752" y="7172387"/>
            <a:ext cx="2393950" cy="2393950"/>
          </a:xfrm>
          <a:prstGeom prst="rect">
            <a:avLst/>
          </a:prstGeom>
          <a:noFill/>
          <a:ln>
            <a:noFill/>
          </a:ln>
        </p:spPr>
      </p:sp>
      <p:sp>
        <p:nvSpPr>
          <p:cNvPr id="34" name="Google Shape;34;p29"/>
          <p:cNvSpPr>
            <a:spLocks noGrp="1"/>
          </p:cNvSpPr>
          <p:nvPr>
            <p:ph type="pic" idx="16"/>
          </p:nvPr>
        </p:nvSpPr>
        <p:spPr>
          <a:xfrm>
            <a:off x="18154620" y="7172387"/>
            <a:ext cx="2393950" cy="23939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1pPr>
            <a:lvl2pPr marL="0" marR="0" lvl="1"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2pPr>
            <a:lvl3pPr marL="0" marR="0" lvl="2"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3pPr>
            <a:lvl4pPr marL="0" marR="0" lvl="3"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4pPr>
            <a:lvl5pPr marL="0" marR="0" lvl="4"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5pPr>
            <a:lvl6pPr marL="0" marR="0" lvl="5"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6pPr>
            <a:lvl7pPr marL="0" marR="0" lvl="6"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7pPr>
            <a:lvl8pPr marL="0" marR="0" lvl="7"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8pPr>
            <a:lvl9pPr marL="0" marR="0" lvl="8" indent="0" algn="ctr" rtl="0">
              <a:lnSpc>
                <a:spcPct val="100000"/>
              </a:lnSpc>
              <a:spcBef>
                <a:spcPts val="0"/>
              </a:spcBef>
              <a:spcAft>
                <a:spcPts val="0"/>
              </a:spcAft>
              <a:buClr>
                <a:srgbClr val="3F4347"/>
              </a:buClr>
              <a:buSzPts val="2400"/>
              <a:buFont typeface="Roboto"/>
              <a:buNone/>
              <a:defRPr sz="2400" b="1" i="0" u="none" strike="noStrike" cap="none">
                <a:solidFill>
                  <a:srgbClr val="3F4347"/>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7" name="Google Shape;7;p25"/>
          <p:cNvSpPr txBox="1">
            <a:spLocks noGrp="1"/>
          </p:cNvSpPr>
          <p:nvPr>
            <p:ph type="title"/>
          </p:nvPr>
        </p:nvSpPr>
        <p:spPr>
          <a:xfrm>
            <a:off x="1689100" y="1350488"/>
            <a:ext cx="21005799" cy="2286001"/>
          </a:xfrm>
          <a:prstGeom prst="rect">
            <a:avLst/>
          </a:prstGeom>
          <a:noFill/>
          <a:ln>
            <a:noFill/>
          </a:ln>
        </p:spPr>
        <p:txBody>
          <a:bodyPr spcFirstLastPara="1" wrap="square" lIns="50800" tIns="50800" rIns="50800" bIns="50800" anchor="ctr" anchorCtr="0">
            <a:normAutofit/>
          </a:bodyPr>
          <a:lstStyle>
            <a:lvl1pPr marR="0" lvl="0"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1pPr>
            <a:lvl2pPr marR="0" lvl="1"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2pPr>
            <a:lvl3pPr marR="0" lvl="2"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3pPr>
            <a:lvl4pPr marR="0" lvl="3"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4pPr>
            <a:lvl5pPr marR="0" lvl="4"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5pPr>
            <a:lvl6pPr marR="0" lvl="5"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6pPr>
            <a:lvl7pPr marR="0" lvl="6"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7pPr>
            <a:lvl8pPr marR="0" lvl="7"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8pPr>
            <a:lvl9pPr marR="0" lvl="8" algn="l" rtl="0">
              <a:lnSpc>
                <a:spcPct val="90000"/>
              </a:lnSpc>
              <a:spcBef>
                <a:spcPts val="0"/>
              </a:spcBef>
              <a:spcAft>
                <a:spcPts val="0"/>
              </a:spcAft>
              <a:buClr>
                <a:srgbClr val="2F3235"/>
              </a:buClr>
              <a:buSzPts val="9000"/>
              <a:buFont typeface="Roboto"/>
              <a:buNone/>
              <a:defRPr sz="9000" b="0" i="0" u="none" strike="noStrike" cap="none">
                <a:solidFill>
                  <a:srgbClr val="2F3235"/>
                </a:solidFill>
                <a:latin typeface="Roboto"/>
                <a:ea typeface="Roboto"/>
                <a:cs typeface="Roboto"/>
                <a:sym typeface="Roboto"/>
              </a:defRPr>
            </a:lvl9pPr>
          </a:lstStyle>
          <a:p>
            <a:endParaRPr/>
          </a:p>
        </p:txBody>
      </p:sp>
      <p:sp>
        <p:nvSpPr>
          <p:cNvPr id="8" name="Google Shape;8;p25"/>
          <p:cNvSpPr/>
          <p:nvPr/>
        </p:nvSpPr>
        <p:spPr>
          <a:xfrm rot="10800000">
            <a:off x="23075347" y="11965186"/>
            <a:ext cx="254891" cy="508001"/>
          </a:xfrm>
          <a:custGeom>
            <a:avLst/>
            <a:gdLst/>
            <a:ahLst/>
            <a:cxnLst/>
            <a:rect l="l" t="t" r="r" b="b"/>
            <a:pathLst>
              <a:path w="21600" h="21600" extrusionOk="0">
                <a:moveTo>
                  <a:pt x="21468" y="0"/>
                </a:moveTo>
                <a:lnTo>
                  <a:pt x="21600" y="21600"/>
                </a:lnTo>
                <a:lnTo>
                  <a:pt x="0" y="10766"/>
                </a:lnTo>
                <a:lnTo>
                  <a:pt x="21468" y="0"/>
                </a:lnTo>
                <a:close/>
              </a:path>
            </a:pathLst>
          </a:custGeom>
          <a:solidFill>
            <a:srgbClr val="4B90C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800"/>
              <a:buFont typeface="Helvetica Neue Light"/>
              <a:buNone/>
            </a:pPr>
            <a:endParaRPr sz="2800" b="0" i="0" u="none" strike="noStrike" cap="none" baseline="30000">
              <a:solidFill>
                <a:srgbClr val="91969D"/>
              </a:solidFill>
              <a:latin typeface="Roboto"/>
              <a:ea typeface="Roboto"/>
              <a:cs typeface="Roboto"/>
              <a:sym typeface="Roboto"/>
            </a:endParaRPr>
          </a:p>
        </p:txBody>
      </p:sp>
      <p:sp>
        <p:nvSpPr>
          <p:cNvPr id="9" name="Google Shape;9;p25"/>
          <p:cNvSpPr txBox="1">
            <a:spLocks noGrp="1"/>
          </p:cNvSpPr>
          <p:nvPr>
            <p:ph type="body" idx="1"/>
          </p:nvPr>
        </p:nvSpPr>
        <p:spPr>
          <a:xfrm>
            <a:off x="1689100" y="3238500"/>
            <a:ext cx="21005799" cy="9207500"/>
          </a:xfrm>
          <a:prstGeom prst="rect">
            <a:avLst/>
          </a:prstGeom>
          <a:noFill/>
          <a:ln>
            <a:noFill/>
          </a:ln>
        </p:spPr>
        <p:txBody>
          <a:bodyPr spcFirstLastPara="1" wrap="square" lIns="50800" tIns="50800" rIns="50800" bIns="50800" anchor="ctr" anchorCtr="0">
            <a:normAutofit/>
          </a:bodyPr>
          <a:lstStyle>
            <a:lvl1pPr marL="457200" marR="0" lvl="0"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1pPr>
            <a:lvl2pPr marL="914400" marR="0" lvl="1"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2pPr>
            <a:lvl3pPr marL="1371600" marR="0" lvl="2"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3pPr>
            <a:lvl4pPr marL="1828800" marR="0" lvl="3"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4pPr>
            <a:lvl5pPr marL="2286000" marR="0" lvl="4"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5pPr>
            <a:lvl6pPr marL="2743200" marR="0" lvl="5"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6pPr>
            <a:lvl7pPr marL="3200400" marR="0" lvl="6"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7pPr>
            <a:lvl8pPr marL="3657600" marR="0" lvl="7"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8pPr>
            <a:lvl9pPr marL="4114800" marR="0" lvl="8" indent="-361950" algn="l" rtl="0">
              <a:lnSpc>
                <a:spcPct val="70000"/>
              </a:lnSpc>
              <a:spcBef>
                <a:spcPts val="5200"/>
              </a:spcBef>
              <a:spcAft>
                <a:spcPts val="0"/>
              </a:spcAft>
              <a:buClr>
                <a:srgbClr val="91969D"/>
              </a:buClr>
              <a:buSzPts val="2100"/>
              <a:buFont typeface="Roboto"/>
              <a:buChar char="•"/>
              <a:defRPr sz="2800" b="0" i="0" u="none" strike="noStrike" cap="none" baseline="30000">
                <a:solidFill>
                  <a:srgbClr val="91969D"/>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title" idx="4294967295"/>
          </p:nvPr>
        </p:nvSpPr>
        <p:spPr>
          <a:xfrm>
            <a:off x="2640650" y="4014750"/>
            <a:ext cx="20803500" cy="5476800"/>
          </a:xfrm>
          <a:prstGeom prst="rect">
            <a:avLst/>
          </a:prstGeom>
          <a:noFill/>
          <a:ln>
            <a:noFill/>
          </a:ln>
        </p:spPr>
        <p:txBody>
          <a:bodyPr spcFirstLastPara="1" wrap="square" lIns="50800" tIns="50800" rIns="50800" bIns="50800" anchor="ctr" anchorCtr="0">
            <a:normAutofit/>
          </a:bodyPr>
          <a:lstStyle/>
          <a:p>
            <a:pPr marL="0" lvl="0" indent="0" algn="ctr" rtl="0">
              <a:lnSpc>
                <a:spcPct val="90000"/>
              </a:lnSpc>
              <a:spcBef>
                <a:spcPts val="0"/>
              </a:spcBef>
              <a:spcAft>
                <a:spcPts val="0"/>
              </a:spcAft>
              <a:buClr>
                <a:srgbClr val="4E5E6A"/>
              </a:buClr>
              <a:buSzPts val="9000"/>
              <a:buFont typeface="Open Sans"/>
              <a:buNone/>
            </a:pPr>
            <a:r>
              <a:rPr lang="en-US" b="0" i="0" dirty="0">
                <a:solidFill>
                  <a:srgbClr val="4E5E6A"/>
                </a:solidFill>
                <a:latin typeface="Open Sans"/>
                <a:ea typeface="Open Sans"/>
                <a:cs typeface="Open Sans"/>
                <a:sym typeface="Open Sans"/>
              </a:rPr>
              <a:t>Malignant Comments Classifier</a:t>
            </a:r>
            <a:endParaRPr dirty="0">
              <a:latin typeface="Times New Roman"/>
              <a:ea typeface="Times New Roman"/>
              <a:cs typeface="Times New Roman"/>
              <a:sym typeface="Times New Roman"/>
            </a:endParaRPr>
          </a:p>
        </p:txBody>
      </p:sp>
      <p:sp>
        <p:nvSpPr>
          <p:cNvPr id="40" name="Google Shape;40;p1"/>
          <p:cNvSpPr txBox="1"/>
          <p:nvPr/>
        </p:nvSpPr>
        <p:spPr>
          <a:xfrm>
            <a:off x="18897840" y="10651014"/>
            <a:ext cx="4009500" cy="1703030"/>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dirty="0">
                <a:solidFill>
                  <a:srgbClr val="91969D"/>
                </a:solidFill>
                <a:latin typeface="Roboto"/>
                <a:ea typeface="Roboto"/>
                <a:cs typeface="Roboto"/>
                <a:sym typeface="Roboto"/>
              </a:rPr>
              <a:t>Presented By:</a:t>
            </a:r>
            <a:endParaRPr dirty="0"/>
          </a:p>
          <a:p>
            <a:pPr marL="0" marR="0" lvl="0" indent="0" algn="l" rtl="0">
              <a:lnSpc>
                <a:spcPct val="100000"/>
              </a:lnSpc>
              <a:spcBef>
                <a:spcPts val="0"/>
              </a:spcBef>
              <a:spcAft>
                <a:spcPts val="0"/>
              </a:spcAft>
              <a:buClr>
                <a:srgbClr val="91969D"/>
              </a:buClr>
              <a:buSzPts val="3600"/>
              <a:buFont typeface="Roboto"/>
              <a:buNone/>
            </a:pPr>
            <a:endParaRPr lang="en-US" b="0" i="0" u="none" strike="noStrike" cap="none" baseline="30000" dirty="0">
              <a:solidFill>
                <a:srgbClr val="91969D"/>
              </a:solidFill>
              <a:latin typeface="Roboto"/>
              <a:ea typeface="Roboto"/>
              <a:cs typeface="Roboto"/>
              <a:sym typeface="Roboto"/>
            </a:endParaRPr>
          </a:p>
          <a:p>
            <a:pPr marL="0" marR="0" lvl="0" indent="0" algn="l" rtl="0">
              <a:lnSpc>
                <a:spcPct val="100000"/>
              </a:lnSpc>
              <a:spcBef>
                <a:spcPts val="0"/>
              </a:spcBef>
              <a:spcAft>
                <a:spcPts val="0"/>
              </a:spcAft>
              <a:buClr>
                <a:srgbClr val="91969D"/>
              </a:buClr>
              <a:buSzPts val="3600"/>
              <a:buFont typeface="Roboto"/>
              <a:buNone/>
            </a:pPr>
            <a:endParaRPr lang="en-US" baseline="30000" dirty="0">
              <a:solidFill>
                <a:srgbClr val="91969D"/>
              </a:solidFill>
              <a:latin typeface="Roboto"/>
              <a:ea typeface="Roboto"/>
              <a:cs typeface="Roboto"/>
              <a:sym typeface="Roboto"/>
            </a:endParaRPr>
          </a:p>
          <a:p>
            <a:pPr marL="0" marR="0" lvl="0" indent="0" algn="l" rtl="0">
              <a:lnSpc>
                <a:spcPct val="100000"/>
              </a:lnSpc>
              <a:spcBef>
                <a:spcPts val="0"/>
              </a:spcBef>
              <a:spcAft>
                <a:spcPts val="0"/>
              </a:spcAft>
              <a:buClr>
                <a:srgbClr val="91969D"/>
              </a:buClr>
              <a:buSzPts val="3600"/>
              <a:buFont typeface="Roboto"/>
              <a:buNone/>
            </a:pPr>
            <a:endParaRPr lang="en-US" b="0" i="0" u="none" strike="noStrike" cap="none" baseline="30000" dirty="0">
              <a:solidFill>
                <a:srgbClr val="91969D"/>
              </a:solidFill>
              <a:latin typeface="Roboto"/>
              <a:ea typeface="Roboto"/>
              <a:cs typeface="Roboto"/>
              <a:sym typeface="Roboto"/>
            </a:endParaRPr>
          </a:p>
          <a:p>
            <a:pPr marL="0" marR="0" lvl="0" indent="0" algn="l" rtl="0">
              <a:lnSpc>
                <a:spcPct val="100000"/>
              </a:lnSpc>
              <a:spcBef>
                <a:spcPts val="0"/>
              </a:spcBef>
              <a:spcAft>
                <a:spcPts val="0"/>
              </a:spcAft>
              <a:buClr>
                <a:srgbClr val="91969D"/>
              </a:buClr>
              <a:buSzPts val="3600"/>
              <a:buFont typeface="Roboto"/>
              <a:buNone/>
            </a:pPr>
            <a:r>
              <a:rPr lang="en-US" sz="6000" baseline="30000" dirty="0">
                <a:solidFill>
                  <a:srgbClr val="91969D"/>
                </a:solidFill>
                <a:latin typeface="Roboto"/>
                <a:ea typeface="Roboto"/>
                <a:cs typeface="Roboto"/>
                <a:sym typeface="Roboto"/>
              </a:rPr>
              <a:t>Srividya S</a:t>
            </a:r>
            <a:endParaRPr sz="6000" b="0" i="0" u="none" strike="noStrike" cap="none" baseline="30000" dirty="0">
              <a:solidFill>
                <a:srgbClr val="91969D"/>
              </a:solidFill>
              <a:latin typeface="Roboto"/>
              <a:ea typeface="Roboto"/>
              <a:cs typeface="Roboto"/>
              <a:sym typeface="Roboto"/>
            </a:endParaRPr>
          </a:p>
        </p:txBody>
      </p:sp>
      <p:cxnSp>
        <p:nvCxnSpPr>
          <p:cNvPr id="41" name="Google Shape;41;p1"/>
          <p:cNvCxnSpPr/>
          <p:nvPr/>
        </p:nvCxnSpPr>
        <p:spPr>
          <a:xfrm>
            <a:off x="8106269" y="8477998"/>
            <a:ext cx="7221600" cy="0"/>
          </a:xfrm>
          <a:prstGeom prst="straightConnector1">
            <a:avLst/>
          </a:prstGeom>
          <a:noFill/>
          <a:ln w="25400" cap="flat" cmpd="sng">
            <a:solidFill>
              <a:srgbClr val="C1C4C7"/>
            </a:solidFill>
            <a:prstDash val="solid"/>
            <a:miter lim="400000"/>
            <a:headEnd type="none" w="sm" len="sm"/>
            <a:tailEnd type="none" w="sm" len="sm"/>
          </a:ln>
        </p:spPr>
      </p:cxnSp>
      <p:sp>
        <p:nvSpPr>
          <p:cNvPr id="42" name="Google Shape;42;p1"/>
          <p:cNvSpPr txBox="1"/>
          <p:nvPr/>
        </p:nvSpPr>
        <p:spPr>
          <a:xfrm>
            <a:off x="1749412" y="10856184"/>
            <a:ext cx="4826100" cy="1210800"/>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a:solidFill>
                  <a:srgbClr val="91969D"/>
                </a:solidFill>
                <a:latin typeface="Roboto"/>
                <a:ea typeface="Roboto"/>
                <a:cs typeface="Roboto"/>
                <a:sym typeface="Roboto"/>
              </a:rPr>
              <a:t>Guided By:</a:t>
            </a:r>
            <a:endParaRPr/>
          </a:p>
          <a:p>
            <a:pPr marL="0" marR="0" lvl="0" indent="0" algn="l" rtl="0">
              <a:lnSpc>
                <a:spcPct val="100000"/>
              </a:lnSpc>
              <a:spcBef>
                <a:spcPts val="0"/>
              </a:spcBef>
              <a:spcAft>
                <a:spcPts val="0"/>
              </a:spcAft>
              <a:buClr>
                <a:srgbClr val="91969D"/>
              </a:buClr>
              <a:buSzPts val="3600"/>
              <a:buFont typeface="Roboto"/>
              <a:buNone/>
            </a:pPr>
            <a:r>
              <a:rPr lang="en-US" sz="3600" b="0" i="0" u="none" strike="noStrike" cap="none">
                <a:solidFill>
                  <a:srgbClr val="91969D"/>
                </a:solidFill>
                <a:latin typeface="Roboto"/>
                <a:ea typeface="Roboto"/>
                <a:cs typeface="Roboto"/>
                <a:sym typeface="Roboto"/>
              </a:rPr>
              <a:t>Shubham Yadav</a:t>
            </a:r>
            <a:endParaRPr sz="3600" b="0" i="0" u="none" strike="noStrike" cap="none" baseline="30000">
              <a:solidFill>
                <a:srgbClr val="91969D"/>
              </a:solidFill>
              <a:latin typeface="Roboto"/>
              <a:ea typeface="Roboto"/>
              <a:cs typeface="Roboto"/>
              <a:sym typeface="Roboto"/>
            </a:endParaRPr>
          </a:p>
        </p:txBody>
      </p:sp>
      <p:pic>
        <p:nvPicPr>
          <p:cNvPr id="43" name="Google Shape;43;p1"/>
          <p:cNvPicPr preferRelativeResize="0"/>
          <p:nvPr/>
        </p:nvPicPr>
        <p:blipFill rotWithShape="1">
          <a:blip r:embed="rId3">
            <a:alphaModFix/>
          </a:blip>
          <a:srcRect/>
          <a:stretch/>
        </p:blipFill>
        <p:spPr>
          <a:xfrm>
            <a:off x="8268316" y="205076"/>
            <a:ext cx="5952592" cy="5091952"/>
          </a:xfrm>
          <a:prstGeom prst="rect">
            <a:avLst/>
          </a:prstGeom>
          <a:noFill/>
          <a:ln>
            <a:noFill/>
          </a:ln>
        </p:spPr>
      </p:pic>
      <p:sp>
        <p:nvSpPr>
          <p:cNvPr id="44" name="Google Shape;44;p1"/>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10</a:t>
            </a:fld>
            <a:endParaRPr/>
          </a:p>
        </p:txBody>
      </p:sp>
      <p:sp>
        <p:nvSpPr>
          <p:cNvPr id="107" name="Google Shape;107;p9"/>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Highly_Malignant</a:t>
            </a:r>
            <a:endParaRPr sz="9000" b="0" i="0" u="none" strike="noStrike" cap="none">
              <a:solidFill>
                <a:srgbClr val="2F3235"/>
              </a:solidFill>
              <a:latin typeface="Times New Roman"/>
              <a:ea typeface="Times New Roman"/>
              <a:cs typeface="Times New Roman"/>
              <a:sym typeface="Times New Roman"/>
            </a:endParaRPr>
          </a:p>
        </p:txBody>
      </p:sp>
      <p:pic>
        <p:nvPicPr>
          <p:cNvPr id="108" name="Google Shape;108;p9"/>
          <p:cNvPicPr preferRelativeResize="0"/>
          <p:nvPr/>
        </p:nvPicPr>
        <p:blipFill rotWithShape="1">
          <a:blip r:embed="rId3">
            <a:alphaModFix/>
          </a:blip>
          <a:srcRect/>
          <a:stretch/>
        </p:blipFill>
        <p:spPr>
          <a:xfrm>
            <a:off x="2391128" y="2475547"/>
            <a:ext cx="17851177" cy="9250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11</a:t>
            </a:fld>
            <a:endParaRPr/>
          </a:p>
        </p:txBody>
      </p:sp>
      <p:sp>
        <p:nvSpPr>
          <p:cNvPr id="114" name="Google Shape;114;p10"/>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Label Distribution over Comments</a:t>
            </a:r>
            <a:endParaRPr/>
          </a:p>
        </p:txBody>
      </p:sp>
      <p:pic>
        <p:nvPicPr>
          <p:cNvPr id="115" name="Google Shape;115;p10"/>
          <p:cNvPicPr preferRelativeResize="0"/>
          <p:nvPr/>
        </p:nvPicPr>
        <p:blipFill rotWithShape="1">
          <a:blip r:embed="rId3">
            <a:alphaModFix/>
          </a:blip>
          <a:srcRect/>
          <a:stretch/>
        </p:blipFill>
        <p:spPr>
          <a:xfrm>
            <a:off x="4865386" y="3796104"/>
            <a:ext cx="13494331" cy="7929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12</a:t>
            </a:fld>
            <a:endParaRPr/>
          </a:p>
        </p:txBody>
      </p:sp>
      <p:sp>
        <p:nvSpPr>
          <p:cNvPr id="121" name="Google Shape;121;p11"/>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Not Malignant and Malignant comments with original comments</a:t>
            </a:r>
            <a:endParaRPr/>
          </a:p>
        </p:txBody>
      </p:sp>
      <p:pic>
        <p:nvPicPr>
          <p:cNvPr id="122" name="Google Shape;122;p11"/>
          <p:cNvPicPr preferRelativeResize="0"/>
          <p:nvPr/>
        </p:nvPicPr>
        <p:blipFill rotWithShape="1">
          <a:blip r:embed="rId3">
            <a:alphaModFix/>
          </a:blip>
          <a:srcRect/>
          <a:stretch/>
        </p:blipFill>
        <p:spPr>
          <a:xfrm>
            <a:off x="2391128" y="3351454"/>
            <a:ext cx="17313295" cy="8912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13</a:t>
            </a:fld>
            <a:endParaRPr/>
          </a:p>
        </p:txBody>
      </p:sp>
      <p:sp>
        <p:nvSpPr>
          <p:cNvPr id="128" name="Google Shape;128;p12"/>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Not Malignant and Malignant comments with filtered comments</a:t>
            </a:r>
            <a:endParaRPr/>
          </a:p>
        </p:txBody>
      </p:sp>
      <p:pic>
        <p:nvPicPr>
          <p:cNvPr id="129" name="Google Shape;129;p12"/>
          <p:cNvPicPr preferRelativeResize="0"/>
          <p:nvPr/>
        </p:nvPicPr>
        <p:blipFill rotWithShape="1">
          <a:blip r:embed="rId3">
            <a:alphaModFix/>
          </a:blip>
          <a:srcRect/>
          <a:stretch/>
        </p:blipFill>
        <p:spPr>
          <a:xfrm>
            <a:off x="2391128" y="3190090"/>
            <a:ext cx="17725671" cy="88766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14</a:t>
            </a:fld>
            <a:endParaRPr/>
          </a:p>
        </p:txBody>
      </p:sp>
      <p:sp>
        <p:nvSpPr>
          <p:cNvPr id="135" name="Google Shape;135;p14"/>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DATA PREPROCESSING</a:t>
            </a:r>
            <a:endParaRPr/>
          </a:p>
        </p:txBody>
      </p:sp>
      <p:sp>
        <p:nvSpPr>
          <p:cNvPr id="136" name="Google Shape;136;p14"/>
          <p:cNvSpPr txBox="1"/>
          <p:nvPr/>
        </p:nvSpPr>
        <p:spPr>
          <a:xfrm>
            <a:off x="2391129" y="2803867"/>
            <a:ext cx="19426429" cy="5088573"/>
          </a:xfrm>
          <a:prstGeom prst="rect">
            <a:avLst/>
          </a:prstGeom>
          <a:noFill/>
          <a:ln>
            <a:noFill/>
          </a:ln>
        </p:spPr>
        <p:txBody>
          <a:bodyPr spcFirstLastPara="1" wrap="square" lIns="50800" tIns="50800" rIns="50800" bIns="50800" anchor="t" anchorCtr="0">
            <a:spAutoFit/>
          </a:bodyPr>
          <a:lstStyle/>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The Complete data is divided in the ration of 70:30 for train and test respectively.</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There is no null value present in the dataset and almost all the columns type is objective so we don’t need to check for outliers.</a:t>
            </a:r>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Once our data is ready, we’ll do further processing.</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10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I have dropped only one column i.e. ID because it’s not useful for prediction.</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p:nvPr/>
        </p:nvSpPr>
        <p:spPr>
          <a:xfrm>
            <a:off x="2391130" y="471981"/>
            <a:ext cx="16183743"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Roboto"/>
              <a:buNone/>
            </a:pPr>
            <a:r>
              <a:rPr lang="en-US" sz="9000" b="0" i="0" u="none" strike="noStrike" cap="none">
                <a:solidFill>
                  <a:srgbClr val="2F3235"/>
                </a:solidFill>
                <a:latin typeface="Roboto"/>
                <a:ea typeface="Roboto"/>
                <a:cs typeface="Roboto"/>
                <a:sym typeface="Roboto"/>
              </a:rPr>
              <a:t>EVALUTION PROCESS</a:t>
            </a:r>
            <a:endParaRPr sz="9000" b="0" i="0" u="none" strike="noStrike" cap="none">
              <a:solidFill>
                <a:srgbClr val="2F3235"/>
              </a:solidFill>
              <a:latin typeface="Times New Roman"/>
              <a:ea typeface="Times New Roman"/>
              <a:cs typeface="Times New Roman"/>
              <a:sym typeface="Times New Roman"/>
            </a:endParaRPr>
          </a:p>
        </p:txBody>
      </p:sp>
      <p:sp>
        <p:nvSpPr>
          <p:cNvPr id="142" name="Google Shape;142;p15"/>
          <p:cNvSpPr txBox="1"/>
          <p:nvPr/>
        </p:nvSpPr>
        <p:spPr>
          <a:xfrm>
            <a:off x="2391129" y="2803867"/>
            <a:ext cx="19426429" cy="5642570"/>
          </a:xfrm>
          <a:prstGeom prst="rect">
            <a:avLst/>
          </a:prstGeom>
          <a:noFill/>
          <a:ln>
            <a:noFill/>
          </a:ln>
        </p:spPr>
        <p:txBody>
          <a:bodyPr spcFirstLastPara="1" wrap="square" lIns="50800" tIns="50800" rIns="50800" bIns="50800" anchor="t" anchorCtr="0">
            <a:spAutoFit/>
          </a:bodyPr>
          <a:lstStyle/>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Evaluation Matrices:</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Accuracy - it determines how often a model predicts default and non default correctly.</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Precision-it calculates whenever our models predicts it is default how often it is correct.</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Recall- Recall regulate the actual default that the model is actually predict.</a:t>
            </a:r>
            <a:endParaRPr/>
          </a:p>
          <a:p>
            <a:pPr marL="0" marR="0" lvl="0" indent="0" algn="just" rtl="0">
              <a:lnSpc>
                <a:spcPct val="10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Precision Recall Curve - PRC will display the tradeoff between Precision and Recall threshold.</a:t>
            </a:r>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571500" marR="0" lvl="0" indent="-342900" algn="just" rtl="0">
              <a:lnSpc>
                <a:spcPct val="10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143" name="Google Shape;143;p15"/>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15</a:t>
            </a:fld>
            <a:endParaRPr/>
          </a:p>
        </p:txBody>
      </p:sp>
      <p:pic>
        <p:nvPicPr>
          <p:cNvPr id="144" name="Google Shape;144;p15"/>
          <p:cNvPicPr preferRelativeResize="0"/>
          <p:nvPr/>
        </p:nvPicPr>
        <p:blipFill rotWithShape="1">
          <a:blip r:embed="rId3">
            <a:alphaModFix/>
          </a:blip>
          <a:srcRect/>
          <a:stretch/>
        </p:blipFill>
        <p:spPr>
          <a:xfrm>
            <a:off x="6506135" y="6733148"/>
            <a:ext cx="8416500" cy="140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Logistic Regression</a:t>
            </a:r>
            <a:endParaRPr/>
          </a:p>
        </p:txBody>
      </p:sp>
      <p:sp>
        <p:nvSpPr>
          <p:cNvPr id="150" name="Google Shape;150;p16"/>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16</a:t>
            </a:fld>
            <a:endParaRPr/>
          </a:p>
        </p:txBody>
      </p:sp>
      <p:pic>
        <p:nvPicPr>
          <p:cNvPr id="151" name="Google Shape;151;p16"/>
          <p:cNvPicPr preferRelativeResize="0"/>
          <p:nvPr/>
        </p:nvPicPr>
        <p:blipFill rotWithShape="1">
          <a:blip r:embed="rId3">
            <a:alphaModFix/>
          </a:blip>
          <a:srcRect/>
          <a:stretch/>
        </p:blipFill>
        <p:spPr>
          <a:xfrm>
            <a:off x="4043922" y="4165226"/>
            <a:ext cx="13419325" cy="68502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3101787" y="471981"/>
            <a:ext cx="15831672"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K-neighbors Classifier</a:t>
            </a:r>
            <a:endParaRPr/>
          </a:p>
        </p:txBody>
      </p:sp>
      <p:sp>
        <p:nvSpPr>
          <p:cNvPr id="157" name="Google Shape;157;p17"/>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17</a:t>
            </a:fld>
            <a:endParaRPr/>
          </a:p>
        </p:txBody>
      </p:sp>
      <p:pic>
        <p:nvPicPr>
          <p:cNvPr id="158" name="Google Shape;158;p17"/>
          <p:cNvPicPr preferRelativeResize="0"/>
          <p:nvPr/>
        </p:nvPicPr>
        <p:blipFill rotWithShape="1">
          <a:blip r:embed="rId3">
            <a:alphaModFix/>
          </a:blip>
          <a:srcRect/>
          <a:stretch/>
        </p:blipFill>
        <p:spPr>
          <a:xfrm>
            <a:off x="3492872" y="4074178"/>
            <a:ext cx="14490327" cy="63333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Bernoulli NB</a:t>
            </a:r>
            <a:endParaRPr/>
          </a:p>
        </p:txBody>
      </p:sp>
      <p:sp>
        <p:nvSpPr>
          <p:cNvPr id="164" name="Google Shape;164;p18"/>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18</a:t>
            </a:fld>
            <a:endParaRPr/>
          </a:p>
        </p:txBody>
      </p:sp>
      <p:pic>
        <p:nvPicPr>
          <p:cNvPr id="165" name="Google Shape;165;p18"/>
          <p:cNvPicPr preferRelativeResize="0"/>
          <p:nvPr/>
        </p:nvPicPr>
        <p:blipFill rotWithShape="1">
          <a:blip r:embed="rId3">
            <a:alphaModFix/>
          </a:blip>
          <a:srcRect/>
          <a:stretch/>
        </p:blipFill>
        <p:spPr>
          <a:xfrm>
            <a:off x="3495955" y="3637990"/>
            <a:ext cx="14759847" cy="61873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Decision Tree Classifier</a:t>
            </a:r>
            <a:endParaRPr/>
          </a:p>
        </p:txBody>
      </p:sp>
      <p:sp>
        <p:nvSpPr>
          <p:cNvPr id="171" name="Google Shape;171;p19"/>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19</a:t>
            </a:fld>
            <a:endParaRPr/>
          </a:p>
        </p:txBody>
      </p:sp>
      <p:pic>
        <p:nvPicPr>
          <p:cNvPr id="172" name="Google Shape;172;p19"/>
          <p:cNvPicPr preferRelativeResize="0"/>
          <p:nvPr/>
        </p:nvPicPr>
        <p:blipFill rotWithShape="1">
          <a:blip r:embed="rId3">
            <a:alphaModFix/>
          </a:blip>
          <a:srcRect/>
          <a:stretch/>
        </p:blipFill>
        <p:spPr>
          <a:xfrm>
            <a:off x="3680852" y="3646393"/>
            <a:ext cx="13226583" cy="6454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2641600" y="929181"/>
            <a:ext cx="20780730" cy="2286001"/>
          </a:xfrm>
          <a:prstGeom prst="rect">
            <a:avLst/>
          </a:prstGeom>
          <a:noFill/>
          <a:ln>
            <a:noFill/>
          </a:ln>
        </p:spPr>
        <p:txBody>
          <a:bodyPr spcFirstLastPara="1" wrap="square" lIns="50800" tIns="50800" rIns="50800" bIns="50800" anchor="ctr" anchorCtr="0">
            <a:normAutofit/>
          </a:bodyPr>
          <a:lstStyle/>
          <a:p>
            <a:pPr marL="0" lvl="0" indent="0" algn="l" rtl="0">
              <a:lnSpc>
                <a:spcPct val="90000"/>
              </a:lnSpc>
              <a:spcBef>
                <a:spcPts val="0"/>
              </a:spcBef>
              <a:spcAft>
                <a:spcPts val="0"/>
              </a:spcAft>
              <a:buClr>
                <a:srgbClr val="2F3235"/>
              </a:buClr>
              <a:buSzPts val="9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50" name="Google Shape;50;p2"/>
          <p:cNvSpPr txBox="1"/>
          <p:nvPr/>
        </p:nvSpPr>
        <p:spPr>
          <a:xfrm>
            <a:off x="2391129" y="4331014"/>
            <a:ext cx="19426429" cy="6750566"/>
          </a:xfrm>
          <a:prstGeom prst="rect">
            <a:avLst/>
          </a:prstGeom>
          <a:noFill/>
          <a:ln>
            <a:noFill/>
          </a:ln>
        </p:spPr>
        <p:txBody>
          <a:bodyPr spcFirstLastPara="1" wrap="square" lIns="50800" tIns="50800" rIns="50800" bIns="50800" anchor="t" anchorCtr="0">
            <a:spAutoFit/>
          </a:bodyPr>
          <a:lstStyle/>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	Online hate, described as abusive language, aggression, cyberbullying, hatefulness and many others has been identified as a major threat on online social media platforms. Social media platforms are the most prominent grounds for such toxic behavior. </a:t>
            </a:r>
            <a:endParaRPr/>
          </a:p>
          <a:p>
            <a:pPr marL="0" marR="0" lvl="0" indent="0" algn="just" rtl="0">
              <a:lnSpc>
                <a:spcPct val="100000"/>
              </a:lnSpc>
              <a:spcBef>
                <a:spcPts val="0"/>
              </a:spcBef>
              <a:spcAft>
                <a:spcPts val="0"/>
              </a:spcAft>
              <a:buClr>
                <a:srgbClr val="91969D"/>
              </a:buClr>
              <a:buSzPts val="3600"/>
              <a:buFont typeface="Roboto"/>
              <a:buNone/>
            </a:pPr>
            <a:endParaRPr sz="3600" b="0" i="0" u="none" strike="noStrike" cap="none">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1"/>
              </a:buClr>
              <a:buSzPts val="3600"/>
              <a:buFont typeface="Times New Roman"/>
              <a:buNone/>
            </a:pPr>
            <a:r>
              <a:rPr lang="en-US" sz="3600" b="0" i="0" u="none" strike="noStrike" cap="none">
                <a:solidFill>
                  <a:schemeClr val="lt1"/>
                </a:solidFill>
                <a:latin typeface="Times New Roman"/>
                <a:ea typeface="Times New Roman"/>
                <a:cs typeface="Times New Roman"/>
                <a:sym typeface="Times New Roman"/>
              </a:rPr>
              <a:t>•	Our goal is to build a prototype of online hate and abuse comment classifier which can used to classify hate and offensive comments so that it can be controlled and restricted from spreading hatred and cyberbullying.</a:t>
            </a:r>
            <a:endParaRPr sz="2400" b="0" i="0" u="none" strike="noStrike" cap="none">
              <a:solidFill>
                <a:schemeClr val="lt1"/>
              </a:solidFill>
              <a:latin typeface="Times New Roman"/>
              <a:ea typeface="Times New Roman"/>
              <a:cs typeface="Times New Roman"/>
              <a:sym typeface="Times New Roman"/>
            </a:endParaRPr>
          </a:p>
        </p:txBody>
      </p:sp>
      <p:sp>
        <p:nvSpPr>
          <p:cNvPr id="51" name="Google Shape;51;p2"/>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20</a:t>
            </a:fld>
            <a:endParaRPr/>
          </a:p>
        </p:txBody>
      </p:sp>
      <p:sp>
        <p:nvSpPr>
          <p:cNvPr id="178" name="Google Shape;178;p20"/>
          <p:cNvSpPr txBox="1"/>
          <p:nvPr/>
        </p:nvSpPr>
        <p:spPr>
          <a:xfrm>
            <a:off x="3101787" y="471981"/>
            <a:ext cx="12274571"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Random Forest Classifier</a:t>
            </a:r>
            <a:endParaRPr/>
          </a:p>
        </p:txBody>
      </p:sp>
      <p:pic>
        <p:nvPicPr>
          <p:cNvPr id="179" name="Google Shape;179;p20"/>
          <p:cNvPicPr preferRelativeResize="0"/>
          <p:nvPr/>
        </p:nvPicPr>
        <p:blipFill rotWithShape="1">
          <a:blip r:embed="rId3">
            <a:alphaModFix/>
          </a:blip>
          <a:srcRect/>
          <a:stretch/>
        </p:blipFill>
        <p:spPr>
          <a:xfrm>
            <a:off x="3393140" y="3716991"/>
            <a:ext cx="13063383" cy="62517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21</a:t>
            </a:fld>
            <a:endParaRPr/>
          </a:p>
        </p:txBody>
      </p:sp>
      <p:sp>
        <p:nvSpPr>
          <p:cNvPr id="185" name="Google Shape;185;p21"/>
          <p:cNvSpPr txBox="1"/>
          <p:nvPr/>
        </p:nvSpPr>
        <p:spPr>
          <a:xfrm>
            <a:off x="1936377" y="471981"/>
            <a:ext cx="19094823" cy="15733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K neighbors Classifier (n_neighbors=3)</a:t>
            </a:r>
            <a:endParaRPr/>
          </a:p>
        </p:txBody>
      </p:sp>
      <p:pic>
        <p:nvPicPr>
          <p:cNvPr id="186" name="Google Shape;186;p21"/>
          <p:cNvPicPr preferRelativeResize="0"/>
          <p:nvPr/>
        </p:nvPicPr>
        <p:blipFill rotWithShape="1">
          <a:blip r:embed="rId3">
            <a:alphaModFix/>
          </a:blip>
          <a:srcRect/>
          <a:stretch/>
        </p:blipFill>
        <p:spPr>
          <a:xfrm>
            <a:off x="2379569" y="3327306"/>
            <a:ext cx="14097560" cy="66975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p:nvPr/>
        </p:nvSpPr>
        <p:spPr>
          <a:xfrm>
            <a:off x="2061519" y="1157777"/>
            <a:ext cx="19223682" cy="153461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RESULT</a:t>
            </a:r>
            <a:endParaRPr/>
          </a:p>
        </p:txBody>
      </p:sp>
      <p:sp>
        <p:nvSpPr>
          <p:cNvPr id="192" name="Google Shape;192;p22"/>
          <p:cNvSpPr txBox="1"/>
          <p:nvPr/>
        </p:nvSpPr>
        <p:spPr>
          <a:xfrm>
            <a:off x="2061518" y="3019694"/>
            <a:ext cx="20548599" cy="889411"/>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From the details on the above solutions it is clearly understandable that  we are getting best result with the help of Random Forest Classifier, so we save this model with the help of joblib Library.</a:t>
            </a:r>
            <a:endParaRPr/>
          </a:p>
        </p:txBody>
      </p:sp>
      <p:sp>
        <p:nvSpPr>
          <p:cNvPr id="193" name="Google Shape;193;p22"/>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22</a:t>
            </a:fld>
            <a:endParaRPr/>
          </a:p>
        </p:txBody>
      </p:sp>
      <p:pic>
        <p:nvPicPr>
          <p:cNvPr id="194" name="Google Shape;194;p22"/>
          <p:cNvPicPr preferRelativeResize="0"/>
          <p:nvPr/>
        </p:nvPicPr>
        <p:blipFill rotWithShape="1">
          <a:blip r:embed="rId3">
            <a:alphaModFix/>
          </a:blip>
          <a:srcRect/>
          <a:stretch/>
        </p:blipFill>
        <p:spPr>
          <a:xfrm>
            <a:off x="4217053" y="5551133"/>
            <a:ext cx="13031041" cy="33844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p:nvPr/>
        </p:nvSpPr>
        <p:spPr>
          <a:xfrm>
            <a:off x="1380200" y="3214473"/>
            <a:ext cx="21192929" cy="4379597"/>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As we know data is increasing in every second in our day today life. So more the data better the model.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Here we saw that harmful or toxic comments in the social media space have many negative impacts to society.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The ability to readily and accurately identify comments as toxic could provide many benefits while mitigating the harm.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we have seen the capability of readily available algorithms to be employed in such a way to address this challenge.  </a:t>
            </a:r>
            <a:endParaRPr/>
          </a:p>
          <a:p>
            <a:pPr marL="0" marR="0" lvl="0" indent="0" algn="just" rtl="0">
              <a:lnSpc>
                <a:spcPct val="7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In our specific study, it was demonstrated that an Random Forest Classifier solution provides substantial improvement in classification versus any other algorithm.</a:t>
            </a:r>
            <a:endParaRPr/>
          </a:p>
        </p:txBody>
      </p:sp>
      <p:sp>
        <p:nvSpPr>
          <p:cNvPr id="200" name="Google Shape;200;p23"/>
          <p:cNvSpPr txBox="1"/>
          <p:nvPr/>
        </p:nvSpPr>
        <p:spPr>
          <a:xfrm>
            <a:off x="2721365" y="1157777"/>
            <a:ext cx="18563835" cy="153461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CONCLUSION</a:t>
            </a:r>
            <a:endParaRPr/>
          </a:p>
        </p:txBody>
      </p:sp>
      <p:sp>
        <p:nvSpPr>
          <p:cNvPr id="201" name="Google Shape;201;p2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p:nvPr/>
        </p:nvSpPr>
        <p:spPr>
          <a:xfrm>
            <a:off x="6858000" y="5695895"/>
            <a:ext cx="10134600" cy="18620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1500"/>
              <a:buFont typeface="Times New Roman"/>
              <a:buNone/>
            </a:pPr>
            <a:r>
              <a:rPr lang="en-US" sz="11500" b="1" i="0" u="none" strike="noStrike" cap="none">
                <a:solidFill>
                  <a:srgbClr val="FFFFFF"/>
                </a:solidFill>
                <a:latin typeface="Times New Roman"/>
                <a:ea typeface="Times New Roman"/>
                <a:cs typeface="Times New Roman"/>
                <a:sym typeface="Times New Roman"/>
              </a:rPr>
              <a:t>THANK YOU</a:t>
            </a:r>
            <a:endParaRPr/>
          </a:p>
        </p:txBody>
      </p:sp>
      <p:sp>
        <p:nvSpPr>
          <p:cNvPr id="207" name="Google Shape;207;p24"/>
          <p:cNvSpPr txBox="1">
            <a:spLocks noGrp="1"/>
          </p:cNvSpPr>
          <p:nvPr>
            <p:ph type="sldNum" idx="12"/>
          </p:nvPr>
        </p:nvSpPr>
        <p:spPr>
          <a:xfrm>
            <a:off x="22147795" y="11965186"/>
            <a:ext cx="924645" cy="471924"/>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EXPERIMENTAL SET UP</a:t>
            </a:r>
            <a:endParaRPr/>
          </a:p>
        </p:txBody>
      </p:sp>
      <p:sp>
        <p:nvSpPr>
          <p:cNvPr id="57" name="Google Shape;57;p13"/>
          <p:cNvSpPr txBox="1"/>
          <p:nvPr/>
        </p:nvSpPr>
        <p:spPr>
          <a:xfrm>
            <a:off x="2391129" y="3340413"/>
            <a:ext cx="19426429" cy="5288243"/>
          </a:xfrm>
          <a:prstGeom prst="rect">
            <a:avLst/>
          </a:prstGeom>
          <a:noFill/>
          <a:ln>
            <a:noFill/>
          </a:ln>
        </p:spPr>
        <p:txBody>
          <a:bodyPr spcFirstLastPara="1" wrap="square" lIns="50800" tIns="50800" rIns="50800" bIns="50800" anchor="t" anchorCtr="0">
            <a:spAutoFit/>
          </a:bodyPr>
          <a:lstStyle/>
          <a:p>
            <a:pPr marL="0" marR="0" lvl="0" indent="0" algn="just" rtl="0">
              <a:lnSpc>
                <a:spcPct val="70000"/>
              </a:lnSpc>
              <a:spcBef>
                <a:spcPts val="0"/>
              </a:spcBef>
              <a:spcAft>
                <a:spcPts val="0"/>
              </a:spcAft>
              <a:buClr>
                <a:srgbClr val="141617"/>
              </a:buClr>
              <a:buSzPts val="4800"/>
              <a:buFont typeface="Times New Roman"/>
              <a:buNone/>
            </a:pPr>
            <a:r>
              <a:rPr lang="en-US" sz="4800" b="0" i="0" u="none" strike="noStrike" cap="none">
                <a:solidFill>
                  <a:srgbClr val="141617"/>
                </a:solidFill>
                <a:latin typeface="Times New Roman"/>
                <a:ea typeface="Times New Roman"/>
                <a:cs typeface="Times New Roman"/>
                <a:sym typeface="Times New Roman"/>
              </a:rPr>
              <a:t>Hardware requirements:-</a:t>
            </a:r>
            <a:endParaRPr/>
          </a:p>
          <a:p>
            <a:pPr marL="0" marR="0" lvl="0" indent="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1. Processor — core i5 and above</a:t>
            </a:r>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2. RAM — 8 GB or above</a:t>
            </a:r>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3. SSD— 250 GB or above</a:t>
            </a:r>
            <a:endParaRPr/>
          </a:p>
          <a:p>
            <a:pPr marL="0" marR="0" lvl="2" indent="45720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0" indent="0" algn="just" rtl="0">
              <a:lnSpc>
                <a:spcPct val="70000"/>
              </a:lnSpc>
              <a:spcBef>
                <a:spcPts val="0"/>
              </a:spcBef>
              <a:spcAft>
                <a:spcPts val="0"/>
              </a:spcAft>
              <a:buClr>
                <a:srgbClr val="141617"/>
              </a:buClr>
              <a:buSzPts val="4800"/>
              <a:buFont typeface="Times New Roman"/>
              <a:buNone/>
            </a:pPr>
            <a:r>
              <a:rPr lang="en-US" sz="4800" b="0" i="0" u="none" strike="noStrike" cap="none">
                <a:solidFill>
                  <a:srgbClr val="141617"/>
                </a:solidFill>
                <a:latin typeface="Times New Roman"/>
                <a:ea typeface="Times New Roman"/>
                <a:cs typeface="Times New Roman"/>
                <a:sym typeface="Times New Roman"/>
              </a:rPr>
              <a:t>Software requirements:-</a:t>
            </a:r>
            <a:endParaRPr/>
          </a:p>
          <a:p>
            <a:pPr marL="0" marR="0" lvl="0" indent="0" algn="just" rtl="0">
              <a:lnSpc>
                <a:spcPct val="70000"/>
              </a:lnSpc>
              <a:spcBef>
                <a:spcPts val="0"/>
              </a:spcBef>
              <a:spcAft>
                <a:spcPts val="0"/>
              </a:spcAft>
              <a:buClr>
                <a:srgbClr val="91969D"/>
              </a:buClr>
              <a:buSzPts val="4800"/>
              <a:buFont typeface="Roboto"/>
              <a:buNone/>
            </a:pPr>
            <a:endParaRPr sz="4800" b="0" i="0" u="none" strike="noStrike" cap="none">
              <a:solidFill>
                <a:srgbClr val="91969D"/>
              </a:solidFill>
              <a:latin typeface="Times New Roman"/>
              <a:ea typeface="Times New Roman"/>
              <a:cs typeface="Times New Roman"/>
              <a:sym typeface="Times New Roman"/>
            </a:endParaRPr>
          </a:p>
          <a:p>
            <a:pPr marL="0" marR="0" lvl="2" indent="457200" algn="just" rtl="0">
              <a:lnSpc>
                <a:spcPct val="70000"/>
              </a:lnSpc>
              <a:spcBef>
                <a:spcPts val="0"/>
              </a:spcBef>
              <a:spcAft>
                <a:spcPts val="0"/>
              </a:spcAft>
              <a:buClr>
                <a:srgbClr val="91969D"/>
              </a:buClr>
              <a:buSzPts val="4800"/>
              <a:buFont typeface="Times New Roman"/>
              <a:buNone/>
            </a:pPr>
            <a:r>
              <a:rPr lang="en-US" sz="4800" b="0" i="0" u="none" strike="noStrike" cap="none">
                <a:solidFill>
                  <a:srgbClr val="91969D"/>
                </a:solidFill>
                <a:latin typeface="Times New Roman"/>
                <a:ea typeface="Times New Roman"/>
                <a:cs typeface="Times New Roman"/>
                <a:sym typeface="Times New Roman"/>
              </a:rPr>
              <a:t>1. ANACONDA</a:t>
            </a:r>
            <a:endParaRPr/>
          </a:p>
        </p:txBody>
      </p:sp>
      <p:sp>
        <p:nvSpPr>
          <p:cNvPr id="58" name="Google Shape;58;p1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p:nvPr/>
        </p:nvSpPr>
        <p:spPr>
          <a:xfrm>
            <a:off x="2391129" y="1157781"/>
            <a:ext cx="14180248" cy="209341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DATA PREPRATION</a:t>
            </a:r>
            <a:endParaRPr/>
          </a:p>
        </p:txBody>
      </p:sp>
      <p:sp>
        <p:nvSpPr>
          <p:cNvPr id="64" name="Google Shape;64;p3"/>
          <p:cNvSpPr txBox="1"/>
          <p:nvPr/>
        </p:nvSpPr>
        <p:spPr>
          <a:xfrm>
            <a:off x="2391129" y="3222409"/>
            <a:ext cx="19426429" cy="4977773"/>
          </a:xfrm>
          <a:prstGeom prst="rect">
            <a:avLst/>
          </a:prstGeom>
          <a:noFill/>
          <a:ln>
            <a:noFill/>
          </a:ln>
        </p:spPr>
        <p:txBody>
          <a:bodyPr spcFirstLastPara="1" wrap="square" lIns="50800" tIns="50800" rIns="50800" bIns="50800" anchor="t" anchorCtr="0">
            <a:spAutoFit/>
          </a:bodyPr>
          <a:lstStyle/>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With the help of Pandas Library We will upload our data to Jupyter Notebook.</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Once our data is uploaded with the help of predefined method (i.e. read_csv) we can read data for further processing.   </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Times New Roman"/>
              <a:buNone/>
            </a:pPr>
            <a:r>
              <a:rPr lang="en-US" sz="3600" b="0" i="0" u="none" strike="noStrike" cap="none">
                <a:solidFill>
                  <a:srgbClr val="91969D"/>
                </a:solidFill>
                <a:latin typeface="Times New Roman"/>
                <a:ea typeface="Times New Roman"/>
                <a:cs typeface="Times New Roman"/>
                <a:sym typeface="Times New Roman"/>
              </a:rPr>
              <a:t>We have two type of variables in the data:-</a:t>
            </a:r>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a:p>
            <a:pPr marL="571500" marR="0" lvl="0" indent="-571500" algn="just" rtl="0">
              <a:lnSpc>
                <a:spcPct val="8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Dependent Variable</a:t>
            </a:r>
            <a:endParaRPr/>
          </a:p>
          <a:p>
            <a:pPr marL="571500" marR="0" lvl="0" indent="-571500" algn="just" rtl="0">
              <a:lnSpc>
                <a:spcPct val="80000"/>
              </a:lnSpc>
              <a:spcBef>
                <a:spcPts val="0"/>
              </a:spcBef>
              <a:spcAft>
                <a:spcPts val="0"/>
              </a:spcAft>
              <a:buClr>
                <a:srgbClr val="91969D"/>
              </a:buClr>
              <a:buSzPts val="3600"/>
              <a:buFont typeface="Arial"/>
              <a:buChar char="•"/>
            </a:pPr>
            <a:r>
              <a:rPr lang="en-US" sz="3600" b="0" i="0" u="none" strike="noStrike" cap="none">
                <a:solidFill>
                  <a:srgbClr val="91969D"/>
                </a:solidFill>
                <a:latin typeface="Times New Roman"/>
                <a:ea typeface="Times New Roman"/>
                <a:cs typeface="Times New Roman"/>
                <a:sym typeface="Times New Roman"/>
              </a:rPr>
              <a:t>Independent Variable</a:t>
            </a:r>
            <a:endParaRPr/>
          </a:p>
          <a:p>
            <a:pPr marL="571500" marR="0" lvl="0" indent="-342900" algn="just" rtl="0">
              <a:lnSpc>
                <a:spcPct val="80000"/>
              </a:lnSpc>
              <a:spcBef>
                <a:spcPts val="0"/>
              </a:spcBef>
              <a:spcAft>
                <a:spcPts val="0"/>
              </a:spcAft>
              <a:buClr>
                <a:srgbClr val="91969D"/>
              </a:buClr>
              <a:buSzPts val="3600"/>
              <a:buFont typeface="Arial"/>
              <a:buNone/>
            </a:pPr>
            <a:endParaRPr sz="3600" b="0" i="0" u="none" strike="noStrike" cap="none">
              <a:solidFill>
                <a:srgbClr val="91969D"/>
              </a:solidFill>
              <a:latin typeface="Times New Roman"/>
              <a:ea typeface="Times New Roman"/>
              <a:cs typeface="Times New Roman"/>
              <a:sym typeface="Times New Roman"/>
            </a:endParaRPr>
          </a:p>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65" name="Google Shape;65;p3"/>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4</a:t>
            </a:fld>
            <a:endParaRPr/>
          </a:p>
        </p:txBody>
      </p:sp>
      <p:pic>
        <p:nvPicPr>
          <p:cNvPr id="66" name="Google Shape;66;p3"/>
          <p:cNvPicPr preferRelativeResize="0"/>
          <p:nvPr/>
        </p:nvPicPr>
        <p:blipFill rotWithShape="1">
          <a:blip r:embed="rId3">
            <a:alphaModFix/>
          </a:blip>
          <a:srcRect/>
          <a:stretch/>
        </p:blipFill>
        <p:spPr>
          <a:xfrm>
            <a:off x="2546536" y="8200182"/>
            <a:ext cx="16351062" cy="33693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p:nvPr/>
        </p:nvSpPr>
        <p:spPr>
          <a:xfrm>
            <a:off x="1828800" y="8197406"/>
            <a:ext cx="18751629" cy="545790"/>
          </a:xfrm>
          <a:prstGeom prst="rect">
            <a:avLst/>
          </a:prstGeom>
          <a:noFill/>
          <a:ln>
            <a:noFill/>
          </a:ln>
        </p:spPr>
        <p:txBody>
          <a:bodyPr spcFirstLastPara="1" wrap="square" lIns="50800" tIns="50800" rIns="50800" bIns="50800" anchor="t" anchorCtr="0">
            <a:spAutoFit/>
          </a:bodyPr>
          <a:lstStyle/>
          <a:p>
            <a:pPr marL="0" marR="0" lvl="0" indent="0" algn="just" rtl="0">
              <a:lnSpc>
                <a:spcPct val="80000"/>
              </a:lnSpc>
              <a:spcBef>
                <a:spcPts val="0"/>
              </a:spcBef>
              <a:spcAft>
                <a:spcPts val="0"/>
              </a:spcAft>
              <a:buClr>
                <a:srgbClr val="91969D"/>
              </a:buClr>
              <a:buSzPts val="3600"/>
              <a:buFont typeface="Roboto"/>
              <a:buNone/>
            </a:pPr>
            <a:endParaRPr sz="3600" b="0" i="0" u="none" strike="noStrike" cap="none">
              <a:solidFill>
                <a:srgbClr val="91969D"/>
              </a:solidFill>
              <a:latin typeface="Times New Roman"/>
              <a:ea typeface="Times New Roman"/>
              <a:cs typeface="Times New Roman"/>
              <a:sym typeface="Times New Roman"/>
            </a:endParaRPr>
          </a:p>
        </p:txBody>
      </p:sp>
      <p:sp>
        <p:nvSpPr>
          <p:cNvPr id="72" name="Google Shape;72;p4"/>
          <p:cNvSpPr txBox="1">
            <a:spLocks noGrp="1"/>
          </p:cNvSpPr>
          <p:nvPr>
            <p:ph type="sldNum" idx="12"/>
          </p:nvPr>
        </p:nvSpPr>
        <p:spPr>
          <a:xfrm>
            <a:off x="22147795" y="119651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3F4347"/>
              </a:buClr>
              <a:buSzPts val="2400"/>
              <a:buFont typeface="Roboto"/>
              <a:buNone/>
            </a:pPr>
            <a:fld id="{00000000-1234-1234-1234-123412341234}" type="slidenum">
              <a:rPr lang="en-US"/>
              <a:t>5</a:t>
            </a:fld>
            <a:endParaRPr/>
          </a:p>
        </p:txBody>
      </p:sp>
      <p:sp>
        <p:nvSpPr>
          <p:cNvPr id="73" name="Google Shape;73;p4"/>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Malignant</a:t>
            </a:r>
            <a:endParaRPr/>
          </a:p>
        </p:txBody>
      </p:sp>
      <p:pic>
        <p:nvPicPr>
          <p:cNvPr id="74" name="Google Shape;74;p4"/>
          <p:cNvPicPr preferRelativeResize="0"/>
          <p:nvPr/>
        </p:nvPicPr>
        <p:blipFill rotWithShape="1">
          <a:blip r:embed="rId3">
            <a:alphaModFix/>
          </a:blip>
          <a:srcRect/>
          <a:stretch/>
        </p:blipFill>
        <p:spPr>
          <a:xfrm>
            <a:off x="2391128" y="2979131"/>
            <a:ext cx="18586283" cy="87108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Rude</a:t>
            </a:r>
            <a:endParaRPr/>
          </a:p>
        </p:txBody>
      </p:sp>
      <p:pic>
        <p:nvPicPr>
          <p:cNvPr id="80" name="Google Shape;80;p5"/>
          <p:cNvPicPr preferRelativeResize="0"/>
          <p:nvPr/>
        </p:nvPicPr>
        <p:blipFill rotWithShape="1">
          <a:blip r:embed="rId3">
            <a:alphaModFix/>
          </a:blip>
          <a:srcRect/>
          <a:stretch/>
        </p:blipFill>
        <p:spPr>
          <a:xfrm>
            <a:off x="2391129" y="2757982"/>
            <a:ext cx="19034519" cy="9053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7</a:t>
            </a:fld>
            <a:endParaRPr/>
          </a:p>
        </p:txBody>
      </p:sp>
      <p:sp>
        <p:nvSpPr>
          <p:cNvPr id="86" name="Google Shape;86;p6"/>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Treat</a:t>
            </a:r>
            <a:endParaRPr/>
          </a:p>
        </p:txBody>
      </p:sp>
      <p:pic>
        <p:nvPicPr>
          <p:cNvPr id="87" name="Google Shape;87;p6"/>
          <p:cNvPicPr preferRelativeResize="0"/>
          <p:nvPr/>
        </p:nvPicPr>
        <p:blipFill rotWithShape="1">
          <a:blip r:embed="rId3">
            <a:alphaModFix/>
          </a:blip>
          <a:srcRect/>
          <a:stretch/>
        </p:blipFill>
        <p:spPr>
          <a:xfrm>
            <a:off x="2391128" y="3029931"/>
            <a:ext cx="18747648" cy="90368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8</a:t>
            </a:fld>
            <a:endParaRPr/>
          </a:p>
        </p:txBody>
      </p:sp>
      <p:sp>
        <p:nvSpPr>
          <p:cNvPr id="93" name="Google Shape;93;p7"/>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Abuse</a:t>
            </a:r>
            <a:endParaRPr/>
          </a:p>
        </p:txBody>
      </p:sp>
      <p:pic>
        <p:nvPicPr>
          <p:cNvPr id="94" name="Google Shape;94;p7"/>
          <p:cNvPicPr preferRelativeResize="0"/>
          <p:nvPr/>
        </p:nvPicPr>
        <p:blipFill rotWithShape="1">
          <a:blip r:embed="rId3">
            <a:alphaModFix/>
          </a:blip>
          <a:srcRect/>
          <a:stretch/>
        </p:blipFill>
        <p:spPr>
          <a:xfrm>
            <a:off x="2391129" y="2945040"/>
            <a:ext cx="18909012" cy="8934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sldNum" idx="12"/>
          </p:nvPr>
        </p:nvSpPr>
        <p:spPr>
          <a:xfrm>
            <a:off x="21982695" y="12066786"/>
            <a:ext cx="924645" cy="508001"/>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FFFFFF"/>
              </a:buClr>
              <a:buSzPts val="2400"/>
              <a:buFont typeface="Roboto"/>
              <a:buNone/>
            </a:pPr>
            <a:fld id="{00000000-1234-1234-1234-123412341234}" type="slidenum">
              <a:rPr lang="en-US"/>
              <a:t>9</a:t>
            </a:fld>
            <a:endParaRPr/>
          </a:p>
        </p:txBody>
      </p:sp>
      <p:sp>
        <p:nvSpPr>
          <p:cNvPr id="100" name="Google Shape;100;p8"/>
          <p:cNvSpPr txBox="1"/>
          <p:nvPr/>
        </p:nvSpPr>
        <p:spPr>
          <a:xfrm>
            <a:off x="2391129" y="471981"/>
            <a:ext cx="21005801" cy="22860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F3235"/>
              </a:buClr>
              <a:buSzPts val="9000"/>
              <a:buFont typeface="Times New Roman"/>
              <a:buNone/>
            </a:pPr>
            <a:r>
              <a:rPr lang="en-US" sz="9000" b="0" i="0" u="none" strike="noStrike" cap="none">
                <a:solidFill>
                  <a:srgbClr val="2F3235"/>
                </a:solidFill>
                <a:latin typeface="Times New Roman"/>
                <a:ea typeface="Times New Roman"/>
                <a:cs typeface="Times New Roman"/>
                <a:sym typeface="Times New Roman"/>
              </a:rPr>
              <a:t>Loathe</a:t>
            </a:r>
            <a:endParaRPr/>
          </a:p>
        </p:txBody>
      </p:sp>
      <p:pic>
        <p:nvPicPr>
          <p:cNvPr id="101" name="Google Shape;101;p8"/>
          <p:cNvPicPr preferRelativeResize="0"/>
          <p:nvPr/>
        </p:nvPicPr>
        <p:blipFill rotWithShape="1">
          <a:blip r:embed="rId3">
            <a:alphaModFix/>
          </a:blip>
          <a:srcRect/>
          <a:stretch/>
        </p:blipFill>
        <p:spPr>
          <a:xfrm>
            <a:off x="2391129" y="2757982"/>
            <a:ext cx="19213812" cy="9111289"/>
          </a:xfrm>
          <a:prstGeom prst="rect">
            <a:avLst/>
          </a:prstGeom>
          <a:noFill/>
          <a:ln>
            <a:noFill/>
          </a:ln>
        </p:spPr>
      </p:pic>
    </p:spTree>
  </p:cSld>
  <p:clrMapOvr>
    <a:masterClrMapping/>
  </p:clrMapOvr>
</p:sld>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Custom</PresentationFormat>
  <Paragraphs>102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Times New Roman</vt:lpstr>
      <vt:lpstr>Arial</vt:lpstr>
      <vt:lpstr>Roboto</vt:lpstr>
      <vt:lpstr>Open Sans</vt:lpstr>
      <vt:lpstr>Helvetica Neue</vt:lpstr>
      <vt:lpstr>Helvetica Neue Light</vt:lpstr>
      <vt:lpstr>White</vt:lpstr>
      <vt:lpstr>Malignant Comments Classifier</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Srividya</dc:creator>
  <cp:lastModifiedBy>Venugopal K</cp:lastModifiedBy>
  <cp:revision>1</cp:revision>
  <dcterms:modified xsi:type="dcterms:W3CDTF">2021-12-27T19:31:31Z</dcterms:modified>
</cp:coreProperties>
</file>