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2" r:id="rId8"/>
    <p:sldId id="293" r:id="rId9"/>
    <p:sldId id="294" r:id="rId10"/>
    <p:sldId id="295" r:id="rId11"/>
    <p:sldId id="296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66"/>
    <a:srgbClr val="660066"/>
    <a:srgbClr val="522252"/>
    <a:srgbClr val="47305A"/>
    <a:srgbClr val="63437D"/>
    <a:srgbClr val="6600FF"/>
    <a:srgbClr val="FFFFFF"/>
    <a:srgbClr val="FFFF99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F363-B165-40F1-990B-C36BDF061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DB0A7-2981-44B4-98D0-BC3C15BD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1FA3-5F08-4901-BF34-26882665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8181-EE78-4FCF-90D7-75C36058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9741-18D9-4E66-8EC8-12FD306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A6D41-C0FA-4509-A051-E43154370F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8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504E-D923-4EF6-9217-73988BA3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7DB1-2812-41F6-AD4F-665B336C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F879-FEAE-4FD8-B4FF-D9E2041B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141-8D45-4ECC-983E-4AC022B7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2F36-B71D-4A7B-BFC6-2D1EE22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CB5CE-4203-4FEA-A26F-93593F5B06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9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34D51-26AB-4CDC-AF68-0FE72EB34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F647A-19DB-46CA-A3B7-DC5C2B7C4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667C-7DAD-475C-8A5F-A769FEF1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3465-0C16-4780-8EC1-7CEEB089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A6D5-51AA-4DC4-84DD-5C96DEE2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7077E-4705-40AF-8349-4FDD4CD5631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2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3F6F-2FB2-4A69-881F-25705F01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663F-0740-455B-BF21-1A354F77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05CC-C402-4B09-89D6-A3EF3A7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A24D-B449-41E5-B80B-1E3AA411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1C49-B876-42A9-AF4D-665B2F23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F7DB8-488C-463B-A199-8CC7F2484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2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CB2-73C5-4DB3-997A-A5AB215B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64E5-0310-4F34-B57D-DAD01438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4C35-196B-4BC7-82C3-2D749E0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920A-B96B-4D11-A2EA-1C69C0C6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FE76-FFC5-4301-BE36-0E11D7B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D5AE2-D367-445F-8DB0-01F83FCBA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DD3B-52BC-47A2-8E69-83CA7581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75F2-C343-4C96-A615-A9B7BD44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4F87-49CA-4D37-B7E2-E58DD783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BB73B-0926-40BB-BD87-8B67B7AA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8D7E-FF37-472D-BAF8-05CC44E5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009E-B412-4BD7-8C88-B0D4165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384E0-C90F-486B-B46C-ABD58116A7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67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0CC9-4515-4D15-92C5-38AA2BD4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4A28-FB2F-47D7-B59F-E0A4B912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75071-BBFB-44DC-9BCF-EFFCD1BE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7A86-8D19-4D9F-B917-2115832E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AC388-908B-48CC-B328-37F277DA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FF8F8-C824-4832-B55C-80829DF1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FC462-1C2F-4275-9940-D8AF4867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43857-F0DB-4D59-9CF2-96A317F6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F476A-3F8D-4E9D-BFBF-E7E94F68D0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1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9D9F-BE9E-4184-86D4-909B8935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47FFB-A2C0-44FE-816D-0A9083C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F7A02-629C-4D44-926A-1C23E7B0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4E1EF-E15A-44B9-B518-1116713F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F23AF-1815-47BA-A61F-B71CDC6A3E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AFF51-DDC9-427E-A96D-2247E28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D571B-F51C-43A0-BB01-8B648478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848D-2360-4E6A-A011-ECB6CA1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83947-D382-4E07-9D77-095D32E96D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93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7646-D5C7-4412-BD7F-9EA14F2B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5844-0D31-4838-BF83-D9EE8C48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41C3-E3D4-456A-860D-4D012DD8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FE09C-E656-446A-937E-52EEA145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9720-9F3F-4422-AB82-8D13A5CB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51433-28BA-4145-9457-2694AF37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1ADF8-E81D-4823-8969-9FAABDBDE8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4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14F0-14A8-4819-9F46-B2A92807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7D3C2-C038-4744-9A71-7D5993B33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7C00E-768D-40F2-B3E1-42F687E6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8172-129B-4E43-A298-FD83A38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B668-4324-4134-A02C-47A60F95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A649D-1A24-424A-B4C5-F5BD727E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1958C-8CC0-444D-9A7E-E034D0CBC6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84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01D73-72D1-4E7F-BBDC-BA3C0265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CDD76-9247-4C5A-9CE7-D0BE2479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E3F6F-6B05-4D5E-8BAC-D66C0E92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AC03-BE66-481B-8E23-2492FB699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6A67-6082-4562-9717-403D560F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505F-DFD2-49D2-8BA5-95D2131953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9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2214563"/>
          </a:xfrm>
          <a:noFill/>
        </p:spPr>
        <p:txBody>
          <a:bodyPr/>
          <a:lstStyle/>
          <a:p>
            <a:pPr algn="r" eaLnBrk="1" hangingPunct="1"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INFO 5100 FINAL PROJECT</a:t>
            </a:r>
            <a:br>
              <a:rPr lang="en-US" alt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r>
              <a:rPr lang="en-US" altLang="en-US" sz="3600" b="1" dirty="0">
                <a:solidFill>
                  <a:schemeClr val="bg1"/>
                </a:solidFill>
                <a:latin typeface="Constantia" panose="02030602050306030303" pitchFamily="18" charset="0"/>
              </a:rPr>
              <a:t>HEALTHFIRST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9E48786-8FCE-46B6-B377-2331ED5559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8363" y="5376365"/>
            <a:ext cx="3195637" cy="1005136"/>
          </a:xfrm>
        </p:spPr>
        <p:txBody>
          <a:bodyPr>
            <a:normAutofit lnSpcReduction="10000"/>
          </a:bodyPr>
          <a:lstStyle/>
          <a:p>
            <a:pPr algn="r" eaLnBrk="1" hangingPunct="1">
              <a:lnSpc>
                <a:spcPct val="80000"/>
              </a:lnSpc>
              <a:defRPr/>
            </a:pPr>
            <a:r>
              <a:rPr lang="en-US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Srividya B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en-US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Maneendar S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en-US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Krishna Vikas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43C2C-E6CD-4CB4-A598-DEF5E82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66590"/>
            <a:ext cx="4996543" cy="23149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554-4242-47FA-BF6E-C8D50CD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4F5D-9006-447C-8DC2-A6C8339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User places an order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64E3B-60C0-4C0F-80F6-30240CF11154}"/>
              </a:ext>
            </a:extLst>
          </p:cNvPr>
          <p:cNvCxnSpPr/>
          <p:nvPr/>
        </p:nvCxnSpPr>
        <p:spPr bwMode="auto">
          <a:xfrm>
            <a:off x="533400" y="12954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01C59A-741F-4058-9BB0-64A763F8B70A}"/>
              </a:ext>
            </a:extLst>
          </p:cNvPr>
          <p:cNvSpPr txBox="1">
            <a:spLocks/>
          </p:cNvSpPr>
          <p:nvPr/>
        </p:nvSpPr>
        <p:spPr>
          <a:xfrm>
            <a:off x="4648202" y="1681163"/>
            <a:ext cx="3868340" cy="8239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Pharmacist shipping order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2DB1CF-3485-46BC-AFC6-1EB3A7DD0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2620961"/>
            <a:ext cx="3868737" cy="356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208459-0852-4E77-82BF-C755AF5D7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620961"/>
            <a:ext cx="3887788" cy="3627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203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554-4242-47FA-BF6E-C8D50CD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4F5D-9006-447C-8DC2-A6C8339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Pharmacy sales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64E3B-60C0-4C0F-80F6-30240CF11154}"/>
              </a:ext>
            </a:extLst>
          </p:cNvPr>
          <p:cNvCxnSpPr/>
          <p:nvPr/>
        </p:nvCxnSpPr>
        <p:spPr bwMode="auto">
          <a:xfrm>
            <a:off x="533400" y="12954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01C59A-741F-4058-9BB0-64A763F8B70A}"/>
              </a:ext>
            </a:extLst>
          </p:cNvPr>
          <p:cNvSpPr txBox="1">
            <a:spLocks/>
          </p:cNvSpPr>
          <p:nvPr/>
        </p:nvSpPr>
        <p:spPr>
          <a:xfrm>
            <a:off x="4648202" y="1681163"/>
            <a:ext cx="3868340" cy="8239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User receives an email after visit is closed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D205C-5FAE-43F9-97D6-C4177C9F4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2620960"/>
            <a:ext cx="3868737" cy="3627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60FC55-C446-48A6-95EC-1A1081FA2D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620959"/>
            <a:ext cx="3887788" cy="3551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067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043C2C-E6CD-4CB4-A598-DEF5E82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439886"/>
            <a:ext cx="4996543" cy="231491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C2ABFE-5BE5-48EF-A0A6-B9EBEFAEF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71" y="1676400"/>
            <a:ext cx="6858000" cy="137636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Constantia" panose="020306020503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55346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22853" y="457200"/>
            <a:ext cx="9144000" cy="11430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Problem Statement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3A1EB-AB77-4B69-8373-EBA363F8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3" y="1458149"/>
            <a:ext cx="8868747" cy="4256851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Patients have a hard time finding the best medical care available in the industry to make an informed decision before undergoing a treatment.</a:t>
            </a:r>
          </a:p>
          <a:p>
            <a:pPr algn="just"/>
            <a:endParaRPr 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Significant gap in the availability of healthcare facilities and utilization.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D7414-DCA3-4ACB-8CE1-05221BF1A4B4}"/>
              </a:ext>
            </a:extLst>
          </p:cNvPr>
          <p:cNvCxnSpPr/>
          <p:nvPr/>
        </p:nvCxnSpPr>
        <p:spPr bwMode="auto">
          <a:xfrm>
            <a:off x="533400" y="11430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020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22853" y="457200"/>
            <a:ext cx="9144000" cy="11430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Approach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3A1EB-AB77-4B69-8373-EBA363F8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3" y="1458149"/>
            <a:ext cx="8868747" cy="4942650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Providing a centralized repository of best healthcare facilities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HealthFirst connects users &amp; families with everything they need - Assessing health issues, finding the right doctor, booking diagnostic tests, obtaining medicines, storing health records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One portal for multiple stakeholders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D7414-DCA3-4ACB-8CE1-05221BF1A4B4}"/>
              </a:ext>
            </a:extLst>
          </p:cNvPr>
          <p:cNvCxnSpPr/>
          <p:nvPr/>
        </p:nvCxnSpPr>
        <p:spPr bwMode="auto">
          <a:xfrm>
            <a:off x="533400" y="11430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836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22853" y="457200"/>
            <a:ext cx="9144000" cy="11430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Object Model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D7414-DCA3-4ACB-8CE1-05221BF1A4B4}"/>
              </a:ext>
            </a:extLst>
          </p:cNvPr>
          <p:cNvCxnSpPr/>
          <p:nvPr/>
        </p:nvCxnSpPr>
        <p:spPr bwMode="auto">
          <a:xfrm>
            <a:off x="533400" y="11430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03DE0877-14AE-4024-8264-4F26BC8A0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D65CB-5F57-4931-AAFF-34F62143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9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76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22853" y="457200"/>
            <a:ext cx="9144000" cy="11430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Use cases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3A1EB-AB77-4B69-8373-EBA363F8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3" y="1458149"/>
            <a:ext cx="8868747" cy="4942650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Patient medical history – Vital details, Lab test results, Previous medical visits and Prescriptions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User should be able to book an appointment with a doctor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Doctor can prescribe, request for a lab test, medicines or refer the patient to a specialist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User can purchase medicines based on the prescription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D7414-DCA3-4ACB-8CE1-05221BF1A4B4}"/>
              </a:ext>
            </a:extLst>
          </p:cNvPr>
          <p:cNvCxnSpPr/>
          <p:nvPr/>
        </p:nvCxnSpPr>
        <p:spPr bwMode="auto">
          <a:xfrm>
            <a:off x="533400" y="11430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224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420C7E-E644-4E40-81E4-34921B780D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22853" y="457200"/>
            <a:ext cx="9144000" cy="11430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Functionalities</a:t>
            </a:r>
            <a:br>
              <a:rPr lang="en-US" alt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</a:br>
            <a:endParaRPr lang="en-US" altLang="en-US" sz="3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3A1EB-AB77-4B69-8373-EBA363F81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3" y="1458149"/>
            <a:ext cx="8868747" cy="4942650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Book appointments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Doctor can accept/reject appointments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Doctor can refer to a specialist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View appointment summary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Purchase medicines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Patient can view order history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Isolation of pharmacist work queue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tantia" panose="02030602050306030303" pitchFamily="18" charset="0"/>
              </a:rPr>
              <a:t>Pharmacy sales revenue and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D7414-DCA3-4ACB-8CE1-05221BF1A4B4}"/>
              </a:ext>
            </a:extLst>
          </p:cNvPr>
          <p:cNvCxnSpPr/>
          <p:nvPr/>
        </p:nvCxnSpPr>
        <p:spPr bwMode="auto">
          <a:xfrm>
            <a:off x="533400" y="11430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410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554-4242-47FA-BF6E-C8D50CD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4F5D-9006-447C-8DC2-A6C8339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Request an appointment for doctor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6C0C0F-2E62-49EA-ABE6-5F31EBF562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94" r="2032" b="1928"/>
          <a:stretch/>
        </p:blipFill>
        <p:spPr>
          <a:xfrm>
            <a:off x="671804" y="2620963"/>
            <a:ext cx="3747796" cy="3568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64E3B-60C0-4C0F-80F6-30240CF11154}"/>
              </a:ext>
            </a:extLst>
          </p:cNvPr>
          <p:cNvCxnSpPr/>
          <p:nvPr/>
        </p:nvCxnSpPr>
        <p:spPr bwMode="auto">
          <a:xfrm>
            <a:off x="533400" y="12954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01C59A-741F-4058-9BB0-64A763F8B70A}"/>
              </a:ext>
            </a:extLst>
          </p:cNvPr>
          <p:cNvSpPr txBox="1">
            <a:spLocks/>
          </p:cNvSpPr>
          <p:nvPr/>
        </p:nvSpPr>
        <p:spPr>
          <a:xfrm>
            <a:off x="4648202" y="1681163"/>
            <a:ext cx="3868340" cy="8239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Doctor work area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5E2F0E1-7B43-4BAE-B8EE-3C18F3ED75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620963"/>
            <a:ext cx="3887788" cy="3568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36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554-4242-47FA-BF6E-C8D50CD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4F5D-9006-447C-8DC2-A6C8339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Doctor work area appointments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64E3B-60C0-4C0F-80F6-30240CF11154}"/>
              </a:ext>
            </a:extLst>
          </p:cNvPr>
          <p:cNvCxnSpPr/>
          <p:nvPr/>
        </p:nvCxnSpPr>
        <p:spPr bwMode="auto">
          <a:xfrm>
            <a:off x="533400" y="12954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01C59A-741F-4058-9BB0-64A763F8B70A}"/>
              </a:ext>
            </a:extLst>
          </p:cNvPr>
          <p:cNvSpPr txBox="1">
            <a:spLocks/>
          </p:cNvSpPr>
          <p:nvPr/>
        </p:nvSpPr>
        <p:spPr>
          <a:xfrm>
            <a:off x="4648202" y="1681163"/>
            <a:ext cx="3868340" cy="8239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Request lab 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1915CC-8F01-437F-91ED-4E40D42BB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2620962"/>
            <a:ext cx="3868737" cy="3568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D0EF7C-EFC0-4D97-9CDD-2092ED7670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620962"/>
            <a:ext cx="3887788" cy="3568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42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554-4242-47FA-BF6E-C8D50CD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>
                <a:solidFill>
                  <a:schemeClr val="bg1"/>
                </a:solidFill>
                <a:latin typeface="Constantia" panose="02030602050306030303" pitchFamily="18" charset="0"/>
              </a:rPr>
              <a:t>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64F5D-9006-447C-8DC2-A6C8339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Doctor saving the prescription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264E3B-60C0-4C0F-80F6-30240CF11154}"/>
              </a:ext>
            </a:extLst>
          </p:cNvPr>
          <p:cNvCxnSpPr/>
          <p:nvPr/>
        </p:nvCxnSpPr>
        <p:spPr bwMode="auto">
          <a:xfrm>
            <a:off x="533400" y="1295400"/>
            <a:ext cx="8458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01C59A-741F-4058-9BB0-64A763F8B70A}"/>
              </a:ext>
            </a:extLst>
          </p:cNvPr>
          <p:cNvSpPr txBox="1">
            <a:spLocks/>
          </p:cNvSpPr>
          <p:nvPr/>
        </p:nvSpPr>
        <p:spPr>
          <a:xfrm>
            <a:off x="4648202" y="1681163"/>
            <a:ext cx="3868340" cy="82391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bg1"/>
                </a:solidFill>
                <a:latin typeface="Constantia" panose="02030602050306030303" pitchFamily="18" charset="0"/>
              </a:rPr>
              <a:t>User checking appointment 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49B151-DB60-4072-9B1F-F72166254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2620962"/>
            <a:ext cx="3868737" cy="3568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64D93D-F335-45E1-AF5B-D895A1CBCF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29150" y="2620961"/>
            <a:ext cx="3887788" cy="3568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649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231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Office Theme</vt:lpstr>
      <vt:lpstr>INFO 5100 FINAL PROJECT HEALTHFIRST </vt:lpstr>
      <vt:lpstr>Problem Statement </vt:lpstr>
      <vt:lpstr>Approach </vt:lpstr>
      <vt:lpstr>Object Model </vt:lpstr>
      <vt:lpstr>Use cases </vt:lpstr>
      <vt:lpstr>Functionalities </vt:lpstr>
      <vt:lpstr>Screenshots</vt:lpstr>
      <vt:lpstr>Screenshots</vt:lpstr>
      <vt:lpstr>Screenshots</vt:lpstr>
      <vt:lpstr>Screenshots</vt:lpstr>
      <vt:lpstr>Screenshots</vt:lpstr>
      <vt:lpstr>THANK YOU</vt:lpstr>
    </vt:vector>
  </TitlesOfParts>
  <Manager>W. Harrison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subject>Capstone</dc:subject>
  <dc:creator>Your Name</dc:creator>
  <cp:lastModifiedBy>krishna vikas</cp:lastModifiedBy>
  <cp:revision>152</cp:revision>
  <dcterms:created xsi:type="dcterms:W3CDTF">2004-07-31T17:55:05Z</dcterms:created>
  <dcterms:modified xsi:type="dcterms:W3CDTF">2018-12-10T04:22:10Z</dcterms:modified>
  <cp:category>Portland State University Capstone</cp:category>
</cp:coreProperties>
</file>