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Inter Light"/>
      <p:regular r:id="rId17"/>
      <p:bold r:id="rId18"/>
      <p:italic r:id="rId19"/>
      <p:boldItalic r:id="rId20"/>
    </p:embeddedFont>
    <p:embeddedFont>
      <p:font typeface="Inter SemiBold"/>
      <p:regular r:id="rId21"/>
      <p:bold r:id="rId22"/>
      <p:italic r:id="rId23"/>
      <p:boldItalic r:id="rId24"/>
    </p:embeddedFont>
    <p:embeddedFont>
      <p:font typeface="Inter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  <p:embeddedFont>
      <p:font typeface="Inter Medium"/>
      <p:regular r:id="rId33"/>
      <p:bold r:id="rId34"/>
      <p:italic r:id="rId35"/>
      <p:boldItalic r:id="rId36"/>
    </p:embeddedFont>
    <p:embeddedFont>
      <p:font typeface="Inter Black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174881-FDB2-446C-B87C-B47C2D629ECF}">
  <a:tblStyle styleId="{CF174881-FDB2-446C-B87C-B47C2D629E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boldItalic.fntdata"/><Relationship Id="rId22" Type="http://schemas.openxmlformats.org/officeDocument/2006/relationships/font" Target="fonts/InterSemiBold-bold.fntdata"/><Relationship Id="rId21" Type="http://schemas.openxmlformats.org/officeDocument/2006/relationships/font" Target="fonts/InterSemiBold-regular.fntdata"/><Relationship Id="rId24" Type="http://schemas.openxmlformats.org/officeDocument/2006/relationships/font" Target="fonts/InterSemiBold-boldItalic.fntdata"/><Relationship Id="rId23" Type="http://schemas.openxmlformats.org/officeDocument/2006/relationships/font" Target="fonts/Inter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33" Type="http://schemas.openxmlformats.org/officeDocument/2006/relationships/font" Target="fonts/InterMedium-regular.fntdata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35" Type="http://schemas.openxmlformats.org/officeDocument/2006/relationships/font" Target="fonts/InterMedium-italic.fntdata"/><Relationship Id="rId12" Type="http://schemas.openxmlformats.org/officeDocument/2006/relationships/slide" Target="slides/slide6.xml"/><Relationship Id="rId34" Type="http://schemas.openxmlformats.org/officeDocument/2006/relationships/font" Target="fonts/InterMedium-bold.fntdata"/><Relationship Id="rId15" Type="http://schemas.openxmlformats.org/officeDocument/2006/relationships/slide" Target="slides/slide9.xml"/><Relationship Id="rId37" Type="http://schemas.openxmlformats.org/officeDocument/2006/relationships/font" Target="fonts/InterBlack-bold.fntdata"/><Relationship Id="rId14" Type="http://schemas.openxmlformats.org/officeDocument/2006/relationships/slide" Target="slides/slide8.xml"/><Relationship Id="rId36" Type="http://schemas.openxmlformats.org/officeDocument/2006/relationships/font" Target="fonts/InterMedium-boldItalic.fntdata"/><Relationship Id="rId17" Type="http://schemas.openxmlformats.org/officeDocument/2006/relationships/font" Target="fonts/InterLight-regular.fntdata"/><Relationship Id="rId16" Type="http://schemas.openxmlformats.org/officeDocument/2006/relationships/slide" Target="slides/slide10.xml"/><Relationship Id="rId38" Type="http://schemas.openxmlformats.org/officeDocument/2006/relationships/font" Target="fonts/InterBlack-boldItalic.fntdata"/><Relationship Id="rId19" Type="http://schemas.openxmlformats.org/officeDocument/2006/relationships/font" Target="fonts/InterLight-italic.fntdata"/><Relationship Id="rId18" Type="http://schemas.openxmlformats.org/officeDocument/2006/relationships/font" Target="fonts/Inter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5fa7e4c27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5fa7e4c27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5fa7e4c27_0_3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65fa7e4c27_0_3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65fa7e4c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65fa7e4c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65fa7e4c27_0_3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65fa7e4c27_0_3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65fa7e4c27_0_3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65fa7e4c27_0_3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65fa7e4c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65fa7e4c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65fa7e4c27_0_3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65fa7e4c27_0_3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65fa7e4c27_0_3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65fa7e4c27_0_3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65fa7e4c27_0_3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65fa7e4c27_0_3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65fa7e4c27_0_3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65fa7e4c27_0_3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BLANK_1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75" y="-2125"/>
            <a:ext cx="6913800" cy="42030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" name="Google Shape;11;p2"/>
          <p:cNvSpPr/>
          <p:nvPr/>
        </p:nvSpPr>
        <p:spPr>
          <a:xfrm rot="10800000">
            <a:off x="175" y="4198775"/>
            <a:ext cx="6913800" cy="9405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6914000" y="4198775"/>
            <a:ext cx="2232300" cy="9405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>
            <a:off x="6914000" y="-2225"/>
            <a:ext cx="2232300" cy="42024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72350" y="746550"/>
            <a:ext cx="6493800" cy="3382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72350" y="4377150"/>
            <a:ext cx="1812900" cy="1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7046325" y="4377150"/>
            <a:ext cx="1812900" cy="1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3" type="subTitle"/>
          </p:nvPr>
        </p:nvSpPr>
        <p:spPr>
          <a:xfrm>
            <a:off x="3078275" y="4377150"/>
            <a:ext cx="2874000" cy="10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4" type="subTitle"/>
          </p:nvPr>
        </p:nvSpPr>
        <p:spPr>
          <a:xfrm>
            <a:off x="7046325" y="244300"/>
            <a:ext cx="1812900" cy="11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Inter Light"/>
              <a:buNone/>
              <a:defRPr sz="26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Light"/>
              <a:buNone/>
              <a:defRPr sz="2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Light"/>
              <a:buNone/>
              <a:defRPr sz="2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Light"/>
              <a:buNone/>
              <a:defRPr sz="2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Light"/>
              <a:buNone/>
              <a:defRPr sz="2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Light"/>
              <a:buNone/>
              <a:defRPr sz="2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Light"/>
              <a:buNone/>
              <a:defRPr sz="2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Light"/>
              <a:buNone/>
              <a:defRPr sz="2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Light"/>
              <a:buNone/>
              <a:defRPr sz="2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7 - Long title">
  <p:cSld name="CUSTOM_4_1_1_1_1_1_1">
    <p:bg>
      <p:bgPr>
        <a:solidFill>
          <a:schemeClr val="dk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6900" y="0"/>
            <a:ext cx="91371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5600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1"/>
          <p:cNvSpPr txBox="1"/>
          <p:nvPr/>
        </p:nvSpPr>
        <p:spPr>
          <a:xfrm>
            <a:off x="2844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284400" y="531600"/>
            <a:ext cx="4255500" cy="297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2" type="subTitle"/>
          </p:nvPr>
        </p:nvSpPr>
        <p:spPr>
          <a:xfrm>
            <a:off x="3026399" y="4388244"/>
            <a:ext cx="1205400" cy="3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3168497" y="3693228"/>
            <a:ext cx="17655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3" type="title"/>
          </p:nvPr>
        </p:nvSpPr>
        <p:spPr>
          <a:xfrm>
            <a:off x="276528" y="832767"/>
            <a:ext cx="6417900" cy="1738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/>
            </a:lvl9pPr>
          </a:lstStyle>
          <a:p/>
        </p:txBody>
      </p:sp>
      <p:sp>
        <p:nvSpPr>
          <p:cNvPr id="115" name="Google Shape;115;p11"/>
          <p:cNvSpPr txBox="1"/>
          <p:nvPr>
            <p:ph hasCustomPrompt="1" idx="4" type="title"/>
          </p:nvPr>
        </p:nvSpPr>
        <p:spPr>
          <a:xfrm>
            <a:off x="4822300" y="3693225"/>
            <a:ext cx="18804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1"/>
          <p:cNvSpPr txBox="1"/>
          <p:nvPr>
            <p:ph idx="5" type="subTitle"/>
          </p:nvPr>
        </p:nvSpPr>
        <p:spPr>
          <a:xfrm>
            <a:off x="4880113" y="4388244"/>
            <a:ext cx="1205400" cy="3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1"/>
          <p:cNvSpPr txBox="1"/>
          <p:nvPr>
            <p:ph idx="6" type="subTitle"/>
          </p:nvPr>
        </p:nvSpPr>
        <p:spPr>
          <a:xfrm>
            <a:off x="176425" y="3754475"/>
            <a:ext cx="1994700" cy="9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7" type="subTitle"/>
          </p:nvPr>
        </p:nvSpPr>
        <p:spPr>
          <a:xfrm>
            <a:off x="6641100" y="3863375"/>
            <a:ext cx="25029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8" type="subTitle"/>
          </p:nvPr>
        </p:nvSpPr>
        <p:spPr>
          <a:xfrm>
            <a:off x="7728975" y="3863375"/>
            <a:ext cx="14151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9" type="subTitle"/>
          </p:nvPr>
        </p:nvSpPr>
        <p:spPr>
          <a:xfrm>
            <a:off x="7067246" y="4307825"/>
            <a:ext cx="20769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1" name="Google Shape;121;p11"/>
          <p:cNvSpPr txBox="1"/>
          <p:nvPr>
            <p:ph idx="13" type="subTitle"/>
          </p:nvPr>
        </p:nvSpPr>
        <p:spPr>
          <a:xfrm>
            <a:off x="4933999" y="747975"/>
            <a:ext cx="39864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1"/>
          <p:cNvSpPr txBox="1"/>
          <p:nvPr>
            <p:ph idx="14" type="subTitle"/>
          </p:nvPr>
        </p:nvSpPr>
        <p:spPr>
          <a:xfrm>
            <a:off x="5157668" y="1229975"/>
            <a:ext cx="39864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1"/>
          <p:cNvSpPr txBox="1"/>
          <p:nvPr>
            <p:ph idx="15" type="subTitle"/>
          </p:nvPr>
        </p:nvSpPr>
        <p:spPr>
          <a:xfrm>
            <a:off x="4934004" y="1229970"/>
            <a:ext cx="39864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16" type="subTitle"/>
          </p:nvPr>
        </p:nvSpPr>
        <p:spPr>
          <a:xfrm>
            <a:off x="5157668" y="1527600"/>
            <a:ext cx="39864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1"/>
          <p:cNvSpPr txBox="1"/>
          <p:nvPr>
            <p:ph idx="17" type="subTitle"/>
          </p:nvPr>
        </p:nvSpPr>
        <p:spPr>
          <a:xfrm>
            <a:off x="4933999" y="1527600"/>
            <a:ext cx="39864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18" type="subTitle"/>
          </p:nvPr>
        </p:nvSpPr>
        <p:spPr>
          <a:xfrm>
            <a:off x="5157668" y="1831200"/>
            <a:ext cx="39864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9" type="subTitle"/>
          </p:nvPr>
        </p:nvSpPr>
        <p:spPr>
          <a:xfrm>
            <a:off x="4933999" y="1831200"/>
            <a:ext cx="39864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20" type="title"/>
          </p:nvPr>
        </p:nvSpPr>
        <p:spPr>
          <a:xfrm>
            <a:off x="276528" y="1138207"/>
            <a:ext cx="6417900" cy="1738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Light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1">
  <p:cSld name="CUSTOM_6_1">
    <p:bg>
      <p:bgPr>
        <a:gradFill>
          <a:gsLst>
            <a:gs pos="0">
              <a:schemeClr val="accent1"/>
            </a:gs>
            <a:gs pos="56000">
              <a:schemeClr val="l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0" y="2074125"/>
            <a:ext cx="9144000" cy="306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12"/>
          <p:cNvSpPr txBox="1"/>
          <p:nvPr>
            <p:ph type="title"/>
          </p:nvPr>
        </p:nvSpPr>
        <p:spPr>
          <a:xfrm>
            <a:off x="288150" y="2601375"/>
            <a:ext cx="6417900" cy="24171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Light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" name="Google Shape;133;p12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Findings">
  <p:cSld name="CUSTOM_7_1_1_1"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-6550" y="-1100"/>
            <a:ext cx="371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13"/>
          <p:cNvSpPr txBox="1"/>
          <p:nvPr>
            <p:ph type="title"/>
          </p:nvPr>
        </p:nvSpPr>
        <p:spPr>
          <a:xfrm>
            <a:off x="277450" y="923825"/>
            <a:ext cx="2987700" cy="5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/>
            </a:lvl9pPr>
          </a:lstStyle>
          <a:p/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277450" y="615150"/>
            <a:ext cx="2987700" cy="1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2" type="subTitle"/>
          </p:nvPr>
        </p:nvSpPr>
        <p:spPr>
          <a:xfrm>
            <a:off x="4013550" y="561373"/>
            <a:ext cx="2987700" cy="24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3"/>
          <p:cNvSpPr txBox="1"/>
          <p:nvPr>
            <p:ph idx="3" type="subTitle"/>
          </p:nvPr>
        </p:nvSpPr>
        <p:spPr>
          <a:xfrm>
            <a:off x="4341300" y="1082075"/>
            <a:ext cx="4849500" cy="10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hasCustomPrompt="1" idx="4" type="title"/>
          </p:nvPr>
        </p:nvSpPr>
        <p:spPr>
          <a:xfrm>
            <a:off x="6797450" y="2617100"/>
            <a:ext cx="17655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/>
          <p:nvPr>
            <p:ph hasCustomPrompt="1" idx="5" type="title"/>
          </p:nvPr>
        </p:nvSpPr>
        <p:spPr>
          <a:xfrm>
            <a:off x="4189575" y="2617100"/>
            <a:ext cx="17655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/>
          <p:nvPr>
            <p:ph idx="6" type="subTitle"/>
          </p:nvPr>
        </p:nvSpPr>
        <p:spPr>
          <a:xfrm>
            <a:off x="3999850" y="4176775"/>
            <a:ext cx="2138100" cy="68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6" name="Google Shape;146;p13"/>
          <p:cNvSpPr txBox="1"/>
          <p:nvPr>
            <p:ph idx="7" type="subTitle"/>
          </p:nvPr>
        </p:nvSpPr>
        <p:spPr>
          <a:xfrm>
            <a:off x="4189575" y="3348875"/>
            <a:ext cx="1765500" cy="1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7" name="Google Shape;147;p13"/>
          <p:cNvSpPr txBox="1"/>
          <p:nvPr>
            <p:ph idx="8" type="subTitle"/>
          </p:nvPr>
        </p:nvSpPr>
        <p:spPr>
          <a:xfrm>
            <a:off x="6797450" y="3348875"/>
            <a:ext cx="1765500" cy="1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13"/>
          <p:cNvSpPr txBox="1"/>
          <p:nvPr>
            <p:ph idx="9" type="subTitle"/>
          </p:nvPr>
        </p:nvSpPr>
        <p:spPr>
          <a:xfrm>
            <a:off x="4053900" y="1082075"/>
            <a:ext cx="486000" cy="10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49" name="Google Shape;149;p13"/>
          <p:cNvSpPr txBox="1"/>
          <p:nvPr>
            <p:ph idx="13" type="subTitle"/>
          </p:nvPr>
        </p:nvSpPr>
        <p:spPr>
          <a:xfrm>
            <a:off x="4341300" y="1460445"/>
            <a:ext cx="4849500" cy="10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14" type="subTitle"/>
          </p:nvPr>
        </p:nvSpPr>
        <p:spPr>
          <a:xfrm>
            <a:off x="4053900" y="1460445"/>
            <a:ext cx="486000" cy="10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51" name="Google Shape;151;p13"/>
          <p:cNvSpPr txBox="1"/>
          <p:nvPr>
            <p:ph idx="15" type="subTitle"/>
          </p:nvPr>
        </p:nvSpPr>
        <p:spPr>
          <a:xfrm>
            <a:off x="4341300" y="1840801"/>
            <a:ext cx="4849500" cy="10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6" type="subTitle"/>
          </p:nvPr>
        </p:nvSpPr>
        <p:spPr>
          <a:xfrm>
            <a:off x="4053900" y="1840801"/>
            <a:ext cx="486000" cy="100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53" name="Google Shape;153;p13"/>
          <p:cNvSpPr txBox="1"/>
          <p:nvPr>
            <p:ph idx="17" type="subTitle"/>
          </p:nvPr>
        </p:nvSpPr>
        <p:spPr>
          <a:xfrm>
            <a:off x="6539262" y="3947400"/>
            <a:ext cx="12576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54" name="Google Shape;154;p13"/>
          <p:cNvSpPr txBox="1"/>
          <p:nvPr>
            <p:ph idx="18" type="subTitle"/>
          </p:nvPr>
        </p:nvSpPr>
        <p:spPr>
          <a:xfrm>
            <a:off x="7801698" y="3947400"/>
            <a:ext cx="12576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55" name="Google Shape;155;p13"/>
          <p:cNvSpPr txBox="1"/>
          <p:nvPr>
            <p:ph idx="19" type="subTitle"/>
          </p:nvPr>
        </p:nvSpPr>
        <p:spPr>
          <a:xfrm>
            <a:off x="6533000" y="4482875"/>
            <a:ext cx="25200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eader">
  <p:cSld name="CUSTOM_2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4"/>
          <p:cNvSpPr txBox="1"/>
          <p:nvPr>
            <p:ph idx="1" type="subTitle"/>
          </p:nvPr>
        </p:nvSpPr>
        <p:spPr>
          <a:xfrm>
            <a:off x="194920" y="2643283"/>
            <a:ext cx="49836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60" name="Google Shape;160;p14"/>
          <p:cNvSpPr txBox="1"/>
          <p:nvPr>
            <p:ph idx="2" type="subTitle"/>
          </p:nvPr>
        </p:nvSpPr>
        <p:spPr>
          <a:xfrm>
            <a:off x="474545" y="3125283"/>
            <a:ext cx="49836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14"/>
          <p:cNvSpPr txBox="1"/>
          <p:nvPr>
            <p:ph idx="3" type="subTitle"/>
          </p:nvPr>
        </p:nvSpPr>
        <p:spPr>
          <a:xfrm>
            <a:off x="194920" y="3125283"/>
            <a:ext cx="49836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62" name="Google Shape;162;p14"/>
          <p:cNvSpPr txBox="1"/>
          <p:nvPr>
            <p:ph idx="4" type="subTitle"/>
          </p:nvPr>
        </p:nvSpPr>
        <p:spPr>
          <a:xfrm>
            <a:off x="474545" y="3422908"/>
            <a:ext cx="49836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14"/>
          <p:cNvSpPr txBox="1"/>
          <p:nvPr>
            <p:ph idx="5" type="subTitle"/>
          </p:nvPr>
        </p:nvSpPr>
        <p:spPr>
          <a:xfrm>
            <a:off x="194920" y="3422908"/>
            <a:ext cx="49836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64" name="Google Shape;164;p14"/>
          <p:cNvSpPr txBox="1"/>
          <p:nvPr>
            <p:ph idx="6" type="subTitle"/>
          </p:nvPr>
        </p:nvSpPr>
        <p:spPr>
          <a:xfrm>
            <a:off x="474545" y="3726508"/>
            <a:ext cx="49836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None/>
              <a:defRPr sz="12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65" name="Google Shape;165;p14"/>
          <p:cNvSpPr txBox="1"/>
          <p:nvPr>
            <p:ph idx="7" type="subTitle"/>
          </p:nvPr>
        </p:nvSpPr>
        <p:spPr>
          <a:xfrm>
            <a:off x="194920" y="3726508"/>
            <a:ext cx="49836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66" name="Google Shape;166;p14"/>
          <p:cNvSpPr txBox="1"/>
          <p:nvPr>
            <p:ph idx="8" type="subTitle"/>
          </p:nvPr>
        </p:nvSpPr>
        <p:spPr>
          <a:xfrm>
            <a:off x="284400" y="531600"/>
            <a:ext cx="4255500" cy="297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type="title"/>
          </p:nvPr>
        </p:nvSpPr>
        <p:spPr>
          <a:xfrm>
            <a:off x="276526" y="832771"/>
            <a:ext cx="4206900" cy="771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/>
            </a:lvl9pPr>
          </a:lstStyle>
          <a:p/>
        </p:txBody>
      </p:sp>
      <p:sp>
        <p:nvSpPr>
          <p:cNvPr id="168" name="Google Shape;168;p14"/>
          <p:cNvSpPr txBox="1"/>
          <p:nvPr>
            <p:ph idx="9" type="title"/>
          </p:nvPr>
        </p:nvSpPr>
        <p:spPr>
          <a:xfrm>
            <a:off x="276525" y="1138205"/>
            <a:ext cx="6013200" cy="573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Light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69" name="Google Shape;169;p14"/>
          <p:cNvSpPr txBox="1"/>
          <p:nvPr>
            <p:ph idx="13" type="subTitle"/>
          </p:nvPr>
        </p:nvSpPr>
        <p:spPr>
          <a:xfrm>
            <a:off x="6289775" y="3863375"/>
            <a:ext cx="49836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70" name="Google Shape;170;p14"/>
          <p:cNvSpPr txBox="1"/>
          <p:nvPr>
            <p:ph idx="14" type="subTitle"/>
          </p:nvPr>
        </p:nvSpPr>
        <p:spPr>
          <a:xfrm>
            <a:off x="7377650" y="3863375"/>
            <a:ext cx="49836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71" name="Google Shape;171;p14"/>
          <p:cNvSpPr txBox="1"/>
          <p:nvPr>
            <p:ph idx="15" type="subTitle"/>
          </p:nvPr>
        </p:nvSpPr>
        <p:spPr>
          <a:xfrm>
            <a:off x="6715919" y="4307825"/>
            <a:ext cx="49836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72" name="Google Shape;172;p14"/>
          <p:cNvSpPr txBox="1"/>
          <p:nvPr>
            <p:ph idx="16" type="subTitle"/>
          </p:nvPr>
        </p:nvSpPr>
        <p:spPr>
          <a:xfrm>
            <a:off x="4209333" y="4565962"/>
            <a:ext cx="1205400" cy="3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73" name="Google Shape;173;p14"/>
          <p:cNvSpPr txBox="1"/>
          <p:nvPr>
            <p:ph hasCustomPrompt="1" idx="17" type="title"/>
          </p:nvPr>
        </p:nvSpPr>
        <p:spPr>
          <a:xfrm>
            <a:off x="4168502" y="3828450"/>
            <a:ext cx="1765500" cy="66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Inter"/>
              <a:buChar char="■"/>
              <a:defRPr sz="4800"/>
            </a:lvl9pPr>
          </a:lstStyle>
          <a:p>
            <a:r>
              <a:t>xx%</a:t>
            </a:r>
          </a:p>
        </p:txBody>
      </p:sp>
      <p:sp>
        <p:nvSpPr>
          <p:cNvPr id="174" name="Google Shape;174;p14"/>
          <p:cNvSpPr txBox="1"/>
          <p:nvPr>
            <p:ph idx="18" type="subTitle"/>
          </p:nvPr>
        </p:nvSpPr>
        <p:spPr>
          <a:xfrm>
            <a:off x="4122034" y="2405891"/>
            <a:ext cx="15519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75" name="Google Shape;175;p14"/>
          <p:cNvSpPr txBox="1"/>
          <p:nvPr>
            <p:ph idx="19" type="subTitle"/>
          </p:nvPr>
        </p:nvSpPr>
        <p:spPr>
          <a:xfrm>
            <a:off x="6766059" y="2140666"/>
            <a:ext cx="1994700" cy="9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CUSTOM_10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/>
          <p:nvPr/>
        </p:nvSpPr>
        <p:spPr>
          <a:xfrm flipH="1" rot="10800000">
            <a:off x="-28650" y="0"/>
            <a:ext cx="3019200" cy="51564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296550" y="850675"/>
            <a:ext cx="2279700" cy="1726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sp>
        <p:nvSpPr>
          <p:cNvPr id="179" name="Google Shape;179;p15"/>
          <p:cNvSpPr txBox="1"/>
          <p:nvPr>
            <p:ph idx="1" type="subTitle"/>
          </p:nvPr>
        </p:nvSpPr>
        <p:spPr>
          <a:xfrm>
            <a:off x="3851725" y="850675"/>
            <a:ext cx="5013900" cy="4067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Inter Light"/>
              <a:buNone/>
              <a:defRPr sz="22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Light"/>
              <a:buNone/>
              <a:defRPr sz="2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Light"/>
              <a:buNone/>
              <a:defRPr sz="2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Light"/>
              <a:buNone/>
              <a:defRPr sz="2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Light"/>
              <a:buNone/>
              <a:defRPr sz="2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Light"/>
              <a:buNone/>
              <a:defRPr sz="2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Light"/>
              <a:buNone/>
              <a:defRPr sz="2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Light"/>
              <a:buNone/>
              <a:defRPr sz="2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Light"/>
              <a:buNone/>
              <a:defRPr sz="22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80" name="Google Shape;180;p15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1" name="Google Shape;181;p15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BLANK_1_1_1_1_1_1_1_1_1_1_1_1_1_1_1">
    <p:bg>
      <p:bgPr>
        <a:solidFill>
          <a:schemeClr val="dk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idx="1" type="subTitle"/>
          </p:nvPr>
        </p:nvSpPr>
        <p:spPr>
          <a:xfrm>
            <a:off x="284400" y="2149316"/>
            <a:ext cx="2451300" cy="61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6"/>
          <p:cNvSpPr txBox="1"/>
          <p:nvPr>
            <p:ph idx="2" type="subTitle"/>
          </p:nvPr>
        </p:nvSpPr>
        <p:spPr>
          <a:xfrm>
            <a:off x="3356100" y="2149316"/>
            <a:ext cx="2451300" cy="61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16"/>
          <p:cNvSpPr txBox="1"/>
          <p:nvPr>
            <p:ph idx="3" type="subTitle"/>
          </p:nvPr>
        </p:nvSpPr>
        <p:spPr>
          <a:xfrm>
            <a:off x="6413584" y="2149316"/>
            <a:ext cx="2451300" cy="61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4" type="body"/>
          </p:nvPr>
        </p:nvSpPr>
        <p:spPr>
          <a:xfrm>
            <a:off x="284400" y="2950425"/>
            <a:ext cx="2450700" cy="190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87" name="Google Shape;187;p16"/>
          <p:cNvSpPr txBox="1"/>
          <p:nvPr>
            <p:ph idx="5" type="body"/>
          </p:nvPr>
        </p:nvSpPr>
        <p:spPr>
          <a:xfrm>
            <a:off x="3356096" y="2950425"/>
            <a:ext cx="24507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88" name="Google Shape;188;p16"/>
          <p:cNvSpPr txBox="1"/>
          <p:nvPr>
            <p:ph idx="6" type="body"/>
          </p:nvPr>
        </p:nvSpPr>
        <p:spPr>
          <a:xfrm>
            <a:off x="6413576" y="2950425"/>
            <a:ext cx="24507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89" name="Google Shape;189;p16"/>
          <p:cNvSpPr/>
          <p:nvPr/>
        </p:nvSpPr>
        <p:spPr>
          <a:xfrm>
            <a:off x="2175" y="-25"/>
            <a:ext cx="9144000" cy="174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" name="Google Shape;190;p16"/>
          <p:cNvSpPr txBox="1"/>
          <p:nvPr>
            <p:ph type="title"/>
          </p:nvPr>
        </p:nvSpPr>
        <p:spPr>
          <a:xfrm>
            <a:off x="284400" y="828727"/>
            <a:ext cx="6418200" cy="713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91" name="Google Shape;191;p16"/>
          <p:cNvSpPr txBox="1"/>
          <p:nvPr>
            <p:ph idx="7" type="subTitle"/>
          </p:nvPr>
        </p:nvSpPr>
        <p:spPr>
          <a:xfrm>
            <a:off x="284400" y="531600"/>
            <a:ext cx="4255500" cy="297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16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4">
  <p:cSld name="CUSTOM_20_1_1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2175" y="-25"/>
            <a:ext cx="9144000" cy="174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p17"/>
          <p:cNvSpPr txBox="1"/>
          <p:nvPr>
            <p:ph idx="1" type="subTitle"/>
          </p:nvPr>
        </p:nvSpPr>
        <p:spPr>
          <a:xfrm>
            <a:off x="284400" y="2149316"/>
            <a:ext cx="2451300" cy="61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17"/>
          <p:cNvSpPr txBox="1"/>
          <p:nvPr>
            <p:ph idx="2" type="subTitle"/>
          </p:nvPr>
        </p:nvSpPr>
        <p:spPr>
          <a:xfrm>
            <a:off x="3356100" y="2149316"/>
            <a:ext cx="2451300" cy="61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17"/>
          <p:cNvSpPr txBox="1"/>
          <p:nvPr>
            <p:ph idx="3" type="subTitle"/>
          </p:nvPr>
        </p:nvSpPr>
        <p:spPr>
          <a:xfrm>
            <a:off x="6413575" y="2149325"/>
            <a:ext cx="2451300" cy="61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None/>
              <a:defRPr sz="1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17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17"/>
          <p:cNvSpPr txBox="1"/>
          <p:nvPr>
            <p:ph type="title"/>
          </p:nvPr>
        </p:nvSpPr>
        <p:spPr>
          <a:xfrm>
            <a:off x="284400" y="828727"/>
            <a:ext cx="6418200" cy="713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4" type="subTitle"/>
          </p:nvPr>
        </p:nvSpPr>
        <p:spPr>
          <a:xfrm>
            <a:off x="284400" y="531600"/>
            <a:ext cx="4255500" cy="297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idx="5" type="body"/>
          </p:nvPr>
        </p:nvSpPr>
        <p:spPr>
          <a:xfrm>
            <a:off x="277450" y="4432425"/>
            <a:ext cx="2451300" cy="4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6" type="subTitle"/>
          </p:nvPr>
        </p:nvSpPr>
        <p:spPr>
          <a:xfrm>
            <a:off x="277450" y="3941600"/>
            <a:ext cx="2392500" cy="18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 sz="12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7" type="subTitle"/>
          </p:nvPr>
        </p:nvSpPr>
        <p:spPr>
          <a:xfrm>
            <a:off x="284700" y="3798725"/>
            <a:ext cx="2392500" cy="105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7"/>
          <p:cNvSpPr txBox="1"/>
          <p:nvPr>
            <p:ph idx="8" type="body"/>
          </p:nvPr>
        </p:nvSpPr>
        <p:spPr>
          <a:xfrm>
            <a:off x="3348563" y="4432425"/>
            <a:ext cx="2451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07" name="Google Shape;207;p17"/>
          <p:cNvSpPr txBox="1"/>
          <p:nvPr>
            <p:ph idx="9" type="subTitle"/>
          </p:nvPr>
        </p:nvSpPr>
        <p:spPr>
          <a:xfrm>
            <a:off x="3348563" y="3941600"/>
            <a:ext cx="2392500" cy="18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 sz="12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08" name="Google Shape;208;p17"/>
          <p:cNvSpPr txBox="1"/>
          <p:nvPr>
            <p:ph idx="13" type="subTitle"/>
          </p:nvPr>
        </p:nvSpPr>
        <p:spPr>
          <a:xfrm>
            <a:off x="3355813" y="3798725"/>
            <a:ext cx="2392500" cy="105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7"/>
          <p:cNvSpPr txBox="1"/>
          <p:nvPr>
            <p:ph idx="14" type="body"/>
          </p:nvPr>
        </p:nvSpPr>
        <p:spPr>
          <a:xfrm>
            <a:off x="6434538" y="4432425"/>
            <a:ext cx="24513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10" name="Google Shape;210;p17"/>
          <p:cNvSpPr txBox="1"/>
          <p:nvPr>
            <p:ph idx="15" type="subTitle"/>
          </p:nvPr>
        </p:nvSpPr>
        <p:spPr>
          <a:xfrm>
            <a:off x="6434538" y="3941600"/>
            <a:ext cx="2392500" cy="188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 sz="12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16" type="subTitle"/>
          </p:nvPr>
        </p:nvSpPr>
        <p:spPr>
          <a:xfrm>
            <a:off x="6441788" y="3798725"/>
            <a:ext cx="2392500" cy="105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 - Alt 1">
  <p:cSld name="CUSTOM_19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rot="10800000">
            <a:off x="2994200" y="-1500"/>
            <a:ext cx="3078000" cy="25770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6073500" y="2574000"/>
            <a:ext cx="3074700" cy="25695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" name="Google Shape;215;p18"/>
          <p:cNvSpPr/>
          <p:nvPr/>
        </p:nvSpPr>
        <p:spPr>
          <a:xfrm rot="5400000">
            <a:off x="6324925" y="-250900"/>
            <a:ext cx="2569500" cy="30747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p18"/>
          <p:cNvSpPr/>
          <p:nvPr/>
        </p:nvSpPr>
        <p:spPr>
          <a:xfrm rot="-5400000">
            <a:off x="3253050" y="2320675"/>
            <a:ext cx="2568600" cy="30741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8" name="Google Shape;218;p18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18"/>
          <p:cNvSpPr txBox="1"/>
          <p:nvPr>
            <p:ph type="title"/>
          </p:nvPr>
        </p:nvSpPr>
        <p:spPr>
          <a:xfrm>
            <a:off x="284400" y="1253833"/>
            <a:ext cx="2373000" cy="979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20" name="Google Shape;220;p18"/>
          <p:cNvSpPr txBox="1"/>
          <p:nvPr>
            <p:ph idx="1" type="subTitle"/>
          </p:nvPr>
        </p:nvSpPr>
        <p:spPr>
          <a:xfrm>
            <a:off x="284400" y="877725"/>
            <a:ext cx="2373000" cy="2976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 - Alt 3">
  <p:cSld name="CUSTOM_19_1_1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9"/>
          <p:cNvSpPr txBox="1"/>
          <p:nvPr>
            <p:ph idx="1" type="subTitle"/>
          </p:nvPr>
        </p:nvSpPr>
        <p:spPr>
          <a:xfrm>
            <a:off x="284400" y="531600"/>
            <a:ext cx="4255500" cy="297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9"/>
          <p:cNvSpPr txBox="1"/>
          <p:nvPr>
            <p:ph type="title"/>
          </p:nvPr>
        </p:nvSpPr>
        <p:spPr>
          <a:xfrm>
            <a:off x="284400" y="828725"/>
            <a:ext cx="4255500" cy="713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2" type="body"/>
          </p:nvPr>
        </p:nvSpPr>
        <p:spPr>
          <a:xfrm>
            <a:off x="284700" y="3003739"/>
            <a:ext cx="3929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3" type="body"/>
          </p:nvPr>
        </p:nvSpPr>
        <p:spPr>
          <a:xfrm>
            <a:off x="284700" y="1702121"/>
            <a:ext cx="3929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4" type="body"/>
          </p:nvPr>
        </p:nvSpPr>
        <p:spPr>
          <a:xfrm>
            <a:off x="6461050" y="3446400"/>
            <a:ext cx="23958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5" type="subTitle"/>
          </p:nvPr>
        </p:nvSpPr>
        <p:spPr>
          <a:xfrm>
            <a:off x="6458825" y="3045908"/>
            <a:ext cx="23958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6" type="body"/>
          </p:nvPr>
        </p:nvSpPr>
        <p:spPr>
          <a:xfrm>
            <a:off x="6459638" y="1001054"/>
            <a:ext cx="23958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31" name="Google Shape;231;p19"/>
          <p:cNvSpPr txBox="1"/>
          <p:nvPr>
            <p:ph idx="7" type="subTitle"/>
          </p:nvPr>
        </p:nvSpPr>
        <p:spPr>
          <a:xfrm>
            <a:off x="6457413" y="600561"/>
            <a:ext cx="23958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SemiBold"/>
              <a:buNone/>
              <a:defRPr sz="1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2" name="Google Shape;232;p19"/>
          <p:cNvSpPr txBox="1"/>
          <p:nvPr>
            <p:ph idx="8" type="subTitle"/>
          </p:nvPr>
        </p:nvSpPr>
        <p:spPr>
          <a:xfrm>
            <a:off x="2436894" y="3751933"/>
            <a:ext cx="2092500" cy="1329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33" name="Google Shape;233;p19"/>
          <p:cNvSpPr txBox="1"/>
          <p:nvPr>
            <p:ph idx="9" type="subTitle"/>
          </p:nvPr>
        </p:nvSpPr>
        <p:spPr>
          <a:xfrm>
            <a:off x="268019" y="3751933"/>
            <a:ext cx="1729500" cy="1329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234" name="Google Shape;234;p19"/>
          <p:cNvSpPr txBox="1"/>
          <p:nvPr>
            <p:ph idx="13" type="subTitle"/>
          </p:nvPr>
        </p:nvSpPr>
        <p:spPr>
          <a:xfrm>
            <a:off x="284400" y="3514525"/>
            <a:ext cx="1775100" cy="297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9"/>
          <p:cNvSpPr txBox="1"/>
          <p:nvPr>
            <p:ph idx="14" type="subTitle"/>
          </p:nvPr>
        </p:nvSpPr>
        <p:spPr>
          <a:xfrm>
            <a:off x="2446325" y="3514525"/>
            <a:ext cx="1775100" cy="297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items">
  <p:cSld name="CUSTOM_19_1_1_1_2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 flipH="1" rot="10800000">
            <a:off x="-28650" y="0"/>
            <a:ext cx="3019200" cy="51564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20"/>
          <p:cNvSpPr txBox="1"/>
          <p:nvPr>
            <p:ph type="title"/>
          </p:nvPr>
        </p:nvSpPr>
        <p:spPr>
          <a:xfrm>
            <a:off x="284400" y="1253833"/>
            <a:ext cx="2373000" cy="979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1" name="Google Shape;241;p20"/>
          <p:cNvSpPr txBox="1"/>
          <p:nvPr>
            <p:ph idx="1" type="subTitle"/>
          </p:nvPr>
        </p:nvSpPr>
        <p:spPr>
          <a:xfrm>
            <a:off x="284400" y="877725"/>
            <a:ext cx="2373000" cy="2976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20"/>
          <p:cNvSpPr txBox="1"/>
          <p:nvPr>
            <p:ph idx="2" type="body"/>
          </p:nvPr>
        </p:nvSpPr>
        <p:spPr>
          <a:xfrm>
            <a:off x="5759125" y="3838034"/>
            <a:ext cx="26910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3" type="body"/>
          </p:nvPr>
        </p:nvSpPr>
        <p:spPr>
          <a:xfrm>
            <a:off x="5759125" y="2881253"/>
            <a:ext cx="2691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4" type="body"/>
          </p:nvPr>
        </p:nvSpPr>
        <p:spPr>
          <a:xfrm>
            <a:off x="5759125" y="1924478"/>
            <a:ext cx="2691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45" name="Google Shape;245;p20"/>
          <p:cNvSpPr txBox="1"/>
          <p:nvPr>
            <p:ph idx="5" type="body"/>
          </p:nvPr>
        </p:nvSpPr>
        <p:spPr>
          <a:xfrm>
            <a:off x="5759125" y="967703"/>
            <a:ext cx="2691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46" name="Google Shape;246;p20"/>
          <p:cNvSpPr txBox="1"/>
          <p:nvPr>
            <p:ph idx="6" type="subTitle"/>
          </p:nvPr>
        </p:nvSpPr>
        <p:spPr>
          <a:xfrm>
            <a:off x="3562875" y="967700"/>
            <a:ext cx="1428600" cy="4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 sz="12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0"/>
          <p:cNvSpPr txBox="1"/>
          <p:nvPr>
            <p:ph idx="7" type="subTitle"/>
          </p:nvPr>
        </p:nvSpPr>
        <p:spPr>
          <a:xfrm>
            <a:off x="3562875" y="1924475"/>
            <a:ext cx="1428600" cy="4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 sz="12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0"/>
          <p:cNvSpPr txBox="1"/>
          <p:nvPr>
            <p:ph idx="8" type="subTitle"/>
          </p:nvPr>
        </p:nvSpPr>
        <p:spPr>
          <a:xfrm>
            <a:off x="3562875" y="2881250"/>
            <a:ext cx="1428600" cy="4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 sz="12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0"/>
          <p:cNvSpPr txBox="1"/>
          <p:nvPr>
            <p:ph idx="9" type="subTitle"/>
          </p:nvPr>
        </p:nvSpPr>
        <p:spPr>
          <a:xfrm>
            <a:off x="3562875" y="3838025"/>
            <a:ext cx="1428600" cy="4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 sz="12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1_1">
    <p:bg>
      <p:bgPr>
        <a:solidFill>
          <a:schemeClr val="dk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75" y="-2125"/>
            <a:ext cx="6913800" cy="42030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" name="Google Shape;21;p3"/>
          <p:cNvSpPr/>
          <p:nvPr/>
        </p:nvSpPr>
        <p:spPr>
          <a:xfrm rot="10800000">
            <a:off x="175" y="4198775"/>
            <a:ext cx="6913800" cy="9405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3"/>
          <p:cNvSpPr/>
          <p:nvPr/>
        </p:nvSpPr>
        <p:spPr>
          <a:xfrm rot="10800000">
            <a:off x="6914000" y="4198775"/>
            <a:ext cx="2232300" cy="9405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14000" y="-2225"/>
            <a:ext cx="2232300" cy="4202400"/>
          </a:xfrm>
          <a:prstGeom prst="rect">
            <a:avLst/>
          </a:prstGeom>
          <a:gradFill>
            <a:gsLst>
              <a:gs pos="0">
                <a:schemeClr val="accent1"/>
              </a:gs>
              <a:gs pos="72000">
                <a:schemeClr val="lt1"/>
              </a:gs>
              <a:gs pos="100000">
                <a:schemeClr val="dk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272350" y="213150"/>
            <a:ext cx="6493800" cy="3382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72350" y="3551131"/>
            <a:ext cx="4404300" cy="45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6" name="Google Shape;26;p3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 - Alt 6">
  <p:cSld name="CUSTOM_19_1_1_1_1_1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1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284400" y="531600"/>
            <a:ext cx="4255500" cy="297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1"/>
          <p:cNvSpPr txBox="1"/>
          <p:nvPr>
            <p:ph type="title"/>
          </p:nvPr>
        </p:nvSpPr>
        <p:spPr>
          <a:xfrm>
            <a:off x="284400" y="828725"/>
            <a:ext cx="4255500" cy="713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5" name="Google Shape;255;p21"/>
          <p:cNvSpPr txBox="1"/>
          <p:nvPr>
            <p:ph idx="2" type="body"/>
          </p:nvPr>
        </p:nvSpPr>
        <p:spPr>
          <a:xfrm>
            <a:off x="279675" y="3500203"/>
            <a:ext cx="23958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56" name="Google Shape;256;p21"/>
          <p:cNvSpPr txBox="1"/>
          <p:nvPr>
            <p:ph idx="3" type="subTitle"/>
          </p:nvPr>
        </p:nvSpPr>
        <p:spPr>
          <a:xfrm>
            <a:off x="277438" y="3118564"/>
            <a:ext cx="23958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57" name="Google Shape;257;p21"/>
          <p:cNvSpPr txBox="1"/>
          <p:nvPr>
            <p:ph idx="4" type="body"/>
          </p:nvPr>
        </p:nvSpPr>
        <p:spPr>
          <a:xfrm>
            <a:off x="3345250" y="3500203"/>
            <a:ext cx="23958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58" name="Google Shape;258;p21"/>
          <p:cNvSpPr txBox="1"/>
          <p:nvPr>
            <p:ph idx="5" type="subTitle"/>
          </p:nvPr>
        </p:nvSpPr>
        <p:spPr>
          <a:xfrm>
            <a:off x="3343013" y="3118564"/>
            <a:ext cx="23958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59" name="Google Shape;259;p21"/>
          <p:cNvSpPr txBox="1"/>
          <p:nvPr>
            <p:ph idx="6" type="body"/>
          </p:nvPr>
        </p:nvSpPr>
        <p:spPr>
          <a:xfrm>
            <a:off x="6413050" y="3500203"/>
            <a:ext cx="23958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60" name="Google Shape;260;p21"/>
          <p:cNvSpPr txBox="1"/>
          <p:nvPr>
            <p:ph idx="7" type="subTitle"/>
          </p:nvPr>
        </p:nvSpPr>
        <p:spPr>
          <a:xfrm>
            <a:off x="6410813" y="3118564"/>
            <a:ext cx="23958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1" name="Google Shape;261;p21"/>
          <p:cNvSpPr txBox="1"/>
          <p:nvPr>
            <p:ph idx="8" type="body"/>
          </p:nvPr>
        </p:nvSpPr>
        <p:spPr>
          <a:xfrm>
            <a:off x="284700" y="1702121"/>
            <a:ext cx="3929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62" name="Google Shape;262;p21"/>
          <p:cNvSpPr txBox="1"/>
          <p:nvPr>
            <p:ph idx="9" type="body"/>
          </p:nvPr>
        </p:nvSpPr>
        <p:spPr>
          <a:xfrm>
            <a:off x="4936000" y="927350"/>
            <a:ext cx="3929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63" name="Google Shape;263;p21"/>
          <p:cNvSpPr txBox="1"/>
          <p:nvPr>
            <p:ph idx="13" type="subTitle"/>
          </p:nvPr>
        </p:nvSpPr>
        <p:spPr>
          <a:xfrm>
            <a:off x="4936000" y="1486039"/>
            <a:ext cx="16467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4" name="Google Shape;264;p21"/>
          <p:cNvSpPr txBox="1"/>
          <p:nvPr>
            <p:ph idx="14" type="subTitle"/>
          </p:nvPr>
        </p:nvSpPr>
        <p:spPr>
          <a:xfrm>
            <a:off x="4926575" y="1612925"/>
            <a:ext cx="1392000" cy="775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21"/>
          <p:cNvSpPr txBox="1"/>
          <p:nvPr>
            <p:ph idx="15" type="subTitle"/>
          </p:nvPr>
        </p:nvSpPr>
        <p:spPr>
          <a:xfrm>
            <a:off x="6537700" y="1486039"/>
            <a:ext cx="16467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6" name="Google Shape;266;p21"/>
          <p:cNvSpPr txBox="1"/>
          <p:nvPr>
            <p:ph idx="16" type="subTitle"/>
          </p:nvPr>
        </p:nvSpPr>
        <p:spPr>
          <a:xfrm>
            <a:off x="6528275" y="1612925"/>
            <a:ext cx="1392000" cy="775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 - Alt 8">
  <p:cSld name="CUSTOM_19_1_1_1_1_1_1_1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9" name="Google Shape;269;p22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2"/>
          <p:cNvSpPr txBox="1"/>
          <p:nvPr>
            <p:ph idx="1" type="subTitle"/>
          </p:nvPr>
        </p:nvSpPr>
        <p:spPr>
          <a:xfrm>
            <a:off x="284400" y="531600"/>
            <a:ext cx="4255500" cy="297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Medium"/>
              <a:buNone/>
              <a:defRPr sz="9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type="title"/>
          </p:nvPr>
        </p:nvSpPr>
        <p:spPr>
          <a:xfrm>
            <a:off x="284400" y="828725"/>
            <a:ext cx="4255500" cy="713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2" name="Google Shape;272;p22"/>
          <p:cNvSpPr txBox="1"/>
          <p:nvPr>
            <p:ph idx="2" type="body"/>
          </p:nvPr>
        </p:nvSpPr>
        <p:spPr>
          <a:xfrm>
            <a:off x="284700" y="1702121"/>
            <a:ext cx="3929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3" name="Google Shape;273;p22"/>
          <p:cNvSpPr txBox="1"/>
          <p:nvPr>
            <p:ph idx="3" type="body"/>
          </p:nvPr>
        </p:nvSpPr>
        <p:spPr>
          <a:xfrm>
            <a:off x="279675" y="3500203"/>
            <a:ext cx="23958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4" name="Google Shape;274;p22"/>
          <p:cNvSpPr txBox="1"/>
          <p:nvPr>
            <p:ph idx="4" type="subTitle"/>
          </p:nvPr>
        </p:nvSpPr>
        <p:spPr>
          <a:xfrm>
            <a:off x="277438" y="3118564"/>
            <a:ext cx="23958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5" name="Google Shape;275;p22"/>
          <p:cNvSpPr txBox="1"/>
          <p:nvPr>
            <p:ph idx="5" type="body"/>
          </p:nvPr>
        </p:nvSpPr>
        <p:spPr>
          <a:xfrm>
            <a:off x="3345250" y="3500203"/>
            <a:ext cx="23958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6" name="Google Shape;276;p22"/>
          <p:cNvSpPr txBox="1"/>
          <p:nvPr>
            <p:ph idx="6" type="subTitle"/>
          </p:nvPr>
        </p:nvSpPr>
        <p:spPr>
          <a:xfrm>
            <a:off x="3343013" y="3118564"/>
            <a:ext cx="23958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7" name="Google Shape;277;p22"/>
          <p:cNvSpPr txBox="1"/>
          <p:nvPr>
            <p:ph idx="7" type="subTitle"/>
          </p:nvPr>
        </p:nvSpPr>
        <p:spPr>
          <a:xfrm>
            <a:off x="6465150" y="3948989"/>
            <a:ext cx="16467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8" name="Google Shape;278;p22"/>
          <p:cNvSpPr txBox="1"/>
          <p:nvPr>
            <p:ph idx="8" type="subTitle"/>
          </p:nvPr>
        </p:nvSpPr>
        <p:spPr>
          <a:xfrm>
            <a:off x="6455725" y="4075875"/>
            <a:ext cx="1392000" cy="775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22"/>
          <p:cNvSpPr txBox="1"/>
          <p:nvPr>
            <p:ph idx="9" type="subTitle"/>
          </p:nvPr>
        </p:nvSpPr>
        <p:spPr>
          <a:xfrm>
            <a:off x="6474575" y="2749851"/>
            <a:ext cx="16467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0" name="Google Shape;280;p22"/>
          <p:cNvSpPr txBox="1"/>
          <p:nvPr>
            <p:ph idx="13" type="subTitle"/>
          </p:nvPr>
        </p:nvSpPr>
        <p:spPr>
          <a:xfrm>
            <a:off x="6465150" y="2876738"/>
            <a:ext cx="1392000" cy="775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2"/>
          <p:cNvSpPr txBox="1"/>
          <p:nvPr>
            <p:ph idx="14" type="subTitle"/>
          </p:nvPr>
        </p:nvSpPr>
        <p:spPr>
          <a:xfrm>
            <a:off x="6469863" y="1550714"/>
            <a:ext cx="1646700" cy="2112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2" name="Google Shape;282;p22"/>
          <p:cNvSpPr txBox="1"/>
          <p:nvPr>
            <p:ph idx="15" type="subTitle"/>
          </p:nvPr>
        </p:nvSpPr>
        <p:spPr>
          <a:xfrm>
            <a:off x="6460438" y="1677600"/>
            <a:ext cx="1392000" cy="775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22"/>
          <p:cNvSpPr txBox="1"/>
          <p:nvPr>
            <p:ph idx="16" type="body"/>
          </p:nvPr>
        </p:nvSpPr>
        <p:spPr>
          <a:xfrm>
            <a:off x="6455725" y="927350"/>
            <a:ext cx="2409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86" name="Google Shape;28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5" name="Google Shape;305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6" name="Google Shape;306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Team 1">
  <p:cSld name="CUSTOM_1_1_1">
    <p:bg>
      <p:bgPr>
        <a:gradFill>
          <a:gsLst>
            <a:gs pos="0">
              <a:schemeClr val="accent1"/>
            </a:gs>
            <a:gs pos="72000">
              <a:schemeClr val="lt1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>
            <p:ph idx="2" type="pic"/>
          </p:nvPr>
        </p:nvSpPr>
        <p:spPr>
          <a:xfrm>
            <a:off x="294150" y="1381775"/>
            <a:ext cx="1258200" cy="17979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3650100" y="1381775"/>
            <a:ext cx="1258200" cy="13818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/>
          <p:nvPr>
            <p:ph idx="4" type="pic"/>
          </p:nvPr>
        </p:nvSpPr>
        <p:spPr>
          <a:xfrm>
            <a:off x="1750675" y="2340900"/>
            <a:ext cx="14574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/>
          <p:nvPr>
            <p:ph idx="5" type="pic"/>
          </p:nvPr>
        </p:nvSpPr>
        <p:spPr>
          <a:xfrm>
            <a:off x="5242450" y="2340900"/>
            <a:ext cx="1779900" cy="12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4"/>
          <p:cNvSpPr/>
          <p:nvPr>
            <p:ph idx="6" type="pic"/>
          </p:nvPr>
        </p:nvSpPr>
        <p:spPr>
          <a:xfrm>
            <a:off x="7371800" y="1740600"/>
            <a:ext cx="1258200" cy="18681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4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284400" y="257451"/>
            <a:ext cx="8578800" cy="9102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294150" y="3363724"/>
            <a:ext cx="17271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7" type="subTitle"/>
          </p:nvPr>
        </p:nvSpPr>
        <p:spPr>
          <a:xfrm>
            <a:off x="277450" y="3579300"/>
            <a:ext cx="1258200" cy="7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4"/>
          <p:cNvSpPr txBox="1"/>
          <p:nvPr>
            <p:ph idx="8" type="subTitle"/>
          </p:nvPr>
        </p:nvSpPr>
        <p:spPr>
          <a:xfrm>
            <a:off x="1764575" y="3798149"/>
            <a:ext cx="17271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9" type="subTitle"/>
          </p:nvPr>
        </p:nvSpPr>
        <p:spPr>
          <a:xfrm>
            <a:off x="1747875" y="4013725"/>
            <a:ext cx="1258200" cy="7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1" name="Google Shape;41;p4"/>
          <p:cNvSpPr txBox="1"/>
          <p:nvPr>
            <p:ph idx="13" type="subTitle"/>
          </p:nvPr>
        </p:nvSpPr>
        <p:spPr>
          <a:xfrm>
            <a:off x="3657350" y="2946171"/>
            <a:ext cx="17271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4" type="subTitle"/>
          </p:nvPr>
        </p:nvSpPr>
        <p:spPr>
          <a:xfrm>
            <a:off x="3640650" y="3161747"/>
            <a:ext cx="1258200" cy="7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4"/>
          <p:cNvSpPr txBox="1"/>
          <p:nvPr>
            <p:ph idx="15" type="subTitle"/>
          </p:nvPr>
        </p:nvSpPr>
        <p:spPr>
          <a:xfrm>
            <a:off x="5259150" y="3798146"/>
            <a:ext cx="17271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6" type="subTitle"/>
          </p:nvPr>
        </p:nvSpPr>
        <p:spPr>
          <a:xfrm>
            <a:off x="5242450" y="4013722"/>
            <a:ext cx="1258200" cy="7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4"/>
          <p:cNvSpPr txBox="1"/>
          <p:nvPr>
            <p:ph idx="17" type="subTitle"/>
          </p:nvPr>
        </p:nvSpPr>
        <p:spPr>
          <a:xfrm>
            <a:off x="7388500" y="3798146"/>
            <a:ext cx="17271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Black"/>
              <a:buNone/>
              <a:defRPr sz="1200"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8" type="subTitle"/>
          </p:nvPr>
        </p:nvSpPr>
        <p:spPr>
          <a:xfrm>
            <a:off x="7371800" y="4013722"/>
            <a:ext cx="1258200" cy="78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6" name="Google Shape;316;p3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3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8" name="Google Shape;318;p3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3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3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4" name="Google Shape;324;p3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27" name="Google Shape;327;p3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9" name="Google Shape;329;p3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0" name="Google Shape;330;p3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3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5" name="Google Shape;335;p37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6" name="Google Shape;336;p37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37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37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1" name="Google Shape;341;p3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2" name="Google Shape;342;p3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3" name="Google Shape;343;p3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45" name="Google Shape;345;p3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6" name="Google Shape;346;p3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3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8" name="Google Shape;348;p3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1" name="Google Shape;351;p3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4" name="Google Shape;354;p4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8" name="Google Shape;358;p4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9" name="Google Shape;359;p4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 - One line title">
  <p:cSld name="CUSTOM_4">
    <p:bg>
      <p:bgPr>
        <a:gradFill>
          <a:gsLst>
            <a:gs pos="0">
              <a:schemeClr val="accent1"/>
            </a:gs>
            <a:gs pos="56000">
              <a:schemeClr val="l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8025" y="0"/>
            <a:ext cx="9144000" cy="13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284400" y="373625"/>
            <a:ext cx="6418200" cy="9102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0" name="Google Shape;50;p5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2" name="Google Shape;362;p4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4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4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5" name="Google Shape;365;p4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7" name="Google Shape;36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8" name="Google Shape;368;p4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9" name="Google Shape;369;p4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0" name="Google Shape;370;p4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4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4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4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4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4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1" name="Google Shape;381;p4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4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4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8" name="Google Shape;38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9" name="Google Shape;38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1">
  <p:cSld name="BLANK_1_1_1_1_1_1_1_1_1_1_1_1_1_1_2"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2175" y="-25"/>
            <a:ext cx="9144000" cy="138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284400" y="2950425"/>
            <a:ext cx="2450700" cy="190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2" type="subTitle"/>
          </p:nvPr>
        </p:nvSpPr>
        <p:spPr>
          <a:xfrm>
            <a:off x="284400" y="1692116"/>
            <a:ext cx="2451300" cy="61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284400" y="373625"/>
            <a:ext cx="6418200" cy="9102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3356096" y="2950425"/>
            <a:ext cx="24507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4" type="subTitle"/>
          </p:nvPr>
        </p:nvSpPr>
        <p:spPr>
          <a:xfrm>
            <a:off x="3356100" y="1692116"/>
            <a:ext cx="2451300" cy="61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5" type="body"/>
          </p:nvPr>
        </p:nvSpPr>
        <p:spPr>
          <a:xfrm>
            <a:off x="6413576" y="2950425"/>
            <a:ext cx="2450700" cy="19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idx="6" type="subTitle"/>
          </p:nvPr>
        </p:nvSpPr>
        <p:spPr>
          <a:xfrm>
            <a:off x="6413584" y="1692116"/>
            <a:ext cx="2451300" cy="619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ter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6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 - Two lines title">
  <p:cSld name="CUSTOM_4_1">
    <p:bg>
      <p:bgPr>
        <a:gradFill>
          <a:gsLst>
            <a:gs pos="0">
              <a:schemeClr val="accent1"/>
            </a:gs>
            <a:gs pos="56000">
              <a:schemeClr val="l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/>
        </p:nvSpPr>
        <p:spPr>
          <a:xfrm>
            <a:off x="8025" y="0"/>
            <a:ext cx="9144000" cy="13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284400" y="348369"/>
            <a:ext cx="6418200" cy="910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66" name="Google Shape;66;p7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 - One line title ">
  <p:cSld name="CUSTOM_4_1_1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8025" y="0"/>
            <a:ext cx="9144000" cy="137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284400" y="373625"/>
            <a:ext cx="6418200" cy="9102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Speakers">
  <p:cSld name="CUSTOM_4_1_1_1_1_2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6900" y="0"/>
            <a:ext cx="9137100" cy="3523200"/>
          </a:xfrm>
          <a:prstGeom prst="rect">
            <a:avLst/>
          </a:prstGeom>
          <a:gradFill>
            <a:gsLst>
              <a:gs pos="0">
                <a:schemeClr val="accent1"/>
              </a:gs>
              <a:gs pos="56000">
                <a:schemeClr val="lt1"/>
              </a:gs>
              <a:gs pos="100000">
                <a:schemeClr val="dk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0" y="2102300"/>
            <a:ext cx="9144000" cy="304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9"/>
          <p:cNvSpPr/>
          <p:nvPr>
            <p:ph idx="2" type="pic"/>
          </p:nvPr>
        </p:nvSpPr>
        <p:spPr>
          <a:xfrm>
            <a:off x="1745738" y="2376422"/>
            <a:ext cx="1269000" cy="1269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9"/>
          <p:cNvSpPr/>
          <p:nvPr>
            <p:ph idx="3" type="pic"/>
          </p:nvPr>
        </p:nvSpPr>
        <p:spPr>
          <a:xfrm>
            <a:off x="3214088" y="2376422"/>
            <a:ext cx="1269000" cy="1269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9"/>
          <p:cNvSpPr/>
          <p:nvPr>
            <p:ph idx="4" type="pic"/>
          </p:nvPr>
        </p:nvSpPr>
        <p:spPr>
          <a:xfrm>
            <a:off x="4677100" y="2376422"/>
            <a:ext cx="1269000" cy="12690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9"/>
          <p:cNvSpPr/>
          <p:nvPr>
            <p:ph idx="5" type="pic"/>
          </p:nvPr>
        </p:nvSpPr>
        <p:spPr>
          <a:xfrm>
            <a:off x="6145700" y="2376422"/>
            <a:ext cx="1269000" cy="12690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9"/>
          <p:cNvSpPr/>
          <p:nvPr>
            <p:ph idx="6" type="pic"/>
          </p:nvPr>
        </p:nvSpPr>
        <p:spPr>
          <a:xfrm>
            <a:off x="7614300" y="2376422"/>
            <a:ext cx="1269000" cy="1269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9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284400" y="668399"/>
            <a:ext cx="8578800" cy="9102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284700" y="3892206"/>
            <a:ext cx="1258200" cy="17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9"/>
          <p:cNvSpPr/>
          <p:nvPr>
            <p:ph idx="7" type="pic"/>
          </p:nvPr>
        </p:nvSpPr>
        <p:spPr>
          <a:xfrm>
            <a:off x="274950" y="2376422"/>
            <a:ext cx="1269000" cy="1269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9"/>
          <p:cNvSpPr txBox="1"/>
          <p:nvPr>
            <p:ph idx="8" type="subTitle"/>
          </p:nvPr>
        </p:nvSpPr>
        <p:spPr>
          <a:xfrm>
            <a:off x="284700" y="4087691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9" type="subTitle"/>
          </p:nvPr>
        </p:nvSpPr>
        <p:spPr>
          <a:xfrm>
            <a:off x="284675" y="4322169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Light"/>
              <a:buNone/>
              <a:defRPr sz="9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13" type="subTitle"/>
          </p:nvPr>
        </p:nvSpPr>
        <p:spPr>
          <a:xfrm>
            <a:off x="1745775" y="3892206"/>
            <a:ext cx="1258200" cy="17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14" type="subTitle"/>
          </p:nvPr>
        </p:nvSpPr>
        <p:spPr>
          <a:xfrm>
            <a:off x="1745775" y="4087691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15" type="subTitle"/>
          </p:nvPr>
        </p:nvSpPr>
        <p:spPr>
          <a:xfrm>
            <a:off x="1745750" y="4322169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Light"/>
              <a:buNone/>
              <a:defRPr sz="9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6" type="subTitle"/>
          </p:nvPr>
        </p:nvSpPr>
        <p:spPr>
          <a:xfrm>
            <a:off x="3219513" y="3892206"/>
            <a:ext cx="1258200" cy="17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9"/>
          <p:cNvSpPr txBox="1"/>
          <p:nvPr>
            <p:ph idx="17" type="subTitle"/>
          </p:nvPr>
        </p:nvSpPr>
        <p:spPr>
          <a:xfrm>
            <a:off x="3219513" y="4087691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8" type="subTitle"/>
          </p:nvPr>
        </p:nvSpPr>
        <p:spPr>
          <a:xfrm>
            <a:off x="3219488" y="4322169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Light"/>
              <a:buNone/>
              <a:defRPr sz="9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19" type="subTitle"/>
          </p:nvPr>
        </p:nvSpPr>
        <p:spPr>
          <a:xfrm>
            <a:off x="4683950" y="3892206"/>
            <a:ext cx="1258200" cy="17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9"/>
          <p:cNvSpPr txBox="1"/>
          <p:nvPr>
            <p:ph idx="20" type="subTitle"/>
          </p:nvPr>
        </p:nvSpPr>
        <p:spPr>
          <a:xfrm>
            <a:off x="4683950" y="4087691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21" type="subTitle"/>
          </p:nvPr>
        </p:nvSpPr>
        <p:spPr>
          <a:xfrm>
            <a:off x="4683925" y="4322169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Light"/>
              <a:buNone/>
              <a:defRPr sz="9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22" type="subTitle"/>
          </p:nvPr>
        </p:nvSpPr>
        <p:spPr>
          <a:xfrm>
            <a:off x="6148375" y="3892206"/>
            <a:ext cx="1258200" cy="17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23" type="subTitle"/>
          </p:nvPr>
        </p:nvSpPr>
        <p:spPr>
          <a:xfrm>
            <a:off x="6148375" y="4087691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24" type="subTitle"/>
          </p:nvPr>
        </p:nvSpPr>
        <p:spPr>
          <a:xfrm>
            <a:off x="6148350" y="4322169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Light"/>
              <a:buNone/>
              <a:defRPr sz="9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25" type="subTitle"/>
          </p:nvPr>
        </p:nvSpPr>
        <p:spPr>
          <a:xfrm>
            <a:off x="7612800" y="3892206"/>
            <a:ext cx="1258200" cy="17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6" type="subTitle"/>
          </p:nvPr>
        </p:nvSpPr>
        <p:spPr>
          <a:xfrm>
            <a:off x="7612800" y="4087691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7" type="subTitle"/>
          </p:nvPr>
        </p:nvSpPr>
        <p:spPr>
          <a:xfrm>
            <a:off x="7612775" y="4322169"/>
            <a:ext cx="1258200" cy="12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Inter Light"/>
              <a:buNone/>
              <a:defRPr sz="9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7 - One line title ">
  <p:cSld name="CUSTOM_4_1_1_1_1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284400" y="373625"/>
            <a:ext cx="6418200" cy="910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05" name="Google Shape;105;p10"/>
          <p:cNvSpPr txBox="1"/>
          <p:nvPr/>
        </p:nvSpPr>
        <p:spPr>
          <a:xfrm>
            <a:off x="284700" y="64031"/>
            <a:ext cx="90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 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314451" y="64031"/>
            <a:ext cx="548700" cy="292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spAutoFit/>
          </a:bodyPr>
          <a:lstStyle>
            <a:lvl1pPr lvl="0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1783150"/>
            <a:ext cx="64803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5">
          <p15:clr>
            <a:srgbClr val="E46962"/>
          </p15:clr>
        </p15:guide>
        <p15:guide id="2" pos="5585">
          <p15:clr>
            <a:srgbClr val="E46962"/>
          </p15:clr>
        </p15:guide>
        <p15:guide id="3" orient="horz" pos="870">
          <p15:clr>
            <a:srgbClr val="E46962"/>
          </p15:clr>
        </p15:guide>
        <p15:guide id="4" pos="1497">
          <p15:clr>
            <a:srgbClr val="E46962"/>
          </p15:clr>
        </p15:guide>
        <p15:guide id="5" pos="1541">
          <p15:clr>
            <a:srgbClr val="E46962"/>
          </p15:clr>
        </p15:guide>
        <p15:guide id="6" pos="2860">
          <p15:clr>
            <a:srgbClr val="E46962"/>
          </p15:clr>
        </p15:guide>
        <p15:guide id="7" pos="2900">
          <p15:clr>
            <a:srgbClr val="E46962"/>
          </p15:clr>
        </p15:guide>
        <p15:guide id="8" pos="4222">
          <p15:clr>
            <a:srgbClr val="E46962"/>
          </p15:clr>
        </p15:guide>
        <p15:guide id="9" pos="4262">
          <p15:clr>
            <a:srgbClr val="E46962"/>
          </p15:clr>
        </p15:guide>
        <p15:guide id="10" orient="horz" pos="154">
          <p15:clr>
            <a:srgbClr val="E46962"/>
          </p15:clr>
        </p15:guide>
        <p15:guide id="11" orient="horz" pos="30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type="title"/>
          </p:nvPr>
        </p:nvSpPr>
        <p:spPr>
          <a:xfrm>
            <a:off x="272350" y="746550"/>
            <a:ext cx="6493800" cy="33828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Client selection in Federated Learning </a:t>
            </a:r>
            <a:endParaRPr/>
          </a:p>
        </p:txBody>
      </p:sp>
      <p:sp>
        <p:nvSpPr>
          <p:cNvPr id="395" name="Google Shape;395;p46"/>
          <p:cNvSpPr txBox="1"/>
          <p:nvPr>
            <p:ph idx="1" type="subTitle"/>
          </p:nvPr>
        </p:nvSpPr>
        <p:spPr>
          <a:xfrm>
            <a:off x="7231500" y="4521325"/>
            <a:ext cx="22935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𝝿0</a:t>
            </a:r>
            <a:endParaRPr sz="2200"/>
          </a:p>
        </p:txBody>
      </p:sp>
      <p:sp>
        <p:nvSpPr>
          <p:cNvPr id="396" name="Google Shape;396;p46"/>
          <p:cNvSpPr txBox="1"/>
          <p:nvPr/>
        </p:nvSpPr>
        <p:spPr>
          <a:xfrm>
            <a:off x="3127550" y="2513400"/>
            <a:ext cx="60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"/>
          <p:cNvSpPr txBox="1"/>
          <p:nvPr>
            <p:ph idx="4294967295" type="title"/>
          </p:nvPr>
        </p:nvSpPr>
        <p:spPr>
          <a:xfrm>
            <a:off x="311700" y="111650"/>
            <a:ext cx="8520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 u="sng">
                <a:latin typeface="Times New Roman"/>
                <a:ea typeface="Times New Roman"/>
                <a:cs typeface="Times New Roman"/>
                <a:sym typeface="Times New Roman"/>
              </a:rPr>
              <a:t>Client Selection Strategy</a:t>
            </a:r>
            <a:endParaRPr b="1" sz="222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51" name="Google Shape;451;p55"/>
          <p:cNvGraphicFramePr/>
          <p:nvPr/>
        </p:nvGraphicFramePr>
        <p:xfrm>
          <a:off x="367875" y="6953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{CF174881-FDB2-446C-B87C-B47C2D629ECF}</a:tableStyleId>
              </a:tblPr>
              <a:tblGrid>
                <a:gridCol w="1794050"/>
                <a:gridCol w="2929925"/>
                <a:gridCol w="3619925"/>
              </a:tblGrid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Aspect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Random Selection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Score-Based Selection (Proposed)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Selection Mechanism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Uniform random sampling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Top-k selection based on composite client score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Metric Awareness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None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Uses accuracy, data size, training speed, and contribution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Historical Data Usage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No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Yes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Client Utility Consideration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Ignored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Explicitly considered via scoring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Training Efficiency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Variable, often suboptimal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Higher, due to prioritization of efficient and impactful clients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Model Convergence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Slower and stochastic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Faster and more stable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Fairness Across Clients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Equal opportunity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Biased toward high-performing clients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Complexity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Low (O(1) per round)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Moderate (O(n) scoring, O(n log n) sorting)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Scalability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Poor performance with large, diverse client sets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Better suited for heterogeneous environments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idx="4294967295" type="title"/>
          </p:nvPr>
        </p:nvSpPr>
        <p:spPr>
          <a:xfrm>
            <a:off x="311700" y="0"/>
            <a:ext cx="85206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Pre-client data analysis</a:t>
            </a:r>
            <a:endParaRPr b="1" sz="23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2" name="Google Shape;4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8900"/>
            <a:ext cx="2871299" cy="17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850" y="842700"/>
            <a:ext cx="3336080" cy="16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975" y="2781300"/>
            <a:ext cx="4203252" cy="20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8"/>
          <p:cNvSpPr txBox="1"/>
          <p:nvPr>
            <p:ph idx="4294967295" type="title"/>
          </p:nvPr>
        </p:nvSpPr>
        <p:spPr>
          <a:xfrm>
            <a:off x="311700" y="0"/>
            <a:ext cx="85206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Pre-client data analysis</a:t>
            </a:r>
            <a:endParaRPr b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0" name="Google Shape;4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975" y="1014150"/>
            <a:ext cx="4933690" cy="40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"/>
          <p:cNvSpPr txBox="1"/>
          <p:nvPr>
            <p:ph idx="4294967295" type="title"/>
          </p:nvPr>
        </p:nvSpPr>
        <p:spPr>
          <a:xfrm>
            <a:off x="311700" y="0"/>
            <a:ext cx="85206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Pre-client data analysis</a:t>
            </a:r>
            <a:endParaRPr b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6" name="Google Shape;4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350" y="945225"/>
            <a:ext cx="4933690" cy="40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"/>
          <p:cNvSpPr txBox="1"/>
          <p:nvPr>
            <p:ph idx="4294967295" type="title"/>
          </p:nvPr>
        </p:nvSpPr>
        <p:spPr>
          <a:xfrm>
            <a:off x="311700" y="292625"/>
            <a:ext cx="8520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 u="sng">
                <a:latin typeface="Times New Roman"/>
                <a:ea typeface="Times New Roman"/>
                <a:cs typeface="Times New Roman"/>
                <a:sym typeface="Times New Roman"/>
              </a:rPr>
              <a:t>Profiling client training time</a:t>
            </a:r>
            <a:endParaRPr b="1" sz="222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2" name="Google Shape;4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950" y="1145275"/>
            <a:ext cx="5619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idx="4294967295" type="title"/>
          </p:nvPr>
        </p:nvSpPr>
        <p:spPr>
          <a:xfrm>
            <a:off x="311700" y="292625"/>
            <a:ext cx="8520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 u="sng">
                <a:latin typeface="Times New Roman"/>
                <a:ea typeface="Times New Roman"/>
                <a:cs typeface="Times New Roman"/>
                <a:sym typeface="Times New Roman"/>
              </a:rPr>
              <a:t>Profiling client training time</a:t>
            </a:r>
            <a:endParaRPr b="1" sz="222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8" name="Google Shape;428;p51" title="ss2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325" y="1023050"/>
            <a:ext cx="5619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/>
          <p:nvPr>
            <p:ph idx="4294967295" type="title"/>
          </p:nvPr>
        </p:nvSpPr>
        <p:spPr>
          <a:xfrm>
            <a:off x="311700" y="0"/>
            <a:ext cx="85206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Task 3 - Batch Size 10</a:t>
            </a:r>
            <a:endParaRPr b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4" name="Google Shape;434;p52"/>
          <p:cNvPicPr preferRelativeResize="0"/>
          <p:nvPr/>
        </p:nvPicPr>
        <p:blipFill rotWithShape="1">
          <a:blip r:embed="rId3">
            <a:alphaModFix/>
          </a:blip>
          <a:srcRect b="0" l="3827" r="0" t="25138"/>
          <a:stretch/>
        </p:blipFill>
        <p:spPr>
          <a:xfrm>
            <a:off x="765238" y="1192950"/>
            <a:ext cx="7613525" cy="333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/>
          <p:nvPr>
            <p:ph idx="4294967295" type="title"/>
          </p:nvPr>
        </p:nvSpPr>
        <p:spPr>
          <a:xfrm>
            <a:off x="342900" y="-97100"/>
            <a:ext cx="8520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 u="sng">
                <a:latin typeface="Times New Roman"/>
                <a:ea typeface="Times New Roman"/>
                <a:cs typeface="Times New Roman"/>
                <a:sym typeface="Times New Roman"/>
              </a:rPr>
              <a:t>Random Client Selection</a:t>
            </a:r>
            <a:endParaRPr b="1" sz="162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40" name="Google Shape;440;p53"/>
          <p:cNvGraphicFramePr/>
          <p:nvPr/>
        </p:nvGraphicFramePr>
        <p:xfrm>
          <a:off x="836050" y="2443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{CF174881-FDB2-446C-B87C-B47C2D629ECF}</a:tableStyleId>
              </a:tblPr>
              <a:tblGrid>
                <a:gridCol w="1087625"/>
                <a:gridCol w="2115925"/>
                <a:gridCol w="1740200"/>
                <a:gridCol w="2590525"/>
              </a:tblGrid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Client ID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# Times Selected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Avg Accuracy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Contribution</a:t>
                      </a:r>
                      <a:endParaRPr b="1"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~73.6%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Moderate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~51.1%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Low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~99.6%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High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~58.8%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Low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~79.0%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Moderate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~98.3%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High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~98.2%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High (Limited Sample)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7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~83.3%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Moderate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~98.9%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High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~76.2%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Moderate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~95.9%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High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54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~98.5%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High</a:t>
                      </a:r>
                      <a:endParaRPr sz="11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4"/>
          <p:cNvSpPr txBox="1"/>
          <p:nvPr>
            <p:ph idx="4294967295" type="title"/>
          </p:nvPr>
        </p:nvSpPr>
        <p:spPr>
          <a:xfrm>
            <a:off x="346050" y="92600"/>
            <a:ext cx="8451900" cy="46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Informed Client Selection Strategy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client_selection_score_based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introduces an informed strategy for selecting clients based on multiple performance and contribution factors. It computes a composite score for each client, reflecting their effectiveness in improving the model relative to the time and data used.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for each client, it retrieves the number of times the client was selected (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selection_count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the average test accuracy achieved (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avg_accuracy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the number of training samples (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num_samples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and the average training time per minibatch (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avg_minibatch_time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Using this data, the function calculates a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balances the client’s contribution to model accuracy, efficiency (accuracy per unit time), and the quantity of data they hold. Each score is normalized with a small epsilon to avoid division by zero and ensure numerical stability.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scores are computed for all clients, the function ranks them and selects the top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clients as determined by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args["num_clients_per_round"]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ensures the server always engages with the most promising subset of clients per round, instead of relying on chance.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ellow">
  <a:themeElements>
    <a:clrScheme name="Simple Light">
      <a:dk1>
        <a:srgbClr val="202124"/>
      </a:dk1>
      <a:lt1>
        <a:srgbClr val="FDFDFD"/>
      </a:lt1>
      <a:dk2>
        <a:srgbClr val="F2F2F2"/>
      </a:dk2>
      <a:lt2>
        <a:srgbClr val="999999"/>
      </a:lt2>
      <a:accent1>
        <a:srgbClr val="F9F933"/>
      </a:accent1>
      <a:accent2>
        <a:srgbClr val="FBFB74"/>
      </a:accent2>
      <a:accent3>
        <a:srgbClr val="FDFDC4"/>
      </a:accent3>
      <a:accent4>
        <a:srgbClr val="EDED07"/>
      </a:accent4>
      <a:accent5>
        <a:srgbClr val="DBDAD7"/>
      </a:accent5>
      <a:accent6>
        <a:srgbClr val="5A5959"/>
      </a:accent6>
      <a:hlink>
        <a:srgbClr val="2021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