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7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45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1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6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95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73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8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9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8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8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6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1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EA34D2-5EBB-462D-BADC-2D4E86915C2D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B5B3-8BA7-412E-936C-11E5BFB4F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8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36FE-374E-B265-F1C2-E6548B7D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044301"/>
          </a:xfrm>
        </p:spPr>
        <p:txBody>
          <a:bodyPr/>
          <a:lstStyle/>
          <a:p>
            <a:r>
              <a:rPr lang="en-IN" sz="5400" dirty="0"/>
              <a:t>Design of Speedometer Interface using MSP430 and Hall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198F-700A-CFA5-054A-04CBFE999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206" y="4812890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IN" sz="1400" dirty="0"/>
              <a:t>Siddharth D Srinivas - PES1UG21EC283</a:t>
            </a:r>
          </a:p>
          <a:p>
            <a:pPr algn="r"/>
            <a:r>
              <a:rPr lang="en-IN" sz="1400" dirty="0"/>
              <a:t>Srividya Prasad - PES1UG21EC297 </a:t>
            </a:r>
          </a:p>
          <a:p>
            <a:pPr algn="r"/>
            <a:r>
              <a:rPr lang="en-IN" sz="1400" dirty="0"/>
              <a:t>Gaurav Sai </a:t>
            </a:r>
            <a:r>
              <a:rPr lang="en-IN" sz="1400" dirty="0" err="1"/>
              <a:t>Palasari</a:t>
            </a:r>
            <a:r>
              <a:rPr lang="en-IN" sz="1400" dirty="0"/>
              <a:t> - PES1UG21EE030</a:t>
            </a:r>
          </a:p>
        </p:txBody>
      </p:sp>
    </p:spTree>
    <p:extLst>
      <p:ext uri="{BB962C8B-B14F-4D97-AF65-F5344CB8AC3E}">
        <p14:creationId xmlns:p14="http://schemas.microsoft.com/office/powerpoint/2010/main" val="305367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C9CC-5E18-1F27-9E64-5AC11784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from .map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8CDA8-362F-0732-20CB-412038E85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2" y="1853248"/>
            <a:ext cx="7500730" cy="37109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06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8C5F-D924-207D-8CD3-074186D49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99233-1A78-07DE-2064-248A9B51E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 are now open for questions!</a:t>
            </a:r>
          </a:p>
        </p:txBody>
      </p:sp>
    </p:spTree>
    <p:extLst>
      <p:ext uri="{BB962C8B-B14F-4D97-AF65-F5344CB8AC3E}">
        <p14:creationId xmlns:p14="http://schemas.microsoft.com/office/powerpoint/2010/main" val="19207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CF02-1089-7A80-E9BA-9781489C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5933-FE89-5D21-5E3C-1C13479D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4573"/>
            <a:ext cx="8946541" cy="4195481"/>
          </a:xfrm>
        </p:spPr>
        <p:txBody>
          <a:bodyPr/>
          <a:lstStyle/>
          <a:p>
            <a:r>
              <a:rPr lang="en-US" dirty="0"/>
              <a:t>The purpose of this modularized code is to provide a C library for  MSP430 and Hall Sensor with services to measure RPM, Pulse per second, and Speed in m/s of any rotary object with a magnet and a sample user application.</a:t>
            </a:r>
          </a:p>
          <a:p>
            <a:r>
              <a:rPr lang="en-US" dirty="0"/>
              <a:t> It also blinks LED to indicate detection of magnet.</a:t>
            </a:r>
          </a:p>
          <a:p>
            <a:r>
              <a:rPr lang="en-US" dirty="0"/>
              <a:t> The code is divided into three modules: </a:t>
            </a:r>
          </a:p>
          <a:p>
            <a:pPr lvl="1"/>
            <a:r>
              <a:rPr lang="en-US" dirty="0"/>
              <a:t>HAL (Hardware Abstraction Layer)</a:t>
            </a:r>
          </a:p>
          <a:p>
            <a:pPr lvl="1"/>
            <a:r>
              <a:rPr lang="en-US" dirty="0"/>
              <a:t>DRV (Hardware Driver Layer), and  </a:t>
            </a:r>
          </a:p>
          <a:p>
            <a:pPr lvl="1"/>
            <a:r>
              <a:rPr lang="en-US" dirty="0"/>
              <a:t>main (Application)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9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7E6EA-38E1-29DE-DB0E-CDF850C4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61" y="1853213"/>
            <a:ext cx="4202098" cy="31515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99656-29D8-406B-3852-DE9C408F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45" y="3009528"/>
            <a:ext cx="4048217" cy="3036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D2AE3C-E83E-4F92-F1A4-91FCF3C78603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Reference Images</a:t>
            </a:r>
          </a:p>
        </p:txBody>
      </p:sp>
    </p:spTree>
    <p:extLst>
      <p:ext uri="{BB962C8B-B14F-4D97-AF65-F5344CB8AC3E}">
        <p14:creationId xmlns:p14="http://schemas.microsoft.com/office/powerpoint/2010/main" val="407455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5213-F3FA-BDF3-5FDC-2EE977AF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Module: </a:t>
            </a:r>
            <a:r>
              <a:rPr lang="en-IN" dirty="0" err="1"/>
              <a:t>main.c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F94C-D8D5-3387-18EF-FE428D3D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application is where the user can invoke the services provided by the HAL and DRV layers.</a:t>
            </a:r>
          </a:p>
          <a:p>
            <a:r>
              <a:rPr lang="en-US" dirty="0"/>
              <a:t> Configures the LED and Hall Sensor, sets the wheel diameter, and initializes the necessary components. </a:t>
            </a:r>
          </a:p>
          <a:p>
            <a:r>
              <a:rPr lang="en-US" dirty="0"/>
              <a:t> Also handles the Hall Sensor interrupt and periodically calculates RPM, PPS, and speed.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40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0A03-0AF3-9FB6-F22C-F2AFE9FE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Module: </a:t>
            </a:r>
            <a:r>
              <a:rPr lang="en-IN" dirty="0" err="1"/>
              <a:t>hal.c</a:t>
            </a:r>
            <a:r>
              <a:rPr lang="en-IN" dirty="0"/>
              <a:t>, </a:t>
            </a:r>
            <a:r>
              <a:rPr lang="en-IN" dirty="0" err="1"/>
              <a:t>hal.h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7073-EB08-37A2-CD77-6591A477D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/>
          <a:lstStyle/>
          <a:p>
            <a:r>
              <a:rPr lang="en-US" dirty="0" err="1"/>
              <a:t>hal.c</a:t>
            </a:r>
            <a:r>
              <a:rPr lang="en-US" dirty="0"/>
              <a:t>/</a:t>
            </a:r>
            <a:r>
              <a:rPr lang="en-US" dirty="0" err="1"/>
              <a:t>hal.h</a:t>
            </a:r>
            <a:r>
              <a:rPr lang="en-US" dirty="0"/>
              <a:t>: Hardware Abstraction Layer</a:t>
            </a:r>
          </a:p>
          <a:p>
            <a:r>
              <a:rPr lang="en-US" dirty="0"/>
              <a:t>The HAL module acts as an interface between the Hardware Driver Layer (DRV) and the main application. </a:t>
            </a:r>
          </a:p>
          <a:p>
            <a:r>
              <a:rPr lang="en-US" dirty="0"/>
              <a:t>It provides functions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initialize the LED and Hall Sensor,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 wheel diameter,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reset pulse count, calculate RPM, PPS, and speed,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 the Hall Sensor interrupt callback. This module interacts with the DRV layer to control the hardware.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88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970C-270D-2CA6-89C5-28702F1F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Module: </a:t>
            </a:r>
            <a:r>
              <a:rPr lang="en-IN" dirty="0" err="1"/>
              <a:t>drv.c</a:t>
            </a:r>
            <a:r>
              <a:rPr lang="en-IN" dirty="0"/>
              <a:t>, </a:t>
            </a:r>
            <a:r>
              <a:rPr lang="en-IN" dirty="0" err="1"/>
              <a:t>drv.h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FC42-F997-9356-C972-C43213EB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drv.c</a:t>
            </a:r>
            <a:r>
              <a:rPr lang="en-US" dirty="0"/>
              <a:t>/</a:t>
            </a:r>
            <a:r>
              <a:rPr lang="en-US" dirty="0" err="1"/>
              <a:t>drv.h</a:t>
            </a:r>
            <a:r>
              <a:rPr lang="en-US" dirty="0"/>
              <a:t>: Hardware Driver Layer</a:t>
            </a:r>
          </a:p>
          <a:p>
            <a:r>
              <a:rPr lang="en-US" dirty="0"/>
              <a:t>The DRV module directly interacts with the hardware to configure the LED and Hall Sensor pins as input/output.</a:t>
            </a:r>
          </a:p>
          <a:p>
            <a:r>
              <a:rPr lang="en-US" dirty="0"/>
              <a:t> It defines the: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LED blinking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sets up the Hall Sensor interrupt service routine.</a:t>
            </a:r>
          </a:p>
          <a:p>
            <a:r>
              <a:rPr lang="en-US" dirty="0"/>
              <a:t> The DRV layer is tightly coupled with the hardware and provides low-level control.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8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01D9-072A-D6E0-CF78-E4E9792E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3652CA-1A6D-483B-71C0-EDC1CCDCA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22" y="1393793"/>
            <a:ext cx="8646851" cy="4909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29883-09C7-BFE7-6E47-64FE263F65E1}"/>
              </a:ext>
            </a:extLst>
          </p:cNvPr>
          <p:cNvSpPr txBox="1"/>
          <p:nvPr/>
        </p:nvSpPr>
        <p:spPr>
          <a:xfrm>
            <a:off x="9723268" y="5638472"/>
            <a:ext cx="1435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https://drive.google.com/file/d/1_VnPdndJS8WpIyg9Ratq0rTvKH1edjGV/view?usp=sharing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31472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1194-4956-B23E-9A17-F30E1A9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Schematic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C66CF-3AF9-A353-57E2-7DEB131C1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/>
          <a:stretch/>
        </p:blipFill>
        <p:spPr>
          <a:xfrm>
            <a:off x="653989" y="1638437"/>
            <a:ext cx="5442011" cy="33663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A4641-2D94-577F-37FD-65DCEAB4C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63" y="2505613"/>
            <a:ext cx="4816201" cy="3585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04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E880-DB1F-CE2F-7AB3-39CA0E43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from .</a:t>
            </a:r>
            <a:r>
              <a:rPr lang="en-IN" dirty="0" err="1"/>
              <a:t>lst</a:t>
            </a:r>
            <a:r>
              <a:rPr lang="en-IN" dirty="0"/>
              <a:t>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46FF8-A075-3E8C-C4D6-C3E13915C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84" y="1690688"/>
            <a:ext cx="3449541" cy="3769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65392-B169-93B1-5393-FE4F1015F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04" y="1865326"/>
            <a:ext cx="3594735" cy="3127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712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379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Design of Speedometer Interface using MSP430 and Hall Sensor</vt:lpstr>
      <vt:lpstr>Objective</vt:lpstr>
      <vt:lpstr>PowerPoint Presentation</vt:lpstr>
      <vt:lpstr>Module: main.c</vt:lpstr>
      <vt:lpstr>Module: hal.c, hal.h </vt:lpstr>
      <vt:lpstr>Module: drv.c, drv.h</vt:lpstr>
      <vt:lpstr>Control Flow Diagram</vt:lpstr>
      <vt:lpstr>Circuit Schematic </vt:lpstr>
      <vt:lpstr>Screenshots from .lst file</vt:lpstr>
      <vt:lpstr>Screenshot from .map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RPM Measurement</dc:title>
  <dc:creator>gauravsaip@outlook.com</dc:creator>
  <cp:lastModifiedBy>RR ECE 4F SRIVIDYA PRASAD</cp:lastModifiedBy>
  <cp:revision>22</cp:revision>
  <dcterms:created xsi:type="dcterms:W3CDTF">2023-07-30T05:00:19Z</dcterms:created>
  <dcterms:modified xsi:type="dcterms:W3CDTF">2023-08-02T18:39:20Z</dcterms:modified>
</cp:coreProperties>
</file>