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57248-0FD2-42F7-86B5-7013A779C3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1947A6-1AA3-43BC-8741-29AB1B7494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57248-0FD2-42F7-86B5-7013A779C3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1947A6-1AA3-43BC-8741-29AB1B7494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57248-0FD2-42F7-86B5-7013A779C3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1947A6-1AA3-43BC-8741-29AB1B7494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57248-0FD2-42F7-86B5-7013A779C3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1947A6-1AA3-43BC-8741-29AB1B7494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57248-0FD2-42F7-86B5-7013A779C3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1947A6-1AA3-43BC-8741-29AB1B7494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57248-0FD2-42F7-86B5-7013A779C3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1947A6-1AA3-43BC-8741-29AB1B7494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57248-0FD2-42F7-86B5-7013A779C3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1947A6-1AA3-43BC-8741-29AB1B7494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57248-0FD2-42F7-86B5-7013A779C3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1947A6-1AA3-43BC-8741-29AB1B7494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57248-0FD2-42F7-86B5-7013A779C3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1947A6-1AA3-43BC-8741-29AB1B7494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57248-0FD2-42F7-86B5-7013A779C3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1947A6-1AA3-43BC-8741-29AB1B7494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57248-0FD2-42F7-86B5-7013A779C3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1947A6-1AA3-43BC-8741-29AB1B749412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3757248-0FD2-42F7-86B5-7013A779C3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D1947A6-1AA3-43BC-8741-29AB1B74941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P.srivignesh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757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Write concern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527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216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74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TO ONE RELATIONSHIP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55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75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TO MANY RELATIONSHIP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3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912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TO MANY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79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60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using lookup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49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795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39</TotalTime>
  <Words>19</Words>
  <Application>Microsoft Office PowerPoint</Application>
  <PresentationFormat>On-screen Show (4:3)</PresentationFormat>
  <Paragraphs>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Aspect</vt:lpstr>
      <vt:lpstr>MONGODB</vt:lpstr>
      <vt:lpstr>PowerPoint Presentation</vt:lpstr>
      <vt:lpstr>PowerPoint Presentation</vt:lpstr>
      <vt:lpstr>ONE TO MANY RELATIONSHIP</vt:lpstr>
      <vt:lpstr>PowerPoint Presentation</vt:lpstr>
      <vt:lpstr>MANY TO MANY</vt:lpstr>
      <vt:lpstr>PowerPoint Presentation</vt:lpstr>
      <vt:lpstr>Join using lookup</vt:lpstr>
      <vt:lpstr>PowerPoint Presentation</vt:lpstr>
      <vt:lpstr>INSERT Write concern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ACER</dc:creator>
  <cp:lastModifiedBy>ACER</cp:lastModifiedBy>
  <cp:revision>4</cp:revision>
  <dcterms:created xsi:type="dcterms:W3CDTF">2020-12-10T18:14:14Z</dcterms:created>
  <dcterms:modified xsi:type="dcterms:W3CDTF">2020-12-11T03:48:05Z</dcterms:modified>
</cp:coreProperties>
</file>