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0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B88-ED6A-414A-A58A-A4DD34773CE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CA44-C691-49B9-B69F-795B95A8D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36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B88-ED6A-414A-A58A-A4DD34773CE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CA44-C691-49B9-B69F-795B95A8D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7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B88-ED6A-414A-A58A-A4DD34773CE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CA44-C691-49B9-B69F-795B95A8D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07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B88-ED6A-414A-A58A-A4DD34773CE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CA44-C691-49B9-B69F-795B95A8D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77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B88-ED6A-414A-A58A-A4DD34773CE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CA44-C691-49B9-B69F-795B95A8D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23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B88-ED6A-414A-A58A-A4DD34773CE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CA44-C691-49B9-B69F-795B95A8D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8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B88-ED6A-414A-A58A-A4DD34773CE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CA44-C691-49B9-B69F-795B95A8D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1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B88-ED6A-414A-A58A-A4DD34773CE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CA44-C691-49B9-B69F-795B95A8D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1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B88-ED6A-414A-A58A-A4DD34773CE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CA44-C691-49B9-B69F-795B95A8D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7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B88-ED6A-414A-A58A-A4DD34773CE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CA44-C691-49B9-B69F-795B95A8D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5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4B88-ED6A-414A-A58A-A4DD34773CE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CA44-C691-49B9-B69F-795B95A8D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8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64B88-ED6A-414A-A58A-A4DD34773CE4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8CA44-C691-49B9-B69F-795B95A8D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38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 OPERATIONS IN MONGODB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P.Srivignesh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18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03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06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27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92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54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89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CRUD OPERATIONS IN 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OPERATIONS IN MONGODB</dc:title>
  <dc:creator>ACER</dc:creator>
  <cp:lastModifiedBy>ACER</cp:lastModifiedBy>
  <cp:revision>4</cp:revision>
  <dcterms:created xsi:type="dcterms:W3CDTF">2020-12-09T16:24:36Z</dcterms:created>
  <dcterms:modified xsi:type="dcterms:W3CDTF">2020-12-09T17:13:55Z</dcterms:modified>
</cp:coreProperties>
</file>