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1" d="100"/>
          <a:sy n="81" d="100"/>
        </p:scale>
        <p:origin x="-30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6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55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546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1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7096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3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35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5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62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3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5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0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6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51189-1785-450D-9375-B680876B4783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1D01A0B-EAA3-440E-BA87-37784AA4C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vignesh00/Sri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267F8-CA0F-4F04-8F63-EBB902D5C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6790" y="1510048"/>
            <a:ext cx="8915399" cy="2262781"/>
          </a:xfrm>
        </p:spPr>
        <p:txBody>
          <a:bodyPr/>
          <a:lstStyle/>
          <a:p>
            <a: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  <a:t>Git and Git hub operations</a:t>
            </a:r>
            <a:br>
              <a:rPr lang="en-IN" b="0" i="0" dirty="0">
                <a:solidFill>
                  <a:srgbClr val="172B4D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22D538-3304-402E-AE5C-21818F5D7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315" y="3346463"/>
            <a:ext cx="2407790" cy="387049"/>
          </a:xfrm>
        </p:spPr>
        <p:txBody>
          <a:bodyPr/>
          <a:lstStyle/>
          <a:p>
            <a:r>
              <a:rPr lang="en-US" smtClean="0"/>
              <a:t>P.Srivignesh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42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F0BC6-D310-4C79-948E-68C5024A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8: git branch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r>
              <a:rPr lang="en-US" b="1" dirty="0">
                <a:solidFill>
                  <a:srgbClr val="33475B"/>
                </a:solidFill>
                <a:latin typeface="AvenirNext"/>
              </a:rPr>
              <a:t>Step 9: git remote add ..</a:t>
            </a:r>
            <a:br>
              <a:rPr lang="en-US" b="1" dirty="0">
                <a:solidFill>
                  <a:srgbClr val="33475B"/>
                </a:solidFill>
                <a:latin typeface="AvenirNext"/>
              </a:rPr>
            </a:br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10: git push –u origin master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08" y="2641407"/>
            <a:ext cx="6335010" cy="2762636"/>
          </a:xfrm>
        </p:spPr>
      </p:pic>
    </p:spTree>
    <p:extLst>
      <p:ext uri="{BB962C8B-B14F-4D97-AF65-F5344CB8AC3E}">
        <p14:creationId xmlns:p14="http://schemas.microsoft.com/office/powerpoint/2010/main" val="305847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8B6E3A-128A-4FE7-8E9D-5CAAFC71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the folder in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79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A3E8E-9888-4CC2-82B6-46724DFC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Git &amp; Git 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E32E5D9-0DCD-4A2D-828A-2B65ADAAC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911687" cy="3778250"/>
          </a:xfrm>
        </p:spPr>
      </p:pic>
    </p:spTree>
    <p:extLst>
      <p:ext uri="{BB962C8B-B14F-4D97-AF65-F5344CB8AC3E}">
        <p14:creationId xmlns:p14="http://schemas.microsoft.com/office/powerpoint/2010/main" val="212603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EDC34-536B-4559-A045-51D261CE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FDC623-3CE3-46B0-AFC6-2733E6AB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Git vs GitHub</a:t>
            </a:r>
          </a:p>
          <a:p>
            <a:r>
              <a:rPr lang="en-IN" b="1" dirty="0"/>
              <a:t>Workflow</a:t>
            </a:r>
          </a:p>
          <a:p>
            <a:r>
              <a:rPr lang="en-IN" b="1" dirty="0"/>
              <a:t>Steps ( 1 - 10)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5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C0CAF-B488-4262-B38B-0943775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Git vs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087A6D7-75A5-43D9-8EF4-B8B54016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08" y="2133599"/>
            <a:ext cx="7133178" cy="3958107"/>
          </a:xfrm>
        </p:spPr>
      </p:pic>
    </p:spTree>
    <p:extLst>
      <p:ext uri="{BB962C8B-B14F-4D97-AF65-F5344CB8AC3E}">
        <p14:creationId xmlns:p14="http://schemas.microsoft.com/office/powerpoint/2010/main" val="9758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749BA-7FE7-4AC2-B88F-B9C76EE8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C6024C4-E003-4F34-8899-C69ED713A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9" y="2133600"/>
            <a:ext cx="7115348" cy="3778250"/>
          </a:xfrm>
        </p:spPr>
      </p:pic>
    </p:spTree>
    <p:extLst>
      <p:ext uri="{BB962C8B-B14F-4D97-AF65-F5344CB8AC3E}">
        <p14:creationId xmlns:p14="http://schemas.microsoft.com/office/powerpoint/2010/main" val="207503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86B35-BC19-4F05-90E5-C67C8632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271012-C5EE-40A9-AB16-362ABDE7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ep 1: 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Install git and create a GitHub account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2: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Create a new repository on GitHub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3: 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Open the path in command prompt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4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</a:t>
            </a:r>
            <a:r>
              <a:rPr lang="en-US" i="0" u="none" strike="noStrike" dirty="0" err="1">
                <a:solidFill>
                  <a:srgbClr val="33475B"/>
                </a:solidFill>
                <a:effectLst/>
                <a:latin typeface="AvenirNext"/>
              </a:rPr>
              <a:t>init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(check in the folder where new file .git will be created automatically)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5: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add .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6: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commit –m “word related to commit”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7: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status</a:t>
            </a: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8: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branch</a:t>
            </a:r>
          </a:p>
          <a:p>
            <a:r>
              <a:rPr lang="en-US" b="1" dirty="0">
                <a:solidFill>
                  <a:srgbClr val="33475B"/>
                </a:solidFill>
                <a:latin typeface="AvenirNext"/>
              </a:rPr>
              <a:t>Step 9:</a:t>
            </a:r>
            <a:r>
              <a:rPr lang="en-US" dirty="0">
                <a:solidFill>
                  <a:srgbClr val="33475B"/>
                </a:solidFill>
                <a:latin typeface="AvenirNext"/>
              </a:rPr>
              <a:t> git remote add origin </a:t>
            </a:r>
            <a:r>
              <a:rPr lang="en-US" dirty="0">
                <a:solidFill>
                  <a:srgbClr val="33475B"/>
                </a:solidFill>
                <a:latin typeface="AvenirNext"/>
                <a:hlinkClick r:id="rId2"/>
              </a:rPr>
              <a:t>https://</a:t>
            </a:r>
            <a:r>
              <a:rPr lang="en-US" dirty="0" smtClean="0">
                <a:solidFill>
                  <a:srgbClr val="33475B"/>
                </a:solidFill>
                <a:latin typeface="AvenirNext"/>
                <a:hlinkClick r:id="rId2"/>
              </a:rPr>
              <a:t>github.com/srivignesh00/Sri.git</a:t>
            </a:r>
            <a:endParaRPr lang="en-US" dirty="0">
              <a:solidFill>
                <a:srgbClr val="33475B"/>
              </a:solidFill>
              <a:latin typeface="AvenirNext"/>
            </a:endParaRPr>
          </a:p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10:</a:t>
            </a:r>
            <a:r>
              <a:rPr lang="en-US" i="0" u="none" strike="noStrike" dirty="0">
                <a:solidFill>
                  <a:srgbClr val="33475B"/>
                </a:solidFill>
                <a:effectLst/>
                <a:latin typeface="AvenirNext"/>
              </a:rPr>
              <a:t> git push –u origin master</a:t>
            </a:r>
          </a:p>
          <a:p>
            <a:endParaRPr lang="en-US" b="1" dirty="0">
              <a:solidFill>
                <a:srgbClr val="33475B"/>
              </a:solidFill>
              <a:latin typeface="AvenirNext"/>
            </a:endParaRPr>
          </a:p>
        </p:txBody>
      </p:sp>
    </p:spTree>
    <p:extLst>
      <p:ext uri="{BB962C8B-B14F-4D97-AF65-F5344CB8AC3E}">
        <p14:creationId xmlns:p14="http://schemas.microsoft.com/office/powerpoint/2010/main" val="200799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CBA9D-A051-4100-B1A5-A13A4966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2: Create a new repository on GitHub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05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92418-0885-4101-805D-55E6052E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4</a:t>
            </a:r>
            <a:r>
              <a:rPr lang="en-US" b="1" dirty="0">
                <a:solidFill>
                  <a:srgbClr val="33475B"/>
                </a:solidFill>
                <a:latin typeface="AvenirNext"/>
              </a:rPr>
              <a:t>:</a:t>
            </a:r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 Git </a:t>
            </a:r>
            <a:r>
              <a:rPr lang="en-US" b="1" i="0" u="none" strike="noStrike" dirty="0" err="1">
                <a:solidFill>
                  <a:srgbClr val="33475B"/>
                </a:solidFill>
                <a:effectLst/>
                <a:latin typeface="AvenirNext"/>
              </a:rPr>
              <a:t>init</a:t>
            </a:r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 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r>
              <a:rPr lang="en-US" b="1" dirty="0">
                <a:solidFill>
                  <a:srgbClr val="33475B"/>
                </a:solidFill>
                <a:latin typeface="AvenirNext"/>
              </a:rPr>
              <a:t>Step 5: git add .</a:t>
            </a:r>
            <a:br>
              <a:rPr lang="en-US" b="1" dirty="0">
                <a:solidFill>
                  <a:srgbClr val="33475B"/>
                </a:solidFill>
                <a:latin typeface="AvenirNext"/>
              </a:rPr>
            </a:b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00" y="1981200"/>
            <a:ext cx="9297384" cy="2969029"/>
          </a:xfrm>
        </p:spPr>
      </p:pic>
    </p:spTree>
    <p:extLst>
      <p:ext uri="{BB962C8B-B14F-4D97-AF65-F5344CB8AC3E}">
        <p14:creationId xmlns:p14="http://schemas.microsoft.com/office/powerpoint/2010/main" val="218794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BBBDE7-B97E-4403-A2E4-DFDF1FA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  <a:t>Step 6: git commit –m “word related to commit”</a:t>
            </a:r>
            <a:br>
              <a:rPr lang="en-US" b="1" i="0" u="none" strike="noStrike" dirty="0">
                <a:solidFill>
                  <a:srgbClr val="33475B"/>
                </a:solidFill>
                <a:effectLst/>
                <a:latin typeface="AvenirNext"/>
              </a:rPr>
            </a:br>
            <a:r>
              <a:rPr lang="en-US" b="1" dirty="0">
                <a:solidFill>
                  <a:srgbClr val="33475B"/>
                </a:solidFill>
                <a:latin typeface="AvenirNext"/>
              </a:rPr>
              <a:t>Step 7: git status</a:t>
            </a:r>
            <a:br>
              <a:rPr lang="en-US" b="1" dirty="0">
                <a:solidFill>
                  <a:srgbClr val="33475B"/>
                </a:solidFill>
                <a:latin typeface="AvenirNext"/>
              </a:rPr>
            </a:b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97" y="2508038"/>
            <a:ext cx="6306431" cy="3029373"/>
          </a:xfrm>
        </p:spPr>
      </p:pic>
    </p:spTree>
    <p:extLst>
      <p:ext uri="{BB962C8B-B14F-4D97-AF65-F5344CB8AC3E}">
        <p14:creationId xmlns:p14="http://schemas.microsoft.com/office/powerpoint/2010/main" val="1102770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</TotalTime>
  <Words>159</Words>
  <Application>Microsoft Office PowerPoint</Application>
  <PresentationFormat>Custom</PresentationFormat>
  <Paragraphs>25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Git and Git hub operations </vt:lpstr>
      <vt:lpstr>Git &amp; Git Hub</vt:lpstr>
      <vt:lpstr>Index</vt:lpstr>
      <vt:lpstr>Git vs GitHub</vt:lpstr>
      <vt:lpstr>Workflow</vt:lpstr>
      <vt:lpstr>Steps</vt:lpstr>
      <vt:lpstr>Step 2: Create a new repository on GitHub </vt:lpstr>
      <vt:lpstr>Step 4: Git init  Step 5: git add . </vt:lpstr>
      <vt:lpstr>Step 6: git commit –m “word related to commit” Step 7: git status </vt:lpstr>
      <vt:lpstr>Step 8: git branch Step 9: git remote add .. Step 10: git push –u origin master </vt:lpstr>
      <vt:lpstr>View the folder in 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 hub operations</dc:title>
  <dc:creator>Deepu</dc:creator>
  <cp:lastModifiedBy>ACER</cp:lastModifiedBy>
  <cp:revision>10</cp:revision>
  <dcterms:created xsi:type="dcterms:W3CDTF">2020-12-12T14:12:36Z</dcterms:created>
  <dcterms:modified xsi:type="dcterms:W3CDTF">2020-12-13T17:21:27Z</dcterms:modified>
</cp:coreProperties>
</file>