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9E90DF-D812-4971-8AE0-BC58D542E30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EF52E-A28A-4563-B652-E393D34A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887" y="1156560"/>
            <a:ext cx="8915399" cy="2262781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MongoDB Datatypes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B25C95-FD62-412D-8C7B-E9B7FFD10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244" y="2832670"/>
            <a:ext cx="2485063" cy="4514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P.Srivignesh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082C6-A7DF-4C5A-A5E2-8B208E21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14803-82A4-412B-B5D4-A9052158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 Types</a:t>
            </a:r>
          </a:p>
          <a:p>
            <a:r>
              <a:rPr lang="en-IN" b="1" dirty="0"/>
              <a:t>1.1. </a:t>
            </a:r>
            <a:r>
              <a:rPr lang="en-IN" dirty="0"/>
              <a:t>what </a:t>
            </a:r>
            <a:r>
              <a:rPr lang="en-IN" dirty="0" smtClean="0"/>
              <a:t>are </a:t>
            </a:r>
            <a:r>
              <a:rPr lang="en-IN" dirty="0" smtClean="0"/>
              <a:t>Data </a:t>
            </a:r>
            <a:r>
              <a:rPr lang="en-IN" dirty="0"/>
              <a:t>Types.</a:t>
            </a:r>
          </a:p>
          <a:p>
            <a:r>
              <a:rPr lang="en-IN" b="1" dirty="0"/>
              <a:t>1.2</a:t>
            </a:r>
            <a:r>
              <a:rPr lang="en-IN" dirty="0"/>
              <a:t>. Integer</a:t>
            </a:r>
          </a:p>
          <a:p>
            <a:r>
              <a:rPr lang="en-IN" b="1" dirty="0"/>
              <a:t>1.3. </a:t>
            </a:r>
            <a:r>
              <a:rPr lang="en-IN" dirty="0"/>
              <a:t>Boolean</a:t>
            </a:r>
          </a:p>
          <a:p>
            <a:r>
              <a:rPr lang="en-IN" b="1" dirty="0"/>
              <a:t>1.4. </a:t>
            </a:r>
            <a:r>
              <a:rPr lang="en-IN" dirty="0"/>
              <a:t>Double</a:t>
            </a:r>
          </a:p>
          <a:p>
            <a:r>
              <a:rPr lang="en-IN" b="1" dirty="0"/>
              <a:t>1.5. </a:t>
            </a:r>
            <a:r>
              <a:rPr lang="en-IN" dirty="0"/>
              <a:t>String</a:t>
            </a:r>
          </a:p>
          <a:p>
            <a:r>
              <a:rPr lang="en-IN" b="1" dirty="0"/>
              <a:t>1.6. </a:t>
            </a:r>
            <a:r>
              <a:rPr lang="en-IN" dirty="0"/>
              <a:t>Arrays</a:t>
            </a:r>
          </a:p>
          <a:p>
            <a:r>
              <a:rPr lang="en-IN" b="1" dirty="0"/>
              <a:t>1.7. </a:t>
            </a:r>
            <a:r>
              <a:rPr lang="en-IN" dirty="0"/>
              <a:t>Object</a:t>
            </a:r>
          </a:p>
          <a:p>
            <a:r>
              <a:rPr lang="en-IN" b="1" dirty="0"/>
              <a:t>1.8. </a:t>
            </a:r>
            <a:r>
              <a:rPr lang="en-IN" dirty="0"/>
              <a:t>Date</a:t>
            </a:r>
          </a:p>
          <a:p>
            <a:r>
              <a:rPr lang="en-IN" b="1" dirty="0"/>
              <a:t>1.9. </a:t>
            </a:r>
            <a:r>
              <a:rPr lang="en-IN" dirty="0"/>
              <a:t>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6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56204-020F-4801-9607-6CC6255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1.1.Data Types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9CE28-C27B-4CEF-9823-F9DF8114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types is essential component of a language or script that is used to define a type of data being used in framing an database.</a:t>
            </a:r>
          </a:p>
          <a:p>
            <a:endParaRPr lang="en-IN" dirty="0"/>
          </a:p>
          <a:p>
            <a:r>
              <a:rPr lang="en-IN" dirty="0"/>
              <a:t>MongoDB stores data in BSON format.</a:t>
            </a:r>
          </a:p>
          <a:p>
            <a:endParaRPr lang="en-IN" dirty="0"/>
          </a:p>
          <a:p>
            <a:r>
              <a:rPr lang="en-IN" dirty="0"/>
              <a:t>Types of Data types and its implementation on next slide.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15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C7875B-F058-4D64-8FA1-5B41EDCD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1.2.Integer</a:t>
            </a:r>
            <a:br>
              <a:rPr lang="en-IN" b="1" dirty="0"/>
            </a:br>
            <a:r>
              <a:rPr lang="en-IN" b="1" dirty="0"/>
              <a:t>1.3.Boolean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27" y="2224658"/>
            <a:ext cx="6651533" cy="753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B0A9A6-736A-4CE6-81B0-DB46E192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17" y="3429612"/>
            <a:ext cx="5800000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B07E5-D82B-4C5D-83F7-C885AD5C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1.4. Double</a:t>
            </a:r>
            <a:br>
              <a:rPr lang="en-IN" b="1" dirty="0"/>
            </a:br>
            <a:r>
              <a:rPr lang="en-IN" b="1" dirty="0"/>
              <a:t>1.5. String</a:t>
            </a:r>
            <a:r>
              <a:rPr lang="en-IN" dirty="0"/>
              <a:t/>
            </a:r>
            <a:br>
              <a:rPr lang="en-IN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2" y="2315876"/>
            <a:ext cx="6488322" cy="8376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06" y="4019874"/>
            <a:ext cx="6795798" cy="8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3055A-EC9B-4771-8105-7ACA9528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1.6. Arrays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278E53E-1C75-4550-9F4E-71940AEB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7" y="2494153"/>
            <a:ext cx="6677516" cy="3057143"/>
          </a:xfrm>
        </p:spPr>
      </p:pic>
    </p:spTree>
    <p:extLst>
      <p:ext uri="{BB962C8B-B14F-4D97-AF65-F5344CB8AC3E}">
        <p14:creationId xmlns:p14="http://schemas.microsoft.com/office/powerpoint/2010/main" val="25349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50A26-D599-44E6-AFB6-73BBD0AC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1.7. Object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9CC9DD-01D9-424E-9FA5-C1C206E8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38" y="1905000"/>
            <a:ext cx="4818026" cy="4006850"/>
          </a:xfrm>
        </p:spPr>
      </p:pic>
    </p:spTree>
    <p:extLst>
      <p:ext uri="{BB962C8B-B14F-4D97-AF65-F5344CB8AC3E}">
        <p14:creationId xmlns:p14="http://schemas.microsoft.com/office/powerpoint/2010/main" val="420064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36104-70F6-4F97-B25F-C5444962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1.8. Date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01" y="2250831"/>
            <a:ext cx="8394099" cy="2080085"/>
          </a:xfrm>
        </p:spPr>
      </p:pic>
    </p:spTree>
    <p:extLst>
      <p:ext uri="{BB962C8B-B14F-4D97-AF65-F5344CB8AC3E}">
        <p14:creationId xmlns:p14="http://schemas.microsoft.com/office/powerpoint/2010/main" val="38312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9E1B8-64D7-4683-9739-B004A41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1.9. Null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FB05B23F-B289-4370-8608-CFAAED98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38" y="2299293"/>
            <a:ext cx="5925264" cy="53405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3EB500-3D62-4BDE-A6F9-0FCBB5B8C26F}"/>
              </a:ext>
            </a:extLst>
          </p:cNvPr>
          <p:cNvSpPr txBox="1"/>
          <p:nvPr/>
        </p:nvSpPr>
        <p:spPr>
          <a:xfrm>
            <a:off x="2658437" y="3486711"/>
            <a:ext cx="6098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Binary data: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Binary data is implemented for storing binary data.</a:t>
            </a:r>
          </a:p>
          <a:p>
            <a:pPr algn="l"/>
            <a:endParaRPr lang="en-US" dirty="0">
              <a:solidFill>
                <a:srgbClr val="000000"/>
              </a:solidFill>
              <a:latin typeface="Inter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Inter"/>
              </a:rPr>
              <a:t>Object ID:</a:t>
            </a:r>
            <a:endParaRPr lang="en-US" b="1" i="0" dirty="0">
              <a:solidFill>
                <a:srgbClr val="333333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Object ID is implemented for storing the ID of the document.</a:t>
            </a:r>
          </a:p>
        </p:txBody>
      </p:sp>
    </p:spTree>
    <p:extLst>
      <p:ext uri="{BB962C8B-B14F-4D97-AF65-F5344CB8AC3E}">
        <p14:creationId xmlns:p14="http://schemas.microsoft.com/office/powerpoint/2010/main" val="412152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</TotalTime>
  <Words>126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MongoDB Datatypes </vt:lpstr>
      <vt:lpstr>Index</vt:lpstr>
      <vt:lpstr>1.1.Data Types </vt:lpstr>
      <vt:lpstr>1.2.Integer 1.3.Boolean</vt:lpstr>
      <vt:lpstr>1.4. Double 1.5. String </vt:lpstr>
      <vt:lpstr>1.6. Arrays </vt:lpstr>
      <vt:lpstr>1.7. Object </vt:lpstr>
      <vt:lpstr>1.8. Date </vt:lpstr>
      <vt:lpstr>1.9. Null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Datatypes</dc:title>
  <dc:creator>Deepu</dc:creator>
  <cp:lastModifiedBy>ACER</cp:lastModifiedBy>
  <cp:revision>6</cp:revision>
  <dcterms:created xsi:type="dcterms:W3CDTF">2020-12-12T12:56:12Z</dcterms:created>
  <dcterms:modified xsi:type="dcterms:W3CDTF">2020-12-13T16:22:33Z</dcterms:modified>
</cp:coreProperties>
</file>