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57" r:id="rId2"/>
  </p:sldIdLst>
  <p:sldSz cx="9144000" cy="6858000" type="screen4x3"/>
  <p:notesSz cx="9144000" cy="6858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9E7600"/>
    <a:srgbClr val="009900"/>
    <a:srgbClr val="292929"/>
    <a:srgbClr val="CC9900"/>
    <a:srgbClr val="3333CC"/>
    <a:srgbClr val="FF0000"/>
    <a:srgbClr val="C0C0C0"/>
    <a:srgbClr val="DDDDDD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63" autoAdjust="0"/>
  </p:normalViewPr>
  <p:slideViewPr>
    <p:cSldViewPr>
      <p:cViewPr>
        <p:scale>
          <a:sx n="147" d="100"/>
          <a:sy n="147" d="100"/>
        </p:scale>
        <p:origin x="-272" y="368"/>
      </p:cViewPr>
      <p:guideLst>
        <p:guide orient="horz" pos="2069"/>
        <p:guide pos="2925"/>
      </p:guideLst>
    </p:cSldViewPr>
  </p:slideViewPr>
  <p:outlineViewPr>
    <p:cViewPr>
      <p:scale>
        <a:sx n="33" d="100"/>
        <a:sy n="33" d="100"/>
      </p:scale>
      <p:origin x="0" y="68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0C684D06-09C7-A141-8088-6B5227E69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442197B-4D96-7F47-9032-9F8D3CE3F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7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BF3C0C-BE43-9642-8501-70B8250B3029}" type="slidenum">
              <a:rPr lang="en-CA" sz="1200"/>
              <a:pPr eaLnBrk="1" hangingPunct="1"/>
              <a:t>1</a:t>
            </a:fld>
            <a:endParaRPr lang="en-CA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119D2-C1F9-C242-BD46-949F5CA51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0B687-77DF-B94E-8F8C-3F253B425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79B3-EDC5-874C-98C4-DFC4DE0A8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471B0-2426-B349-9106-22806533E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BDFAC-915B-C943-8CBD-947B73353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AFC-53DE-EF42-941D-45C099433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DEB8F-C6DE-7545-ABA0-C9C67A15E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5F95D-BE75-E44F-888C-D5E7C3B2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4EC4F-29CF-B04E-928F-CAF5089B0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33F09-A548-B54C-B6CA-ABBA4F7B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FAB3-0816-9141-9CDD-60EB3251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8D39-B518-C24E-B4EA-B1F2E7F9E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B4B1-1D1D-534D-8BA7-C2C830A00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2F5F128-C022-EA4D-98E7-7390F030F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99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oleObject9.bin"/><Relationship Id="rId21" Type="http://schemas.openxmlformats.org/officeDocument/2006/relationships/image" Target="../media/image9.emf"/><Relationship Id="rId22" Type="http://schemas.openxmlformats.org/officeDocument/2006/relationships/oleObject" Target="../embeddings/oleObject10.bin"/><Relationship Id="rId23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2591780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3599991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4536244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2987824" y="3290167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4068093" y="3290167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3023828" y="620130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4068093" y="6201556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5148312" y="61655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3636293" y="1773139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1" name="Oval 16"/>
          <p:cNvSpPr>
            <a:spLocks noChangeArrowheads="1"/>
          </p:cNvSpPr>
          <p:nvPr/>
        </p:nvSpPr>
        <p:spPr bwMode="auto">
          <a:xfrm>
            <a:off x="4428455" y="1773139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2" name="Oval 17"/>
          <p:cNvSpPr>
            <a:spLocks noChangeArrowheads="1"/>
          </p:cNvSpPr>
          <p:nvPr/>
        </p:nvSpPr>
        <p:spPr bwMode="auto">
          <a:xfrm>
            <a:off x="5220320" y="3325054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3" name="Oval 18"/>
          <p:cNvSpPr>
            <a:spLocks noChangeArrowheads="1"/>
          </p:cNvSpPr>
          <p:nvPr/>
        </p:nvSpPr>
        <p:spPr bwMode="auto">
          <a:xfrm>
            <a:off x="5508352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9235" name="AutoShape 20"/>
          <p:cNvCxnSpPr>
            <a:cxnSpLocks noChangeShapeType="1"/>
            <a:stCxn id="9224" idx="4"/>
            <a:endCxn id="9228" idx="0"/>
          </p:cNvCxnSpPr>
          <p:nvPr/>
        </p:nvCxnSpPr>
        <p:spPr bwMode="auto">
          <a:xfrm flipH="1">
            <a:off x="4283993" y="5228952"/>
            <a:ext cx="468151" cy="9726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1"/>
          <p:cNvCxnSpPr>
            <a:cxnSpLocks noChangeShapeType="1"/>
            <a:stCxn id="9223" idx="3"/>
            <a:endCxn id="9227" idx="0"/>
          </p:cNvCxnSpPr>
          <p:nvPr/>
        </p:nvCxnSpPr>
        <p:spPr bwMode="auto">
          <a:xfrm flipH="1">
            <a:off x="3239728" y="5165716"/>
            <a:ext cx="423499" cy="1035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2"/>
          <p:cNvCxnSpPr>
            <a:cxnSpLocks noChangeShapeType="1"/>
            <a:stCxn id="9233" idx="4"/>
            <a:endCxn id="9229" idx="7"/>
          </p:cNvCxnSpPr>
          <p:nvPr/>
        </p:nvCxnSpPr>
        <p:spPr bwMode="auto">
          <a:xfrm flipH="1">
            <a:off x="5516876" y="5228952"/>
            <a:ext cx="207376" cy="9998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3"/>
          <p:cNvCxnSpPr>
            <a:cxnSpLocks noChangeShapeType="1"/>
            <a:stCxn id="9226" idx="5"/>
            <a:endCxn id="9224" idx="0"/>
          </p:cNvCxnSpPr>
          <p:nvPr/>
        </p:nvCxnSpPr>
        <p:spPr bwMode="auto">
          <a:xfrm>
            <a:off x="4436657" y="3658731"/>
            <a:ext cx="315487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4"/>
          <p:cNvCxnSpPr>
            <a:cxnSpLocks noChangeShapeType="1"/>
            <a:stCxn id="9225" idx="4"/>
            <a:endCxn id="9223" idx="1"/>
          </p:cNvCxnSpPr>
          <p:nvPr/>
        </p:nvCxnSpPr>
        <p:spPr bwMode="auto">
          <a:xfrm>
            <a:off x="3203724" y="3721967"/>
            <a:ext cx="459503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5"/>
          <p:cNvCxnSpPr>
            <a:cxnSpLocks noChangeShapeType="1"/>
            <a:stCxn id="9232" idx="5"/>
            <a:endCxn id="9233" idx="0"/>
          </p:cNvCxnSpPr>
          <p:nvPr/>
        </p:nvCxnSpPr>
        <p:spPr bwMode="auto">
          <a:xfrm>
            <a:off x="5588884" y="3693618"/>
            <a:ext cx="135368" cy="11035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6"/>
          <p:cNvCxnSpPr>
            <a:cxnSpLocks noChangeShapeType="1"/>
            <a:stCxn id="9231" idx="4"/>
          </p:cNvCxnSpPr>
          <p:nvPr/>
        </p:nvCxnSpPr>
        <p:spPr bwMode="auto">
          <a:xfrm flipH="1">
            <a:off x="4427985" y="2204939"/>
            <a:ext cx="216370" cy="11520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7"/>
          <p:cNvCxnSpPr>
            <a:cxnSpLocks noChangeShapeType="1"/>
            <a:stCxn id="9231" idx="5"/>
            <a:endCxn id="9232" idx="0"/>
          </p:cNvCxnSpPr>
          <p:nvPr/>
        </p:nvCxnSpPr>
        <p:spPr bwMode="auto">
          <a:xfrm>
            <a:off x="4797019" y="2141703"/>
            <a:ext cx="639201" cy="118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8"/>
          <p:cNvCxnSpPr>
            <a:cxnSpLocks noChangeShapeType="1"/>
            <a:stCxn id="9233" idx="3"/>
            <a:endCxn id="9228" idx="7"/>
          </p:cNvCxnSpPr>
          <p:nvPr/>
        </p:nvCxnSpPr>
        <p:spPr bwMode="auto">
          <a:xfrm flipH="1">
            <a:off x="4436657" y="5165716"/>
            <a:ext cx="1134931" cy="1099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30"/>
          <p:cNvCxnSpPr>
            <a:cxnSpLocks noChangeShapeType="1"/>
            <a:stCxn id="9225" idx="3"/>
            <a:endCxn id="9222" idx="0"/>
          </p:cNvCxnSpPr>
          <p:nvPr/>
        </p:nvCxnSpPr>
        <p:spPr bwMode="auto">
          <a:xfrm flipH="1">
            <a:off x="2807680" y="3658731"/>
            <a:ext cx="243380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31"/>
          <p:cNvCxnSpPr>
            <a:cxnSpLocks noChangeShapeType="1"/>
            <a:stCxn id="9226" idx="3"/>
            <a:endCxn id="9223" idx="0"/>
          </p:cNvCxnSpPr>
          <p:nvPr/>
        </p:nvCxnSpPr>
        <p:spPr bwMode="auto">
          <a:xfrm flipH="1">
            <a:off x="3815891" y="3658731"/>
            <a:ext cx="315438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AutoShape 33"/>
          <p:cNvCxnSpPr>
            <a:cxnSpLocks noChangeShapeType="1"/>
            <a:stCxn id="9224" idx="5"/>
            <a:endCxn id="9229" idx="1"/>
          </p:cNvCxnSpPr>
          <p:nvPr/>
        </p:nvCxnSpPr>
        <p:spPr bwMode="auto">
          <a:xfrm>
            <a:off x="4904808" y="5165716"/>
            <a:ext cx="306740" cy="10630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34"/>
          <p:cNvCxnSpPr>
            <a:cxnSpLocks noChangeShapeType="1"/>
            <a:stCxn id="9225" idx="5"/>
            <a:endCxn id="9224" idx="1"/>
          </p:cNvCxnSpPr>
          <p:nvPr/>
        </p:nvCxnSpPr>
        <p:spPr bwMode="auto">
          <a:xfrm>
            <a:off x="3356388" y="3658731"/>
            <a:ext cx="1243092" cy="1201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35"/>
          <p:cNvCxnSpPr>
            <a:cxnSpLocks noChangeShapeType="1"/>
            <a:stCxn id="9226" idx="6"/>
            <a:endCxn id="9233" idx="1"/>
          </p:cNvCxnSpPr>
          <p:nvPr/>
        </p:nvCxnSpPr>
        <p:spPr bwMode="auto">
          <a:xfrm>
            <a:off x="4499893" y="3506067"/>
            <a:ext cx="1071695" cy="1354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36"/>
          <p:cNvCxnSpPr>
            <a:cxnSpLocks noChangeShapeType="1"/>
            <a:stCxn id="9222" idx="4"/>
            <a:endCxn id="9227" idx="1"/>
          </p:cNvCxnSpPr>
          <p:nvPr/>
        </p:nvCxnSpPr>
        <p:spPr bwMode="auto">
          <a:xfrm>
            <a:off x="2807680" y="5228952"/>
            <a:ext cx="279384" cy="1035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37"/>
          <p:cNvCxnSpPr>
            <a:cxnSpLocks noChangeShapeType="1"/>
            <a:stCxn id="9223" idx="5"/>
            <a:endCxn id="9228" idx="1"/>
          </p:cNvCxnSpPr>
          <p:nvPr/>
        </p:nvCxnSpPr>
        <p:spPr bwMode="auto">
          <a:xfrm>
            <a:off x="3968555" y="5165716"/>
            <a:ext cx="162774" cy="1099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38"/>
          <p:cNvCxnSpPr>
            <a:cxnSpLocks noChangeShapeType="1"/>
            <a:stCxn id="9230" idx="4"/>
            <a:endCxn id="9226" idx="1"/>
          </p:cNvCxnSpPr>
          <p:nvPr/>
        </p:nvCxnSpPr>
        <p:spPr bwMode="auto">
          <a:xfrm>
            <a:off x="3852193" y="2204939"/>
            <a:ext cx="279136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39"/>
          <p:cNvCxnSpPr>
            <a:cxnSpLocks noChangeShapeType="1"/>
            <a:stCxn id="9230" idx="5"/>
            <a:endCxn id="9232" idx="1"/>
          </p:cNvCxnSpPr>
          <p:nvPr/>
        </p:nvCxnSpPr>
        <p:spPr bwMode="auto">
          <a:xfrm>
            <a:off x="4004857" y="2141703"/>
            <a:ext cx="1278699" cy="1246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0"/>
          <p:cNvCxnSpPr>
            <a:cxnSpLocks noChangeShapeType="1"/>
            <a:stCxn id="9231" idx="3"/>
            <a:endCxn id="9225" idx="7"/>
          </p:cNvCxnSpPr>
          <p:nvPr/>
        </p:nvCxnSpPr>
        <p:spPr bwMode="auto">
          <a:xfrm flipH="1">
            <a:off x="3356388" y="2141703"/>
            <a:ext cx="1135303" cy="1211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1"/>
          <p:cNvCxnSpPr>
            <a:cxnSpLocks noChangeShapeType="1"/>
            <a:stCxn id="9230" idx="3"/>
            <a:endCxn id="9225" idx="0"/>
          </p:cNvCxnSpPr>
          <p:nvPr/>
        </p:nvCxnSpPr>
        <p:spPr bwMode="auto">
          <a:xfrm flipH="1">
            <a:off x="3203724" y="2141703"/>
            <a:ext cx="495805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2"/>
          <p:cNvCxnSpPr>
            <a:cxnSpLocks noChangeShapeType="1"/>
            <a:stCxn id="9232" idx="3"/>
            <a:endCxn id="9224" idx="7"/>
          </p:cNvCxnSpPr>
          <p:nvPr/>
        </p:nvCxnSpPr>
        <p:spPr bwMode="auto">
          <a:xfrm flipH="1">
            <a:off x="4904808" y="3693618"/>
            <a:ext cx="378748" cy="1166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3"/>
          <p:cNvCxnSpPr>
            <a:cxnSpLocks noChangeShapeType="1"/>
            <a:stCxn id="9224" idx="3"/>
            <a:endCxn id="9227" idx="7"/>
          </p:cNvCxnSpPr>
          <p:nvPr/>
        </p:nvCxnSpPr>
        <p:spPr bwMode="auto">
          <a:xfrm flipH="1">
            <a:off x="3392392" y="5165716"/>
            <a:ext cx="1207088" cy="1098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4"/>
          <p:cNvCxnSpPr>
            <a:cxnSpLocks noChangeShapeType="1"/>
            <a:stCxn id="9226" idx="2"/>
            <a:endCxn id="9222" idx="7"/>
          </p:cNvCxnSpPr>
          <p:nvPr/>
        </p:nvCxnSpPr>
        <p:spPr bwMode="auto">
          <a:xfrm flipH="1">
            <a:off x="2960344" y="3506067"/>
            <a:ext cx="1107749" cy="1354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9" name="AutoShape 64"/>
          <p:cNvCxnSpPr>
            <a:cxnSpLocks noChangeShapeType="1"/>
            <a:endCxn id="9230" idx="0"/>
          </p:cNvCxnSpPr>
          <p:nvPr/>
        </p:nvCxnSpPr>
        <p:spPr bwMode="auto">
          <a:xfrm>
            <a:off x="3851920" y="1340768"/>
            <a:ext cx="273" cy="4323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0" name="AutoShape 65"/>
          <p:cNvCxnSpPr>
            <a:cxnSpLocks noChangeShapeType="1"/>
            <a:endCxn id="78" idx="0"/>
          </p:cNvCxnSpPr>
          <p:nvPr/>
        </p:nvCxnSpPr>
        <p:spPr bwMode="auto">
          <a:xfrm>
            <a:off x="4644008" y="1304764"/>
            <a:ext cx="4006" cy="467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1" name="Text Box 66"/>
          <p:cNvSpPr txBox="1">
            <a:spLocks noChangeArrowheads="1"/>
          </p:cNvSpPr>
          <p:nvPr/>
        </p:nvSpPr>
        <p:spPr bwMode="auto">
          <a:xfrm>
            <a:off x="2304517" y="440668"/>
            <a:ext cx="37076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Compare outputs with </a:t>
            </a:r>
            <a:r>
              <a:rPr lang="en-US" sz="2000" dirty="0">
                <a:solidFill>
                  <a:srgbClr val="000000"/>
                </a:solidFill>
              </a:rPr>
              <a:t>cor</a:t>
            </a:r>
            <a:r>
              <a:rPr lang="en-US" sz="2000" dirty="0"/>
              <a:t>rect answer to get error </a:t>
            </a:r>
            <a:r>
              <a:rPr lang="en-US" sz="2000" dirty="0" smtClean="0"/>
              <a:t>derivatives  </a:t>
            </a: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63812"/>
              </p:ext>
            </p:extLst>
          </p:nvPr>
        </p:nvGraphicFramePr>
        <p:xfrm>
          <a:off x="4175956" y="6201308"/>
          <a:ext cx="24634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0" name="Equation" r:id="rId4" imgW="88900" imgH="165100" progId="Equation.3">
                  <p:embed/>
                </p:oleObj>
              </mc:Choice>
              <mc:Fallback>
                <p:oleObj name="Equation" r:id="rId4" imgW="889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5956" y="6201308"/>
                        <a:ext cx="24634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86306"/>
              </p:ext>
            </p:extLst>
          </p:nvPr>
        </p:nvGraphicFramePr>
        <p:xfrm>
          <a:off x="4578536" y="4812208"/>
          <a:ext cx="317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1" name="Equation" r:id="rId6" imgW="114300" imgH="190500" progId="Equation.3">
                  <p:embed/>
                </p:oleObj>
              </mc:Choice>
              <mc:Fallback>
                <p:oleObj name="Equation" r:id="rId6" imgW="114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8536" y="4812208"/>
                        <a:ext cx="3175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431659"/>
              </p:ext>
            </p:extLst>
          </p:nvPr>
        </p:nvGraphicFramePr>
        <p:xfrm>
          <a:off x="4139952" y="3289050"/>
          <a:ext cx="3508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2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952" y="3289050"/>
                        <a:ext cx="3508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233829"/>
              </p:ext>
            </p:extLst>
          </p:nvPr>
        </p:nvGraphicFramePr>
        <p:xfrm>
          <a:off x="5486871" y="1088740"/>
          <a:ext cx="17494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3" name="Equation" r:id="rId10" imgW="825500" imgH="876300" progId="Equation.3">
                  <p:embed/>
                </p:oleObj>
              </mc:Choice>
              <mc:Fallback>
                <p:oleObj name="Equation" r:id="rId10" imgW="8255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6871" y="1088740"/>
                        <a:ext cx="1749425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95723"/>
              </p:ext>
            </p:extLst>
          </p:nvPr>
        </p:nvGraphicFramePr>
        <p:xfrm>
          <a:off x="4524983" y="1771960"/>
          <a:ext cx="2460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4" name="Equation" r:id="rId12" imgW="88900" imgH="177800" progId="Equation.3">
                  <p:embed/>
                </p:oleObj>
              </mc:Choice>
              <mc:Fallback>
                <p:oleObj name="Equation" r:id="rId12" imgW="88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24983" y="1771960"/>
                        <a:ext cx="24606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781799"/>
              </p:ext>
            </p:extLst>
          </p:nvPr>
        </p:nvGraphicFramePr>
        <p:xfrm>
          <a:off x="5972175" y="3995738"/>
          <a:ext cx="2476500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5" name="Equation" r:id="rId14" imgW="1168400" imgH="952500" progId="Equation.3">
                  <p:embed/>
                </p:oleObj>
              </mc:Choice>
              <mc:Fallback>
                <p:oleObj name="Equation" r:id="rId14" imgW="1168400" imgH="952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72175" y="3995738"/>
                        <a:ext cx="2476500" cy="202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401468"/>
              </p:ext>
            </p:extLst>
          </p:nvPr>
        </p:nvGraphicFramePr>
        <p:xfrm>
          <a:off x="503548" y="2384425"/>
          <a:ext cx="236855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6" name="Equation" r:id="rId16" imgW="1117600" imgH="914400" progId="Equation.3">
                  <p:embed/>
                </p:oleObj>
              </mc:Choice>
              <mc:Fallback>
                <p:oleObj name="Equation" r:id="rId16" imgW="11176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3548" y="2384425"/>
                        <a:ext cx="2368550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5109"/>
              </p:ext>
            </p:extLst>
          </p:nvPr>
        </p:nvGraphicFramePr>
        <p:xfrm>
          <a:off x="4555864" y="2358145"/>
          <a:ext cx="4841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7" name="Equation" r:id="rId18" imgW="228600" imgH="215900" progId="Equation.3">
                  <p:embed/>
                </p:oleObj>
              </mc:Choice>
              <mc:Fallback>
                <p:oleObj name="Equation" r:id="rId18" imgW="22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55864" y="2358145"/>
                        <a:ext cx="48418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152787"/>
              </p:ext>
            </p:extLst>
          </p:nvPr>
        </p:nvGraphicFramePr>
        <p:xfrm>
          <a:off x="4535996" y="3897052"/>
          <a:ext cx="536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8" name="Equation" r:id="rId20" imgW="254000" imgH="228600" progId="Equation.3">
                  <p:embed/>
                </p:oleObj>
              </mc:Choice>
              <mc:Fallback>
                <p:oleObj name="Equation" r:id="rId20" imgW="25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35996" y="3897052"/>
                        <a:ext cx="5365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50895"/>
              </p:ext>
            </p:extLst>
          </p:nvPr>
        </p:nvGraphicFramePr>
        <p:xfrm>
          <a:off x="4535996" y="5373216"/>
          <a:ext cx="457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9" name="Equation" r:id="rId22" imgW="215900" imgH="228600" progId="Equation.3">
                  <p:embed/>
                </p:oleObj>
              </mc:Choice>
              <mc:Fallback>
                <p:oleObj name="Equation" r:id="rId22" imgW="215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35996" y="5373216"/>
                        <a:ext cx="4572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Oval 136"/>
          <p:cNvSpPr/>
          <p:nvPr/>
        </p:nvSpPr>
        <p:spPr>
          <a:xfrm>
            <a:off x="4535996" y="2312876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427984" y="3825044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608004" y="5301208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EOFF@VC7ZR8NFUVWXY5I2" val="2971"/>
</p:tagLst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22575</TotalTime>
  <Words>10</Words>
  <Application>Microsoft Macintosh PowerPoint</Application>
  <PresentationFormat>Présentation à l'écran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Default Design</vt:lpstr>
      <vt:lpstr>Equation</vt:lpstr>
      <vt:lpstr>Présentation PowerPoint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Tutorial July 17 2009</dc:title>
  <dc:creator>hinton</dc:creator>
  <cp:lastModifiedBy>Yoshua Bengio</cp:lastModifiedBy>
  <cp:revision>476</cp:revision>
  <dcterms:created xsi:type="dcterms:W3CDTF">2002-09-28T03:36:33Z</dcterms:created>
  <dcterms:modified xsi:type="dcterms:W3CDTF">2015-01-31T14:08:37Z</dcterms:modified>
</cp:coreProperties>
</file>