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1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71" autoAdjust="0"/>
  </p:normalViewPr>
  <p:slideViewPr>
    <p:cSldViewPr snapToGrid="0" snapToObjects="1">
      <p:cViewPr>
        <p:scale>
          <a:sx n="112" d="100"/>
          <a:sy n="112" d="100"/>
        </p:scale>
        <p:origin x="-108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D4C8E-EC53-3343-9EC5-8D8D52CCE94C}" type="datetimeFigureOut">
              <a:rPr lang="fr-FR" smtClean="0"/>
              <a:t>2015-01-11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B60F-A687-2649-8D92-5B1499AA99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33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C87A-87BD-374D-A6A0-A3D12C84FDD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C87A-87BD-374D-A6A0-A3D12C84FDD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C87A-87BD-374D-A6A0-A3D12C84FDD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C87A-87BD-374D-A6A0-A3D12C84FDD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C87A-87BD-374D-A6A0-A3D12C84FDD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1037"/>
            <a:ext cx="7929564" cy="1452563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343400"/>
            <a:ext cx="6705600" cy="1727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FB581F-4AC8-0849-BB00-5D5E0B89CD27}" type="datetime1">
              <a:rPr lang="en-US" smtClean="0">
                <a:solidFill>
                  <a:srgbClr val="E7D19A"/>
                </a:solidFill>
                <a:latin typeface="Calibri"/>
              </a:rPr>
              <a:pPr/>
              <a:t>2015-01-01</a:t>
            </a:fld>
            <a:endParaRPr lang="en-US">
              <a:solidFill>
                <a:srgbClr val="E7D19A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E7D19A"/>
              </a:solidFill>
              <a:latin typeface="Calibri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3400" y="62484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913B4D-A261-994F-899B-9FC2272B5455}" type="slidenum">
              <a:rPr lang="en-US" smtClean="0">
                <a:solidFill>
                  <a:srgbClr val="E7D19A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E7D19A"/>
              </a:solidFill>
              <a:latin typeface="Calibri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 rot="5400000" flipV="1">
            <a:off x="4457699" y="-4457699"/>
            <a:ext cx="228601" cy="91439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 rot="5400000" flipV="1">
            <a:off x="4495805" y="2209801"/>
            <a:ext cx="152400" cy="91439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108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38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43CD7-8215-D540-BE93-C844A7D63A86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 flipV="1">
            <a:off x="5600700" y="3322159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76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3ADCC-DEC1-B64F-8242-05E1C038F219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5400000" flipV="1">
            <a:off x="5600700" y="3322159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38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65006-0D98-0E45-AE73-CB78BD2559B3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8534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5400000" flipV="1">
            <a:off x="-3314700" y="3314702"/>
            <a:ext cx="6858002" cy="22859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22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4114800" cy="2133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38600"/>
            <a:ext cx="4114800" cy="2209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59201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3EB1F12D-FE4A-EE47-AC01-C191B3657F76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62999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259201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8534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48200" y="1752600"/>
            <a:ext cx="41910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4038600"/>
            <a:ext cx="4191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 rot="5400000" flipV="1">
            <a:off x="-3314700" y="3314702"/>
            <a:ext cx="6858002" cy="22859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99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68580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AC1A932F-9727-4340-B30A-CDC559B6C07A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 flipV="1">
            <a:off x="-3314700" y="3314702"/>
            <a:ext cx="6858002" cy="22859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232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81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ered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7060-01AA-0546-A09F-6161AF5243A9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>
            <a:lvl1pPr marL="0" indent="0" algn="ctr">
              <a:buNone/>
              <a:defRPr sz="2800"/>
            </a:lvl1pPr>
            <a:lvl2pPr marL="0" indent="0" algn="ctr">
              <a:spcBef>
                <a:spcPts val="600"/>
              </a:spcBef>
              <a:buNone/>
              <a:defRPr sz="2400"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000"/>
            </a:lvl4pPr>
            <a:lvl5pPr marL="0" indent="0" algn="ctr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 flipV="1">
            <a:off x="-3314700" y="3314702"/>
            <a:ext cx="6858002" cy="22859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80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C9E9-7F25-844E-BFFD-25F0F57A65EA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 sz="2800"/>
            </a:lvl1pPr>
            <a:lvl2pPr marL="457200" indent="0">
              <a:spcBef>
                <a:spcPts val="1500"/>
              </a:spcBef>
              <a:buNone/>
              <a:defRPr sz="2400"/>
            </a:lvl2pPr>
            <a:lvl3pPr marL="800100" indent="0">
              <a:spcBef>
                <a:spcPts val="1200"/>
              </a:spcBef>
              <a:buNone/>
              <a:defRPr sz="2400"/>
            </a:lvl3pPr>
            <a:lvl4pPr marL="1143000" indent="0">
              <a:spcBef>
                <a:spcPts val="900"/>
              </a:spcBef>
              <a:buNone/>
              <a:defRPr sz="2000"/>
            </a:lvl4pPr>
            <a:lvl5pPr marL="14859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 flipV="1">
            <a:off x="-3314700" y="3314702"/>
            <a:ext cx="6858002" cy="22859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639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 marL="0" indent="0">
              <a:spcBef>
                <a:spcPts val="1500"/>
              </a:spcBef>
              <a:buNone/>
              <a:defRPr sz="2400"/>
            </a:lvl1pPr>
            <a:lvl2pPr marL="457200" indent="0">
              <a:spcBef>
                <a:spcPts val="1200"/>
              </a:spcBef>
              <a:buNone/>
              <a:defRPr sz="2000"/>
            </a:lvl2pPr>
            <a:lvl3pPr marL="800100" indent="0">
              <a:spcBef>
                <a:spcPts val="900"/>
              </a:spcBef>
              <a:buNone/>
              <a:defRPr sz="2000"/>
            </a:lvl3pPr>
            <a:lvl4pPr marL="1143000" indent="0">
              <a:spcBef>
                <a:spcPts val="600"/>
              </a:spcBef>
              <a:buNone/>
              <a:defRPr sz="1800"/>
            </a:lvl4pPr>
            <a:lvl5pPr marL="1485900" indent="0">
              <a:spcBef>
                <a:spcPts val="600"/>
              </a:spcBef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 marL="0" indent="0">
              <a:spcBef>
                <a:spcPts val="1500"/>
              </a:spcBef>
              <a:buNone/>
              <a:defRPr sz="2400"/>
            </a:lvl1pPr>
            <a:lvl2pPr marL="457200" indent="0">
              <a:spcBef>
                <a:spcPts val="1200"/>
              </a:spcBef>
              <a:buNone/>
              <a:defRPr sz="2000"/>
            </a:lvl2pPr>
            <a:lvl3pPr marL="800100" indent="0">
              <a:spcBef>
                <a:spcPts val="900"/>
              </a:spcBef>
              <a:buNone/>
              <a:defRPr sz="2000"/>
            </a:lvl3pPr>
            <a:lvl4pPr marL="1143000" indent="0">
              <a:spcBef>
                <a:spcPts val="600"/>
              </a:spcBef>
              <a:buNone/>
              <a:defRPr sz="1800"/>
            </a:lvl4pPr>
            <a:lvl5pPr marL="1485900" indent="0">
              <a:spcBef>
                <a:spcPts val="600"/>
              </a:spcBef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484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FBFF40A-8651-1142-928C-6CEC979166EF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733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 flipV="1">
            <a:off x="-3314700" y="3274598"/>
            <a:ext cx="6858002" cy="22859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4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>
            <a:lvl2pPr>
              <a:defRPr sz="2400"/>
            </a:lvl2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8A539946-C63F-AD42-B5A8-3EB0558D10FA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5400000" flipV="1">
            <a:off x="-3314698" y="3314701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8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D0265-F4D0-FF4F-9B61-3917C96D3528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rot="5400000" flipV="1">
            <a:off x="4495805" y="2209801"/>
            <a:ext cx="152400" cy="91439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108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 rot="5400000" flipV="1">
            <a:off x="4457699" y="-4457699"/>
            <a:ext cx="228601" cy="91439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68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spcBef>
                <a:spcPts val="576"/>
              </a:spcBef>
              <a:defRPr sz="2400"/>
            </a:lvl1pPr>
            <a:lvl2pPr>
              <a:spcBef>
                <a:spcPts val="480"/>
              </a:spcBef>
              <a:defRPr sz="2000"/>
            </a:lvl2pPr>
            <a:lvl3pPr>
              <a:defRPr sz="2000"/>
            </a:lvl3pPr>
            <a:lvl4pPr>
              <a:spcBef>
                <a:spcPts val="432"/>
              </a:spcBef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484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56523084-6B4C-2E46-B50A-4EB9AB751A34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733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rot="5400000" flipV="1">
            <a:off x="-3314698" y="3314701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97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7998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5D2E3950-13A3-6B49-B7C1-1AA6968AA96E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971800" y="6273800"/>
            <a:ext cx="31242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8534400" cy="9906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 rot="5400000" flipV="1">
            <a:off x="-3314698" y="3314701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5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691E7-972B-CB45-A1D0-806935750381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5400000" flipV="1">
            <a:off x="-3314698" y="3314701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77605-C72B-9140-847F-6A9C7DA547AD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5400000" flipV="1">
            <a:off x="-3314698" y="3314701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77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6A87B-548C-AF43-A049-B19BC291E367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 rot="5400000" flipV="1">
            <a:off x="-3314698" y="3314701"/>
            <a:ext cx="6858002" cy="22859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91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5D647-BEC4-E54E-BC31-0DB74DAE9E44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rot="5400000" flipV="1">
            <a:off x="-3314700" y="3314702"/>
            <a:ext cx="6858002" cy="22859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6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080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034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fld id="{BE0857FA-A7DC-B946-AE48-889119428889}" type="datetime1">
              <a:rPr lang="en-US" smtClean="0">
                <a:solidFill>
                  <a:prstClr val="black"/>
                </a:solidFill>
                <a:latin typeface="Calibri"/>
              </a:rPr>
              <a:pPr/>
              <a:t>2015-01-01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E7913B4D-A261-994F-899B-9FC2272B54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54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3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119"/>
          <p:cNvPicPr>
            <a:picLocks noChangeAspect="1"/>
          </p:cNvPicPr>
          <p:nvPr/>
        </p:nvPicPr>
        <p:blipFill rotWithShape="1">
          <a:blip r:embed="rId3"/>
          <a:srcRect l="31636" r="61419"/>
          <a:stretch/>
        </p:blipFill>
        <p:spPr>
          <a:xfrm>
            <a:off x="5506779" y="5307800"/>
            <a:ext cx="452240" cy="73809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 bwMode="auto">
          <a:xfrm>
            <a:off x="1178552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74" idx="3"/>
          </p:cNvCxnSpPr>
          <p:nvPr/>
        </p:nvCxnSpPr>
        <p:spPr bwMode="auto">
          <a:xfrm flipV="1">
            <a:off x="1398349" y="3260539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8" name="Ellipse 57"/>
          <p:cNvSpPr/>
          <p:nvPr/>
        </p:nvSpPr>
        <p:spPr bwMode="auto">
          <a:xfrm>
            <a:off x="275376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Connecteur droit avec flèche 58"/>
          <p:cNvCxnSpPr>
            <a:stCxn id="58" idx="0"/>
            <a:endCxn id="74" idx="5"/>
          </p:cNvCxnSpPr>
          <p:nvPr/>
        </p:nvCxnSpPr>
        <p:spPr bwMode="auto">
          <a:xfrm flipH="1" flipV="1">
            <a:off x="2251888" y="3260539"/>
            <a:ext cx="721673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0" name="Ellipse 59"/>
          <p:cNvSpPr/>
          <p:nvPr/>
        </p:nvSpPr>
        <p:spPr bwMode="auto">
          <a:xfrm>
            <a:off x="178299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Connecteur droit avec flèche 60"/>
          <p:cNvCxnSpPr>
            <a:stCxn id="60" idx="0"/>
            <a:endCxn id="72" idx="5"/>
          </p:cNvCxnSpPr>
          <p:nvPr/>
        </p:nvCxnSpPr>
        <p:spPr bwMode="auto">
          <a:xfrm flipH="1" flipV="1">
            <a:off x="1647446" y="3260539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2" name="ZoneTexte 61"/>
          <p:cNvSpPr txBox="1"/>
          <p:nvPr/>
        </p:nvSpPr>
        <p:spPr>
          <a:xfrm>
            <a:off x="2235222" y="378376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Connecteur droit avec flèche 62"/>
          <p:cNvCxnSpPr>
            <a:stCxn id="67" idx="0"/>
            <a:endCxn id="56" idx="4"/>
          </p:cNvCxnSpPr>
          <p:nvPr/>
        </p:nvCxnSpPr>
        <p:spPr bwMode="auto">
          <a:xfrm flipH="1" flipV="1">
            <a:off x="1398349" y="4553567"/>
            <a:ext cx="4712" cy="58802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4" name="Connecteur droit avec flèche 63"/>
          <p:cNvCxnSpPr>
            <a:stCxn id="58" idx="0"/>
            <a:endCxn id="73" idx="5"/>
          </p:cNvCxnSpPr>
          <p:nvPr/>
        </p:nvCxnSpPr>
        <p:spPr bwMode="auto">
          <a:xfrm flipH="1" flipV="1">
            <a:off x="2891335" y="3260539"/>
            <a:ext cx="82226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necteur droit avec flèche 64"/>
          <p:cNvCxnSpPr>
            <a:stCxn id="60" idx="0"/>
            <a:endCxn id="74" idx="4"/>
          </p:cNvCxnSpPr>
          <p:nvPr/>
        </p:nvCxnSpPr>
        <p:spPr bwMode="auto">
          <a:xfrm flipV="1">
            <a:off x="2002791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6" name="Connecteur droit avec flèche 65"/>
          <p:cNvCxnSpPr>
            <a:stCxn id="56" idx="0"/>
            <a:endCxn id="72" idx="4"/>
          </p:cNvCxnSpPr>
          <p:nvPr/>
        </p:nvCxnSpPr>
        <p:spPr bwMode="auto">
          <a:xfrm flipV="1">
            <a:off x="1398349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7" name="Ellipse 66"/>
          <p:cNvSpPr/>
          <p:nvPr/>
        </p:nvSpPr>
        <p:spPr bwMode="auto">
          <a:xfrm>
            <a:off x="11832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75847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178770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246578" y="478762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1272229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Ellipse 72"/>
          <p:cNvSpPr/>
          <p:nvPr/>
        </p:nvSpPr>
        <p:spPr bwMode="auto">
          <a:xfrm>
            <a:off x="2516118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1876671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" name="Connecteur droit avec flèche 78"/>
          <p:cNvCxnSpPr>
            <a:stCxn id="60" idx="0"/>
            <a:endCxn id="73" idx="4"/>
          </p:cNvCxnSpPr>
          <p:nvPr/>
        </p:nvCxnSpPr>
        <p:spPr bwMode="auto">
          <a:xfrm flipV="1">
            <a:off x="2002791" y="3323044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Connecteur droit avec flèche 81"/>
          <p:cNvCxnSpPr>
            <a:endCxn id="60" idx="4"/>
          </p:cNvCxnSpPr>
          <p:nvPr/>
        </p:nvCxnSpPr>
        <p:spPr bwMode="auto">
          <a:xfrm flipV="1">
            <a:off x="2001908" y="4553567"/>
            <a:ext cx="883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3" name="Connecteur droit avec flèche 82"/>
          <p:cNvCxnSpPr>
            <a:endCxn id="58" idx="4"/>
          </p:cNvCxnSpPr>
          <p:nvPr/>
        </p:nvCxnSpPr>
        <p:spPr bwMode="auto">
          <a:xfrm flipH="1" flipV="1">
            <a:off x="2973561" y="4553567"/>
            <a:ext cx="4712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necteur droit avec flèche 84"/>
          <p:cNvCxnSpPr>
            <a:stCxn id="69" idx="0"/>
          </p:cNvCxnSpPr>
          <p:nvPr/>
        </p:nvCxnSpPr>
        <p:spPr bwMode="auto">
          <a:xfrm flipH="1" flipV="1">
            <a:off x="1431826" y="4595310"/>
            <a:ext cx="575677" cy="54627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7" name="Connecteur droit avec flèche 86"/>
          <p:cNvCxnSpPr>
            <a:endCxn id="58" idx="4"/>
          </p:cNvCxnSpPr>
          <p:nvPr/>
        </p:nvCxnSpPr>
        <p:spPr bwMode="auto">
          <a:xfrm flipV="1">
            <a:off x="2012215" y="4553567"/>
            <a:ext cx="961346" cy="55959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>
            <a:stCxn id="67" idx="7"/>
          </p:cNvCxnSpPr>
          <p:nvPr/>
        </p:nvCxnSpPr>
        <p:spPr bwMode="auto">
          <a:xfrm flipV="1">
            <a:off x="1558481" y="4595311"/>
            <a:ext cx="388385" cy="60878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1" name="Ellipse 90"/>
          <p:cNvSpPr/>
          <p:nvPr/>
        </p:nvSpPr>
        <p:spPr bwMode="auto">
          <a:xfrm>
            <a:off x="54699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avec flèche 91"/>
          <p:cNvCxnSpPr>
            <a:stCxn id="91" idx="0"/>
            <a:endCxn id="78" idx="4"/>
          </p:cNvCxnSpPr>
          <p:nvPr/>
        </p:nvCxnSpPr>
        <p:spPr bwMode="auto">
          <a:xfrm flipH="1" flipV="1">
            <a:off x="4673640" y="1056566"/>
            <a:ext cx="1016121" cy="4085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4" name="Ellipse 93"/>
          <p:cNvSpPr/>
          <p:nvPr/>
        </p:nvSpPr>
        <p:spPr bwMode="auto">
          <a:xfrm>
            <a:off x="532637" y="3783289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532637" y="4866412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6" name="Connecteur droit avec flèche 95"/>
          <p:cNvCxnSpPr>
            <a:stCxn id="94" idx="0"/>
            <a:endCxn id="72" idx="3"/>
          </p:cNvCxnSpPr>
          <p:nvPr/>
        </p:nvCxnSpPr>
        <p:spPr bwMode="auto">
          <a:xfrm flipV="1">
            <a:off x="752434" y="3260539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>
            <a:endCxn id="74" idx="4"/>
          </p:cNvCxnSpPr>
          <p:nvPr/>
        </p:nvCxnSpPr>
        <p:spPr bwMode="auto">
          <a:xfrm flipV="1">
            <a:off x="886466" y="3323044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1" name="Connecteur droit avec flèche 100"/>
          <p:cNvCxnSpPr>
            <a:endCxn id="73" idx="3"/>
          </p:cNvCxnSpPr>
          <p:nvPr/>
        </p:nvCxnSpPr>
        <p:spPr bwMode="auto">
          <a:xfrm flipV="1">
            <a:off x="948209" y="3260539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2" name="Connecteur droit avec flèche 111"/>
          <p:cNvCxnSpPr>
            <a:endCxn id="56" idx="3"/>
          </p:cNvCxnSpPr>
          <p:nvPr/>
        </p:nvCxnSpPr>
        <p:spPr bwMode="auto">
          <a:xfrm flipV="1">
            <a:off x="772442" y="4491062"/>
            <a:ext cx="470487" cy="39825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4" name="Connecteur droit avec flèche 113"/>
          <p:cNvCxnSpPr>
            <a:endCxn id="60" idx="3"/>
          </p:cNvCxnSpPr>
          <p:nvPr/>
        </p:nvCxnSpPr>
        <p:spPr bwMode="auto">
          <a:xfrm flipV="1">
            <a:off x="886466" y="4491062"/>
            <a:ext cx="960905" cy="46076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6" name="Connecteur droit avec flèche 115"/>
          <p:cNvCxnSpPr>
            <a:endCxn id="58" idx="3"/>
          </p:cNvCxnSpPr>
          <p:nvPr/>
        </p:nvCxnSpPr>
        <p:spPr bwMode="auto">
          <a:xfrm flipV="1">
            <a:off x="972231" y="4491062"/>
            <a:ext cx="1845910" cy="56045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71" y="5607436"/>
            <a:ext cx="335911" cy="353827"/>
          </a:xfrm>
          <a:prstGeom prst="rect">
            <a:avLst/>
          </a:prstGeom>
        </p:spPr>
      </p:pic>
      <p:cxnSp>
        <p:nvCxnSpPr>
          <p:cNvPr id="71" name="Connecteur droit avec flèche 70"/>
          <p:cNvCxnSpPr/>
          <p:nvPr/>
        </p:nvCxnSpPr>
        <p:spPr bwMode="auto">
          <a:xfrm flipV="1">
            <a:off x="1602272" y="852638"/>
            <a:ext cx="2823137" cy="82833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8" name="Ellipse 77"/>
          <p:cNvSpPr/>
          <p:nvPr/>
        </p:nvSpPr>
        <p:spPr bwMode="auto">
          <a:xfrm>
            <a:off x="4453843" y="62975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0" name="Connecteur droit avec flèche 79"/>
          <p:cNvCxnSpPr>
            <a:endCxn id="78" idx="3"/>
          </p:cNvCxnSpPr>
          <p:nvPr/>
        </p:nvCxnSpPr>
        <p:spPr bwMode="auto">
          <a:xfrm flipV="1">
            <a:off x="2207935" y="994061"/>
            <a:ext cx="2310285" cy="677434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Connecteur droit avec flèche 80"/>
          <p:cNvCxnSpPr>
            <a:endCxn id="78" idx="4"/>
          </p:cNvCxnSpPr>
          <p:nvPr/>
        </p:nvCxnSpPr>
        <p:spPr bwMode="auto">
          <a:xfrm flipV="1">
            <a:off x="2869828" y="1056566"/>
            <a:ext cx="1803812" cy="62440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940-E3CD-6B41-9B74-4F8984E9E0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" name="Connecteur droit avec flèche 75"/>
          <p:cNvCxnSpPr>
            <a:endCxn id="98" idx="3"/>
          </p:cNvCxnSpPr>
          <p:nvPr/>
        </p:nvCxnSpPr>
        <p:spPr bwMode="auto">
          <a:xfrm flipV="1">
            <a:off x="1486372" y="2035991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Connecteur droit avec flèche 76"/>
          <p:cNvCxnSpPr>
            <a:stCxn id="73" idx="0"/>
          </p:cNvCxnSpPr>
          <p:nvPr/>
        </p:nvCxnSpPr>
        <p:spPr bwMode="auto">
          <a:xfrm flipH="1" flipV="1">
            <a:off x="2339912" y="2035991"/>
            <a:ext cx="39600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4" name="Connecteur droit avec flèche 83"/>
          <p:cNvCxnSpPr>
            <a:endCxn id="93" idx="5"/>
          </p:cNvCxnSpPr>
          <p:nvPr/>
        </p:nvCxnSpPr>
        <p:spPr bwMode="auto">
          <a:xfrm flipH="1" flipV="1">
            <a:off x="1735469" y="2035991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necteur droit avec flèche 85"/>
          <p:cNvCxnSpPr/>
          <p:nvPr/>
        </p:nvCxnSpPr>
        <p:spPr bwMode="auto">
          <a:xfrm flipV="1">
            <a:off x="270744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>
            <a:endCxn id="98" idx="4"/>
          </p:cNvCxnSpPr>
          <p:nvPr/>
        </p:nvCxnSpPr>
        <p:spPr bwMode="auto">
          <a:xfrm flipV="1">
            <a:off x="2090814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>
            <a:endCxn id="93" idx="4"/>
          </p:cNvCxnSpPr>
          <p:nvPr/>
        </p:nvCxnSpPr>
        <p:spPr bwMode="auto">
          <a:xfrm flipV="1">
            <a:off x="1486372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3" name="Ellipse 92"/>
          <p:cNvSpPr/>
          <p:nvPr/>
        </p:nvSpPr>
        <p:spPr bwMode="auto">
          <a:xfrm>
            <a:off x="1360252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Ellipse 96"/>
          <p:cNvSpPr/>
          <p:nvPr/>
        </p:nvSpPr>
        <p:spPr bwMode="auto">
          <a:xfrm>
            <a:off x="2604141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Ellipse 97"/>
          <p:cNvSpPr/>
          <p:nvPr/>
        </p:nvSpPr>
        <p:spPr bwMode="auto">
          <a:xfrm>
            <a:off x="1964694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" name="Connecteur droit avec flèche 99"/>
          <p:cNvCxnSpPr>
            <a:endCxn id="97" idx="4"/>
          </p:cNvCxnSpPr>
          <p:nvPr/>
        </p:nvCxnSpPr>
        <p:spPr bwMode="auto">
          <a:xfrm flipV="1">
            <a:off x="2090814" y="2098496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2" name="Ellipse 101"/>
          <p:cNvSpPr/>
          <p:nvPr/>
        </p:nvSpPr>
        <p:spPr bwMode="auto">
          <a:xfrm>
            <a:off x="620660" y="2558741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3" name="Connecteur droit avec flèche 102"/>
          <p:cNvCxnSpPr>
            <a:stCxn id="102" idx="0"/>
            <a:endCxn id="93" idx="3"/>
          </p:cNvCxnSpPr>
          <p:nvPr/>
        </p:nvCxnSpPr>
        <p:spPr bwMode="auto">
          <a:xfrm flipV="1">
            <a:off x="840457" y="2035991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>
            <a:endCxn id="98" idx="4"/>
          </p:cNvCxnSpPr>
          <p:nvPr/>
        </p:nvCxnSpPr>
        <p:spPr bwMode="auto">
          <a:xfrm flipV="1">
            <a:off x="974489" y="2098496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5" name="Connecteur droit avec flèche 104"/>
          <p:cNvCxnSpPr>
            <a:endCxn id="97" idx="3"/>
          </p:cNvCxnSpPr>
          <p:nvPr/>
        </p:nvCxnSpPr>
        <p:spPr bwMode="auto">
          <a:xfrm flipV="1">
            <a:off x="1036232" y="2035991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7" y="4461601"/>
            <a:ext cx="571500" cy="393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78" y="3356404"/>
            <a:ext cx="584200" cy="393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57" y="2146183"/>
            <a:ext cx="584200" cy="393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794" y="3886665"/>
            <a:ext cx="393700" cy="406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591" y="2916645"/>
            <a:ext cx="406400" cy="4064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491" y="1713581"/>
            <a:ext cx="635000" cy="3048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3714" y="583620"/>
            <a:ext cx="952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0" grpId="0" animBg="1"/>
      <p:bldP spid="62" grpId="0"/>
      <p:bldP spid="67" grpId="0" animBg="1"/>
      <p:bldP spid="68" grpId="0" animBg="1"/>
      <p:bldP spid="69" grpId="0" animBg="1"/>
      <p:bldP spid="70" grpId="0"/>
      <p:bldP spid="72" grpId="0" animBg="1"/>
      <p:bldP spid="73" grpId="0" animBg="1"/>
      <p:bldP spid="74" grpId="0" animBg="1"/>
      <p:bldP spid="91" grpId="0" animBg="1"/>
      <p:bldP spid="94" grpId="0" animBg="1"/>
      <p:bldP spid="95" grpId="0" animBg="1"/>
      <p:bldP spid="93" grpId="0" animBg="1"/>
      <p:bldP spid="97" grpId="0" animBg="1"/>
      <p:bldP spid="98" grpId="0" animBg="1"/>
      <p:bldP spid="1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119"/>
          <p:cNvPicPr>
            <a:picLocks noChangeAspect="1"/>
          </p:cNvPicPr>
          <p:nvPr/>
        </p:nvPicPr>
        <p:blipFill rotWithShape="1">
          <a:blip r:embed="rId3"/>
          <a:srcRect l="31636" r="61419"/>
          <a:stretch/>
        </p:blipFill>
        <p:spPr>
          <a:xfrm>
            <a:off x="5506779" y="5307800"/>
            <a:ext cx="452240" cy="73809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 bwMode="auto">
          <a:xfrm>
            <a:off x="1178552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74" idx="3"/>
          </p:cNvCxnSpPr>
          <p:nvPr/>
        </p:nvCxnSpPr>
        <p:spPr bwMode="auto">
          <a:xfrm flipV="1">
            <a:off x="1398349" y="3260539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8" name="Ellipse 57"/>
          <p:cNvSpPr/>
          <p:nvPr/>
        </p:nvSpPr>
        <p:spPr bwMode="auto">
          <a:xfrm>
            <a:off x="275376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Connecteur droit avec flèche 58"/>
          <p:cNvCxnSpPr>
            <a:stCxn id="58" idx="0"/>
            <a:endCxn id="74" idx="5"/>
          </p:cNvCxnSpPr>
          <p:nvPr/>
        </p:nvCxnSpPr>
        <p:spPr bwMode="auto">
          <a:xfrm flipH="1" flipV="1">
            <a:off x="2251888" y="3260539"/>
            <a:ext cx="721673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0" name="Ellipse 59"/>
          <p:cNvSpPr/>
          <p:nvPr/>
        </p:nvSpPr>
        <p:spPr bwMode="auto">
          <a:xfrm>
            <a:off x="178299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Connecteur droit avec flèche 60"/>
          <p:cNvCxnSpPr>
            <a:stCxn id="60" idx="0"/>
            <a:endCxn id="72" idx="5"/>
          </p:cNvCxnSpPr>
          <p:nvPr/>
        </p:nvCxnSpPr>
        <p:spPr bwMode="auto">
          <a:xfrm flipH="1" flipV="1">
            <a:off x="1647446" y="3260539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2" name="ZoneTexte 61"/>
          <p:cNvSpPr txBox="1"/>
          <p:nvPr/>
        </p:nvSpPr>
        <p:spPr>
          <a:xfrm>
            <a:off x="2235222" y="378376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Connecteur droit avec flèche 62"/>
          <p:cNvCxnSpPr>
            <a:stCxn id="67" idx="0"/>
            <a:endCxn id="56" idx="4"/>
          </p:cNvCxnSpPr>
          <p:nvPr/>
        </p:nvCxnSpPr>
        <p:spPr bwMode="auto">
          <a:xfrm flipH="1" flipV="1">
            <a:off x="1398349" y="4553567"/>
            <a:ext cx="4712" cy="58802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4" name="Connecteur droit avec flèche 63"/>
          <p:cNvCxnSpPr>
            <a:stCxn id="58" idx="0"/>
            <a:endCxn id="73" idx="5"/>
          </p:cNvCxnSpPr>
          <p:nvPr/>
        </p:nvCxnSpPr>
        <p:spPr bwMode="auto">
          <a:xfrm flipH="1" flipV="1">
            <a:off x="2891335" y="3260539"/>
            <a:ext cx="82226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necteur droit avec flèche 64"/>
          <p:cNvCxnSpPr>
            <a:stCxn id="60" idx="0"/>
            <a:endCxn id="74" idx="4"/>
          </p:cNvCxnSpPr>
          <p:nvPr/>
        </p:nvCxnSpPr>
        <p:spPr bwMode="auto">
          <a:xfrm flipV="1">
            <a:off x="2002791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6" name="Connecteur droit avec flèche 65"/>
          <p:cNvCxnSpPr>
            <a:stCxn id="56" idx="0"/>
            <a:endCxn id="72" idx="4"/>
          </p:cNvCxnSpPr>
          <p:nvPr/>
        </p:nvCxnSpPr>
        <p:spPr bwMode="auto">
          <a:xfrm flipV="1">
            <a:off x="1398349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7" name="Ellipse 66"/>
          <p:cNvSpPr/>
          <p:nvPr/>
        </p:nvSpPr>
        <p:spPr bwMode="auto">
          <a:xfrm>
            <a:off x="11832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75847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178770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246578" y="478762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1272229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Ellipse 72"/>
          <p:cNvSpPr/>
          <p:nvPr/>
        </p:nvSpPr>
        <p:spPr bwMode="auto">
          <a:xfrm>
            <a:off x="2516118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1876671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" name="Connecteur droit avec flèche 78"/>
          <p:cNvCxnSpPr>
            <a:stCxn id="60" idx="0"/>
            <a:endCxn id="73" idx="4"/>
          </p:cNvCxnSpPr>
          <p:nvPr/>
        </p:nvCxnSpPr>
        <p:spPr bwMode="auto">
          <a:xfrm flipV="1">
            <a:off x="2002791" y="3323044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Connecteur droit avec flèche 81"/>
          <p:cNvCxnSpPr>
            <a:endCxn id="60" idx="4"/>
          </p:cNvCxnSpPr>
          <p:nvPr/>
        </p:nvCxnSpPr>
        <p:spPr bwMode="auto">
          <a:xfrm flipV="1">
            <a:off x="2001908" y="4553567"/>
            <a:ext cx="883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3" name="Connecteur droit avec flèche 82"/>
          <p:cNvCxnSpPr>
            <a:endCxn id="58" idx="4"/>
          </p:cNvCxnSpPr>
          <p:nvPr/>
        </p:nvCxnSpPr>
        <p:spPr bwMode="auto">
          <a:xfrm flipH="1" flipV="1">
            <a:off x="2973561" y="4553567"/>
            <a:ext cx="4712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necteur droit avec flèche 84"/>
          <p:cNvCxnSpPr>
            <a:stCxn id="69" idx="0"/>
          </p:cNvCxnSpPr>
          <p:nvPr/>
        </p:nvCxnSpPr>
        <p:spPr bwMode="auto">
          <a:xfrm flipH="1" flipV="1">
            <a:off x="1431826" y="4595310"/>
            <a:ext cx="575677" cy="54627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7" name="Connecteur droit avec flèche 86"/>
          <p:cNvCxnSpPr>
            <a:endCxn id="58" idx="4"/>
          </p:cNvCxnSpPr>
          <p:nvPr/>
        </p:nvCxnSpPr>
        <p:spPr bwMode="auto">
          <a:xfrm flipV="1">
            <a:off x="2012215" y="4553567"/>
            <a:ext cx="961346" cy="55959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>
            <a:stCxn id="67" idx="7"/>
          </p:cNvCxnSpPr>
          <p:nvPr/>
        </p:nvCxnSpPr>
        <p:spPr bwMode="auto">
          <a:xfrm flipV="1">
            <a:off x="1558481" y="4595311"/>
            <a:ext cx="388385" cy="60878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1" name="Ellipse 90"/>
          <p:cNvSpPr/>
          <p:nvPr/>
        </p:nvSpPr>
        <p:spPr bwMode="auto">
          <a:xfrm>
            <a:off x="54699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avec flèche 91"/>
          <p:cNvCxnSpPr>
            <a:stCxn id="91" idx="0"/>
            <a:endCxn id="78" idx="4"/>
          </p:cNvCxnSpPr>
          <p:nvPr/>
        </p:nvCxnSpPr>
        <p:spPr bwMode="auto">
          <a:xfrm flipH="1" flipV="1">
            <a:off x="4673640" y="1056566"/>
            <a:ext cx="1016121" cy="4085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4" name="Ellipse 93"/>
          <p:cNvSpPr/>
          <p:nvPr/>
        </p:nvSpPr>
        <p:spPr bwMode="auto">
          <a:xfrm>
            <a:off x="532637" y="3783289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532637" y="4866412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6" name="Connecteur droit avec flèche 95"/>
          <p:cNvCxnSpPr>
            <a:stCxn id="94" idx="0"/>
            <a:endCxn id="72" idx="3"/>
          </p:cNvCxnSpPr>
          <p:nvPr/>
        </p:nvCxnSpPr>
        <p:spPr bwMode="auto">
          <a:xfrm flipV="1">
            <a:off x="752434" y="3260539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>
            <a:endCxn id="74" idx="4"/>
          </p:cNvCxnSpPr>
          <p:nvPr/>
        </p:nvCxnSpPr>
        <p:spPr bwMode="auto">
          <a:xfrm flipV="1">
            <a:off x="886466" y="3323044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1" name="Connecteur droit avec flèche 100"/>
          <p:cNvCxnSpPr>
            <a:endCxn id="73" idx="3"/>
          </p:cNvCxnSpPr>
          <p:nvPr/>
        </p:nvCxnSpPr>
        <p:spPr bwMode="auto">
          <a:xfrm flipV="1">
            <a:off x="948209" y="3260539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2" name="Connecteur droit avec flèche 111"/>
          <p:cNvCxnSpPr>
            <a:endCxn id="56" idx="3"/>
          </p:cNvCxnSpPr>
          <p:nvPr/>
        </p:nvCxnSpPr>
        <p:spPr bwMode="auto">
          <a:xfrm flipV="1">
            <a:off x="772442" y="4491062"/>
            <a:ext cx="470487" cy="39825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4" name="Connecteur droit avec flèche 113"/>
          <p:cNvCxnSpPr>
            <a:endCxn id="60" idx="3"/>
          </p:cNvCxnSpPr>
          <p:nvPr/>
        </p:nvCxnSpPr>
        <p:spPr bwMode="auto">
          <a:xfrm flipV="1">
            <a:off x="886466" y="4491062"/>
            <a:ext cx="960905" cy="46076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6" name="Connecteur droit avec flèche 115"/>
          <p:cNvCxnSpPr>
            <a:endCxn id="58" idx="3"/>
          </p:cNvCxnSpPr>
          <p:nvPr/>
        </p:nvCxnSpPr>
        <p:spPr bwMode="auto">
          <a:xfrm flipV="1">
            <a:off x="972231" y="4491062"/>
            <a:ext cx="1845910" cy="56045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71" y="5607436"/>
            <a:ext cx="335911" cy="353827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1602272" y="629756"/>
            <a:ext cx="3291165" cy="1104243"/>
            <a:chOff x="1509113" y="1854496"/>
            <a:chExt cx="3291165" cy="1104243"/>
          </a:xfrm>
        </p:grpSpPr>
        <p:cxnSp>
          <p:nvCxnSpPr>
            <p:cNvPr id="71" name="Connecteur droit avec flèche 70"/>
            <p:cNvCxnSpPr/>
            <p:nvPr/>
          </p:nvCxnSpPr>
          <p:spPr bwMode="auto">
            <a:xfrm flipV="1">
              <a:off x="1509113" y="2077378"/>
              <a:ext cx="2823137" cy="8283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8" name="Ellipse 77"/>
            <p:cNvSpPr/>
            <p:nvPr/>
          </p:nvSpPr>
          <p:spPr bwMode="auto">
            <a:xfrm>
              <a:off x="4360684" y="1854496"/>
              <a:ext cx="439594" cy="42681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0" name="Connecteur droit avec flèche 79"/>
            <p:cNvCxnSpPr>
              <a:endCxn id="78" idx="3"/>
            </p:cNvCxnSpPr>
            <p:nvPr/>
          </p:nvCxnSpPr>
          <p:spPr bwMode="auto">
            <a:xfrm flipV="1">
              <a:off x="2114776" y="2218801"/>
              <a:ext cx="2310285" cy="6774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Connecteur droit avec flèche 80"/>
            <p:cNvCxnSpPr>
              <a:endCxn id="78" idx="4"/>
            </p:cNvCxnSpPr>
            <p:nvPr/>
          </p:nvCxnSpPr>
          <p:spPr bwMode="auto">
            <a:xfrm flipV="1">
              <a:off x="2776669" y="2281306"/>
              <a:ext cx="1803812" cy="62440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6" name="Connecteur droit avec flèche 125"/>
            <p:cNvCxnSpPr/>
            <p:nvPr/>
          </p:nvCxnSpPr>
          <p:spPr bwMode="auto">
            <a:xfrm flipV="1">
              <a:off x="1598775" y="2096332"/>
              <a:ext cx="2761909" cy="85676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27" name="Connecteur droit avec flèche 126"/>
            <p:cNvCxnSpPr>
              <a:stCxn id="74" idx="7"/>
              <a:endCxn id="78" idx="3"/>
            </p:cNvCxnSpPr>
            <p:nvPr/>
          </p:nvCxnSpPr>
          <p:spPr bwMode="auto">
            <a:xfrm flipV="1">
              <a:off x="2251888" y="2218801"/>
              <a:ext cx="2173173" cy="73993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31" name="Connecteur droit avec flèche 130"/>
            <p:cNvCxnSpPr>
              <a:stCxn id="73" idx="7"/>
              <a:endCxn id="78" idx="4"/>
            </p:cNvCxnSpPr>
            <p:nvPr/>
          </p:nvCxnSpPr>
          <p:spPr bwMode="auto">
            <a:xfrm flipV="1">
              <a:off x="2891335" y="2281306"/>
              <a:ext cx="1689146" cy="6774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940-E3CD-6B41-9B74-4F8984E9E0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" name="Connecteur droit avec flèche 75"/>
          <p:cNvCxnSpPr>
            <a:endCxn id="98" idx="3"/>
          </p:cNvCxnSpPr>
          <p:nvPr/>
        </p:nvCxnSpPr>
        <p:spPr bwMode="auto">
          <a:xfrm flipV="1">
            <a:off x="1486372" y="2035991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Connecteur droit avec flèche 76"/>
          <p:cNvCxnSpPr>
            <a:stCxn id="73" idx="0"/>
          </p:cNvCxnSpPr>
          <p:nvPr/>
        </p:nvCxnSpPr>
        <p:spPr bwMode="auto">
          <a:xfrm flipH="1" flipV="1">
            <a:off x="2339912" y="2035991"/>
            <a:ext cx="39600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4" name="Connecteur droit avec flèche 83"/>
          <p:cNvCxnSpPr>
            <a:endCxn id="93" idx="5"/>
          </p:cNvCxnSpPr>
          <p:nvPr/>
        </p:nvCxnSpPr>
        <p:spPr bwMode="auto">
          <a:xfrm flipH="1" flipV="1">
            <a:off x="1735469" y="2035991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necteur droit avec flèche 85"/>
          <p:cNvCxnSpPr/>
          <p:nvPr/>
        </p:nvCxnSpPr>
        <p:spPr bwMode="auto">
          <a:xfrm flipV="1">
            <a:off x="270744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>
            <a:endCxn id="98" idx="4"/>
          </p:cNvCxnSpPr>
          <p:nvPr/>
        </p:nvCxnSpPr>
        <p:spPr bwMode="auto">
          <a:xfrm flipV="1">
            <a:off x="2090814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>
            <a:endCxn id="93" idx="4"/>
          </p:cNvCxnSpPr>
          <p:nvPr/>
        </p:nvCxnSpPr>
        <p:spPr bwMode="auto">
          <a:xfrm flipV="1">
            <a:off x="1486372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3" name="Ellipse 92"/>
          <p:cNvSpPr/>
          <p:nvPr/>
        </p:nvSpPr>
        <p:spPr bwMode="auto">
          <a:xfrm>
            <a:off x="1360252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Ellipse 96"/>
          <p:cNvSpPr/>
          <p:nvPr/>
        </p:nvSpPr>
        <p:spPr bwMode="auto">
          <a:xfrm>
            <a:off x="2604141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Ellipse 97"/>
          <p:cNvSpPr/>
          <p:nvPr/>
        </p:nvSpPr>
        <p:spPr bwMode="auto">
          <a:xfrm>
            <a:off x="1964694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" name="Connecteur droit avec flèche 99"/>
          <p:cNvCxnSpPr>
            <a:endCxn id="97" idx="4"/>
          </p:cNvCxnSpPr>
          <p:nvPr/>
        </p:nvCxnSpPr>
        <p:spPr bwMode="auto">
          <a:xfrm flipV="1">
            <a:off x="2090814" y="2098496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2" name="Ellipse 101"/>
          <p:cNvSpPr/>
          <p:nvPr/>
        </p:nvSpPr>
        <p:spPr bwMode="auto">
          <a:xfrm>
            <a:off x="620660" y="2558741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3" name="Connecteur droit avec flèche 102"/>
          <p:cNvCxnSpPr>
            <a:stCxn id="102" idx="0"/>
            <a:endCxn id="93" idx="3"/>
          </p:cNvCxnSpPr>
          <p:nvPr/>
        </p:nvCxnSpPr>
        <p:spPr bwMode="auto">
          <a:xfrm flipV="1">
            <a:off x="840457" y="2035991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>
            <a:endCxn id="98" idx="4"/>
          </p:cNvCxnSpPr>
          <p:nvPr/>
        </p:nvCxnSpPr>
        <p:spPr bwMode="auto">
          <a:xfrm flipV="1">
            <a:off x="974489" y="2098496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5" name="Connecteur droit avec flèche 104"/>
          <p:cNvCxnSpPr>
            <a:endCxn id="97" idx="3"/>
          </p:cNvCxnSpPr>
          <p:nvPr/>
        </p:nvCxnSpPr>
        <p:spPr bwMode="auto">
          <a:xfrm flipV="1">
            <a:off x="1036232" y="2035991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7" y="4461601"/>
            <a:ext cx="571500" cy="393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78" y="3356404"/>
            <a:ext cx="584200" cy="393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57" y="2146183"/>
            <a:ext cx="584200" cy="393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794" y="3886665"/>
            <a:ext cx="393700" cy="406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591" y="2916645"/>
            <a:ext cx="406400" cy="4064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491" y="1713581"/>
            <a:ext cx="635000" cy="3048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3714" y="583620"/>
            <a:ext cx="952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9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0" grpId="0" animBg="1"/>
      <p:bldP spid="62" grpId="0"/>
      <p:bldP spid="67" grpId="0" animBg="1"/>
      <p:bldP spid="68" grpId="0" animBg="1"/>
      <p:bldP spid="69" grpId="0" animBg="1"/>
      <p:bldP spid="70" grpId="0"/>
      <p:bldP spid="72" grpId="0" animBg="1"/>
      <p:bldP spid="73" grpId="0" animBg="1"/>
      <p:bldP spid="74" grpId="0" animBg="1"/>
      <p:bldP spid="91" grpId="0" animBg="1"/>
      <p:bldP spid="94" grpId="0" animBg="1"/>
      <p:bldP spid="95" grpId="0" animBg="1"/>
      <p:bldP spid="93" grpId="0" animBg="1"/>
      <p:bldP spid="97" grpId="0" animBg="1"/>
      <p:bldP spid="98" grpId="0" animBg="1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119"/>
          <p:cNvPicPr>
            <a:picLocks noChangeAspect="1"/>
          </p:cNvPicPr>
          <p:nvPr/>
        </p:nvPicPr>
        <p:blipFill rotWithShape="1">
          <a:blip r:embed="rId3"/>
          <a:srcRect l="31636" r="61419"/>
          <a:stretch/>
        </p:blipFill>
        <p:spPr>
          <a:xfrm>
            <a:off x="5506779" y="5307800"/>
            <a:ext cx="452240" cy="73809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 bwMode="auto">
          <a:xfrm>
            <a:off x="1178552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74" idx="3"/>
          </p:cNvCxnSpPr>
          <p:nvPr/>
        </p:nvCxnSpPr>
        <p:spPr bwMode="auto">
          <a:xfrm flipV="1">
            <a:off x="1398349" y="3260539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8" name="Ellipse 57"/>
          <p:cNvSpPr/>
          <p:nvPr/>
        </p:nvSpPr>
        <p:spPr bwMode="auto">
          <a:xfrm>
            <a:off x="275376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Connecteur droit avec flèche 58"/>
          <p:cNvCxnSpPr>
            <a:stCxn id="58" idx="0"/>
            <a:endCxn id="74" idx="5"/>
          </p:cNvCxnSpPr>
          <p:nvPr/>
        </p:nvCxnSpPr>
        <p:spPr bwMode="auto">
          <a:xfrm flipH="1" flipV="1">
            <a:off x="2251888" y="3260539"/>
            <a:ext cx="721673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0" name="Ellipse 59"/>
          <p:cNvSpPr/>
          <p:nvPr/>
        </p:nvSpPr>
        <p:spPr bwMode="auto">
          <a:xfrm>
            <a:off x="178299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Connecteur droit avec flèche 60"/>
          <p:cNvCxnSpPr>
            <a:stCxn id="60" idx="0"/>
            <a:endCxn id="72" idx="5"/>
          </p:cNvCxnSpPr>
          <p:nvPr/>
        </p:nvCxnSpPr>
        <p:spPr bwMode="auto">
          <a:xfrm flipH="1" flipV="1">
            <a:off x="1647446" y="3260539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2" name="ZoneTexte 61"/>
          <p:cNvSpPr txBox="1"/>
          <p:nvPr/>
        </p:nvSpPr>
        <p:spPr>
          <a:xfrm>
            <a:off x="2235222" y="378376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Connecteur droit avec flèche 62"/>
          <p:cNvCxnSpPr>
            <a:stCxn id="67" idx="0"/>
            <a:endCxn id="56" idx="4"/>
          </p:cNvCxnSpPr>
          <p:nvPr/>
        </p:nvCxnSpPr>
        <p:spPr bwMode="auto">
          <a:xfrm flipH="1" flipV="1">
            <a:off x="1398349" y="4553567"/>
            <a:ext cx="4712" cy="58802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4" name="Connecteur droit avec flèche 63"/>
          <p:cNvCxnSpPr>
            <a:stCxn id="58" idx="0"/>
            <a:endCxn id="73" idx="5"/>
          </p:cNvCxnSpPr>
          <p:nvPr/>
        </p:nvCxnSpPr>
        <p:spPr bwMode="auto">
          <a:xfrm flipH="1" flipV="1">
            <a:off x="2891335" y="3260539"/>
            <a:ext cx="82226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necteur droit avec flèche 64"/>
          <p:cNvCxnSpPr>
            <a:stCxn id="60" idx="0"/>
            <a:endCxn id="74" idx="4"/>
          </p:cNvCxnSpPr>
          <p:nvPr/>
        </p:nvCxnSpPr>
        <p:spPr bwMode="auto">
          <a:xfrm flipV="1">
            <a:off x="2002791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6" name="Connecteur droit avec flèche 65"/>
          <p:cNvCxnSpPr>
            <a:stCxn id="56" idx="0"/>
            <a:endCxn id="72" idx="4"/>
          </p:cNvCxnSpPr>
          <p:nvPr/>
        </p:nvCxnSpPr>
        <p:spPr bwMode="auto">
          <a:xfrm flipV="1">
            <a:off x="1398349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7" name="Ellipse 66"/>
          <p:cNvSpPr/>
          <p:nvPr/>
        </p:nvSpPr>
        <p:spPr bwMode="auto">
          <a:xfrm>
            <a:off x="11832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75847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178770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246578" y="478762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1272229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Ellipse 72"/>
          <p:cNvSpPr/>
          <p:nvPr/>
        </p:nvSpPr>
        <p:spPr bwMode="auto">
          <a:xfrm>
            <a:off x="2516118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1876671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" name="Connecteur droit avec flèche 78"/>
          <p:cNvCxnSpPr>
            <a:stCxn id="60" idx="0"/>
            <a:endCxn id="73" idx="4"/>
          </p:cNvCxnSpPr>
          <p:nvPr/>
        </p:nvCxnSpPr>
        <p:spPr bwMode="auto">
          <a:xfrm flipV="1">
            <a:off x="2002791" y="3323044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Connecteur droit avec flèche 81"/>
          <p:cNvCxnSpPr>
            <a:endCxn id="60" idx="4"/>
          </p:cNvCxnSpPr>
          <p:nvPr/>
        </p:nvCxnSpPr>
        <p:spPr bwMode="auto">
          <a:xfrm flipV="1">
            <a:off x="2001908" y="4553567"/>
            <a:ext cx="883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3" name="Connecteur droit avec flèche 82"/>
          <p:cNvCxnSpPr>
            <a:endCxn id="58" idx="4"/>
          </p:cNvCxnSpPr>
          <p:nvPr/>
        </p:nvCxnSpPr>
        <p:spPr bwMode="auto">
          <a:xfrm flipH="1" flipV="1">
            <a:off x="2973561" y="4553567"/>
            <a:ext cx="4712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necteur droit avec flèche 84"/>
          <p:cNvCxnSpPr>
            <a:stCxn id="69" idx="0"/>
          </p:cNvCxnSpPr>
          <p:nvPr/>
        </p:nvCxnSpPr>
        <p:spPr bwMode="auto">
          <a:xfrm flipH="1" flipV="1">
            <a:off x="1431826" y="4595310"/>
            <a:ext cx="575677" cy="54627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7" name="Connecteur droit avec flèche 86"/>
          <p:cNvCxnSpPr>
            <a:endCxn id="58" idx="4"/>
          </p:cNvCxnSpPr>
          <p:nvPr/>
        </p:nvCxnSpPr>
        <p:spPr bwMode="auto">
          <a:xfrm flipV="1">
            <a:off x="2012215" y="4553567"/>
            <a:ext cx="961346" cy="55959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>
            <a:stCxn id="67" idx="7"/>
          </p:cNvCxnSpPr>
          <p:nvPr/>
        </p:nvCxnSpPr>
        <p:spPr bwMode="auto">
          <a:xfrm flipV="1">
            <a:off x="1558481" y="4595311"/>
            <a:ext cx="388385" cy="60878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1" name="Ellipse 90"/>
          <p:cNvSpPr/>
          <p:nvPr/>
        </p:nvSpPr>
        <p:spPr bwMode="auto">
          <a:xfrm>
            <a:off x="54699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avec flèche 91"/>
          <p:cNvCxnSpPr>
            <a:stCxn id="91" idx="0"/>
            <a:endCxn id="78" idx="4"/>
          </p:cNvCxnSpPr>
          <p:nvPr/>
        </p:nvCxnSpPr>
        <p:spPr bwMode="auto">
          <a:xfrm flipH="1" flipV="1">
            <a:off x="4673640" y="1056566"/>
            <a:ext cx="1016121" cy="4085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4" name="Ellipse 93"/>
          <p:cNvSpPr/>
          <p:nvPr/>
        </p:nvSpPr>
        <p:spPr bwMode="auto">
          <a:xfrm>
            <a:off x="532637" y="3783289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532637" y="4866412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6" name="Connecteur droit avec flèche 95"/>
          <p:cNvCxnSpPr>
            <a:stCxn id="94" idx="0"/>
            <a:endCxn id="72" idx="3"/>
          </p:cNvCxnSpPr>
          <p:nvPr/>
        </p:nvCxnSpPr>
        <p:spPr bwMode="auto">
          <a:xfrm flipV="1">
            <a:off x="752434" y="3260539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>
            <a:endCxn id="74" idx="4"/>
          </p:cNvCxnSpPr>
          <p:nvPr/>
        </p:nvCxnSpPr>
        <p:spPr bwMode="auto">
          <a:xfrm flipV="1">
            <a:off x="886466" y="3323044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1" name="Connecteur droit avec flèche 100"/>
          <p:cNvCxnSpPr>
            <a:endCxn id="73" idx="3"/>
          </p:cNvCxnSpPr>
          <p:nvPr/>
        </p:nvCxnSpPr>
        <p:spPr bwMode="auto">
          <a:xfrm flipV="1">
            <a:off x="948209" y="3260539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2" name="Connecteur droit avec flèche 111"/>
          <p:cNvCxnSpPr>
            <a:endCxn id="56" idx="3"/>
          </p:cNvCxnSpPr>
          <p:nvPr/>
        </p:nvCxnSpPr>
        <p:spPr bwMode="auto">
          <a:xfrm flipV="1">
            <a:off x="772442" y="4491062"/>
            <a:ext cx="470487" cy="39825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4" name="Connecteur droit avec flèche 113"/>
          <p:cNvCxnSpPr>
            <a:endCxn id="60" idx="3"/>
          </p:cNvCxnSpPr>
          <p:nvPr/>
        </p:nvCxnSpPr>
        <p:spPr bwMode="auto">
          <a:xfrm flipV="1">
            <a:off x="886466" y="4491062"/>
            <a:ext cx="960905" cy="46076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6" name="Connecteur droit avec flèche 115"/>
          <p:cNvCxnSpPr>
            <a:endCxn id="58" idx="3"/>
          </p:cNvCxnSpPr>
          <p:nvPr/>
        </p:nvCxnSpPr>
        <p:spPr bwMode="auto">
          <a:xfrm flipV="1">
            <a:off x="972231" y="4491062"/>
            <a:ext cx="1845910" cy="56045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71" y="5607436"/>
            <a:ext cx="335911" cy="353827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1602272" y="629756"/>
            <a:ext cx="3291165" cy="1104243"/>
            <a:chOff x="1509113" y="1854496"/>
            <a:chExt cx="3291165" cy="1104243"/>
          </a:xfrm>
        </p:grpSpPr>
        <p:cxnSp>
          <p:nvCxnSpPr>
            <p:cNvPr id="71" name="Connecteur droit avec flèche 70"/>
            <p:cNvCxnSpPr/>
            <p:nvPr/>
          </p:nvCxnSpPr>
          <p:spPr bwMode="auto">
            <a:xfrm flipV="1">
              <a:off x="1509113" y="2077378"/>
              <a:ext cx="2823137" cy="8283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8" name="Ellipse 77"/>
            <p:cNvSpPr/>
            <p:nvPr/>
          </p:nvSpPr>
          <p:spPr bwMode="auto">
            <a:xfrm>
              <a:off x="4360684" y="1854496"/>
              <a:ext cx="439594" cy="42681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0" name="Connecteur droit avec flèche 79"/>
            <p:cNvCxnSpPr>
              <a:endCxn id="78" idx="3"/>
            </p:cNvCxnSpPr>
            <p:nvPr/>
          </p:nvCxnSpPr>
          <p:spPr bwMode="auto">
            <a:xfrm flipV="1">
              <a:off x="2114776" y="2218801"/>
              <a:ext cx="2310285" cy="6774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Connecteur droit avec flèche 80"/>
            <p:cNvCxnSpPr>
              <a:endCxn id="78" idx="4"/>
            </p:cNvCxnSpPr>
            <p:nvPr/>
          </p:nvCxnSpPr>
          <p:spPr bwMode="auto">
            <a:xfrm flipV="1">
              <a:off x="2776669" y="2281306"/>
              <a:ext cx="1803812" cy="62440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6" name="Connecteur droit avec flèche 125"/>
            <p:cNvCxnSpPr/>
            <p:nvPr/>
          </p:nvCxnSpPr>
          <p:spPr bwMode="auto">
            <a:xfrm flipV="1">
              <a:off x="1598775" y="2096332"/>
              <a:ext cx="2761909" cy="85676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27" name="Connecteur droit avec flèche 126"/>
            <p:cNvCxnSpPr>
              <a:stCxn id="74" idx="7"/>
              <a:endCxn id="78" idx="3"/>
            </p:cNvCxnSpPr>
            <p:nvPr/>
          </p:nvCxnSpPr>
          <p:spPr bwMode="auto">
            <a:xfrm flipV="1">
              <a:off x="2251888" y="2218801"/>
              <a:ext cx="2173173" cy="73993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31" name="Connecteur droit avec flèche 130"/>
            <p:cNvCxnSpPr>
              <a:stCxn id="73" idx="7"/>
              <a:endCxn id="78" idx="4"/>
            </p:cNvCxnSpPr>
            <p:nvPr/>
          </p:nvCxnSpPr>
          <p:spPr bwMode="auto">
            <a:xfrm flipV="1">
              <a:off x="2891335" y="2281306"/>
              <a:ext cx="1689146" cy="6774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940-E3CD-6B41-9B74-4F8984E9E0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" name="Connecteur droit avec flèche 75"/>
          <p:cNvCxnSpPr>
            <a:endCxn id="98" idx="3"/>
          </p:cNvCxnSpPr>
          <p:nvPr/>
        </p:nvCxnSpPr>
        <p:spPr bwMode="auto">
          <a:xfrm flipV="1">
            <a:off x="1486372" y="2035991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Connecteur droit avec flèche 76"/>
          <p:cNvCxnSpPr>
            <a:stCxn id="73" idx="0"/>
          </p:cNvCxnSpPr>
          <p:nvPr/>
        </p:nvCxnSpPr>
        <p:spPr bwMode="auto">
          <a:xfrm flipH="1" flipV="1">
            <a:off x="2339912" y="2035991"/>
            <a:ext cx="39600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4" name="Connecteur droit avec flèche 83"/>
          <p:cNvCxnSpPr>
            <a:endCxn id="93" idx="5"/>
          </p:cNvCxnSpPr>
          <p:nvPr/>
        </p:nvCxnSpPr>
        <p:spPr bwMode="auto">
          <a:xfrm flipH="1" flipV="1">
            <a:off x="1735469" y="2035991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necteur droit avec flèche 85"/>
          <p:cNvCxnSpPr/>
          <p:nvPr/>
        </p:nvCxnSpPr>
        <p:spPr bwMode="auto">
          <a:xfrm flipV="1">
            <a:off x="270744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>
            <a:endCxn id="98" idx="4"/>
          </p:cNvCxnSpPr>
          <p:nvPr/>
        </p:nvCxnSpPr>
        <p:spPr bwMode="auto">
          <a:xfrm flipV="1">
            <a:off x="2090814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>
            <a:endCxn id="93" idx="4"/>
          </p:cNvCxnSpPr>
          <p:nvPr/>
        </p:nvCxnSpPr>
        <p:spPr bwMode="auto">
          <a:xfrm flipV="1">
            <a:off x="1486372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3" name="Ellipse 92"/>
          <p:cNvSpPr/>
          <p:nvPr/>
        </p:nvSpPr>
        <p:spPr bwMode="auto">
          <a:xfrm>
            <a:off x="1360252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Ellipse 96"/>
          <p:cNvSpPr/>
          <p:nvPr/>
        </p:nvSpPr>
        <p:spPr bwMode="auto">
          <a:xfrm>
            <a:off x="2604141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Ellipse 97"/>
          <p:cNvSpPr/>
          <p:nvPr/>
        </p:nvSpPr>
        <p:spPr bwMode="auto">
          <a:xfrm>
            <a:off x="1964694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" name="Connecteur droit avec flèche 99"/>
          <p:cNvCxnSpPr>
            <a:endCxn id="97" idx="4"/>
          </p:cNvCxnSpPr>
          <p:nvPr/>
        </p:nvCxnSpPr>
        <p:spPr bwMode="auto">
          <a:xfrm flipV="1">
            <a:off x="2090814" y="2098496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2" name="Ellipse 101"/>
          <p:cNvSpPr/>
          <p:nvPr/>
        </p:nvSpPr>
        <p:spPr bwMode="auto">
          <a:xfrm>
            <a:off x="620660" y="2558741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3" name="Connecteur droit avec flèche 102"/>
          <p:cNvCxnSpPr>
            <a:stCxn id="102" idx="0"/>
            <a:endCxn id="93" idx="3"/>
          </p:cNvCxnSpPr>
          <p:nvPr/>
        </p:nvCxnSpPr>
        <p:spPr bwMode="auto">
          <a:xfrm flipV="1">
            <a:off x="840457" y="2035991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>
            <a:endCxn id="98" idx="4"/>
          </p:cNvCxnSpPr>
          <p:nvPr/>
        </p:nvCxnSpPr>
        <p:spPr bwMode="auto">
          <a:xfrm flipV="1">
            <a:off x="974489" y="2098496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5" name="Connecteur droit avec flèche 104"/>
          <p:cNvCxnSpPr>
            <a:endCxn id="97" idx="3"/>
          </p:cNvCxnSpPr>
          <p:nvPr/>
        </p:nvCxnSpPr>
        <p:spPr bwMode="auto">
          <a:xfrm flipV="1">
            <a:off x="1036232" y="2035991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Connecteur droit avec flèche 105"/>
          <p:cNvCxnSpPr/>
          <p:nvPr/>
        </p:nvCxnSpPr>
        <p:spPr bwMode="auto">
          <a:xfrm flipV="1">
            <a:off x="277578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7" name="Connecteur droit avec flèche 106"/>
          <p:cNvCxnSpPr/>
          <p:nvPr/>
        </p:nvCxnSpPr>
        <p:spPr bwMode="auto">
          <a:xfrm flipV="1">
            <a:off x="2090814" y="2035992"/>
            <a:ext cx="25982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8" name="Connecteur droit avec flèche 107"/>
          <p:cNvCxnSpPr/>
          <p:nvPr/>
        </p:nvCxnSpPr>
        <p:spPr bwMode="auto">
          <a:xfrm flipV="1">
            <a:off x="1486372" y="2098497"/>
            <a:ext cx="106668" cy="80371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9" name="Connecteur droit avec flèche 108"/>
          <p:cNvCxnSpPr/>
          <p:nvPr/>
        </p:nvCxnSpPr>
        <p:spPr bwMode="auto">
          <a:xfrm flipH="1" flipV="1">
            <a:off x="1633383" y="2035992"/>
            <a:ext cx="457431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0" name="Connecteur droit avec flèche 109"/>
          <p:cNvCxnSpPr/>
          <p:nvPr/>
        </p:nvCxnSpPr>
        <p:spPr bwMode="auto">
          <a:xfrm flipH="1" flipV="1">
            <a:off x="2235594" y="2047323"/>
            <a:ext cx="443152" cy="84891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1" name="Connecteur droit avec flèche 110"/>
          <p:cNvCxnSpPr/>
          <p:nvPr/>
        </p:nvCxnSpPr>
        <p:spPr bwMode="auto">
          <a:xfrm flipV="1">
            <a:off x="2246234" y="2035993"/>
            <a:ext cx="562853" cy="9287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3" name="Connecteur droit avec flèche 112"/>
          <p:cNvCxnSpPr>
            <a:stCxn id="102" idx="6"/>
          </p:cNvCxnSpPr>
          <p:nvPr/>
        </p:nvCxnSpPr>
        <p:spPr bwMode="auto">
          <a:xfrm flipV="1">
            <a:off x="1060254" y="2035991"/>
            <a:ext cx="1605240" cy="73615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5" name="Connecteur droit avec flèche 114"/>
          <p:cNvCxnSpPr>
            <a:stCxn id="102" idx="7"/>
          </p:cNvCxnSpPr>
          <p:nvPr/>
        </p:nvCxnSpPr>
        <p:spPr bwMode="auto">
          <a:xfrm flipV="1">
            <a:off x="995877" y="2093746"/>
            <a:ext cx="1107383" cy="5275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7" name="Connecteur droit avec flèche 116"/>
          <p:cNvCxnSpPr>
            <a:stCxn id="102" idx="0"/>
          </p:cNvCxnSpPr>
          <p:nvPr/>
        </p:nvCxnSpPr>
        <p:spPr bwMode="auto">
          <a:xfrm flipV="1">
            <a:off x="840457" y="2038962"/>
            <a:ext cx="590626" cy="51977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7" y="4461601"/>
            <a:ext cx="571500" cy="393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78" y="3356404"/>
            <a:ext cx="584200" cy="393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57" y="2146183"/>
            <a:ext cx="584200" cy="393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794" y="3886665"/>
            <a:ext cx="393700" cy="406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591" y="2916645"/>
            <a:ext cx="406400" cy="4064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491" y="1713581"/>
            <a:ext cx="635000" cy="3048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3714" y="583620"/>
            <a:ext cx="952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0" grpId="0" animBg="1"/>
      <p:bldP spid="62" grpId="0"/>
      <p:bldP spid="67" grpId="0" animBg="1"/>
      <p:bldP spid="68" grpId="0" animBg="1"/>
      <p:bldP spid="69" grpId="0" animBg="1"/>
      <p:bldP spid="70" grpId="0"/>
      <p:bldP spid="72" grpId="0" animBg="1"/>
      <p:bldP spid="73" grpId="0" animBg="1"/>
      <p:bldP spid="74" grpId="0" animBg="1"/>
      <p:bldP spid="91" grpId="0" animBg="1"/>
      <p:bldP spid="94" grpId="0" animBg="1"/>
      <p:bldP spid="95" grpId="0" animBg="1"/>
      <p:bldP spid="93" grpId="0" animBg="1"/>
      <p:bldP spid="97" grpId="0" animBg="1"/>
      <p:bldP spid="98" grpId="0" animBg="1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119"/>
          <p:cNvPicPr>
            <a:picLocks noChangeAspect="1"/>
          </p:cNvPicPr>
          <p:nvPr/>
        </p:nvPicPr>
        <p:blipFill rotWithShape="1">
          <a:blip r:embed="rId3"/>
          <a:srcRect l="31636" r="61419"/>
          <a:stretch/>
        </p:blipFill>
        <p:spPr>
          <a:xfrm>
            <a:off x="5506779" y="5307800"/>
            <a:ext cx="452240" cy="73809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 bwMode="auto">
          <a:xfrm>
            <a:off x="1178552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74" idx="3"/>
          </p:cNvCxnSpPr>
          <p:nvPr/>
        </p:nvCxnSpPr>
        <p:spPr bwMode="auto">
          <a:xfrm flipV="1">
            <a:off x="1398349" y="3260539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8" name="Ellipse 57"/>
          <p:cNvSpPr/>
          <p:nvPr/>
        </p:nvSpPr>
        <p:spPr bwMode="auto">
          <a:xfrm>
            <a:off x="275376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Connecteur droit avec flèche 58"/>
          <p:cNvCxnSpPr>
            <a:stCxn id="58" idx="0"/>
            <a:endCxn id="74" idx="5"/>
          </p:cNvCxnSpPr>
          <p:nvPr/>
        </p:nvCxnSpPr>
        <p:spPr bwMode="auto">
          <a:xfrm flipH="1" flipV="1">
            <a:off x="2251888" y="3260539"/>
            <a:ext cx="721673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0" name="Ellipse 59"/>
          <p:cNvSpPr/>
          <p:nvPr/>
        </p:nvSpPr>
        <p:spPr bwMode="auto">
          <a:xfrm>
            <a:off x="178299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Connecteur droit avec flèche 60"/>
          <p:cNvCxnSpPr>
            <a:stCxn id="60" idx="0"/>
            <a:endCxn id="72" idx="5"/>
          </p:cNvCxnSpPr>
          <p:nvPr/>
        </p:nvCxnSpPr>
        <p:spPr bwMode="auto">
          <a:xfrm flipH="1" flipV="1">
            <a:off x="1647446" y="3260539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2" name="ZoneTexte 61"/>
          <p:cNvSpPr txBox="1"/>
          <p:nvPr/>
        </p:nvSpPr>
        <p:spPr>
          <a:xfrm>
            <a:off x="2235222" y="378376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Connecteur droit avec flèche 62"/>
          <p:cNvCxnSpPr>
            <a:stCxn id="67" idx="0"/>
            <a:endCxn id="56" idx="4"/>
          </p:cNvCxnSpPr>
          <p:nvPr/>
        </p:nvCxnSpPr>
        <p:spPr bwMode="auto">
          <a:xfrm flipH="1" flipV="1">
            <a:off x="1398349" y="4553567"/>
            <a:ext cx="4712" cy="58802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4" name="Connecteur droit avec flèche 63"/>
          <p:cNvCxnSpPr>
            <a:stCxn id="58" idx="0"/>
            <a:endCxn id="73" idx="5"/>
          </p:cNvCxnSpPr>
          <p:nvPr/>
        </p:nvCxnSpPr>
        <p:spPr bwMode="auto">
          <a:xfrm flipH="1" flipV="1">
            <a:off x="2891335" y="3260539"/>
            <a:ext cx="82226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necteur droit avec flèche 64"/>
          <p:cNvCxnSpPr>
            <a:stCxn id="60" idx="0"/>
            <a:endCxn id="74" idx="4"/>
          </p:cNvCxnSpPr>
          <p:nvPr/>
        </p:nvCxnSpPr>
        <p:spPr bwMode="auto">
          <a:xfrm flipV="1">
            <a:off x="2002791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6" name="Connecteur droit avec flèche 65"/>
          <p:cNvCxnSpPr>
            <a:stCxn id="56" idx="0"/>
            <a:endCxn id="72" idx="4"/>
          </p:cNvCxnSpPr>
          <p:nvPr/>
        </p:nvCxnSpPr>
        <p:spPr bwMode="auto">
          <a:xfrm flipV="1">
            <a:off x="1398349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7" name="Ellipse 66"/>
          <p:cNvSpPr/>
          <p:nvPr/>
        </p:nvSpPr>
        <p:spPr bwMode="auto">
          <a:xfrm>
            <a:off x="11832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75847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178770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246578" y="478762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1272229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Ellipse 72"/>
          <p:cNvSpPr/>
          <p:nvPr/>
        </p:nvSpPr>
        <p:spPr bwMode="auto">
          <a:xfrm>
            <a:off x="2516118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1876671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" name="Connecteur droit avec flèche 78"/>
          <p:cNvCxnSpPr>
            <a:stCxn id="60" idx="0"/>
            <a:endCxn id="73" idx="4"/>
          </p:cNvCxnSpPr>
          <p:nvPr/>
        </p:nvCxnSpPr>
        <p:spPr bwMode="auto">
          <a:xfrm flipV="1">
            <a:off x="2002791" y="3323044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Connecteur droit avec flèche 81"/>
          <p:cNvCxnSpPr>
            <a:endCxn id="60" idx="4"/>
          </p:cNvCxnSpPr>
          <p:nvPr/>
        </p:nvCxnSpPr>
        <p:spPr bwMode="auto">
          <a:xfrm flipV="1">
            <a:off x="2001908" y="4553567"/>
            <a:ext cx="883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3" name="Connecteur droit avec flèche 82"/>
          <p:cNvCxnSpPr>
            <a:endCxn id="58" idx="4"/>
          </p:cNvCxnSpPr>
          <p:nvPr/>
        </p:nvCxnSpPr>
        <p:spPr bwMode="auto">
          <a:xfrm flipH="1" flipV="1">
            <a:off x="2973561" y="4553567"/>
            <a:ext cx="4712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necteur droit avec flèche 84"/>
          <p:cNvCxnSpPr>
            <a:stCxn id="69" idx="0"/>
          </p:cNvCxnSpPr>
          <p:nvPr/>
        </p:nvCxnSpPr>
        <p:spPr bwMode="auto">
          <a:xfrm flipH="1" flipV="1">
            <a:off x="1431826" y="4595310"/>
            <a:ext cx="575677" cy="54627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7" name="Connecteur droit avec flèche 86"/>
          <p:cNvCxnSpPr>
            <a:endCxn id="58" idx="4"/>
          </p:cNvCxnSpPr>
          <p:nvPr/>
        </p:nvCxnSpPr>
        <p:spPr bwMode="auto">
          <a:xfrm flipV="1">
            <a:off x="2012215" y="4553567"/>
            <a:ext cx="961346" cy="55959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>
            <a:stCxn id="67" idx="7"/>
          </p:cNvCxnSpPr>
          <p:nvPr/>
        </p:nvCxnSpPr>
        <p:spPr bwMode="auto">
          <a:xfrm flipV="1">
            <a:off x="1558481" y="4595311"/>
            <a:ext cx="388385" cy="60878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1" name="Ellipse 90"/>
          <p:cNvSpPr/>
          <p:nvPr/>
        </p:nvSpPr>
        <p:spPr bwMode="auto">
          <a:xfrm>
            <a:off x="54699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avec flèche 91"/>
          <p:cNvCxnSpPr>
            <a:stCxn id="91" idx="0"/>
            <a:endCxn id="78" idx="4"/>
          </p:cNvCxnSpPr>
          <p:nvPr/>
        </p:nvCxnSpPr>
        <p:spPr bwMode="auto">
          <a:xfrm flipH="1" flipV="1">
            <a:off x="4673640" y="1056566"/>
            <a:ext cx="1016121" cy="4085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4" name="Ellipse 93"/>
          <p:cNvSpPr/>
          <p:nvPr/>
        </p:nvSpPr>
        <p:spPr bwMode="auto">
          <a:xfrm>
            <a:off x="532637" y="3783289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532637" y="4866412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6" name="Connecteur droit avec flèche 95"/>
          <p:cNvCxnSpPr>
            <a:stCxn id="94" idx="0"/>
            <a:endCxn id="72" idx="3"/>
          </p:cNvCxnSpPr>
          <p:nvPr/>
        </p:nvCxnSpPr>
        <p:spPr bwMode="auto">
          <a:xfrm flipV="1">
            <a:off x="752434" y="3260539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>
            <a:endCxn id="74" idx="4"/>
          </p:cNvCxnSpPr>
          <p:nvPr/>
        </p:nvCxnSpPr>
        <p:spPr bwMode="auto">
          <a:xfrm flipV="1">
            <a:off x="886466" y="3323044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1" name="Connecteur droit avec flèche 100"/>
          <p:cNvCxnSpPr>
            <a:endCxn id="73" idx="3"/>
          </p:cNvCxnSpPr>
          <p:nvPr/>
        </p:nvCxnSpPr>
        <p:spPr bwMode="auto">
          <a:xfrm flipV="1">
            <a:off x="948209" y="3260539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2" name="Connecteur droit avec flèche 111"/>
          <p:cNvCxnSpPr>
            <a:endCxn id="56" idx="3"/>
          </p:cNvCxnSpPr>
          <p:nvPr/>
        </p:nvCxnSpPr>
        <p:spPr bwMode="auto">
          <a:xfrm flipV="1">
            <a:off x="772442" y="4491062"/>
            <a:ext cx="470487" cy="39825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4" name="Connecteur droit avec flèche 113"/>
          <p:cNvCxnSpPr>
            <a:endCxn id="60" idx="3"/>
          </p:cNvCxnSpPr>
          <p:nvPr/>
        </p:nvCxnSpPr>
        <p:spPr bwMode="auto">
          <a:xfrm flipV="1">
            <a:off x="886466" y="4491062"/>
            <a:ext cx="960905" cy="46076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6" name="Connecteur droit avec flèche 115"/>
          <p:cNvCxnSpPr>
            <a:endCxn id="58" idx="3"/>
          </p:cNvCxnSpPr>
          <p:nvPr/>
        </p:nvCxnSpPr>
        <p:spPr bwMode="auto">
          <a:xfrm flipV="1">
            <a:off x="972231" y="4491062"/>
            <a:ext cx="1845910" cy="56045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71" y="5607436"/>
            <a:ext cx="335911" cy="353827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1602272" y="629756"/>
            <a:ext cx="3291165" cy="1104243"/>
            <a:chOff x="1509113" y="1854496"/>
            <a:chExt cx="3291165" cy="1104243"/>
          </a:xfrm>
        </p:grpSpPr>
        <p:cxnSp>
          <p:nvCxnSpPr>
            <p:cNvPr id="71" name="Connecteur droit avec flèche 70"/>
            <p:cNvCxnSpPr/>
            <p:nvPr/>
          </p:nvCxnSpPr>
          <p:spPr bwMode="auto">
            <a:xfrm flipV="1">
              <a:off x="1509113" y="2077378"/>
              <a:ext cx="2823137" cy="8283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8" name="Ellipse 77"/>
            <p:cNvSpPr/>
            <p:nvPr/>
          </p:nvSpPr>
          <p:spPr bwMode="auto">
            <a:xfrm>
              <a:off x="4360684" y="1854496"/>
              <a:ext cx="439594" cy="42681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0" name="Connecteur droit avec flèche 79"/>
            <p:cNvCxnSpPr>
              <a:endCxn id="78" idx="3"/>
            </p:cNvCxnSpPr>
            <p:nvPr/>
          </p:nvCxnSpPr>
          <p:spPr bwMode="auto">
            <a:xfrm flipV="1">
              <a:off x="2114776" y="2218801"/>
              <a:ext cx="2310285" cy="6774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Connecteur droit avec flèche 80"/>
            <p:cNvCxnSpPr>
              <a:endCxn id="78" idx="4"/>
            </p:cNvCxnSpPr>
            <p:nvPr/>
          </p:nvCxnSpPr>
          <p:spPr bwMode="auto">
            <a:xfrm flipV="1">
              <a:off x="2776669" y="2281306"/>
              <a:ext cx="1803812" cy="62440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6" name="Connecteur droit avec flèche 125"/>
            <p:cNvCxnSpPr/>
            <p:nvPr/>
          </p:nvCxnSpPr>
          <p:spPr bwMode="auto">
            <a:xfrm flipV="1">
              <a:off x="1598775" y="2096332"/>
              <a:ext cx="2761909" cy="85676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27" name="Connecteur droit avec flèche 126"/>
            <p:cNvCxnSpPr>
              <a:stCxn id="74" idx="7"/>
              <a:endCxn id="78" idx="3"/>
            </p:cNvCxnSpPr>
            <p:nvPr/>
          </p:nvCxnSpPr>
          <p:spPr bwMode="auto">
            <a:xfrm flipV="1">
              <a:off x="2251888" y="2218801"/>
              <a:ext cx="2173173" cy="73993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31" name="Connecteur droit avec flèche 130"/>
            <p:cNvCxnSpPr>
              <a:stCxn id="73" idx="7"/>
              <a:endCxn id="78" idx="4"/>
            </p:cNvCxnSpPr>
            <p:nvPr/>
          </p:nvCxnSpPr>
          <p:spPr bwMode="auto">
            <a:xfrm flipV="1">
              <a:off x="2891335" y="2281306"/>
              <a:ext cx="1689146" cy="6774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</p:grpSp>
      <p:cxnSp>
        <p:nvCxnSpPr>
          <p:cNvPr id="134" name="Connecteur droit avec flèche 133"/>
          <p:cNvCxnSpPr>
            <a:endCxn id="73" idx="5"/>
          </p:cNvCxnSpPr>
          <p:nvPr/>
        </p:nvCxnSpPr>
        <p:spPr bwMode="auto">
          <a:xfrm flipH="1" flipV="1">
            <a:off x="2891335" y="3260539"/>
            <a:ext cx="152400" cy="86146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36" name="Connecteur droit avec flèche 135"/>
          <p:cNvCxnSpPr>
            <a:stCxn id="60" idx="0"/>
          </p:cNvCxnSpPr>
          <p:nvPr/>
        </p:nvCxnSpPr>
        <p:spPr bwMode="auto">
          <a:xfrm flipV="1">
            <a:off x="2002791" y="3260540"/>
            <a:ext cx="25982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38" name="Connecteur droit avec flèche 137"/>
          <p:cNvCxnSpPr>
            <a:stCxn id="56" idx="0"/>
          </p:cNvCxnSpPr>
          <p:nvPr/>
        </p:nvCxnSpPr>
        <p:spPr bwMode="auto">
          <a:xfrm flipV="1">
            <a:off x="1398349" y="3323045"/>
            <a:ext cx="106668" cy="80371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0" name="Connecteur droit avec flèche 139"/>
          <p:cNvCxnSpPr>
            <a:stCxn id="60" idx="0"/>
          </p:cNvCxnSpPr>
          <p:nvPr/>
        </p:nvCxnSpPr>
        <p:spPr bwMode="auto">
          <a:xfrm flipH="1" flipV="1">
            <a:off x="1545360" y="3260540"/>
            <a:ext cx="457431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2" name="Connecteur droit avec flèche 141"/>
          <p:cNvCxnSpPr>
            <a:stCxn id="58" idx="0"/>
          </p:cNvCxnSpPr>
          <p:nvPr/>
        </p:nvCxnSpPr>
        <p:spPr bwMode="auto">
          <a:xfrm flipH="1" flipV="1">
            <a:off x="2227301" y="3271870"/>
            <a:ext cx="746260" cy="85488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4" name="Connecteur droit avec flèche 143"/>
          <p:cNvCxnSpPr>
            <a:stCxn id="60" idx="7"/>
          </p:cNvCxnSpPr>
          <p:nvPr/>
        </p:nvCxnSpPr>
        <p:spPr bwMode="auto">
          <a:xfrm flipV="1">
            <a:off x="2158211" y="3260541"/>
            <a:ext cx="562853" cy="9287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6" name="Connecteur droit avec flèche 145"/>
          <p:cNvCxnSpPr>
            <a:stCxn id="94" idx="6"/>
          </p:cNvCxnSpPr>
          <p:nvPr/>
        </p:nvCxnSpPr>
        <p:spPr bwMode="auto">
          <a:xfrm flipV="1">
            <a:off x="972231" y="3260539"/>
            <a:ext cx="1605240" cy="73615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8" name="Connecteur droit avec flèche 147"/>
          <p:cNvCxnSpPr>
            <a:stCxn id="94" idx="7"/>
          </p:cNvCxnSpPr>
          <p:nvPr/>
        </p:nvCxnSpPr>
        <p:spPr bwMode="auto">
          <a:xfrm flipV="1">
            <a:off x="907854" y="3318294"/>
            <a:ext cx="1107383" cy="5275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50" name="Connecteur droit avec flèche 149"/>
          <p:cNvCxnSpPr>
            <a:stCxn id="94" idx="0"/>
          </p:cNvCxnSpPr>
          <p:nvPr/>
        </p:nvCxnSpPr>
        <p:spPr bwMode="auto">
          <a:xfrm flipV="1">
            <a:off x="752434" y="3263510"/>
            <a:ext cx="590626" cy="51977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940-E3CD-6B41-9B74-4F8984E9E0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" name="Connecteur droit avec flèche 75"/>
          <p:cNvCxnSpPr>
            <a:endCxn id="98" idx="3"/>
          </p:cNvCxnSpPr>
          <p:nvPr/>
        </p:nvCxnSpPr>
        <p:spPr bwMode="auto">
          <a:xfrm flipV="1">
            <a:off x="1486372" y="2035991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Connecteur droit avec flèche 76"/>
          <p:cNvCxnSpPr>
            <a:stCxn id="73" idx="0"/>
          </p:cNvCxnSpPr>
          <p:nvPr/>
        </p:nvCxnSpPr>
        <p:spPr bwMode="auto">
          <a:xfrm flipH="1" flipV="1">
            <a:off x="2339912" y="2035991"/>
            <a:ext cx="39600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4" name="Connecteur droit avec flèche 83"/>
          <p:cNvCxnSpPr>
            <a:endCxn id="93" idx="5"/>
          </p:cNvCxnSpPr>
          <p:nvPr/>
        </p:nvCxnSpPr>
        <p:spPr bwMode="auto">
          <a:xfrm flipH="1" flipV="1">
            <a:off x="1735469" y="2035991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necteur droit avec flèche 85"/>
          <p:cNvCxnSpPr/>
          <p:nvPr/>
        </p:nvCxnSpPr>
        <p:spPr bwMode="auto">
          <a:xfrm flipV="1">
            <a:off x="270744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>
            <a:endCxn id="98" idx="4"/>
          </p:cNvCxnSpPr>
          <p:nvPr/>
        </p:nvCxnSpPr>
        <p:spPr bwMode="auto">
          <a:xfrm flipV="1">
            <a:off x="2090814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>
            <a:endCxn id="93" idx="4"/>
          </p:cNvCxnSpPr>
          <p:nvPr/>
        </p:nvCxnSpPr>
        <p:spPr bwMode="auto">
          <a:xfrm flipV="1">
            <a:off x="1486372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3" name="Ellipse 92"/>
          <p:cNvSpPr/>
          <p:nvPr/>
        </p:nvSpPr>
        <p:spPr bwMode="auto">
          <a:xfrm>
            <a:off x="1360252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Ellipse 96"/>
          <p:cNvSpPr/>
          <p:nvPr/>
        </p:nvSpPr>
        <p:spPr bwMode="auto">
          <a:xfrm>
            <a:off x="2604141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Ellipse 97"/>
          <p:cNvSpPr/>
          <p:nvPr/>
        </p:nvSpPr>
        <p:spPr bwMode="auto">
          <a:xfrm>
            <a:off x="1964694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" name="Connecteur droit avec flèche 99"/>
          <p:cNvCxnSpPr>
            <a:endCxn id="97" idx="4"/>
          </p:cNvCxnSpPr>
          <p:nvPr/>
        </p:nvCxnSpPr>
        <p:spPr bwMode="auto">
          <a:xfrm flipV="1">
            <a:off x="2090814" y="2098496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2" name="Ellipse 101"/>
          <p:cNvSpPr/>
          <p:nvPr/>
        </p:nvSpPr>
        <p:spPr bwMode="auto">
          <a:xfrm>
            <a:off x="620660" y="2558741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3" name="Connecteur droit avec flèche 102"/>
          <p:cNvCxnSpPr>
            <a:stCxn id="102" idx="0"/>
            <a:endCxn id="93" idx="3"/>
          </p:cNvCxnSpPr>
          <p:nvPr/>
        </p:nvCxnSpPr>
        <p:spPr bwMode="auto">
          <a:xfrm flipV="1">
            <a:off x="840457" y="2035991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>
            <a:endCxn id="98" idx="4"/>
          </p:cNvCxnSpPr>
          <p:nvPr/>
        </p:nvCxnSpPr>
        <p:spPr bwMode="auto">
          <a:xfrm flipV="1">
            <a:off x="974489" y="2098496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5" name="Connecteur droit avec flèche 104"/>
          <p:cNvCxnSpPr>
            <a:endCxn id="97" idx="3"/>
          </p:cNvCxnSpPr>
          <p:nvPr/>
        </p:nvCxnSpPr>
        <p:spPr bwMode="auto">
          <a:xfrm flipV="1">
            <a:off x="1036232" y="2035991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Connecteur droit avec flèche 105"/>
          <p:cNvCxnSpPr/>
          <p:nvPr/>
        </p:nvCxnSpPr>
        <p:spPr bwMode="auto">
          <a:xfrm flipV="1">
            <a:off x="277578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7" name="Connecteur droit avec flèche 106"/>
          <p:cNvCxnSpPr/>
          <p:nvPr/>
        </p:nvCxnSpPr>
        <p:spPr bwMode="auto">
          <a:xfrm flipV="1">
            <a:off x="2090814" y="2035992"/>
            <a:ext cx="25982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8" name="Connecteur droit avec flèche 107"/>
          <p:cNvCxnSpPr/>
          <p:nvPr/>
        </p:nvCxnSpPr>
        <p:spPr bwMode="auto">
          <a:xfrm flipV="1">
            <a:off x="1486372" y="2098497"/>
            <a:ext cx="106668" cy="80371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9" name="Connecteur droit avec flèche 108"/>
          <p:cNvCxnSpPr/>
          <p:nvPr/>
        </p:nvCxnSpPr>
        <p:spPr bwMode="auto">
          <a:xfrm flipH="1" flipV="1">
            <a:off x="1633383" y="2035992"/>
            <a:ext cx="457431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0" name="Connecteur droit avec flèche 109"/>
          <p:cNvCxnSpPr/>
          <p:nvPr/>
        </p:nvCxnSpPr>
        <p:spPr bwMode="auto">
          <a:xfrm flipH="1" flipV="1">
            <a:off x="2235594" y="2047323"/>
            <a:ext cx="443152" cy="84891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1" name="Connecteur droit avec flèche 110"/>
          <p:cNvCxnSpPr/>
          <p:nvPr/>
        </p:nvCxnSpPr>
        <p:spPr bwMode="auto">
          <a:xfrm flipV="1">
            <a:off x="2246234" y="2035993"/>
            <a:ext cx="562853" cy="9287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3" name="Connecteur droit avec flèche 112"/>
          <p:cNvCxnSpPr>
            <a:stCxn id="102" idx="6"/>
          </p:cNvCxnSpPr>
          <p:nvPr/>
        </p:nvCxnSpPr>
        <p:spPr bwMode="auto">
          <a:xfrm flipV="1">
            <a:off x="1060254" y="2035991"/>
            <a:ext cx="1605240" cy="73615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5" name="Connecteur droit avec flèche 114"/>
          <p:cNvCxnSpPr>
            <a:stCxn id="102" idx="7"/>
          </p:cNvCxnSpPr>
          <p:nvPr/>
        </p:nvCxnSpPr>
        <p:spPr bwMode="auto">
          <a:xfrm flipV="1">
            <a:off x="995877" y="2093746"/>
            <a:ext cx="1107383" cy="5275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7" name="Connecteur droit avec flèche 116"/>
          <p:cNvCxnSpPr>
            <a:stCxn id="102" idx="0"/>
          </p:cNvCxnSpPr>
          <p:nvPr/>
        </p:nvCxnSpPr>
        <p:spPr bwMode="auto">
          <a:xfrm flipV="1">
            <a:off x="840457" y="2038962"/>
            <a:ext cx="590626" cy="51977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7" y="4461601"/>
            <a:ext cx="571500" cy="393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78" y="3356404"/>
            <a:ext cx="584200" cy="393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57" y="2146183"/>
            <a:ext cx="584200" cy="393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794" y="3886665"/>
            <a:ext cx="393700" cy="406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591" y="2916645"/>
            <a:ext cx="406400" cy="4064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491" y="1713581"/>
            <a:ext cx="635000" cy="3048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3714" y="583620"/>
            <a:ext cx="952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4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0" grpId="0" animBg="1"/>
      <p:bldP spid="62" grpId="0"/>
      <p:bldP spid="67" grpId="0" animBg="1"/>
      <p:bldP spid="68" grpId="0" animBg="1"/>
      <p:bldP spid="69" grpId="0" animBg="1"/>
      <p:bldP spid="70" grpId="0"/>
      <p:bldP spid="72" grpId="0" animBg="1"/>
      <p:bldP spid="73" grpId="0" animBg="1"/>
      <p:bldP spid="74" grpId="0" animBg="1"/>
      <p:bldP spid="91" grpId="0" animBg="1"/>
      <p:bldP spid="94" grpId="0" animBg="1"/>
      <p:bldP spid="95" grpId="0" animBg="1"/>
      <p:bldP spid="93" grpId="0" animBg="1"/>
      <p:bldP spid="97" grpId="0" animBg="1"/>
      <p:bldP spid="98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119"/>
          <p:cNvPicPr>
            <a:picLocks noChangeAspect="1"/>
          </p:cNvPicPr>
          <p:nvPr/>
        </p:nvPicPr>
        <p:blipFill rotWithShape="1">
          <a:blip r:embed="rId3"/>
          <a:srcRect l="31636" r="61419"/>
          <a:stretch/>
        </p:blipFill>
        <p:spPr>
          <a:xfrm>
            <a:off x="5506779" y="5307800"/>
            <a:ext cx="452240" cy="73809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 bwMode="auto">
          <a:xfrm>
            <a:off x="1178552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Connecteur droit avec flèche 56"/>
          <p:cNvCxnSpPr>
            <a:stCxn id="56" idx="0"/>
            <a:endCxn id="74" idx="3"/>
          </p:cNvCxnSpPr>
          <p:nvPr/>
        </p:nvCxnSpPr>
        <p:spPr bwMode="auto">
          <a:xfrm flipV="1">
            <a:off x="1398349" y="3260539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8" name="Ellipse 57"/>
          <p:cNvSpPr/>
          <p:nvPr/>
        </p:nvSpPr>
        <p:spPr bwMode="auto">
          <a:xfrm>
            <a:off x="275376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Connecteur droit avec flèche 58"/>
          <p:cNvCxnSpPr>
            <a:stCxn id="58" idx="0"/>
            <a:endCxn id="74" idx="5"/>
          </p:cNvCxnSpPr>
          <p:nvPr/>
        </p:nvCxnSpPr>
        <p:spPr bwMode="auto">
          <a:xfrm flipH="1" flipV="1">
            <a:off x="2251888" y="3260539"/>
            <a:ext cx="721673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0" name="Ellipse 59"/>
          <p:cNvSpPr/>
          <p:nvPr/>
        </p:nvSpPr>
        <p:spPr bwMode="auto">
          <a:xfrm>
            <a:off x="1782994" y="412675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Connecteur droit avec flèche 60"/>
          <p:cNvCxnSpPr>
            <a:stCxn id="60" idx="0"/>
            <a:endCxn id="72" idx="5"/>
          </p:cNvCxnSpPr>
          <p:nvPr/>
        </p:nvCxnSpPr>
        <p:spPr bwMode="auto">
          <a:xfrm flipH="1" flipV="1">
            <a:off x="1647446" y="3260539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2" name="ZoneTexte 61"/>
          <p:cNvSpPr txBox="1"/>
          <p:nvPr/>
        </p:nvSpPr>
        <p:spPr>
          <a:xfrm>
            <a:off x="2235222" y="378376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Connecteur droit avec flèche 62"/>
          <p:cNvCxnSpPr>
            <a:stCxn id="67" idx="0"/>
            <a:endCxn id="56" idx="4"/>
          </p:cNvCxnSpPr>
          <p:nvPr/>
        </p:nvCxnSpPr>
        <p:spPr bwMode="auto">
          <a:xfrm flipH="1" flipV="1">
            <a:off x="1398349" y="4553567"/>
            <a:ext cx="4712" cy="58802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4" name="Connecteur droit avec flèche 63"/>
          <p:cNvCxnSpPr>
            <a:stCxn id="58" idx="0"/>
            <a:endCxn id="73" idx="5"/>
          </p:cNvCxnSpPr>
          <p:nvPr/>
        </p:nvCxnSpPr>
        <p:spPr bwMode="auto">
          <a:xfrm flipH="1" flipV="1">
            <a:off x="2891335" y="3260539"/>
            <a:ext cx="82226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necteur droit avec flèche 64"/>
          <p:cNvCxnSpPr>
            <a:stCxn id="60" idx="0"/>
            <a:endCxn id="74" idx="4"/>
          </p:cNvCxnSpPr>
          <p:nvPr/>
        </p:nvCxnSpPr>
        <p:spPr bwMode="auto">
          <a:xfrm flipV="1">
            <a:off x="2002791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6" name="Connecteur droit avec flèche 65"/>
          <p:cNvCxnSpPr>
            <a:stCxn id="56" idx="0"/>
            <a:endCxn id="72" idx="4"/>
          </p:cNvCxnSpPr>
          <p:nvPr/>
        </p:nvCxnSpPr>
        <p:spPr bwMode="auto">
          <a:xfrm flipV="1">
            <a:off x="1398349" y="3323044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7" name="Ellipse 66"/>
          <p:cNvSpPr/>
          <p:nvPr/>
        </p:nvSpPr>
        <p:spPr bwMode="auto">
          <a:xfrm>
            <a:off x="11832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75847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1787706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246578" y="4787625"/>
            <a:ext cx="448959" cy="5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prstClr val="black"/>
                </a:solidFill>
                <a:latin typeface="Calibri"/>
              </a:rPr>
              <a:t>…</a:t>
            </a:r>
            <a:endParaRPr lang="en-CA" sz="4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Ellipse 71"/>
          <p:cNvSpPr/>
          <p:nvPr/>
        </p:nvSpPr>
        <p:spPr bwMode="auto">
          <a:xfrm>
            <a:off x="1272229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Ellipse 72"/>
          <p:cNvSpPr/>
          <p:nvPr/>
        </p:nvSpPr>
        <p:spPr bwMode="auto">
          <a:xfrm>
            <a:off x="2516118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1876671" y="2896234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" name="Connecteur droit avec flèche 78"/>
          <p:cNvCxnSpPr>
            <a:stCxn id="60" idx="0"/>
            <a:endCxn id="73" idx="4"/>
          </p:cNvCxnSpPr>
          <p:nvPr/>
        </p:nvCxnSpPr>
        <p:spPr bwMode="auto">
          <a:xfrm flipV="1">
            <a:off x="2002791" y="3323044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Connecteur droit avec flèche 81"/>
          <p:cNvCxnSpPr>
            <a:endCxn id="60" idx="4"/>
          </p:cNvCxnSpPr>
          <p:nvPr/>
        </p:nvCxnSpPr>
        <p:spPr bwMode="auto">
          <a:xfrm flipV="1">
            <a:off x="2001908" y="4553567"/>
            <a:ext cx="883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3" name="Connecteur droit avec flèche 82"/>
          <p:cNvCxnSpPr>
            <a:endCxn id="58" idx="4"/>
          </p:cNvCxnSpPr>
          <p:nvPr/>
        </p:nvCxnSpPr>
        <p:spPr bwMode="auto">
          <a:xfrm flipH="1" flipV="1">
            <a:off x="2973561" y="4553567"/>
            <a:ext cx="4712" cy="588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necteur droit avec flèche 84"/>
          <p:cNvCxnSpPr>
            <a:stCxn id="69" idx="0"/>
          </p:cNvCxnSpPr>
          <p:nvPr/>
        </p:nvCxnSpPr>
        <p:spPr bwMode="auto">
          <a:xfrm flipH="1" flipV="1">
            <a:off x="1431826" y="4595310"/>
            <a:ext cx="575677" cy="54627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7" name="Connecteur droit avec flèche 86"/>
          <p:cNvCxnSpPr>
            <a:endCxn id="58" idx="4"/>
          </p:cNvCxnSpPr>
          <p:nvPr/>
        </p:nvCxnSpPr>
        <p:spPr bwMode="auto">
          <a:xfrm flipV="1">
            <a:off x="2012215" y="4553567"/>
            <a:ext cx="961346" cy="55959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necteur droit avec flèche 88"/>
          <p:cNvCxnSpPr>
            <a:stCxn id="67" idx="7"/>
          </p:cNvCxnSpPr>
          <p:nvPr/>
        </p:nvCxnSpPr>
        <p:spPr bwMode="auto">
          <a:xfrm flipV="1">
            <a:off x="1558481" y="4595311"/>
            <a:ext cx="388385" cy="60878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1" name="Ellipse 90"/>
          <p:cNvSpPr/>
          <p:nvPr/>
        </p:nvSpPr>
        <p:spPr bwMode="auto">
          <a:xfrm>
            <a:off x="5469964" y="5141587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avec flèche 91"/>
          <p:cNvCxnSpPr>
            <a:stCxn id="91" idx="0"/>
            <a:endCxn id="78" idx="4"/>
          </p:cNvCxnSpPr>
          <p:nvPr/>
        </p:nvCxnSpPr>
        <p:spPr bwMode="auto">
          <a:xfrm flipH="1" flipV="1">
            <a:off x="4673640" y="1056566"/>
            <a:ext cx="1016121" cy="40850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4" name="Ellipse 93"/>
          <p:cNvSpPr/>
          <p:nvPr/>
        </p:nvSpPr>
        <p:spPr bwMode="auto">
          <a:xfrm>
            <a:off x="532637" y="3783289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532637" y="4866412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6" name="Connecteur droit avec flèche 95"/>
          <p:cNvCxnSpPr>
            <a:stCxn id="94" idx="0"/>
            <a:endCxn id="72" idx="3"/>
          </p:cNvCxnSpPr>
          <p:nvPr/>
        </p:nvCxnSpPr>
        <p:spPr bwMode="auto">
          <a:xfrm flipV="1">
            <a:off x="752434" y="3260539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9" name="Connecteur droit avec flèche 98"/>
          <p:cNvCxnSpPr>
            <a:endCxn id="74" idx="4"/>
          </p:cNvCxnSpPr>
          <p:nvPr/>
        </p:nvCxnSpPr>
        <p:spPr bwMode="auto">
          <a:xfrm flipV="1">
            <a:off x="886466" y="3323044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1" name="Connecteur droit avec flèche 100"/>
          <p:cNvCxnSpPr>
            <a:endCxn id="73" idx="3"/>
          </p:cNvCxnSpPr>
          <p:nvPr/>
        </p:nvCxnSpPr>
        <p:spPr bwMode="auto">
          <a:xfrm flipV="1">
            <a:off x="948209" y="3260539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2" name="Connecteur droit avec flèche 111"/>
          <p:cNvCxnSpPr>
            <a:endCxn id="56" idx="3"/>
          </p:cNvCxnSpPr>
          <p:nvPr/>
        </p:nvCxnSpPr>
        <p:spPr bwMode="auto">
          <a:xfrm flipV="1">
            <a:off x="772442" y="4491062"/>
            <a:ext cx="470487" cy="39825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4" name="Connecteur droit avec flèche 113"/>
          <p:cNvCxnSpPr>
            <a:endCxn id="60" idx="3"/>
          </p:cNvCxnSpPr>
          <p:nvPr/>
        </p:nvCxnSpPr>
        <p:spPr bwMode="auto">
          <a:xfrm flipV="1">
            <a:off x="886466" y="4491062"/>
            <a:ext cx="960905" cy="46076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6" name="Connecteur droit avec flèche 115"/>
          <p:cNvCxnSpPr>
            <a:endCxn id="58" idx="3"/>
          </p:cNvCxnSpPr>
          <p:nvPr/>
        </p:nvCxnSpPr>
        <p:spPr bwMode="auto">
          <a:xfrm flipV="1">
            <a:off x="972231" y="4491062"/>
            <a:ext cx="1845910" cy="56045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71" y="5607436"/>
            <a:ext cx="335911" cy="353827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1602272" y="629756"/>
            <a:ext cx="3291165" cy="1104243"/>
            <a:chOff x="1509113" y="1854496"/>
            <a:chExt cx="3291165" cy="1104243"/>
          </a:xfrm>
        </p:grpSpPr>
        <p:cxnSp>
          <p:nvCxnSpPr>
            <p:cNvPr id="71" name="Connecteur droit avec flèche 70"/>
            <p:cNvCxnSpPr/>
            <p:nvPr/>
          </p:nvCxnSpPr>
          <p:spPr bwMode="auto">
            <a:xfrm flipV="1">
              <a:off x="1509113" y="2077378"/>
              <a:ext cx="2823137" cy="8283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8" name="Ellipse 77"/>
            <p:cNvSpPr/>
            <p:nvPr/>
          </p:nvSpPr>
          <p:spPr bwMode="auto">
            <a:xfrm>
              <a:off x="4360684" y="1854496"/>
              <a:ext cx="439594" cy="42681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0" name="Connecteur droit avec flèche 79"/>
            <p:cNvCxnSpPr>
              <a:endCxn id="78" idx="3"/>
            </p:cNvCxnSpPr>
            <p:nvPr/>
          </p:nvCxnSpPr>
          <p:spPr bwMode="auto">
            <a:xfrm flipV="1">
              <a:off x="2114776" y="2218801"/>
              <a:ext cx="2310285" cy="6774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Connecteur droit avec flèche 80"/>
            <p:cNvCxnSpPr>
              <a:endCxn id="78" idx="4"/>
            </p:cNvCxnSpPr>
            <p:nvPr/>
          </p:nvCxnSpPr>
          <p:spPr bwMode="auto">
            <a:xfrm flipV="1">
              <a:off x="2776669" y="2281306"/>
              <a:ext cx="1803812" cy="62440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6" name="Connecteur droit avec flèche 125"/>
            <p:cNvCxnSpPr/>
            <p:nvPr/>
          </p:nvCxnSpPr>
          <p:spPr bwMode="auto">
            <a:xfrm flipV="1">
              <a:off x="1598775" y="2096332"/>
              <a:ext cx="2761909" cy="85676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27" name="Connecteur droit avec flèche 126"/>
            <p:cNvCxnSpPr>
              <a:stCxn id="74" idx="7"/>
              <a:endCxn id="78" idx="3"/>
            </p:cNvCxnSpPr>
            <p:nvPr/>
          </p:nvCxnSpPr>
          <p:spPr bwMode="auto">
            <a:xfrm flipV="1">
              <a:off x="2251888" y="2218801"/>
              <a:ext cx="2173173" cy="739938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  <p:cxnSp>
          <p:nvCxnSpPr>
            <p:cNvPr id="131" name="Connecteur droit avec flèche 130"/>
            <p:cNvCxnSpPr>
              <a:stCxn id="73" idx="7"/>
              <a:endCxn id="78" idx="4"/>
            </p:cNvCxnSpPr>
            <p:nvPr/>
          </p:nvCxnSpPr>
          <p:spPr bwMode="auto">
            <a:xfrm flipV="1">
              <a:off x="2891335" y="2281306"/>
              <a:ext cx="1689146" cy="67743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50800" cap="flat" cmpd="sng" algn="ctr">
              <a:solidFill>
                <a:schemeClr val="accent3"/>
              </a:solidFill>
              <a:prstDash val="sysDash"/>
              <a:miter lim="800000"/>
              <a:headEnd type="arrow" w="med" len="med"/>
              <a:tailEnd type="none"/>
            </a:ln>
            <a:effectLst/>
          </p:spPr>
        </p:cxnSp>
      </p:grpSp>
      <p:cxnSp>
        <p:nvCxnSpPr>
          <p:cNvPr id="134" name="Connecteur droit avec flèche 133"/>
          <p:cNvCxnSpPr>
            <a:endCxn id="73" idx="5"/>
          </p:cNvCxnSpPr>
          <p:nvPr/>
        </p:nvCxnSpPr>
        <p:spPr bwMode="auto">
          <a:xfrm flipH="1" flipV="1">
            <a:off x="2891335" y="3260539"/>
            <a:ext cx="152400" cy="86146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36" name="Connecteur droit avec flèche 135"/>
          <p:cNvCxnSpPr>
            <a:stCxn id="60" idx="0"/>
          </p:cNvCxnSpPr>
          <p:nvPr/>
        </p:nvCxnSpPr>
        <p:spPr bwMode="auto">
          <a:xfrm flipV="1">
            <a:off x="2002791" y="3260540"/>
            <a:ext cx="25982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38" name="Connecteur droit avec flèche 137"/>
          <p:cNvCxnSpPr>
            <a:stCxn id="56" idx="0"/>
          </p:cNvCxnSpPr>
          <p:nvPr/>
        </p:nvCxnSpPr>
        <p:spPr bwMode="auto">
          <a:xfrm flipV="1">
            <a:off x="1398349" y="3323045"/>
            <a:ext cx="106668" cy="80371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0" name="Connecteur droit avec flèche 139"/>
          <p:cNvCxnSpPr>
            <a:stCxn id="60" idx="0"/>
          </p:cNvCxnSpPr>
          <p:nvPr/>
        </p:nvCxnSpPr>
        <p:spPr bwMode="auto">
          <a:xfrm flipH="1" flipV="1">
            <a:off x="1545360" y="3260540"/>
            <a:ext cx="457431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2" name="Connecteur droit avec flèche 141"/>
          <p:cNvCxnSpPr>
            <a:stCxn id="58" idx="0"/>
          </p:cNvCxnSpPr>
          <p:nvPr/>
        </p:nvCxnSpPr>
        <p:spPr bwMode="auto">
          <a:xfrm flipH="1" flipV="1">
            <a:off x="2227301" y="3271870"/>
            <a:ext cx="746260" cy="85488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4" name="Connecteur droit avec flèche 143"/>
          <p:cNvCxnSpPr>
            <a:stCxn id="60" idx="7"/>
          </p:cNvCxnSpPr>
          <p:nvPr/>
        </p:nvCxnSpPr>
        <p:spPr bwMode="auto">
          <a:xfrm flipV="1">
            <a:off x="2158211" y="3260541"/>
            <a:ext cx="562853" cy="9287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6" name="Connecteur droit avec flèche 145"/>
          <p:cNvCxnSpPr>
            <a:stCxn id="94" idx="6"/>
          </p:cNvCxnSpPr>
          <p:nvPr/>
        </p:nvCxnSpPr>
        <p:spPr bwMode="auto">
          <a:xfrm flipV="1">
            <a:off x="972231" y="3260539"/>
            <a:ext cx="1605240" cy="73615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48" name="Connecteur droit avec flèche 147"/>
          <p:cNvCxnSpPr>
            <a:stCxn id="94" idx="7"/>
          </p:cNvCxnSpPr>
          <p:nvPr/>
        </p:nvCxnSpPr>
        <p:spPr bwMode="auto">
          <a:xfrm flipV="1">
            <a:off x="907854" y="3318294"/>
            <a:ext cx="1107383" cy="5275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50" name="Connecteur droit avec flèche 149"/>
          <p:cNvCxnSpPr>
            <a:stCxn id="94" idx="0"/>
          </p:cNvCxnSpPr>
          <p:nvPr/>
        </p:nvCxnSpPr>
        <p:spPr bwMode="auto">
          <a:xfrm flipV="1">
            <a:off x="752434" y="3263510"/>
            <a:ext cx="590626" cy="51977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56" name="Connecteur droit avec flèche 155"/>
          <p:cNvCxnSpPr>
            <a:stCxn id="95" idx="6"/>
          </p:cNvCxnSpPr>
          <p:nvPr/>
        </p:nvCxnSpPr>
        <p:spPr bwMode="auto">
          <a:xfrm flipV="1">
            <a:off x="972231" y="4491062"/>
            <a:ext cx="1818197" cy="58875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68" name="Connecteur droit avec flèche 167"/>
          <p:cNvCxnSpPr>
            <a:stCxn id="95" idx="7"/>
          </p:cNvCxnSpPr>
          <p:nvPr/>
        </p:nvCxnSpPr>
        <p:spPr bwMode="auto">
          <a:xfrm flipV="1">
            <a:off x="907854" y="4479343"/>
            <a:ext cx="931801" cy="449574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70" name="Connecteur droit avec flèche 169"/>
          <p:cNvCxnSpPr>
            <a:endCxn id="56" idx="3"/>
          </p:cNvCxnSpPr>
          <p:nvPr/>
        </p:nvCxnSpPr>
        <p:spPr bwMode="auto">
          <a:xfrm flipV="1">
            <a:off x="752434" y="4491062"/>
            <a:ext cx="490495" cy="3753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940-E3CD-6B41-9B74-4F8984E9E0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" name="Connecteur droit avec flèche 75"/>
          <p:cNvCxnSpPr>
            <a:endCxn id="98" idx="3"/>
          </p:cNvCxnSpPr>
          <p:nvPr/>
        </p:nvCxnSpPr>
        <p:spPr bwMode="auto">
          <a:xfrm flipV="1">
            <a:off x="1486372" y="2035991"/>
            <a:ext cx="542699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Connecteur droit avec flèche 76"/>
          <p:cNvCxnSpPr>
            <a:stCxn id="73" idx="0"/>
          </p:cNvCxnSpPr>
          <p:nvPr/>
        </p:nvCxnSpPr>
        <p:spPr bwMode="auto">
          <a:xfrm flipH="1" flipV="1">
            <a:off x="2339912" y="2035991"/>
            <a:ext cx="39600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4" name="Connecteur droit avec flèche 83"/>
          <p:cNvCxnSpPr>
            <a:endCxn id="93" idx="5"/>
          </p:cNvCxnSpPr>
          <p:nvPr/>
        </p:nvCxnSpPr>
        <p:spPr bwMode="auto">
          <a:xfrm flipH="1" flipV="1">
            <a:off x="1735469" y="2035991"/>
            <a:ext cx="355345" cy="86621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necteur droit avec flèche 85"/>
          <p:cNvCxnSpPr/>
          <p:nvPr/>
        </p:nvCxnSpPr>
        <p:spPr bwMode="auto">
          <a:xfrm flipV="1">
            <a:off x="270744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necteur droit avec flèche 87"/>
          <p:cNvCxnSpPr>
            <a:endCxn id="98" idx="4"/>
          </p:cNvCxnSpPr>
          <p:nvPr/>
        </p:nvCxnSpPr>
        <p:spPr bwMode="auto">
          <a:xfrm flipV="1">
            <a:off x="2090814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0" name="Connecteur droit avec flèche 89"/>
          <p:cNvCxnSpPr>
            <a:endCxn id="93" idx="4"/>
          </p:cNvCxnSpPr>
          <p:nvPr/>
        </p:nvCxnSpPr>
        <p:spPr bwMode="auto">
          <a:xfrm flipV="1">
            <a:off x="1486372" y="2098496"/>
            <a:ext cx="93677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3" name="Ellipse 92"/>
          <p:cNvSpPr/>
          <p:nvPr/>
        </p:nvSpPr>
        <p:spPr bwMode="auto">
          <a:xfrm>
            <a:off x="1360252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Ellipse 96"/>
          <p:cNvSpPr/>
          <p:nvPr/>
        </p:nvSpPr>
        <p:spPr bwMode="auto">
          <a:xfrm>
            <a:off x="2604141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Ellipse 97"/>
          <p:cNvSpPr/>
          <p:nvPr/>
        </p:nvSpPr>
        <p:spPr bwMode="auto">
          <a:xfrm>
            <a:off x="1964694" y="1671686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" name="Connecteur droit avec flèche 99"/>
          <p:cNvCxnSpPr>
            <a:endCxn id="97" idx="4"/>
          </p:cNvCxnSpPr>
          <p:nvPr/>
        </p:nvCxnSpPr>
        <p:spPr bwMode="auto">
          <a:xfrm flipV="1">
            <a:off x="2090814" y="2098496"/>
            <a:ext cx="733124" cy="8037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2" name="Ellipse 101"/>
          <p:cNvSpPr/>
          <p:nvPr/>
        </p:nvSpPr>
        <p:spPr bwMode="auto">
          <a:xfrm>
            <a:off x="620660" y="2558741"/>
            <a:ext cx="439594" cy="42681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3" name="Connecteur droit avec flèche 102"/>
          <p:cNvCxnSpPr>
            <a:stCxn id="102" idx="0"/>
            <a:endCxn id="93" idx="3"/>
          </p:cNvCxnSpPr>
          <p:nvPr/>
        </p:nvCxnSpPr>
        <p:spPr bwMode="auto">
          <a:xfrm flipV="1">
            <a:off x="840457" y="2035991"/>
            <a:ext cx="58417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4" name="Connecteur droit avec flèche 103"/>
          <p:cNvCxnSpPr>
            <a:endCxn id="98" idx="4"/>
          </p:cNvCxnSpPr>
          <p:nvPr/>
        </p:nvCxnSpPr>
        <p:spPr bwMode="auto">
          <a:xfrm flipV="1">
            <a:off x="974489" y="2098496"/>
            <a:ext cx="1210002" cy="5227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5" name="Connecteur droit avec flèche 104"/>
          <p:cNvCxnSpPr>
            <a:endCxn id="97" idx="3"/>
          </p:cNvCxnSpPr>
          <p:nvPr/>
        </p:nvCxnSpPr>
        <p:spPr bwMode="auto">
          <a:xfrm flipV="1">
            <a:off x="1036232" y="2035991"/>
            <a:ext cx="1632286" cy="683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Connecteur droit avec flèche 105"/>
          <p:cNvCxnSpPr/>
          <p:nvPr/>
        </p:nvCxnSpPr>
        <p:spPr bwMode="auto">
          <a:xfrm flipV="1">
            <a:off x="2775780" y="2035991"/>
            <a:ext cx="243443" cy="86024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7" name="Connecteur droit avec flèche 106"/>
          <p:cNvCxnSpPr/>
          <p:nvPr/>
        </p:nvCxnSpPr>
        <p:spPr bwMode="auto">
          <a:xfrm flipV="1">
            <a:off x="2090814" y="2035992"/>
            <a:ext cx="25982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8" name="Connecteur droit avec flèche 107"/>
          <p:cNvCxnSpPr/>
          <p:nvPr/>
        </p:nvCxnSpPr>
        <p:spPr bwMode="auto">
          <a:xfrm flipV="1">
            <a:off x="1486372" y="2098497"/>
            <a:ext cx="106668" cy="803712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09" name="Connecteur droit avec flèche 108"/>
          <p:cNvCxnSpPr/>
          <p:nvPr/>
        </p:nvCxnSpPr>
        <p:spPr bwMode="auto">
          <a:xfrm flipH="1" flipV="1">
            <a:off x="1633383" y="2035992"/>
            <a:ext cx="457431" cy="866217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0" name="Connecteur droit avec flèche 109"/>
          <p:cNvCxnSpPr/>
          <p:nvPr/>
        </p:nvCxnSpPr>
        <p:spPr bwMode="auto">
          <a:xfrm flipH="1" flipV="1">
            <a:off x="2235594" y="2047323"/>
            <a:ext cx="443152" cy="84891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1" name="Connecteur droit avec flèche 110"/>
          <p:cNvCxnSpPr/>
          <p:nvPr/>
        </p:nvCxnSpPr>
        <p:spPr bwMode="auto">
          <a:xfrm flipV="1">
            <a:off x="2246234" y="2035993"/>
            <a:ext cx="562853" cy="9287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3" name="Connecteur droit avec flèche 112"/>
          <p:cNvCxnSpPr>
            <a:stCxn id="102" idx="6"/>
          </p:cNvCxnSpPr>
          <p:nvPr/>
        </p:nvCxnSpPr>
        <p:spPr bwMode="auto">
          <a:xfrm flipV="1">
            <a:off x="1060254" y="2035991"/>
            <a:ext cx="1605240" cy="73615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5" name="Connecteur droit avec flèche 114"/>
          <p:cNvCxnSpPr>
            <a:stCxn id="102" idx="7"/>
          </p:cNvCxnSpPr>
          <p:nvPr/>
        </p:nvCxnSpPr>
        <p:spPr bwMode="auto">
          <a:xfrm flipV="1">
            <a:off x="995877" y="2093746"/>
            <a:ext cx="1107383" cy="5275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cxnSp>
        <p:nvCxnSpPr>
          <p:cNvPr id="117" name="Connecteur droit avec flèche 116"/>
          <p:cNvCxnSpPr>
            <a:stCxn id="102" idx="0"/>
          </p:cNvCxnSpPr>
          <p:nvPr/>
        </p:nvCxnSpPr>
        <p:spPr bwMode="auto">
          <a:xfrm flipV="1">
            <a:off x="840457" y="2038962"/>
            <a:ext cx="590626" cy="51977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0800" cap="flat" cmpd="sng" algn="ctr">
            <a:solidFill>
              <a:schemeClr val="accent3"/>
            </a:solidFill>
            <a:prstDash val="sysDash"/>
            <a:miter lim="800000"/>
            <a:headEnd type="arrow" w="med" len="med"/>
            <a:tailEnd type="none"/>
          </a:ln>
          <a:effectLst/>
        </p:spPr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87" y="4461601"/>
            <a:ext cx="571500" cy="393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78" y="3356404"/>
            <a:ext cx="584200" cy="393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57" y="2146183"/>
            <a:ext cx="584200" cy="393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794" y="3886665"/>
            <a:ext cx="393700" cy="406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591" y="2916645"/>
            <a:ext cx="406400" cy="4064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491" y="1713581"/>
            <a:ext cx="635000" cy="3048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3714" y="583620"/>
            <a:ext cx="952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4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0" grpId="0" animBg="1"/>
      <p:bldP spid="62" grpId="0"/>
      <p:bldP spid="67" grpId="0" animBg="1"/>
      <p:bldP spid="68" grpId="0" animBg="1"/>
      <p:bldP spid="69" grpId="0" animBg="1"/>
      <p:bldP spid="70" grpId="0"/>
      <p:bldP spid="72" grpId="0" animBg="1"/>
      <p:bldP spid="73" grpId="0" animBg="1"/>
      <p:bldP spid="74" grpId="0" animBg="1"/>
      <p:bldP spid="91" grpId="0" animBg="1"/>
      <p:bldP spid="94" grpId="0" animBg="1"/>
      <p:bldP spid="95" grpId="0" animBg="1"/>
      <p:bldP spid="93" grpId="0" animBg="1"/>
      <p:bldP spid="97" grpId="0" animBg="1"/>
      <p:bldP spid="98" grpId="0" animBg="1"/>
      <p:bldP spid="102" grpId="0" animBg="1"/>
    </p:bldLst>
  </p:timing>
</p:sld>
</file>

<file path=ppt/theme/theme1.xml><?xml version="1.0" encoding="utf-8"?>
<a:theme xmlns:a="http://schemas.openxmlformats.org/drawingml/2006/main" name="NLP-2011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0047B6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RedBlueTutorial">
      <a:majorFont>
        <a:latin typeface="Chalkduster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Macintosh PowerPoint</Application>
  <PresentationFormat>Présentation à l'écran (4:3)</PresentationFormat>
  <Paragraphs>20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NLP-2011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Yoshua Bengio</dc:creator>
  <cp:lastModifiedBy>Yoshua Bengio</cp:lastModifiedBy>
  <cp:revision>4</cp:revision>
  <cp:lastPrinted>2015-01-11T23:48:15Z</cp:lastPrinted>
  <dcterms:created xsi:type="dcterms:W3CDTF">2015-01-11T23:33:40Z</dcterms:created>
  <dcterms:modified xsi:type="dcterms:W3CDTF">2015-01-11T23:50:50Z</dcterms:modified>
</cp:coreProperties>
</file>