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Cabin Condensed SemiBold"/>
      <p:regular r:id="rId22"/>
      <p:bold r:id="rId23"/>
    </p:embeddedFont>
    <p:embeddedFont>
      <p:font typeface="News Cycle"/>
      <p:regular r:id="rId24"/>
      <p:bold r:id="rId25"/>
    </p:embeddedFont>
    <p:embeddedFont>
      <p:font typeface="Helvetica Neue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  <p:embeddedFont>
      <p:font typeface="Cabin Condense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3efvShqHrdZGqCBgszf+qlhus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abinCondensed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NewsCycle-regular.fntdata"/><Relationship Id="rId23" Type="http://schemas.openxmlformats.org/officeDocument/2006/relationships/font" Target="fonts/CabinCondensed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font" Target="fonts/NewsCycle-bold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35" Type="http://schemas.openxmlformats.org/officeDocument/2006/relationships/font" Target="fonts/CabinCondensed-bold.fntdata"/><Relationship Id="rId12" Type="http://schemas.openxmlformats.org/officeDocument/2006/relationships/slide" Target="slides/slide8.xml"/><Relationship Id="rId34" Type="http://schemas.openxmlformats.org/officeDocument/2006/relationships/font" Target="fonts/CabinCondensed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 txBox="1"/>
          <p:nvPr>
            <p:ph type="ctrTitle"/>
          </p:nvPr>
        </p:nvSpPr>
        <p:spPr>
          <a:xfrm>
            <a:off x="855300" y="1991825"/>
            <a:ext cx="4645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1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1"/>
          <p:cNvPicPr preferRelativeResize="0"/>
          <p:nvPr/>
        </p:nvPicPr>
        <p:blipFill rotWithShape="1">
          <a:blip r:embed="rId2">
            <a:alphaModFix/>
          </a:blip>
          <a:srcRect b="0" l="0" r="11016" t="18360"/>
          <a:stretch/>
        </p:blipFill>
        <p:spPr>
          <a:xfrm>
            <a:off x="5446725" y="1315225"/>
            <a:ext cx="3697275" cy="3399574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9803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3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855300" y="705650"/>
            <a:ext cx="4938000" cy="3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●"/>
              <a:defRPr sz="3200">
                <a:solidFill>
                  <a:schemeClr val="accent2"/>
                </a:solidFill>
              </a:defRPr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23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3"/>
          <p:cNvSpPr txBox="1"/>
          <p:nvPr/>
        </p:nvSpPr>
        <p:spPr>
          <a:xfrm>
            <a:off x="-56075" y="707300"/>
            <a:ext cx="63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b="1" i="0" sz="7200" u="none" cap="none" strike="noStrike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pic>
        <p:nvPicPr>
          <p:cNvPr id="25" name="Google Shape;25;p23"/>
          <p:cNvPicPr preferRelativeResize="0"/>
          <p:nvPr/>
        </p:nvPicPr>
        <p:blipFill rotWithShape="1">
          <a:blip r:embed="rId2">
            <a:alphaModFix/>
          </a:blip>
          <a:srcRect b="0" l="0" r="3175" t="0"/>
          <a:stretch/>
        </p:blipFill>
        <p:spPr>
          <a:xfrm>
            <a:off x="5757150" y="1132750"/>
            <a:ext cx="3386850" cy="350585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9803"/>
              </a:scheme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4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4"/>
          <p:cNvSpPr txBox="1"/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0" name="Google Shape;30;p24"/>
          <p:cNvSpPr txBox="1"/>
          <p:nvPr>
            <p:ph idx="1" type="subTitle"/>
          </p:nvPr>
        </p:nvSpPr>
        <p:spPr>
          <a:xfrm>
            <a:off x="939450" y="2663225"/>
            <a:ext cx="47754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31" name="Google Shape;31;p24"/>
          <p:cNvPicPr preferRelativeResize="0"/>
          <p:nvPr/>
        </p:nvPicPr>
        <p:blipFill rotWithShape="1">
          <a:blip r:embed="rId2">
            <a:alphaModFix/>
          </a:blip>
          <a:srcRect b="0" l="0" r="3660" t="0"/>
          <a:stretch/>
        </p:blipFill>
        <p:spPr>
          <a:xfrm>
            <a:off x="6164275" y="1132750"/>
            <a:ext cx="2979725" cy="350585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9803"/>
              </a:schemeClr>
            </a:outerShdw>
          </a:effectLst>
        </p:spPr>
      </p:pic>
      <p:sp>
        <p:nvSpPr>
          <p:cNvPr id="32" name="Google Shape;32;p24"/>
          <p:cNvSpPr/>
          <p:nvPr/>
        </p:nvSpPr>
        <p:spPr>
          <a:xfrm rot="10800000">
            <a:off x="-143577" y="2091150"/>
            <a:ext cx="961200" cy="9612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5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5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25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38" name="Google Shape;38;p25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5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25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855300" y="1353950"/>
            <a:ext cx="4197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25"/>
          <p:cNvPicPr preferRelativeResize="0"/>
          <p:nvPr/>
        </p:nvPicPr>
        <p:blipFill rotWithShape="1">
          <a:blip r:embed="rId2">
            <a:alphaModFix/>
          </a:blip>
          <a:srcRect b="0" l="0" r="2930" t="0"/>
          <a:stretch/>
        </p:blipFill>
        <p:spPr>
          <a:xfrm>
            <a:off x="5091525" y="1132750"/>
            <a:ext cx="4052474" cy="350585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9803"/>
              </a:scheme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6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6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26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49" name="Google Shape;49;p26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6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6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855275" y="1353950"/>
            <a:ext cx="2250600" cy="3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26"/>
          <p:cNvSpPr txBox="1"/>
          <p:nvPr>
            <p:ph idx="2" type="body"/>
          </p:nvPr>
        </p:nvSpPr>
        <p:spPr>
          <a:xfrm>
            <a:off x="3421480" y="1353950"/>
            <a:ext cx="2250600" cy="3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 b="0" l="1586" r="1586" t="0"/>
          <a:stretch/>
        </p:blipFill>
        <p:spPr>
          <a:xfrm>
            <a:off x="5757150" y="1132750"/>
            <a:ext cx="3386850" cy="3505847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9803"/>
              </a:scheme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b="0" i="0" sz="32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b="0" i="0" sz="32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b="0" i="0" sz="32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b="0" i="0" sz="32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b="0" i="0" sz="32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b="0" i="0" sz="32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b="0" i="0" sz="32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b="0" i="0" sz="32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b="0" i="0" sz="32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55300" y="1353948"/>
            <a:ext cx="48441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b="0" i="0" sz="2400" u="none" cap="none" strike="noStrik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b="0" i="0" sz="2400" u="none" cap="none" strike="noStrik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b="0" i="0" sz="2400" u="none" cap="none" strike="noStrik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b="0" i="0" sz="2400" u="none" cap="none" strike="noStrik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b="0" i="0" sz="2400" u="none" cap="none" strike="noStrik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b="0" i="0" sz="2400" u="none" cap="none" strike="noStrik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b="0" i="0" sz="2400" u="none" cap="none" strike="noStrik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b="0" i="0" sz="2400" u="none" cap="none" strike="noStrik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b="0" i="0" sz="2400" u="none" cap="none" strike="noStrik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362968" y="1649796"/>
            <a:ext cx="5081551" cy="1944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lang="en" sz="4400">
                <a:latin typeface="Century Gothic"/>
                <a:ea typeface="Century Gothic"/>
                <a:cs typeface="Century Gothic"/>
                <a:sym typeface="Century Gothic"/>
              </a:rPr>
              <a:t>A Two-way Communication Bus Architecture for the e-Health System 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ctrTitle"/>
          </p:nvPr>
        </p:nvSpPr>
        <p:spPr>
          <a:xfrm>
            <a:off x="960390" y="2650423"/>
            <a:ext cx="47754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MODULES COMPLETED FOR REVIEW 2 </a:t>
            </a:r>
            <a:endParaRPr/>
          </a:p>
        </p:txBody>
      </p:sp>
      <p:sp>
        <p:nvSpPr>
          <p:cNvPr id="141" name="Google Shape;141;p12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4</a:t>
            </a:r>
            <a:endParaRPr b="1" i="0" sz="4800" u="none" cap="none" strike="noStrike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4066783" y="2686499"/>
            <a:ext cx="442396" cy="440547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3"/>
          <p:cNvSpPr txBox="1"/>
          <p:nvPr/>
        </p:nvSpPr>
        <p:spPr>
          <a:xfrm>
            <a:off x="785499" y="884513"/>
            <a:ext cx="6602100" cy="2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</a:pPr>
            <a:r>
              <a:rPr b="0" i="0" lang="en" sz="20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PATIENTS</a:t>
            </a:r>
            <a:br>
              <a:rPr b="0" i="0" lang="en" sz="20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</a:br>
            <a:r>
              <a:rPr b="0" i="0" lang="en" sz="20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   - UPLOAD HEALTH ISSUES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</a:pPr>
            <a:r>
              <a:t/>
            </a:r>
            <a:endParaRPr b="0" i="0" sz="2000" u="none" cap="none" strike="noStrike">
              <a:solidFill>
                <a:schemeClr val="accent2"/>
              </a:solidFill>
              <a:latin typeface="Cabin Condensed SemiBold"/>
              <a:ea typeface="Cabin Condensed SemiBold"/>
              <a:cs typeface="Cabin Condensed SemiBold"/>
              <a:sym typeface="Cabin Condensed SemiBo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</a:pPr>
            <a:r>
              <a:rPr b="0" i="0" lang="en" sz="20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DOCTORS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</a:pPr>
            <a:r>
              <a:rPr b="0" i="0" lang="en" sz="20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   - DOWNLOAD PATIENTS ISSUES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</a:pPr>
            <a:r>
              <a:rPr b="0" i="0" lang="en" sz="20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</a:pPr>
            <a:r>
              <a:t/>
            </a:r>
            <a:endParaRPr b="0" i="0" sz="2000" u="none" cap="none" strike="noStrike">
              <a:solidFill>
                <a:schemeClr val="accent2"/>
              </a:solidFill>
              <a:latin typeface="Cabin Condensed SemiBold"/>
              <a:ea typeface="Cabin Condensed SemiBold"/>
              <a:cs typeface="Cabin Condensed SemiBold"/>
              <a:sym typeface="Cabin Condensed SemiBo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</a:pPr>
            <a:r>
              <a:t/>
            </a:r>
            <a:endParaRPr b="0" i="0" sz="2000" u="none" cap="none" strike="noStrike">
              <a:solidFill>
                <a:schemeClr val="accent2"/>
              </a:solidFill>
              <a:latin typeface="Cabin Condensed SemiBold"/>
              <a:ea typeface="Cabin Condensed SemiBold"/>
              <a:cs typeface="Cabin Condensed SemiBold"/>
              <a:sym typeface="Cabin Condensed SemiBold"/>
            </a:endParaRPr>
          </a:p>
        </p:txBody>
      </p:sp>
      <p:sp>
        <p:nvSpPr>
          <p:cNvPr id="149" name="Google Shape;149;p13"/>
          <p:cNvSpPr txBox="1"/>
          <p:nvPr>
            <p:ph type="title"/>
          </p:nvPr>
        </p:nvSpPr>
        <p:spPr>
          <a:xfrm>
            <a:off x="785499" y="2865179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" sz="2000"/>
            </a:br>
            <a:r>
              <a:rPr lang="en" sz="2000"/>
              <a:t>PROFILE</a:t>
            </a:r>
            <a:br>
              <a:rPr lang="en" sz="2000"/>
            </a:br>
            <a:r>
              <a:rPr lang="en" sz="2000"/>
              <a:t>   - VIEW, EDIT DELETE PROFILES</a:t>
            </a:r>
            <a:br>
              <a:rPr lang="en" sz="2000"/>
            </a:br>
            <a:r>
              <a:rPr lang="en" sz="2000"/>
              <a:t>      (SEPARATE FOR DOCTORS AND PATIENTS)</a:t>
            </a:r>
            <a:br>
              <a:rPr lang="en" sz="2000"/>
            </a:br>
            <a:br>
              <a:rPr lang="en" sz="2000"/>
            </a:br>
            <a:r>
              <a:rPr lang="en" sz="2000"/>
              <a:t>CONSULT(chat)</a:t>
            </a:r>
            <a:br>
              <a:rPr lang="en" sz="2000"/>
            </a:br>
            <a:r>
              <a:rPr lang="en" sz="2000"/>
              <a:t>   - EASY CONSULTATIONS AND QUERIES 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ctrTitle"/>
          </p:nvPr>
        </p:nvSpPr>
        <p:spPr>
          <a:xfrm>
            <a:off x="1086033" y="2634257"/>
            <a:ext cx="47754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TECHNOLOGIES USED AND LEARNT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5</a:t>
            </a:r>
            <a:endParaRPr b="1" i="0" sz="4800" u="none" cap="none" strike="noStrike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grpSp>
        <p:nvGrpSpPr>
          <p:cNvPr id="156" name="Google Shape;156;p14"/>
          <p:cNvGrpSpPr/>
          <p:nvPr/>
        </p:nvGrpSpPr>
        <p:grpSpPr>
          <a:xfrm>
            <a:off x="3781644" y="2544725"/>
            <a:ext cx="469836" cy="512700"/>
            <a:chOff x="2113289" y="2169107"/>
            <a:chExt cx="705671" cy="952499"/>
          </a:xfrm>
        </p:grpSpPr>
        <p:sp>
          <p:nvSpPr>
            <p:cNvPr id="157" name="Google Shape;157;p14"/>
            <p:cNvSpPr/>
            <p:nvPr/>
          </p:nvSpPr>
          <p:spPr>
            <a:xfrm>
              <a:off x="2154806" y="2843791"/>
              <a:ext cx="124512" cy="119062"/>
            </a:xfrm>
            <a:custGeom>
              <a:rect b="b" l="l" r="r" t="t"/>
              <a:pathLst>
                <a:path extrusionOk="0" h="119062" w="167693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2113289" y="2982703"/>
              <a:ext cx="207517" cy="138903"/>
            </a:xfrm>
            <a:custGeom>
              <a:rect b="b" l="l" r="r" t="t"/>
              <a:pathLst>
                <a:path extrusionOk="0" h="138903" w="279484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2403888" y="2843791"/>
              <a:ext cx="124512" cy="119062"/>
            </a:xfrm>
            <a:custGeom>
              <a:rect b="b" l="l" r="r" t="t"/>
              <a:pathLst>
                <a:path extrusionOk="0" h="119062" w="167693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39" y="119063"/>
                    <a:pt x="0" y="92409"/>
                    <a:pt x="0" y="59531"/>
                  </a:cubicBezTo>
                  <a:cubicBezTo>
                    <a:pt x="0" y="26653"/>
                    <a:pt x="37539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362371" y="2982703"/>
              <a:ext cx="207517" cy="138903"/>
            </a:xfrm>
            <a:custGeom>
              <a:rect b="b" l="l" r="r" t="t"/>
              <a:pathLst>
                <a:path extrusionOk="0" h="138903" w="279484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2652971" y="2843791"/>
              <a:ext cx="124512" cy="119062"/>
            </a:xfrm>
            <a:custGeom>
              <a:rect b="b" l="l" r="r" t="t"/>
              <a:pathLst>
                <a:path extrusionOk="0" h="119062" w="167693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611453" y="2982703"/>
              <a:ext cx="207507" cy="138903"/>
            </a:xfrm>
            <a:custGeom>
              <a:rect b="b" l="l" r="r" t="t"/>
              <a:pathLst>
                <a:path extrusionOk="0" h="138903" w="279471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72" y="138903"/>
                  </a:lnTo>
                  <a:lnTo>
                    <a:pt x="279472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2154806" y="2169107"/>
              <a:ext cx="622562" cy="635003"/>
            </a:xfrm>
            <a:custGeom>
              <a:rect b="b" l="l" r="r" t="t"/>
              <a:pathLst>
                <a:path extrusionOk="0" h="635003" w="838468">
                  <a:moveTo>
                    <a:pt x="726664" y="635003"/>
                  </a:moveTo>
                  <a:cubicBezTo>
                    <a:pt x="735236" y="635003"/>
                    <a:pt x="743513" y="632212"/>
                    <a:pt x="748880" y="627212"/>
                  </a:cubicBezTo>
                  <a:cubicBezTo>
                    <a:pt x="756137" y="620468"/>
                    <a:pt x="756540" y="611210"/>
                    <a:pt x="749926" y="604152"/>
                  </a:cubicBezTo>
                  <a:cubicBezTo>
                    <a:pt x="749483" y="603666"/>
                    <a:pt x="710632" y="561832"/>
                    <a:pt x="700919" y="515941"/>
                  </a:cubicBezTo>
                  <a:lnTo>
                    <a:pt x="754622" y="515941"/>
                  </a:lnTo>
                  <a:cubicBezTo>
                    <a:pt x="800851" y="515941"/>
                    <a:pt x="838468" y="489233"/>
                    <a:pt x="838468" y="456409"/>
                  </a:cubicBezTo>
                  <a:lnTo>
                    <a:pt x="838468" y="59531"/>
                  </a:lnTo>
                  <a:cubicBezTo>
                    <a:pt x="838468" y="26708"/>
                    <a:pt x="800851" y="0"/>
                    <a:pt x="754622" y="0"/>
                  </a:cubicBezTo>
                  <a:lnTo>
                    <a:pt x="83847" y="0"/>
                  </a:lnTo>
                  <a:cubicBezTo>
                    <a:pt x="37617" y="0"/>
                    <a:pt x="0" y="26708"/>
                    <a:pt x="0" y="59531"/>
                  </a:cubicBezTo>
                  <a:lnTo>
                    <a:pt x="0" y="456409"/>
                  </a:lnTo>
                  <a:cubicBezTo>
                    <a:pt x="0" y="489242"/>
                    <a:pt x="37617" y="515941"/>
                    <a:pt x="83847" y="515941"/>
                  </a:cubicBezTo>
                  <a:lnTo>
                    <a:pt x="137522" y="515941"/>
                  </a:lnTo>
                  <a:cubicBezTo>
                    <a:pt x="127769" y="561661"/>
                    <a:pt x="88958" y="603704"/>
                    <a:pt x="88515" y="604180"/>
                  </a:cubicBezTo>
                  <a:cubicBezTo>
                    <a:pt x="81928" y="611229"/>
                    <a:pt x="82344" y="620478"/>
                    <a:pt x="89616" y="627212"/>
                  </a:cubicBezTo>
                  <a:cubicBezTo>
                    <a:pt x="95022" y="632212"/>
                    <a:pt x="103286" y="635003"/>
                    <a:pt x="111805" y="635003"/>
                  </a:cubicBezTo>
                  <a:cubicBezTo>
                    <a:pt x="114756" y="635003"/>
                    <a:pt x="117721" y="634670"/>
                    <a:pt x="120632" y="633965"/>
                  </a:cubicBezTo>
                  <a:cubicBezTo>
                    <a:pt x="127689" y="632308"/>
                    <a:pt x="281578" y="594912"/>
                    <a:pt x="304491" y="515941"/>
                  </a:cubicBezTo>
                  <a:lnTo>
                    <a:pt x="343182" y="515941"/>
                  </a:lnTo>
                  <a:lnTo>
                    <a:pt x="392712" y="621440"/>
                  </a:lnTo>
                  <a:cubicBezTo>
                    <a:pt x="396508" y="629536"/>
                    <a:pt x="407174" y="635003"/>
                    <a:pt x="419221" y="635003"/>
                  </a:cubicBezTo>
                  <a:cubicBezTo>
                    <a:pt x="431268" y="635003"/>
                    <a:pt x="441933" y="629536"/>
                    <a:pt x="445743" y="621440"/>
                  </a:cubicBezTo>
                  <a:lnTo>
                    <a:pt x="495260" y="515941"/>
                  </a:lnTo>
                  <a:lnTo>
                    <a:pt x="533829" y="515941"/>
                  </a:lnTo>
                  <a:cubicBezTo>
                    <a:pt x="556703" y="594951"/>
                    <a:pt x="710753" y="632317"/>
                    <a:pt x="717823" y="633965"/>
                  </a:cubicBezTo>
                  <a:cubicBezTo>
                    <a:pt x="720734" y="634670"/>
                    <a:pt x="723726" y="635003"/>
                    <a:pt x="726664" y="635003"/>
                  </a:cubicBezTo>
                  <a:close/>
                  <a:moveTo>
                    <a:pt x="586928" y="496091"/>
                  </a:moveTo>
                  <a:cubicBezTo>
                    <a:pt x="586928" y="485127"/>
                    <a:pt x="574398" y="476250"/>
                    <a:pt x="558970" y="476250"/>
                  </a:cubicBezTo>
                  <a:lnTo>
                    <a:pt x="475123" y="476250"/>
                  </a:lnTo>
                  <a:cubicBezTo>
                    <a:pt x="463089" y="476250"/>
                    <a:pt x="452437" y="481717"/>
                    <a:pt x="448614" y="489823"/>
                  </a:cubicBezTo>
                  <a:lnTo>
                    <a:pt x="419234" y="552402"/>
                  </a:lnTo>
                  <a:lnTo>
                    <a:pt x="389854" y="489823"/>
                  </a:lnTo>
                  <a:cubicBezTo>
                    <a:pt x="385950" y="481508"/>
                    <a:pt x="375044" y="476336"/>
                    <a:pt x="363345" y="476345"/>
                  </a:cubicBezTo>
                  <a:lnTo>
                    <a:pt x="363345" y="476250"/>
                  </a:lnTo>
                  <a:lnTo>
                    <a:pt x="279485" y="476250"/>
                  </a:lnTo>
                  <a:cubicBezTo>
                    <a:pt x="264057" y="476250"/>
                    <a:pt x="251541" y="485127"/>
                    <a:pt x="251541" y="496091"/>
                  </a:cubicBezTo>
                  <a:cubicBezTo>
                    <a:pt x="251541" y="527847"/>
                    <a:pt x="213199" y="553945"/>
                    <a:pt x="173543" y="571900"/>
                  </a:cubicBezTo>
                  <a:cubicBezTo>
                    <a:pt x="185536" y="549821"/>
                    <a:pt x="195652" y="523142"/>
                    <a:pt x="195652" y="496091"/>
                  </a:cubicBezTo>
                  <a:cubicBezTo>
                    <a:pt x="195652" y="485127"/>
                    <a:pt x="183135" y="476250"/>
                    <a:pt x="167707" y="476250"/>
                  </a:cubicBezTo>
                  <a:lnTo>
                    <a:pt x="83860" y="476250"/>
                  </a:lnTo>
                  <a:cubicBezTo>
                    <a:pt x="68446" y="476250"/>
                    <a:pt x="55916" y="467363"/>
                    <a:pt x="55916" y="456409"/>
                  </a:cubicBezTo>
                  <a:lnTo>
                    <a:pt x="55916" y="59531"/>
                  </a:lnTo>
                  <a:cubicBezTo>
                    <a:pt x="55916" y="48578"/>
                    <a:pt x="68459" y="39691"/>
                    <a:pt x="83860" y="39691"/>
                  </a:cubicBezTo>
                  <a:lnTo>
                    <a:pt x="754635" y="39691"/>
                  </a:lnTo>
                  <a:cubicBezTo>
                    <a:pt x="770036" y="39691"/>
                    <a:pt x="782593" y="48578"/>
                    <a:pt x="782593" y="59531"/>
                  </a:cubicBezTo>
                  <a:lnTo>
                    <a:pt x="782593" y="456409"/>
                  </a:lnTo>
                  <a:cubicBezTo>
                    <a:pt x="782593" y="467363"/>
                    <a:pt x="770036" y="476250"/>
                    <a:pt x="754635" y="476250"/>
                  </a:cubicBezTo>
                  <a:lnTo>
                    <a:pt x="670788" y="476250"/>
                  </a:lnTo>
                  <a:cubicBezTo>
                    <a:pt x="655360" y="476250"/>
                    <a:pt x="642830" y="485127"/>
                    <a:pt x="642830" y="496091"/>
                  </a:cubicBezTo>
                  <a:cubicBezTo>
                    <a:pt x="642830" y="523065"/>
                    <a:pt x="652919" y="549650"/>
                    <a:pt x="664845" y="571710"/>
                  </a:cubicBezTo>
                  <a:cubicBezTo>
                    <a:pt x="626517" y="554584"/>
                    <a:pt x="586928" y="528933"/>
                    <a:pt x="586928" y="4960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2383135" y="2327860"/>
              <a:ext cx="166030" cy="198434"/>
            </a:xfrm>
            <a:custGeom>
              <a:rect b="b" l="l" r="r" t="t"/>
              <a:pathLst>
                <a:path extrusionOk="0" h="198434" w="223609">
                  <a:moveTo>
                    <a:pt x="111791" y="0"/>
                  </a:moveTo>
                  <a:cubicBezTo>
                    <a:pt x="50053" y="0"/>
                    <a:pt x="0" y="35538"/>
                    <a:pt x="0" y="79372"/>
                  </a:cubicBezTo>
                  <a:cubicBezTo>
                    <a:pt x="0" y="108671"/>
                    <a:pt x="21586" y="125730"/>
                    <a:pt x="40783" y="149419"/>
                  </a:cubicBezTo>
                  <a:cubicBezTo>
                    <a:pt x="47934" y="158258"/>
                    <a:pt x="55902" y="178584"/>
                    <a:pt x="55902" y="188509"/>
                  </a:cubicBezTo>
                  <a:cubicBezTo>
                    <a:pt x="55902" y="193986"/>
                    <a:pt x="62154" y="198434"/>
                    <a:pt x="69881" y="198434"/>
                  </a:cubicBezTo>
                  <a:lnTo>
                    <a:pt x="153728" y="198434"/>
                  </a:lnTo>
                  <a:cubicBezTo>
                    <a:pt x="161442" y="198434"/>
                    <a:pt x="167694" y="193986"/>
                    <a:pt x="167694" y="188509"/>
                  </a:cubicBezTo>
                  <a:cubicBezTo>
                    <a:pt x="167694" y="178584"/>
                    <a:pt x="175676" y="158248"/>
                    <a:pt x="182826" y="149419"/>
                  </a:cubicBezTo>
                  <a:cubicBezTo>
                    <a:pt x="202024" y="125730"/>
                    <a:pt x="223609" y="108671"/>
                    <a:pt x="223609" y="79372"/>
                  </a:cubicBezTo>
                  <a:cubicBezTo>
                    <a:pt x="223583" y="35538"/>
                    <a:pt x="173516" y="0"/>
                    <a:pt x="11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2424642" y="2546135"/>
              <a:ext cx="83005" cy="19850"/>
            </a:xfrm>
            <a:custGeom>
              <a:rect b="b" l="l" r="r" t="t"/>
              <a:pathLst>
                <a:path extrusionOk="0" h="19850" w="111791">
                  <a:moveTo>
                    <a:pt x="97826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97826" y="19850"/>
                  </a:lnTo>
                  <a:cubicBezTo>
                    <a:pt x="105540" y="19850"/>
                    <a:pt x="111791" y="15411"/>
                    <a:pt x="111791" y="9925"/>
                  </a:cubicBezTo>
                  <a:cubicBezTo>
                    <a:pt x="111791" y="4439"/>
                    <a:pt x="105540" y="0"/>
                    <a:pt x="9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2440204" y="2585825"/>
              <a:ext cx="51876" cy="19850"/>
            </a:xfrm>
            <a:custGeom>
              <a:rect b="b" l="l" r="r" t="t"/>
              <a:pathLst>
                <a:path extrusionOk="0" h="19850" w="69867">
                  <a:moveTo>
                    <a:pt x="55902" y="0"/>
                  </a:moveTo>
                  <a:lnTo>
                    <a:pt x="13979" y="0"/>
                  </a:lnTo>
                  <a:cubicBezTo>
                    <a:pt x="6265" y="0"/>
                    <a:pt x="0" y="4448"/>
                    <a:pt x="0" y="9925"/>
                  </a:cubicBezTo>
                  <a:cubicBezTo>
                    <a:pt x="0" y="15402"/>
                    <a:pt x="6252" y="19850"/>
                    <a:pt x="13979" y="19850"/>
                  </a:cubicBezTo>
                  <a:lnTo>
                    <a:pt x="55902" y="19850"/>
                  </a:lnTo>
                  <a:cubicBezTo>
                    <a:pt x="63616" y="19850"/>
                    <a:pt x="69868" y="15402"/>
                    <a:pt x="69868" y="9925"/>
                  </a:cubicBezTo>
                  <a:cubicBezTo>
                    <a:pt x="69868" y="4448"/>
                    <a:pt x="63616" y="0"/>
                    <a:pt x="55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2455777" y="2248478"/>
              <a:ext cx="20758" cy="59531"/>
            </a:xfrm>
            <a:custGeom>
              <a:rect b="b" l="l" r="r" t="t"/>
              <a:pathLst>
                <a:path extrusionOk="0" h="59531" w="27957">
                  <a:moveTo>
                    <a:pt x="13979" y="59531"/>
                  </a:moveTo>
                  <a:cubicBezTo>
                    <a:pt x="21693" y="59531"/>
                    <a:pt x="27958" y="55083"/>
                    <a:pt x="27958" y="49606"/>
                  </a:cubicBezTo>
                  <a:lnTo>
                    <a:pt x="27958" y="9925"/>
                  </a:lnTo>
                  <a:cubicBezTo>
                    <a:pt x="27958" y="4448"/>
                    <a:pt x="21706" y="0"/>
                    <a:pt x="13979" y="0"/>
                  </a:cubicBezTo>
                  <a:cubicBezTo>
                    <a:pt x="6252" y="0"/>
                    <a:pt x="0" y="4448"/>
                    <a:pt x="0" y="9925"/>
                  </a:cubicBezTo>
                  <a:lnTo>
                    <a:pt x="0" y="49616"/>
                  </a:lnTo>
                  <a:cubicBezTo>
                    <a:pt x="0" y="55093"/>
                    <a:pt x="6252" y="59531"/>
                    <a:pt x="13979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2300091" y="2397306"/>
              <a:ext cx="62266" cy="19850"/>
            </a:xfrm>
            <a:custGeom>
              <a:rect b="b" l="l" r="r" t="t"/>
              <a:pathLst>
                <a:path extrusionOk="0" h="19850" w="83860">
                  <a:moveTo>
                    <a:pt x="69881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69881" y="19850"/>
                  </a:lnTo>
                  <a:cubicBezTo>
                    <a:pt x="77595" y="19850"/>
                    <a:pt x="83860" y="15402"/>
                    <a:pt x="83860" y="9925"/>
                  </a:cubicBezTo>
                  <a:cubicBezTo>
                    <a:pt x="83860" y="4448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2341615" y="2288167"/>
              <a:ext cx="50091" cy="47903"/>
            </a:xfrm>
            <a:custGeom>
              <a:rect b="b" l="l" r="r" t="t"/>
              <a:pathLst>
                <a:path extrusionOk="0" h="47903" w="67463">
                  <a:moveTo>
                    <a:pt x="63378" y="30968"/>
                  </a:moveTo>
                  <a:lnTo>
                    <a:pt x="23856" y="2908"/>
                  </a:lnTo>
                  <a:cubicBezTo>
                    <a:pt x="18396" y="-969"/>
                    <a:pt x="9555" y="-969"/>
                    <a:pt x="4095" y="2908"/>
                  </a:cubicBezTo>
                  <a:cubicBezTo>
                    <a:pt x="-1365" y="6784"/>
                    <a:pt x="-1365" y="13061"/>
                    <a:pt x="4095" y="16938"/>
                  </a:cubicBezTo>
                  <a:lnTo>
                    <a:pt x="43617" y="44998"/>
                  </a:lnTo>
                  <a:cubicBezTo>
                    <a:pt x="46354" y="46942"/>
                    <a:pt x="49936" y="47904"/>
                    <a:pt x="53504" y="47904"/>
                  </a:cubicBezTo>
                  <a:cubicBezTo>
                    <a:pt x="57073" y="47904"/>
                    <a:pt x="60655" y="46932"/>
                    <a:pt x="63378" y="44998"/>
                  </a:cubicBezTo>
                  <a:cubicBezTo>
                    <a:pt x="68825" y="41122"/>
                    <a:pt x="68825" y="34845"/>
                    <a:pt x="63378" y="30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2540589" y="2288167"/>
              <a:ext cx="50092" cy="47903"/>
            </a:xfrm>
            <a:custGeom>
              <a:rect b="b" l="l" r="r" t="t"/>
              <a:pathLst>
                <a:path extrusionOk="0" h="47903" w="67464">
                  <a:moveTo>
                    <a:pt x="63381" y="2908"/>
                  </a:moveTo>
                  <a:cubicBezTo>
                    <a:pt x="57921" y="-969"/>
                    <a:pt x="49081" y="-969"/>
                    <a:pt x="43607" y="2908"/>
                  </a:cubicBezTo>
                  <a:lnTo>
                    <a:pt x="4085" y="30968"/>
                  </a:lnTo>
                  <a:cubicBezTo>
                    <a:pt x="-1362" y="34845"/>
                    <a:pt x="-1362" y="41122"/>
                    <a:pt x="4085" y="44998"/>
                  </a:cubicBezTo>
                  <a:cubicBezTo>
                    <a:pt x="6822" y="46942"/>
                    <a:pt x="10404" y="47904"/>
                    <a:pt x="13959" y="47904"/>
                  </a:cubicBezTo>
                  <a:cubicBezTo>
                    <a:pt x="17541" y="47904"/>
                    <a:pt x="21109" y="46932"/>
                    <a:pt x="23846" y="44998"/>
                  </a:cubicBezTo>
                  <a:lnTo>
                    <a:pt x="63368" y="16938"/>
                  </a:lnTo>
                  <a:cubicBezTo>
                    <a:pt x="68828" y="13061"/>
                    <a:pt x="68828" y="6784"/>
                    <a:pt x="63381" y="2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569936" y="2397306"/>
              <a:ext cx="62256" cy="19850"/>
            </a:xfrm>
            <a:custGeom>
              <a:rect b="b" l="l" r="r" t="t"/>
              <a:pathLst>
                <a:path extrusionOk="0" h="19850" w="83846">
                  <a:moveTo>
                    <a:pt x="69881" y="0"/>
                  </a:moveTo>
                  <a:lnTo>
                    <a:pt x="13992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65" y="19850"/>
                    <a:pt x="13992" y="19850"/>
                  </a:cubicBezTo>
                  <a:lnTo>
                    <a:pt x="69881" y="19850"/>
                  </a:lnTo>
                  <a:cubicBezTo>
                    <a:pt x="77595" y="19850"/>
                    <a:pt x="83847" y="15411"/>
                    <a:pt x="83847" y="9925"/>
                  </a:cubicBezTo>
                  <a:cubicBezTo>
                    <a:pt x="83847" y="4439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425" y="622942"/>
            <a:ext cx="24765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065" y="2696387"/>
            <a:ext cx="859536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nning Multiple PostgreSQL Instances on a Single Host | Severalnines" id="179" name="Google Shape;17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8207" y="215308"/>
            <a:ext cx="1924777" cy="172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903" y="2873121"/>
            <a:ext cx="859536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7325" y="1039463"/>
            <a:ext cx="2476500" cy="10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650" y="3064029"/>
            <a:ext cx="4078224" cy="1791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ctrTitle"/>
          </p:nvPr>
        </p:nvSpPr>
        <p:spPr>
          <a:xfrm>
            <a:off x="859118" y="2213134"/>
            <a:ext cx="5215787" cy="7283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TIMELINE </a:t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6</a:t>
            </a:r>
            <a:endParaRPr b="1" i="0" sz="4800" u="none" cap="none" strike="noStrike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grpSp>
        <p:nvGrpSpPr>
          <p:cNvPr id="189" name="Google Shape;189;p16"/>
          <p:cNvGrpSpPr/>
          <p:nvPr/>
        </p:nvGrpSpPr>
        <p:grpSpPr>
          <a:xfrm>
            <a:off x="3437699" y="2143881"/>
            <a:ext cx="634174" cy="634174"/>
            <a:chOff x="632185" y="4934337"/>
            <a:chExt cx="952499" cy="952499"/>
          </a:xfrm>
        </p:grpSpPr>
        <p:sp>
          <p:nvSpPr>
            <p:cNvPr id="190" name="Google Shape;190;p16"/>
            <p:cNvSpPr/>
            <p:nvPr/>
          </p:nvSpPr>
          <p:spPr>
            <a:xfrm>
              <a:off x="1267188" y="4934337"/>
              <a:ext cx="158743" cy="39690"/>
            </a:xfrm>
            <a:custGeom>
              <a:rect b="b" l="l" r="r" t="t"/>
              <a:pathLst>
                <a:path extrusionOk="0" h="39690" w="158743">
                  <a:moveTo>
                    <a:pt x="138903" y="39691"/>
                  </a:moveTo>
                  <a:lnTo>
                    <a:pt x="19841" y="39691"/>
                  </a:lnTo>
                  <a:cubicBezTo>
                    <a:pt x="8877" y="39691"/>
                    <a:pt x="0" y="30813"/>
                    <a:pt x="0" y="19850"/>
                  </a:cubicBezTo>
                  <a:cubicBezTo>
                    <a:pt x="0" y="8877"/>
                    <a:pt x="8877" y="0"/>
                    <a:pt x="19841" y="0"/>
                  </a:cubicBezTo>
                  <a:lnTo>
                    <a:pt x="138903" y="0"/>
                  </a:lnTo>
                  <a:cubicBezTo>
                    <a:pt x="149866" y="0"/>
                    <a:pt x="158744" y="8877"/>
                    <a:pt x="158744" y="19841"/>
                  </a:cubicBezTo>
                  <a:cubicBezTo>
                    <a:pt x="158744" y="30813"/>
                    <a:pt x="149866" y="39691"/>
                    <a:pt x="138903" y="396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326719" y="4934337"/>
              <a:ext cx="39681" cy="99221"/>
            </a:xfrm>
            <a:custGeom>
              <a:rect b="b" l="l" r="r" t="t"/>
              <a:pathLst>
                <a:path extrusionOk="0" h="99221" w="39681">
                  <a:moveTo>
                    <a:pt x="19841" y="99222"/>
                  </a:moveTo>
                  <a:cubicBezTo>
                    <a:pt x="8877" y="99222"/>
                    <a:pt x="0" y="90345"/>
                    <a:pt x="0" y="79381"/>
                  </a:cubicBezTo>
                  <a:lnTo>
                    <a:pt x="0" y="19850"/>
                  </a:lnTo>
                  <a:cubicBezTo>
                    <a:pt x="0" y="8877"/>
                    <a:pt x="8877" y="0"/>
                    <a:pt x="19841" y="0"/>
                  </a:cubicBezTo>
                  <a:cubicBezTo>
                    <a:pt x="30804" y="0"/>
                    <a:pt x="39681" y="8877"/>
                    <a:pt x="39681" y="19841"/>
                  </a:cubicBezTo>
                  <a:lnTo>
                    <a:pt x="39681" y="79372"/>
                  </a:lnTo>
                  <a:cubicBezTo>
                    <a:pt x="39681" y="90345"/>
                    <a:pt x="30804" y="99222"/>
                    <a:pt x="19841" y="99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326719" y="5093090"/>
              <a:ext cx="39681" cy="178593"/>
            </a:xfrm>
            <a:custGeom>
              <a:rect b="b" l="l" r="r" t="t"/>
              <a:pathLst>
                <a:path extrusionOk="0" h="178593" w="39681">
                  <a:moveTo>
                    <a:pt x="19841" y="178594"/>
                  </a:moveTo>
                  <a:cubicBezTo>
                    <a:pt x="8877" y="178594"/>
                    <a:pt x="0" y="169716"/>
                    <a:pt x="0" y="158753"/>
                  </a:cubicBezTo>
                  <a:lnTo>
                    <a:pt x="0" y="19841"/>
                  </a:lnTo>
                  <a:cubicBezTo>
                    <a:pt x="0" y="8877"/>
                    <a:pt x="8877" y="0"/>
                    <a:pt x="19841" y="0"/>
                  </a:cubicBezTo>
                  <a:cubicBezTo>
                    <a:pt x="30804" y="0"/>
                    <a:pt x="39681" y="8877"/>
                    <a:pt x="39681" y="19841"/>
                  </a:cubicBezTo>
                  <a:lnTo>
                    <a:pt x="39681" y="158744"/>
                  </a:lnTo>
                  <a:cubicBezTo>
                    <a:pt x="39681" y="169716"/>
                    <a:pt x="30804" y="178594"/>
                    <a:pt x="19841" y="1785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326714" y="5231998"/>
              <a:ext cx="119055" cy="119057"/>
            </a:xfrm>
            <a:custGeom>
              <a:rect b="b" l="l" r="r" t="t"/>
              <a:pathLst>
                <a:path extrusionOk="0" h="119057" w="119055">
                  <a:moveTo>
                    <a:pt x="99217" y="119058"/>
                  </a:moveTo>
                  <a:cubicBezTo>
                    <a:pt x="94150" y="119058"/>
                    <a:pt x="89073" y="117115"/>
                    <a:pt x="85187" y="113247"/>
                  </a:cubicBezTo>
                  <a:lnTo>
                    <a:pt x="5815" y="33876"/>
                  </a:lnTo>
                  <a:cubicBezTo>
                    <a:pt x="-1938" y="26132"/>
                    <a:pt x="-1938" y="13568"/>
                    <a:pt x="5815" y="5815"/>
                  </a:cubicBezTo>
                  <a:cubicBezTo>
                    <a:pt x="13559" y="-1938"/>
                    <a:pt x="26122" y="-1938"/>
                    <a:pt x="33866" y="5815"/>
                  </a:cubicBezTo>
                  <a:lnTo>
                    <a:pt x="113248" y="85187"/>
                  </a:lnTo>
                  <a:cubicBezTo>
                    <a:pt x="120991" y="92931"/>
                    <a:pt x="120991" y="105494"/>
                    <a:pt x="113248" y="113247"/>
                  </a:cubicBezTo>
                  <a:cubicBezTo>
                    <a:pt x="109371" y="117115"/>
                    <a:pt x="104294" y="119058"/>
                    <a:pt x="99217" y="119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632185" y="5231993"/>
              <a:ext cx="635003" cy="654843"/>
            </a:xfrm>
            <a:custGeom>
              <a:rect b="b" l="l" r="r" t="t"/>
              <a:pathLst>
                <a:path extrusionOk="0" h="654843" w="635003">
                  <a:moveTo>
                    <a:pt x="615153" y="0"/>
                  </a:moveTo>
                  <a:lnTo>
                    <a:pt x="19841" y="0"/>
                  </a:lnTo>
                  <a:cubicBezTo>
                    <a:pt x="8877" y="0"/>
                    <a:pt x="0" y="8877"/>
                    <a:pt x="0" y="19841"/>
                  </a:cubicBezTo>
                  <a:lnTo>
                    <a:pt x="0" y="496091"/>
                  </a:lnTo>
                  <a:cubicBezTo>
                    <a:pt x="0" y="507054"/>
                    <a:pt x="8877" y="515941"/>
                    <a:pt x="19841" y="515941"/>
                  </a:cubicBezTo>
                  <a:lnTo>
                    <a:pt x="257966" y="515941"/>
                  </a:lnTo>
                  <a:lnTo>
                    <a:pt x="257966" y="575472"/>
                  </a:lnTo>
                  <a:cubicBezTo>
                    <a:pt x="257966" y="597408"/>
                    <a:pt x="240211" y="615153"/>
                    <a:pt x="218275" y="615153"/>
                  </a:cubicBezTo>
                  <a:lnTo>
                    <a:pt x="158744" y="615153"/>
                  </a:lnTo>
                  <a:cubicBezTo>
                    <a:pt x="147780" y="615153"/>
                    <a:pt x="138903" y="624040"/>
                    <a:pt x="138903" y="635003"/>
                  </a:cubicBezTo>
                  <a:cubicBezTo>
                    <a:pt x="138903" y="645966"/>
                    <a:pt x="147780" y="654844"/>
                    <a:pt x="158753" y="654844"/>
                  </a:cubicBezTo>
                  <a:lnTo>
                    <a:pt x="317506" y="654844"/>
                  </a:lnTo>
                  <a:lnTo>
                    <a:pt x="476250" y="654844"/>
                  </a:lnTo>
                  <a:cubicBezTo>
                    <a:pt x="487213" y="654844"/>
                    <a:pt x="496091" y="645966"/>
                    <a:pt x="496091" y="635003"/>
                  </a:cubicBezTo>
                  <a:cubicBezTo>
                    <a:pt x="496091" y="624040"/>
                    <a:pt x="487213" y="615153"/>
                    <a:pt x="476250" y="615153"/>
                  </a:cubicBezTo>
                  <a:lnTo>
                    <a:pt x="416719" y="615153"/>
                  </a:lnTo>
                  <a:cubicBezTo>
                    <a:pt x="394783" y="615153"/>
                    <a:pt x="377028" y="597408"/>
                    <a:pt x="377028" y="575472"/>
                  </a:cubicBezTo>
                  <a:lnTo>
                    <a:pt x="377028" y="515941"/>
                  </a:lnTo>
                  <a:lnTo>
                    <a:pt x="615153" y="515941"/>
                  </a:lnTo>
                  <a:cubicBezTo>
                    <a:pt x="626116" y="515941"/>
                    <a:pt x="635003" y="507054"/>
                    <a:pt x="635003" y="496091"/>
                  </a:cubicBezTo>
                  <a:lnTo>
                    <a:pt x="635003" y="19841"/>
                  </a:lnTo>
                  <a:cubicBezTo>
                    <a:pt x="635003" y="8877"/>
                    <a:pt x="626116" y="0"/>
                    <a:pt x="615153" y="0"/>
                  </a:cubicBezTo>
                  <a:close/>
                  <a:moveTo>
                    <a:pt x="595313" y="416719"/>
                  </a:moveTo>
                  <a:lnTo>
                    <a:pt x="39691" y="416719"/>
                  </a:lnTo>
                  <a:lnTo>
                    <a:pt x="39691" y="39691"/>
                  </a:lnTo>
                  <a:lnTo>
                    <a:pt x="595313" y="39691"/>
                  </a:lnTo>
                  <a:lnTo>
                    <a:pt x="595313" y="4167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1116255" y="5013708"/>
              <a:ext cx="468429" cy="476250"/>
            </a:xfrm>
            <a:custGeom>
              <a:rect b="b" l="l" r="r" t="t"/>
              <a:pathLst>
                <a:path extrusionOk="0" h="476250" w="468429">
                  <a:moveTo>
                    <a:pt x="418176" y="92345"/>
                  </a:moveTo>
                  <a:lnTo>
                    <a:pt x="429939" y="80581"/>
                  </a:lnTo>
                  <a:cubicBezTo>
                    <a:pt x="435331" y="75190"/>
                    <a:pt x="438664" y="67751"/>
                    <a:pt x="438664" y="59541"/>
                  </a:cubicBezTo>
                  <a:cubicBezTo>
                    <a:pt x="438664" y="43101"/>
                    <a:pt x="425339" y="29775"/>
                    <a:pt x="408899" y="29775"/>
                  </a:cubicBezTo>
                  <a:cubicBezTo>
                    <a:pt x="400688" y="29775"/>
                    <a:pt x="393240" y="33109"/>
                    <a:pt x="387858" y="38500"/>
                  </a:cubicBezTo>
                  <a:lnTo>
                    <a:pt x="376085" y="50263"/>
                  </a:lnTo>
                  <a:cubicBezTo>
                    <a:pt x="335766" y="18879"/>
                    <a:pt x="285245" y="0"/>
                    <a:pt x="230305" y="0"/>
                  </a:cubicBezTo>
                  <a:cubicBezTo>
                    <a:pt x="175327" y="0"/>
                    <a:pt x="124758" y="18774"/>
                    <a:pt x="84468" y="50206"/>
                  </a:cubicBezTo>
                  <a:lnTo>
                    <a:pt x="72752" y="38491"/>
                  </a:lnTo>
                  <a:cubicBezTo>
                    <a:pt x="67370" y="33099"/>
                    <a:pt x="59922" y="29766"/>
                    <a:pt x="51711" y="29766"/>
                  </a:cubicBezTo>
                  <a:cubicBezTo>
                    <a:pt x="35271" y="29766"/>
                    <a:pt x="21946" y="43091"/>
                    <a:pt x="21946" y="59531"/>
                  </a:cubicBezTo>
                  <a:cubicBezTo>
                    <a:pt x="21946" y="67742"/>
                    <a:pt x="25279" y="75190"/>
                    <a:pt x="30671" y="80572"/>
                  </a:cubicBezTo>
                  <a:lnTo>
                    <a:pt x="42443" y="92354"/>
                  </a:lnTo>
                  <a:cubicBezTo>
                    <a:pt x="22870" y="117567"/>
                    <a:pt x="8249" y="146809"/>
                    <a:pt x="0" y="178594"/>
                  </a:cubicBezTo>
                  <a:lnTo>
                    <a:pt x="41005" y="178594"/>
                  </a:lnTo>
                  <a:cubicBezTo>
                    <a:pt x="66389" y="98174"/>
                    <a:pt x="141627" y="39691"/>
                    <a:pt x="230305" y="39691"/>
                  </a:cubicBezTo>
                  <a:cubicBezTo>
                    <a:pt x="339709" y="39691"/>
                    <a:pt x="428739" y="128721"/>
                    <a:pt x="428739" y="238125"/>
                  </a:cubicBezTo>
                  <a:cubicBezTo>
                    <a:pt x="428739" y="347529"/>
                    <a:pt x="339709" y="436569"/>
                    <a:pt x="230305" y="436569"/>
                  </a:cubicBezTo>
                  <a:cubicBezTo>
                    <a:pt x="216713" y="436569"/>
                    <a:pt x="203444" y="435178"/>
                    <a:pt x="190614" y="432578"/>
                  </a:cubicBezTo>
                  <a:lnTo>
                    <a:pt x="190614" y="472659"/>
                  </a:lnTo>
                  <a:cubicBezTo>
                    <a:pt x="203559" y="474850"/>
                    <a:pt x="216760" y="476250"/>
                    <a:pt x="230305" y="476250"/>
                  </a:cubicBezTo>
                  <a:cubicBezTo>
                    <a:pt x="361617" y="476250"/>
                    <a:pt x="468430" y="369437"/>
                    <a:pt x="468430" y="238125"/>
                  </a:cubicBezTo>
                  <a:cubicBezTo>
                    <a:pt x="468430" y="183185"/>
                    <a:pt x="449561" y="132674"/>
                    <a:pt x="418176" y="92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" name="Google Shape;196;p16"/>
            <p:cNvGrpSpPr/>
            <p:nvPr/>
          </p:nvGrpSpPr>
          <p:grpSpPr>
            <a:xfrm>
              <a:off x="771097" y="5311374"/>
              <a:ext cx="302609" cy="287549"/>
              <a:chOff x="771097" y="5311374"/>
              <a:chExt cx="302609" cy="287549"/>
            </a:xfrm>
          </p:grpSpPr>
          <p:sp>
            <p:nvSpPr>
              <p:cNvPr id="197" name="Google Shape;197;p16"/>
              <p:cNvSpPr/>
              <p:nvPr/>
            </p:nvSpPr>
            <p:spPr>
              <a:xfrm>
                <a:off x="816503" y="5311374"/>
                <a:ext cx="93497" cy="93497"/>
              </a:xfrm>
              <a:custGeom>
                <a:rect b="b" l="l" r="r" t="t"/>
                <a:pathLst>
                  <a:path extrusionOk="0" h="93497" w="93497">
                    <a:moveTo>
                      <a:pt x="93497" y="46749"/>
                    </a:moveTo>
                    <a:cubicBezTo>
                      <a:pt x="93497" y="72567"/>
                      <a:pt x="72567" y="93497"/>
                      <a:pt x="46749" y="93497"/>
                    </a:cubicBezTo>
                    <a:cubicBezTo>
                      <a:pt x="20930" y="93497"/>
                      <a:pt x="0" y="72567"/>
                      <a:pt x="0" y="46749"/>
                    </a:cubicBezTo>
                    <a:cubicBezTo>
                      <a:pt x="0" y="20930"/>
                      <a:pt x="20930" y="0"/>
                      <a:pt x="46749" y="0"/>
                    </a:cubicBezTo>
                    <a:cubicBezTo>
                      <a:pt x="72567" y="0"/>
                      <a:pt x="93497" y="20930"/>
                      <a:pt x="93497" y="467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771097" y="5416301"/>
                <a:ext cx="302609" cy="182622"/>
              </a:xfrm>
              <a:custGeom>
                <a:rect b="b" l="l" r="r" t="t"/>
                <a:pathLst>
                  <a:path extrusionOk="0" h="182622" w="302609">
                    <a:moveTo>
                      <a:pt x="277806" y="68694"/>
                    </a:moveTo>
                    <a:lnTo>
                      <a:pt x="228991" y="68694"/>
                    </a:lnTo>
                    <a:lnTo>
                      <a:pt x="171841" y="7972"/>
                    </a:lnTo>
                    <a:cubicBezTo>
                      <a:pt x="166954" y="2791"/>
                      <a:pt x="160363" y="286"/>
                      <a:pt x="153781" y="286"/>
                    </a:cubicBezTo>
                    <a:lnTo>
                      <a:pt x="153781" y="0"/>
                    </a:lnTo>
                    <a:lnTo>
                      <a:pt x="46758" y="0"/>
                    </a:lnTo>
                    <a:cubicBezTo>
                      <a:pt x="20926" y="0"/>
                      <a:pt x="0" y="20926"/>
                      <a:pt x="0" y="46739"/>
                    </a:cubicBezTo>
                    <a:lnTo>
                      <a:pt x="0" y="182623"/>
                    </a:lnTo>
                    <a:lnTo>
                      <a:pt x="166478" y="182623"/>
                    </a:lnTo>
                    <a:lnTo>
                      <a:pt x="166478" y="74647"/>
                    </a:lnTo>
                    <a:lnTo>
                      <a:pt x="200216" y="110509"/>
                    </a:lnTo>
                    <a:cubicBezTo>
                      <a:pt x="204902" y="115481"/>
                      <a:pt x="211436" y="118310"/>
                      <a:pt x="218275" y="118310"/>
                    </a:cubicBezTo>
                    <a:lnTo>
                      <a:pt x="277806" y="118310"/>
                    </a:lnTo>
                    <a:cubicBezTo>
                      <a:pt x="291503" y="118310"/>
                      <a:pt x="302609" y="107204"/>
                      <a:pt x="302609" y="93507"/>
                    </a:cubicBezTo>
                    <a:cubicBezTo>
                      <a:pt x="302609" y="79810"/>
                      <a:pt x="291503" y="68694"/>
                      <a:pt x="277806" y="686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9" name="Google Shape;199;p16"/>
            <p:cNvSpPr/>
            <p:nvPr/>
          </p:nvSpPr>
          <p:spPr>
            <a:xfrm>
              <a:off x="1038985" y="5400669"/>
              <a:ext cx="119067" cy="119055"/>
            </a:xfrm>
            <a:custGeom>
              <a:rect b="b" l="l" r="r" t="t"/>
              <a:pathLst>
                <a:path extrusionOk="0" h="119055" w="119067">
                  <a:moveTo>
                    <a:pt x="9918" y="119055"/>
                  </a:moveTo>
                  <a:cubicBezTo>
                    <a:pt x="7375" y="119055"/>
                    <a:pt x="4841" y="118084"/>
                    <a:pt x="2908" y="116150"/>
                  </a:cubicBezTo>
                  <a:cubicBezTo>
                    <a:pt x="-969" y="112274"/>
                    <a:pt x="-969" y="105997"/>
                    <a:pt x="2908" y="102110"/>
                  </a:cubicBezTo>
                  <a:lnTo>
                    <a:pt x="102120" y="2908"/>
                  </a:lnTo>
                  <a:cubicBezTo>
                    <a:pt x="105997" y="-969"/>
                    <a:pt x="112274" y="-969"/>
                    <a:pt x="116160" y="2908"/>
                  </a:cubicBezTo>
                  <a:cubicBezTo>
                    <a:pt x="120036" y="6784"/>
                    <a:pt x="120036" y="13061"/>
                    <a:pt x="116160" y="16938"/>
                  </a:cubicBezTo>
                  <a:lnTo>
                    <a:pt x="16928" y="116150"/>
                  </a:lnTo>
                  <a:cubicBezTo>
                    <a:pt x="14995" y="118084"/>
                    <a:pt x="12461" y="119055"/>
                    <a:pt x="9918" y="119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74" y="1489026"/>
            <a:ext cx="9038725" cy="251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ctrTitle"/>
          </p:nvPr>
        </p:nvSpPr>
        <p:spPr>
          <a:xfrm>
            <a:off x="1295438" y="2315375"/>
            <a:ext cx="47754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GO TO DEMO 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7</a:t>
            </a:r>
            <a:endParaRPr b="1" i="0" sz="4800" u="none" cap="none" strike="noStrike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grpSp>
        <p:nvGrpSpPr>
          <p:cNvPr id="212" name="Google Shape;212;p18"/>
          <p:cNvGrpSpPr/>
          <p:nvPr/>
        </p:nvGrpSpPr>
        <p:grpSpPr>
          <a:xfrm>
            <a:off x="4109717" y="2315375"/>
            <a:ext cx="386943" cy="372647"/>
            <a:chOff x="2583325" y="2972875"/>
            <a:chExt cx="462850" cy="445750"/>
          </a:xfrm>
        </p:grpSpPr>
        <p:sp>
          <p:nvSpPr>
            <p:cNvPr id="213" name="Google Shape;213;p1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idx="4294967295" type="ctrTitle"/>
          </p:nvPr>
        </p:nvSpPr>
        <p:spPr>
          <a:xfrm>
            <a:off x="855300" y="1759550"/>
            <a:ext cx="57651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</a:pPr>
            <a:r>
              <a:rPr lang="en" sz="5000"/>
              <a:t>THANK YOU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 rot="10800000">
            <a:off x="-263073" y="1680900"/>
            <a:ext cx="1781700" cy="17817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260348" y="2145101"/>
            <a:ext cx="735233" cy="853819"/>
          </a:xfrm>
          <a:custGeom>
            <a:rect b="b" l="l" r="r" t="t"/>
            <a:pathLst>
              <a:path extrusionOk="0" h="457199" w="393699">
                <a:moveTo>
                  <a:pt x="393700" y="423863"/>
                </a:moveTo>
                <a:cubicBezTo>
                  <a:pt x="393700" y="442274"/>
                  <a:pt x="379012" y="457200"/>
                  <a:pt x="360893" y="457200"/>
                </a:cubicBezTo>
                <a:cubicBezTo>
                  <a:pt x="360893" y="457200"/>
                  <a:pt x="360892" y="457200"/>
                  <a:pt x="360892" y="457200"/>
                </a:cubicBezTo>
                <a:lnTo>
                  <a:pt x="32808" y="457200"/>
                </a:lnTo>
                <a:cubicBezTo>
                  <a:pt x="14689" y="457200"/>
                  <a:pt x="0" y="442274"/>
                  <a:pt x="0" y="423863"/>
                </a:cubicBezTo>
                <a:cubicBezTo>
                  <a:pt x="0" y="405451"/>
                  <a:pt x="14689" y="390525"/>
                  <a:pt x="32808" y="390525"/>
                </a:cubicBezTo>
                <a:lnTo>
                  <a:pt x="273534" y="390525"/>
                </a:lnTo>
                <a:cubicBezTo>
                  <a:pt x="324697" y="333222"/>
                  <a:pt x="322668" y="245222"/>
                  <a:pt x="268921" y="190416"/>
                </a:cubicBezTo>
                <a:lnTo>
                  <a:pt x="302058" y="156744"/>
                </a:lnTo>
                <a:cubicBezTo>
                  <a:pt x="362964" y="218855"/>
                  <a:pt x="374997" y="314887"/>
                  <a:pt x="331351" y="390525"/>
                </a:cubicBezTo>
                <a:lnTo>
                  <a:pt x="360892" y="390525"/>
                </a:lnTo>
                <a:cubicBezTo>
                  <a:pt x="379011" y="390525"/>
                  <a:pt x="393700" y="405450"/>
                  <a:pt x="393700" y="423862"/>
                </a:cubicBezTo>
                <a:cubicBezTo>
                  <a:pt x="393700" y="423862"/>
                  <a:pt x="393700" y="423863"/>
                  <a:pt x="393700" y="423863"/>
                </a:cubicBezTo>
                <a:close/>
                <a:moveTo>
                  <a:pt x="200910" y="237469"/>
                </a:moveTo>
                <a:lnTo>
                  <a:pt x="346673" y="89355"/>
                </a:lnTo>
                <a:cubicBezTo>
                  <a:pt x="352046" y="83896"/>
                  <a:pt x="352046" y="75044"/>
                  <a:pt x="346673" y="69585"/>
                </a:cubicBezTo>
                <a:lnTo>
                  <a:pt x="304297" y="26526"/>
                </a:lnTo>
                <a:cubicBezTo>
                  <a:pt x="298925" y="21067"/>
                  <a:pt x="290214" y="21067"/>
                  <a:pt x="284841" y="26526"/>
                </a:cubicBezTo>
                <a:lnTo>
                  <a:pt x="139078" y="174640"/>
                </a:lnTo>
                <a:cubicBezTo>
                  <a:pt x="133706" y="180100"/>
                  <a:pt x="133706" y="188951"/>
                  <a:pt x="139078" y="194410"/>
                </a:cubicBezTo>
                <a:lnTo>
                  <a:pt x="181454" y="237469"/>
                </a:lnTo>
                <a:cubicBezTo>
                  <a:pt x="186827" y="242928"/>
                  <a:pt x="195538" y="242928"/>
                  <a:pt x="200910" y="237469"/>
                </a:cubicBezTo>
                <a:close/>
                <a:moveTo>
                  <a:pt x="368660" y="44780"/>
                </a:moveTo>
                <a:lnTo>
                  <a:pt x="368660" y="44780"/>
                </a:lnTo>
                <a:cubicBezTo>
                  <a:pt x="374151" y="39200"/>
                  <a:pt x="374151" y="30154"/>
                  <a:pt x="368660" y="24574"/>
                </a:cubicBezTo>
                <a:lnTo>
                  <a:pt x="348594" y="4185"/>
                </a:lnTo>
                <a:cubicBezTo>
                  <a:pt x="343103" y="-1395"/>
                  <a:pt x="334200" y="-1395"/>
                  <a:pt x="328710" y="4185"/>
                </a:cubicBezTo>
                <a:lnTo>
                  <a:pt x="328710" y="4185"/>
                </a:lnTo>
                <a:cubicBezTo>
                  <a:pt x="323218" y="9764"/>
                  <a:pt x="323218" y="18811"/>
                  <a:pt x="328710" y="24390"/>
                </a:cubicBezTo>
                <a:lnTo>
                  <a:pt x="348775" y="44780"/>
                </a:lnTo>
                <a:cubicBezTo>
                  <a:pt x="354266" y="50359"/>
                  <a:pt x="363169" y="50359"/>
                  <a:pt x="368660" y="44780"/>
                </a:cubicBezTo>
                <a:close/>
                <a:moveTo>
                  <a:pt x="156555" y="260306"/>
                </a:moveTo>
                <a:lnTo>
                  <a:pt x="156555" y="260306"/>
                </a:lnTo>
                <a:cubicBezTo>
                  <a:pt x="162046" y="254726"/>
                  <a:pt x="162046" y="245680"/>
                  <a:pt x="156555" y="240100"/>
                </a:cubicBezTo>
                <a:lnTo>
                  <a:pt x="136489" y="219711"/>
                </a:lnTo>
                <a:cubicBezTo>
                  <a:pt x="130998" y="214132"/>
                  <a:pt x="122095" y="214132"/>
                  <a:pt x="116604" y="219711"/>
                </a:cubicBezTo>
                <a:lnTo>
                  <a:pt x="116604" y="219711"/>
                </a:lnTo>
                <a:cubicBezTo>
                  <a:pt x="111113" y="225290"/>
                  <a:pt x="111113" y="234337"/>
                  <a:pt x="116604" y="239917"/>
                </a:cubicBezTo>
                <a:lnTo>
                  <a:pt x="136670" y="260306"/>
                </a:lnTo>
                <a:cubicBezTo>
                  <a:pt x="142161" y="265885"/>
                  <a:pt x="151064" y="265885"/>
                  <a:pt x="156555" y="260306"/>
                </a:cubicBezTo>
                <a:close/>
                <a:moveTo>
                  <a:pt x="196850" y="357188"/>
                </a:moveTo>
                <a:lnTo>
                  <a:pt x="196850" y="357188"/>
                </a:lnTo>
                <a:cubicBezTo>
                  <a:pt x="196850" y="349297"/>
                  <a:pt x="190555" y="342900"/>
                  <a:pt x="182789" y="342900"/>
                </a:cubicBezTo>
                <a:lnTo>
                  <a:pt x="14061" y="342900"/>
                </a:lnTo>
                <a:cubicBezTo>
                  <a:pt x="6295" y="342900"/>
                  <a:pt x="0" y="349297"/>
                  <a:pt x="0" y="357188"/>
                </a:cubicBezTo>
                <a:lnTo>
                  <a:pt x="0" y="357188"/>
                </a:lnTo>
                <a:cubicBezTo>
                  <a:pt x="0" y="365078"/>
                  <a:pt x="6295" y="371475"/>
                  <a:pt x="14061" y="371475"/>
                </a:cubicBezTo>
                <a:lnTo>
                  <a:pt x="182789" y="371475"/>
                </a:lnTo>
                <a:cubicBezTo>
                  <a:pt x="190555" y="371475"/>
                  <a:pt x="196850" y="365078"/>
                  <a:pt x="196850" y="357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 txBox="1"/>
          <p:nvPr>
            <p:ph idx="4294967295" type="ctrTitle"/>
          </p:nvPr>
        </p:nvSpPr>
        <p:spPr>
          <a:xfrm>
            <a:off x="2600787" y="76804"/>
            <a:ext cx="5913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- </a:t>
            </a:r>
            <a:r>
              <a:rPr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r>
              <a:rPr b="0" i="0" lang="en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>
            <p:ph idx="4294967295" type="subTitle"/>
          </p:nvPr>
        </p:nvSpPr>
        <p:spPr>
          <a:xfrm>
            <a:off x="2913300" y="3124275"/>
            <a:ext cx="50418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20MX107  CHANDEESH S </a:t>
            </a:r>
            <a:endParaRPr sz="29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20MX223  SRIVIJAYRAM NB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2707325" y="1340007"/>
            <a:ext cx="458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BHUVANESWARI </a:t>
            </a:r>
            <a:r>
              <a:rPr b="1" lang="en" sz="2000"/>
              <a:t>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idx="1" type="body"/>
          </p:nvPr>
        </p:nvSpPr>
        <p:spPr>
          <a:xfrm>
            <a:off x="855300" y="705650"/>
            <a:ext cx="4938000" cy="3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n"/>
              <a:t>Consult doctors Virtually and Securely with Health Level 7 Protocol.</a:t>
            </a:r>
            <a:endParaRPr/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800822" y="2479067"/>
            <a:ext cx="46697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5B5B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HL7 provide a framework for the exchange, integration, sharing and retrieval of electronic health information.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ctrTitle"/>
          </p:nvPr>
        </p:nvSpPr>
        <p:spPr>
          <a:xfrm>
            <a:off x="939450" y="2315375"/>
            <a:ext cx="47754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1</a:t>
            </a:r>
            <a:endParaRPr b="1" i="0" sz="4800" u="none" cap="none" strike="noStrike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5207194" y="2315374"/>
            <a:ext cx="507656" cy="399905"/>
          </a:xfrm>
          <a:custGeom>
            <a:rect b="b" l="l" r="r" t="t"/>
            <a:pathLst>
              <a:path extrusionOk="0" h="457237" w="457200">
                <a:moveTo>
                  <a:pt x="371475" y="71466"/>
                </a:moveTo>
                <a:lnTo>
                  <a:pt x="371475" y="71476"/>
                </a:lnTo>
                <a:cubicBezTo>
                  <a:pt x="371474" y="72388"/>
                  <a:pt x="371383" y="73298"/>
                  <a:pt x="371202" y="74192"/>
                </a:cubicBezTo>
                <a:cubicBezTo>
                  <a:pt x="371030" y="75057"/>
                  <a:pt x="370779" y="75904"/>
                  <a:pt x="370449" y="76722"/>
                </a:cubicBezTo>
                <a:lnTo>
                  <a:pt x="370422" y="76815"/>
                </a:lnTo>
                <a:lnTo>
                  <a:pt x="370421" y="76815"/>
                </a:lnTo>
                <a:cubicBezTo>
                  <a:pt x="369622" y="78771"/>
                  <a:pt x="368399" y="80525"/>
                  <a:pt x="366840" y="81950"/>
                </a:cubicBezTo>
                <a:lnTo>
                  <a:pt x="309916" y="138774"/>
                </a:lnTo>
                <a:cubicBezTo>
                  <a:pt x="304398" y="144302"/>
                  <a:pt x="295445" y="144311"/>
                  <a:pt x="289916" y="138793"/>
                </a:cubicBezTo>
                <a:cubicBezTo>
                  <a:pt x="284389" y="133275"/>
                  <a:pt x="284379" y="124322"/>
                  <a:pt x="289897" y="118794"/>
                </a:cubicBezTo>
                <a:lnTo>
                  <a:pt x="322985" y="85763"/>
                </a:lnTo>
                <a:lnTo>
                  <a:pt x="134215" y="85763"/>
                </a:lnTo>
                <a:lnTo>
                  <a:pt x="167303" y="118794"/>
                </a:lnTo>
                <a:cubicBezTo>
                  <a:pt x="172820" y="124322"/>
                  <a:pt x="172811" y="133275"/>
                  <a:pt x="167284" y="138793"/>
                </a:cubicBezTo>
                <a:cubicBezTo>
                  <a:pt x="161755" y="144311"/>
                  <a:pt x="152801" y="144302"/>
                  <a:pt x="147284" y="138774"/>
                </a:cubicBezTo>
                <a:lnTo>
                  <a:pt x="90354" y="81945"/>
                </a:lnTo>
                <a:cubicBezTo>
                  <a:pt x="88797" y="80521"/>
                  <a:pt x="87576" y="78768"/>
                  <a:pt x="86779" y="76815"/>
                </a:cubicBezTo>
                <a:lnTo>
                  <a:pt x="86747" y="76713"/>
                </a:lnTo>
                <a:cubicBezTo>
                  <a:pt x="86078" y="75047"/>
                  <a:pt x="85731" y="73270"/>
                  <a:pt x="85725" y="71476"/>
                </a:cubicBezTo>
                <a:lnTo>
                  <a:pt x="85725" y="71466"/>
                </a:lnTo>
                <a:cubicBezTo>
                  <a:pt x="85734" y="69680"/>
                  <a:pt x="86079" y="67911"/>
                  <a:pt x="86744" y="66252"/>
                </a:cubicBezTo>
                <a:lnTo>
                  <a:pt x="86783" y="66122"/>
                </a:lnTo>
                <a:cubicBezTo>
                  <a:pt x="87576" y="64185"/>
                  <a:pt x="88786" y="62446"/>
                  <a:pt x="90327" y="61029"/>
                </a:cubicBezTo>
                <a:lnTo>
                  <a:pt x="147284" y="4177"/>
                </a:lnTo>
                <a:cubicBezTo>
                  <a:pt x="152788" y="-1365"/>
                  <a:pt x="161741" y="-1396"/>
                  <a:pt x="167284" y="4107"/>
                </a:cubicBezTo>
                <a:cubicBezTo>
                  <a:pt x="172825" y="9610"/>
                  <a:pt x="172857" y="18564"/>
                  <a:pt x="167354" y="24106"/>
                </a:cubicBezTo>
                <a:cubicBezTo>
                  <a:pt x="167337" y="24123"/>
                  <a:pt x="167320" y="24141"/>
                  <a:pt x="167303" y="24158"/>
                </a:cubicBezTo>
                <a:lnTo>
                  <a:pt x="134213" y="57188"/>
                </a:lnTo>
                <a:lnTo>
                  <a:pt x="322987" y="57188"/>
                </a:lnTo>
                <a:lnTo>
                  <a:pt x="289897" y="24158"/>
                </a:lnTo>
                <a:cubicBezTo>
                  <a:pt x="284395" y="18615"/>
                  <a:pt x="284426" y="9661"/>
                  <a:pt x="289968" y="4158"/>
                </a:cubicBezTo>
                <a:cubicBezTo>
                  <a:pt x="295490" y="-1325"/>
                  <a:pt x="304405" y="-1317"/>
                  <a:pt x="309916" y="4177"/>
                </a:cubicBezTo>
                <a:lnTo>
                  <a:pt x="366867" y="61025"/>
                </a:lnTo>
                <a:cubicBezTo>
                  <a:pt x="368411" y="62443"/>
                  <a:pt x="369623" y="64183"/>
                  <a:pt x="370417" y="66123"/>
                </a:cubicBezTo>
                <a:lnTo>
                  <a:pt x="370417" y="66123"/>
                </a:lnTo>
                <a:lnTo>
                  <a:pt x="370459" y="66258"/>
                </a:lnTo>
                <a:lnTo>
                  <a:pt x="370463" y="66276"/>
                </a:lnTo>
                <a:cubicBezTo>
                  <a:pt x="370785" y="67083"/>
                  <a:pt x="371033" y="67917"/>
                  <a:pt x="371203" y="68769"/>
                </a:cubicBezTo>
                <a:cubicBezTo>
                  <a:pt x="371382" y="69657"/>
                  <a:pt x="371473" y="70561"/>
                  <a:pt x="371475" y="71466"/>
                </a:cubicBezTo>
                <a:close/>
                <a:moveTo>
                  <a:pt x="447674" y="200064"/>
                </a:moveTo>
                <a:cubicBezTo>
                  <a:pt x="447674" y="179021"/>
                  <a:pt x="430617" y="161964"/>
                  <a:pt x="409574" y="161964"/>
                </a:cubicBezTo>
                <a:cubicBezTo>
                  <a:pt x="388532" y="161964"/>
                  <a:pt x="371474" y="179021"/>
                  <a:pt x="371474" y="200064"/>
                </a:cubicBezTo>
                <a:cubicBezTo>
                  <a:pt x="371474" y="221105"/>
                  <a:pt x="388532" y="238164"/>
                  <a:pt x="409574" y="238164"/>
                </a:cubicBezTo>
                <a:cubicBezTo>
                  <a:pt x="430617" y="238164"/>
                  <a:pt x="447674" y="221105"/>
                  <a:pt x="447674" y="200064"/>
                </a:cubicBezTo>
                <a:close/>
                <a:moveTo>
                  <a:pt x="457200" y="265422"/>
                </a:moveTo>
                <a:cubicBezTo>
                  <a:pt x="441925" y="259929"/>
                  <a:pt x="425808" y="257151"/>
                  <a:pt x="409575" y="257213"/>
                </a:cubicBezTo>
                <a:cubicBezTo>
                  <a:pt x="338984" y="257213"/>
                  <a:pt x="285750" y="306354"/>
                  <a:pt x="285750" y="371513"/>
                </a:cubicBezTo>
                <a:cubicBezTo>
                  <a:pt x="285750" y="382034"/>
                  <a:pt x="294279" y="390563"/>
                  <a:pt x="304800" y="390563"/>
                </a:cubicBezTo>
                <a:cubicBezTo>
                  <a:pt x="315321" y="390563"/>
                  <a:pt x="323850" y="382034"/>
                  <a:pt x="323850" y="371513"/>
                </a:cubicBezTo>
                <a:cubicBezTo>
                  <a:pt x="323339" y="344606"/>
                  <a:pt x="338094" y="319725"/>
                  <a:pt x="361950" y="307271"/>
                </a:cubicBezTo>
                <a:lnTo>
                  <a:pt x="361950" y="457238"/>
                </a:lnTo>
                <a:lnTo>
                  <a:pt x="457200" y="457238"/>
                </a:lnTo>
                <a:lnTo>
                  <a:pt x="457200" y="307271"/>
                </a:lnTo>
                <a:lnTo>
                  <a:pt x="457200" y="307271"/>
                </a:lnTo>
                <a:close/>
                <a:moveTo>
                  <a:pt x="47626" y="238163"/>
                </a:moveTo>
                <a:cubicBezTo>
                  <a:pt x="68668" y="238163"/>
                  <a:pt x="85726" y="221105"/>
                  <a:pt x="85726" y="200063"/>
                </a:cubicBezTo>
                <a:cubicBezTo>
                  <a:pt x="85726" y="179021"/>
                  <a:pt x="68668" y="161963"/>
                  <a:pt x="47626" y="161963"/>
                </a:cubicBezTo>
                <a:cubicBezTo>
                  <a:pt x="26584" y="161963"/>
                  <a:pt x="9526" y="179021"/>
                  <a:pt x="9526" y="200063"/>
                </a:cubicBezTo>
                <a:cubicBezTo>
                  <a:pt x="9526" y="221105"/>
                  <a:pt x="26584" y="238163"/>
                  <a:pt x="47626" y="238163"/>
                </a:cubicBezTo>
                <a:close/>
                <a:moveTo>
                  <a:pt x="47625" y="257213"/>
                </a:moveTo>
                <a:cubicBezTo>
                  <a:pt x="31393" y="257151"/>
                  <a:pt x="15275" y="259929"/>
                  <a:pt x="0" y="265422"/>
                </a:cubicBezTo>
                <a:lnTo>
                  <a:pt x="0" y="307271"/>
                </a:lnTo>
                <a:lnTo>
                  <a:pt x="0" y="307271"/>
                </a:lnTo>
                <a:lnTo>
                  <a:pt x="0" y="457238"/>
                </a:lnTo>
                <a:lnTo>
                  <a:pt x="95250" y="457238"/>
                </a:lnTo>
                <a:lnTo>
                  <a:pt x="95250" y="307271"/>
                </a:lnTo>
                <a:cubicBezTo>
                  <a:pt x="119106" y="319725"/>
                  <a:pt x="133862" y="344606"/>
                  <a:pt x="133350" y="371513"/>
                </a:cubicBezTo>
                <a:cubicBezTo>
                  <a:pt x="133350" y="382034"/>
                  <a:pt x="141879" y="390563"/>
                  <a:pt x="152400" y="390563"/>
                </a:cubicBezTo>
                <a:cubicBezTo>
                  <a:pt x="162921" y="390563"/>
                  <a:pt x="171450" y="382034"/>
                  <a:pt x="171450" y="371513"/>
                </a:cubicBezTo>
                <a:cubicBezTo>
                  <a:pt x="171450" y="306354"/>
                  <a:pt x="118216" y="257213"/>
                  <a:pt x="47625" y="2572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idx="1" type="body"/>
          </p:nvPr>
        </p:nvSpPr>
        <p:spPr>
          <a:xfrm>
            <a:off x="411829" y="2045185"/>
            <a:ext cx="5123431" cy="2226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accent1"/>
                </a:solidFill>
              </a:rPr>
              <a:t>UPLOAD and </a:t>
            </a:r>
            <a:r>
              <a:rPr b="1" lang="en">
                <a:solidFill>
                  <a:schemeClr val="accent1"/>
                </a:solidFill>
              </a:rPr>
              <a:t>DOWNLOAD</a:t>
            </a:r>
            <a:r>
              <a:rPr b="1" lang="en">
                <a:solidFill>
                  <a:schemeClr val="accent1"/>
                </a:solidFill>
              </a:rPr>
              <a:t> </a:t>
            </a:r>
            <a:r>
              <a:rPr b="1" lang="en" sz="2400">
                <a:solidFill>
                  <a:schemeClr val="accent1"/>
                </a:solidFill>
              </a:rPr>
              <a:t>HEALTH ISSUES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/>
              <a:t>	Files will be in .pdf format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/>
              <a:t>	Consult app for doctors and patients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/>
          </a:p>
          <a:p>
            <a:pPr indent="0" lvl="0" marL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5"/>
          <p:cNvSpPr txBox="1"/>
          <p:nvPr/>
        </p:nvSpPr>
        <p:spPr>
          <a:xfrm>
            <a:off x="1205505" y="215150"/>
            <a:ext cx="62679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</a:pPr>
            <a:r>
              <a:rPr b="0" i="0" lang="en" sz="4000" u="none" cap="none" strike="noStrik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PATIENTS AND D</a:t>
            </a:r>
            <a:r>
              <a:rPr lang="en" sz="40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OCTORS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ctrTitle"/>
          </p:nvPr>
        </p:nvSpPr>
        <p:spPr>
          <a:xfrm>
            <a:off x="974351" y="2315375"/>
            <a:ext cx="47754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PROTOTYPE </a:t>
            </a:r>
            <a:endParaRPr/>
          </a:p>
        </p:txBody>
      </p:sp>
      <p:sp>
        <p:nvSpPr>
          <p:cNvPr id="97" name="Google Shape;97;p7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2</a:t>
            </a:r>
            <a:endParaRPr b="1" i="0" sz="4800" u="none" cap="none" strike="noStrike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grpSp>
        <p:nvGrpSpPr>
          <p:cNvPr id="98" name="Google Shape;98;p7"/>
          <p:cNvGrpSpPr/>
          <p:nvPr/>
        </p:nvGrpSpPr>
        <p:grpSpPr>
          <a:xfrm>
            <a:off x="3687653" y="2366022"/>
            <a:ext cx="355300" cy="312413"/>
            <a:chOff x="1928175" y="312600"/>
            <a:chExt cx="425000" cy="373700"/>
          </a:xfrm>
        </p:grpSpPr>
        <p:sp>
          <p:nvSpPr>
            <p:cNvPr id="99" name="Google Shape;99;p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800000">
            <a:off x="-112168" y="8731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/>
          <p:nvPr/>
        </p:nvSpPr>
        <p:spPr>
          <a:xfrm rot="10800000">
            <a:off x="-112168" y="218760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/>
          <p:nvPr/>
        </p:nvSpPr>
        <p:spPr>
          <a:xfrm rot="10800000">
            <a:off x="-112168" y="35020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8"/>
          <p:cNvGrpSpPr/>
          <p:nvPr/>
        </p:nvGrpSpPr>
        <p:grpSpPr>
          <a:xfrm>
            <a:off x="121428" y="3735658"/>
            <a:ext cx="282184" cy="282184"/>
            <a:chOff x="6845399" y="3630764"/>
            <a:chExt cx="457200" cy="457200"/>
          </a:xfrm>
        </p:grpSpPr>
        <p:sp>
          <p:nvSpPr>
            <p:cNvPr id="110" name="Google Shape;110;p8"/>
            <p:cNvSpPr/>
            <p:nvPr/>
          </p:nvSpPr>
          <p:spPr>
            <a:xfrm>
              <a:off x="6845399" y="3706725"/>
              <a:ext cx="304800" cy="381238"/>
            </a:xfrm>
            <a:custGeom>
              <a:rect b="b" l="l" r="r" t="t"/>
              <a:pathLst>
                <a:path extrusionOk="0" h="381238" w="304800">
                  <a:moveTo>
                    <a:pt x="158115" y="2143"/>
                  </a:moveTo>
                  <a:cubicBezTo>
                    <a:pt x="154305" y="-714"/>
                    <a:pt x="149543" y="-714"/>
                    <a:pt x="145733" y="2143"/>
                  </a:cubicBezTo>
                  <a:lnTo>
                    <a:pt x="2858" y="121206"/>
                  </a:lnTo>
                  <a:cubicBezTo>
                    <a:pt x="953" y="123111"/>
                    <a:pt x="0" y="125968"/>
                    <a:pt x="0" y="128826"/>
                  </a:cubicBezTo>
                  <a:lnTo>
                    <a:pt x="0" y="381238"/>
                  </a:lnTo>
                  <a:lnTo>
                    <a:pt x="304800" y="381238"/>
                  </a:lnTo>
                  <a:lnTo>
                    <a:pt x="304800" y="128826"/>
                  </a:lnTo>
                  <a:cubicBezTo>
                    <a:pt x="304800" y="125968"/>
                    <a:pt x="303848" y="123111"/>
                    <a:pt x="300990" y="121206"/>
                  </a:cubicBezTo>
                  <a:lnTo>
                    <a:pt x="158115" y="2143"/>
                  </a:lnTo>
                  <a:close/>
                  <a:moveTo>
                    <a:pt x="219075" y="238363"/>
                  </a:moveTo>
                  <a:lnTo>
                    <a:pt x="180975" y="238363"/>
                  </a:lnTo>
                  <a:lnTo>
                    <a:pt x="180975" y="276463"/>
                  </a:lnTo>
                  <a:cubicBezTo>
                    <a:pt x="180975" y="284083"/>
                    <a:pt x="178118" y="291703"/>
                    <a:pt x="172403" y="296466"/>
                  </a:cubicBezTo>
                  <a:cubicBezTo>
                    <a:pt x="167640" y="302181"/>
                    <a:pt x="160020" y="305038"/>
                    <a:pt x="152400" y="305038"/>
                  </a:cubicBezTo>
                  <a:cubicBezTo>
                    <a:pt x="136208" y="305038"/>
                    <a:pt x="123825" y="292656"/>
                    <a:pt x="123825" y="276463"/>
                  </a:cubicBezTo>
                  <a:lnTo>
                    <a:pt x="123825" y="238363"/>
                  </a:lnTo>
                  <a:lnTo>
                    <a:pt x="85725" y="238363"/>
                  </a:lnTo>
                  <a:cubicBezTo>
                    <a:pt x="78105" y="238363"/>
                    <a:pt x="70485" y="235506"/>
                    <a:pt x="65723" y="229791"/>
                  </a:cubicBezTo>
                  <a:cubicBezTo>
                    <a:pt x="60008" y="225028"/>
                    <a:pt x="57150" y="217408"/>
                    <a:pt x="57150" y="209788"/>
                  </a:cubicBezTo>
                  <a:cubicBezTo>
                    <a:pt x="57150" y="193596"/>
                    <a:pt x="69533" y="181213"/>
                    <a:pt x="85725" y="181213"/>
                  </a:cubicBezTo>
                  <a:lnTo>
                    <a:pt x="123825" y="181213"/>
                  </a:lnTo>
                  <a:lnTo>
                    <a:pt x="123825" y="143113"/>
                  </a:lnTo>
                  <a:cubicBezTo>
                    <a:pt x="123825" y="135493"/>
                    <a:pt x="126683" y="127873"/>
                    <a:pt x="132398" y="123111"/>
                  </a:cubicBezTo>
                  <a:cubicBezTo>
                    <a:pt x="138113" y="118348"/>
                    <a:pt x="144780" y="114538"/>
                    <a:pt x="152400" y="114538"/>
                  </a:cubicBezTo>
                  <a:cubicBezTo>
                    <a:pt x="168593" y="114538"/>
                    <a:pt x="180975" y="126921"/>
                    <a:pt x="180975" y="143113"/>
                  </a:cubicBezTo>
                  <a:lnTo>
                    <a:pt x="180975" y="181213"/>
                  </a:lnTo>
                  <a:lnTo>
                    <a:pt x="219075" y="181213"/>
                  </a:lnTo>
                  <a:cubicBezTo>
                    <a:pt x="226695" y="181213"/>
                    <a:pt x="234315" y="184071"/>
                    <a:pt x="239078" y="189786"/>
                  </a:cubicBezTo>
                  <a:cubicBezTo>
                    <a:pt x="243840" y="195501"/>
                    <a:pt x="247650" y="202168"/>
                    <a:pt x="247650" y="209788"/>
                  </a:cubicBezTo>
                  <a:cubicBezTo>
                    <a:pt x="247650" y="225981"/>
                    <a:pt x="235268" y="238363"/>
                    <a:pt x="219075" y="2383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7169249" y="3630764"/>
              <a:ext cx="133350" cy="457200"/>
            </a:xfrm>
            <a:custGeom>
              <a:rect b="b" l="l" r="r" t="t"/>
              <a:pathLst>
                <a:path extrusionOk="0" h="457200" w="133350">
                  <a:moveTo>
                    <a:pt x="28575" y="19050"/>
                  </a:move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457200"/>
                  </a:lnTo>
                  <a:lnTo>
                    <a:pt x="28575" y="457200"/>
                  </a:lnTo>
                  <a:lnTo>
                    <a:pt x="28575" y="95250"/>
                  </a:lnTo>
                  <a:lnTo>
                    <a:pt x="133350" y="95250"/>
                  </a:lnTo>
                  <a:lnTo>
                    <a:pt x="133350" y="19050"/>
                  </a:lnTo>
                  <a:lnTo>
                    <a:pt x="28575" y="190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8"/>
          <p:cNvGrpSpPr/>
          <p:nvPr/>
        </p:nvGrpSpPr>
        <p:grpSpPr>
          <a:xfrm>
            <a:off x="145232" y="2421208"/>
            <a:ext cx="282184" cy="282184"/>
            <a:chOff x="9616808" y="1369287"/>
            <a:chExt cx="457200" cy="457200"/>
          </a:xfrm>
        </p:grpSpPr>
        <p:sp>
          <p:nvSpPr>
            <p:cNvPr id="113" name="Google Shape;113;p8"/>
            <p:cNvSpPr/>
            <p:nvPr/>
          </p:nvSpPr>
          <p:spPr>
            <a:xfrm>
              <a:off x="9759628" y="1464537"/>
              <a:ext cx="171538" cy="200025"/>
            </a:xfrm>
            <a:custGeom>
              <a:rect b="b" l="l" r="r" t="t"/>
              <a:pathLst>
                <a:path extrusionOk="0" h="200025" w="171538">
                  <a:moveTo>
                    <a:pt x="123880" y="185738"/>
                  </a:moveTo>
                  <a:lnTo>
                    <a:pt x="123880" y="114300"/>
                  </a:lnTo>
                  <a:lnTo>
                    <a:pt x="123880" y="95250"/>
                  </a:lnTo>
                  <a:lnTo>
                    <a:pt x="123880" y="41053"/>
                  </a:lnTo>
                  <a:cubicBezTo>
                    <a:pt x="134167" y="49054"/>
                    <a:pt x="141215" y="60293"/>
                    <a:pt x="143025" y="73343"/>
                  </a:cubicBezTo>
                  <a:cubicBezTo>
                    <a:pt x="144073" y="80581"/>
                    <a:pt x="150169" y="85725"/>
                    <a:pt x="157217" y="85725"/>
                  </a:cubicBezTo>
                  <a:cubicBezTo>
                    <a:pt x="157884" y="85725"/>
                    <a:pt x="158551" y="85725"/>
                    <a:pt x="159217" y="85630"/>
                  </a:cubicBezTo>
                  <a:cubicBezTo>
                    <a:pt x="167028" y="84487"/>
                    <a:pt x="172457" y="77343"/>
                    <a:pt x="171409" y="69532"/>
                  </a:cubicBezTo>
                  <a:cubicBezTo>
                    <a:pt x="165694" y="29242"/>
                    <a:pt x="129690" y="0"/>
                    <a:pt x="85780" y="0"/>
                  </a:cubicBezTo>
                  <a:cubicBezTo>
                    <a:pt x="41869" y="0"/>
                    <a:pt x="5865" y="29242"/>
                    <a:pt x="150" y="69437"/>
                  </a:cubicBezTo>
                  <a:cubicBezTo>
                    <a:pt x="-993" y="77248"/>
                    <a:pt x="4531" y="84487"/>
                    <a:pt x="12342" y="85534"/>
                  </a:cubicBezTo>
                  <a:cubicBezTo>
                    <a:pt x="20152" y="86678"/>
                    <a:pt x="27391" y="81153"/>
                    <a:pt x="28439" y="73343"/>
                  </a:cubicBezTo>
                  <a:cubicBezTo>
                    <a:pt x="30249" y="60293"/>
                    <a:pt x="37297" y="48959"/>
                    <a:pt x="47584" y="41053"/>
                  </a:cubicBezTo>
                  <a:lnTo>
                    <a:pt x="47584" y="95250"/>
                  </a:lnTo>
                  <a:lnTo>
                    <a:pt x="47584" y="114300"/>
                  </a:lnTo>
                  <a:lnTo>
                    <a:pt x="47584" y="185738"/>
                  </a:lnTo>
                  <a:cubicBezTo>
                    <a:pt x="47584" y="193643"/>
                    <a:pt x="53966" y="200025"/>
                    <a:pt x="61872" y="200025"/>
                  </a:cubicBezTo>
                  <a:cubicBezTo>
                    <a:pt x="69778" y="200025"/>
                    <a:pt x="76159" y="193643"/>
                    <a:pt x="76159" y="185738"/>
                  </a:cubicBezTo>
                  <a:lnTo>
                    <a:pt x="76159" y="114300"/>
                  </a:lnTo>
                  <a:lnTo>
                    <a:pt x="95209" y="114300"/>
                  </a:lnTo>
                  <a:lnTo>
                    <a:pt x="95209" y="185738"/>
                  </a:lnTo>
                  <a:cubicBezTo>
                    <a:pt x="95209" y="193643"/>
                    <a:pt x="101591" y="200025"/>
                    <a:pt x="109497" y="200025"/>
                  </a:cubicBezTo>
                  <a:cubicBezTo>
                    <a:pt x="117403" y="200025"/>
                    <a:pt x="123880" y="193643"/>
                    <a:pt x="123880" y="1857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9807308" y="136928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9616808" y="1464537"/>
              <a:ext cx="200025" cy="361950"/>
            </a:xfrm>
            <a:custGeom>
              <a:rect b="b" l="l" r="r" t="t"/>
              <a:pathLst>
                <a:path extrusionOk="0" h="361950" w="200025">
                  <a:moveTo>
                    <a:pt x="110109" y="148781"/>
                  </a:moveTo>
                  <a:cubicBezTo>
                    <a:pt x="102394" y="140875"/>
                    <a:pt x="89821" y="140875"/>
                    <a:pt x="82010" y="148781"/>
                  </a:cubicBezTo>
                  <a:cubicBezTo>
                    <a:pt x="74200" y="156686"/>
                    <a:pt x="74295" y="169450"/>
                    <a:pt x="82010" y="177356"/>
                  </a:cubicBezTo>
                  <a:lnTo>
                    <a:pt x="118205" y="212122"/>
                  </a:lnTo>
                  <a:cubicBezTo>
                    <a:pt x="122682" y="216694"/>
                    <a:pt x="122682" y="224123"/>
                    <a:pt x="118205" y="228791"/>
                  </a:cubicBezTo>
                  <a:cubicBezTo>
                    <a:pt x="113728" y="233363"/>
                    <a:pt x="106394" y="233363"/>
                    <a:pt x="101822" y="228791"/>
                  </a:cubicBezTo>
                  <a:lnTo>
                    <a:pt x="57150" y="180975"/>
                  </a:lnTo>
                  <a:lnTo>
                    <a:pt x="57150" y="28575"/>
                  </a:lnTo>
                  <a:cubicBezTo>
                    <a:pt x="57150" y="12764"/>
                    <a:pt x="44101" y="0"/>
                    <a:pt x="28575" y="0"/>
                  </a:cubicBezTo>
                  <a:cubicBezTo>
                    <a:pt x="13049" y="0"/>
                    <a:pt x="0" y="12764"/>
                    <a:pt x="0" y="28575"/>
                  </a:cubicBezTo>
                  <a:lnTo>
                    <a:pt x="0" y="194310"/>
                  </a:lnTo>
                  <a:cubicBezTo>
                    <a:pt x="0" y="201930"/>
                    <a:pt x="2953" y="209169"/>
                    <a:pt x="8287" y="214503"/>
                  </a:cubicBezTo>
                  <a:lnTo>
                    <a:pt x="114300" y="323850"/>
                  </a:lnTo>
                  <a:lnTo>
                    <a:pt x="114300" y="361950"/>
                  </a:lnTo>
                  <a:lnTo>
                    <a:pt x="200025" y="361950"/>
                  </a:lnTo>
                  <a:lnTo>
                    <a:pt x="200025" y="266700"/>
                  </a:lnTo>
                  <a:cubicBezTo>
                    <a:pt x="200025" y="247650"/>
                    <a:pt x="195072" y="233172"/>
                    <a:pt x="182594" y="220504"/>
                  </a:cubicBezTo>
                  <a:lnTo>
                    <a:pt x="110109" y="1487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9873983" y="1464537"/>
              <a:ext cx="200025" cy="361950"/>
            </a:xfrm>
            <a:custGeom>
              <a:rect b="b" l="l" r="r" t="t"/>
              <a:pathLst>
                <a:path extrusionOk="0" h="361950" w="200025">
                  <a:moveTo>
                    <a:pt x="171450" y="0"/>
                  </a:moveTo>
                  <a:cubicBezTo>
                    <a:pt x="155924" y="0"/>
                    <a:pt x="142875" y="12764"/>
                    <a:pt x="142875" y="28575"/>
                  </a:cubicBezTo>
                  <a:lnTo>
                    <a:pt x="142875" y="180975"/>
                  </a:lnTo>
                  <a:lnTo>
                    <a:pt x="98203" y="228791"/>
                  </a:lnTo>
                  <a:cubicBezTo>
                    <a:pt x="93726" y="233363"/>
                    <a:pt x="86392" y="233363"/>
                    <a:pt x="81820" y="228791"/>
                  </a:cubicBezTo>
                  <a:cubicBezTo>
                    <a:pt x="77343" y="224219"/>
                    <a:pt x="77343" y="216789"/>
                    <a:pt x="81820" y="212122"/>
                  </a:cubicBezTo>
                  <a:lnTo>
                    <a:pt x="118015" y="177356"/>
                  </a:lnTo>
                  <a:cubicBezTo>
                    <a:pt x="125730" y="169450"/>
                    <a:pt x="125730" y="156686"/>
                    <a:pt x="118015" y="148781"/>
                  </a:cubicBezTo>
                  <a:cubicBezTo>
                    <a:pt x="110300" y="140875"/>
                    <a:pt x="97726" y="140875"/>
                    <a:pt x="89916" y="148781"/>
                  </a:cubicBezTo>
                  <a:lnTo>
                    <a:pt x="17431" y="220504"/>
                  </a:lnTo>
                  <a:cubicBezTo>
                    <a:pt x="4953" y="233172"/>
                    <a:pt x="0" y="247650"/>
                    <a:pt x="0" y="266700"/>
                  </a:cubicBezTo>
                  <a:lnTo>
                    <a:pt x="0" y="361950"/>
                  </a:lnTo>
                  <a:lnTo>
                    <a:pt x="85725" y="361950"/>
                  </a:lnTo>
                  <a:lnTo>
                    <a:pt x="85725" y="323850"/>
                  </a:lnTo>
                  <a:lnTo>
                    <a:pt x="191738" y="214503"/>
                  </a:lnTo>
                  <a:cubicBezTo>
                    <a:pt x="197072" y="209169"/>
                    <a:pt x="200025" y="201930"/>
                    <a:pt x="200025" y="194310"/>
                  </a:cubicBezTo>
                  <a:lnTo>
                    <a:pt x="200025" y="28575"/>
                  </a:lnTo>
                  <a:cubicBezTo>
                    <a:pt x="200025" y="12764"/>
                    <a:pt x="186976" y="0"/>
                    <a:pt x="171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8"/>
          <p:cNvGrpSpPr/>
          <p:nvPr/>
        </p:nvGrpSpPr>
        <p:grpSpPr>
          <a:xfrm>
            <a:off x="145314" y="1106758"/>
            <a:ext cx="282036" cy="282183"/>
            <a:chOff x="9681285" y="2939573"/>
            <a:chExt cx="456961" cy="457199"/>
          </a:xfrm>
        </p:grpSpPr>
        <p:sp>
          <p:nvSpPr>
            <p:cNvPr id="118" name="Google Shape;118;p8"/>
            <p:cNvSpPr/>
            <p:nvPr/>
          </p:nvSpPr>
          <p:spPr>
            <a:xfrm>
              <a:off x="9681285" y="2939573"/>
              <a:ext cx="323373" cy="323850"/>
            </a:xfrm>
            <a:custGeom>
              <a:rect b="b" l="l" r="r" t="t"/>
              <a:pathLst>
                <a:path extrusionOk="0" h="323850" w="323373">
                  <a:moveTo>
                    <a:pt x="299799" y="138113"/>
                  </a:moveTo>
                  <a:cubicBezTo>
                    <a:pt x="331232" y="106680"/>
                    <a:pt x="331232" y="55245"/>
                    <a:pt x="299799" y="23813"/>
                  </a:cubicBezTo>
                  <a:cubicBezTo>
                    <a:pt x="283607" y="7620"/>
                    <a:pt x="263604" y="0"/>
                    <a:pt x="242649" y="0"/>
                  </a:cubicBezTo>
                  <a:cubicBezTo>
                    <a:pt x="221694" y="0"/>
                    <a:pt x="201692" y="7620"/>
                    <a:pt x="185499" y="23813"/>
                  </a:cubicBezTo>
                  <a:lnTo>
                    <a:pt x="104537" y="104775"/>
                  </a:lnTo>
                  <a:lnTo>
                    <a:pt x="23574" y="185738"/>
                  </a:lnTo>
                  <a:cubicBezTo>
                    <a:pt x="-7858" y="217170"/>
                    <a:pt x="-7858" y="268605"/>
                    <a:pt x="23574" y="300038"/>
                  </a:cubicBezTo>
                  <a:cubicBezTo>
                    <a:pt x="39767" y="316230"/>
                    <a:pt x="59769" y="323850"/>
                    <a:pt x="80724" y="323850"/>
                  </a:cubicBezTo>
                  <a:cubicBezTo>
                    <a:pt x="101679" y="323850"/>
                    <a:pt x="121682" y="316230"/>
                    <a:pt x="137874" y="300038"/>
                  </a:cubicBezTo>
                  <a:lnTo>
                    <a:pt x="218837" y="219075"/>
                  </a:lnTo>
                  <a:lnTo>
                    <a:pt x="299799" y="138113"/>
                  </a:lnTo>
                  <a:close/>
                  <a:moveTo>
                    <a:pt x="124539" y="124778"/>
                  </a:moveTo>
                  <a:lnTo>
                    <a:pt x="205502" y="43815"/>
                  </a:lnTo>
                  <a:cubicBezTo>
                    <a:pt x="215027" y="34290"/>
                    <a:pt x="228362" y="28575"/>
                    <a:pt x="242649" y="28575"/>
                  </a:cubicBezTo>
                  <a:cubicBezTo>
                    <a:pt x="256937" y="28575"/>
                    <a:pt x="269319" y="34290"/>
                    <a:pt x="279797" y="43815"/>
                  </a:cubicBezTo>
                  <a:cubicBezTo>
                    <a:pt x="299799" y="64770"/>
                    <a:pt x="299799" y="97155"/>
                    <a:pt x="279797" y="118110"/>
                  </a:cubicBezTo>
                  <a:lnTo>
                    <a:pt x="198834" y="199073"/>
                  </a:lnTo>
                  <a:lnTo>
                    <a:pt x="124539" y="1247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9890597" y="3149123"/>
              <a:ext cx="196214" cy="197167"/>
            </a:xfrm>
            <a:custGeom>
              <a:rect b="b" l="l" r="r" t="t"/>
              <a:pathLst>
                <a:path extrusionOk="0" h="197167" w="196214">
                  <a:moveTo>
                    <a:pt x="123825" y="0"/>
                  </a:moveTo>
                  <a:cubicBezTo>
                    <a:pt x="55245" y="0"/>
                    <a:pt x="0" y="55245"/>
                    <a:pt x="0" y="123825"/>
                  </a:cubicBezTo>
                  <a:cubicBezTo>
                    <a:pt x="0" y="151448"/>
                    <a:pt x="8572" y="176213"/>
                    <a:pt x="23813" y="197168"/>
                  </a:cubicBezTo>
                  <a:lnTo>
                    <a:pt x="196215" y="24765"/>
                  </a:lnTo>
                  <a:cubicBezTo>
                    <a:pt x="176213" y="8572"/>
                    <a:pt x="151448" y="0"/>
                    <a:pt x="123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9941079" y="3199605"/>
              <a:ext cx="197167" cy="197167"/>
            </a:xfrm>
            <a:custGeom>
              <a:rect b="b" l="l" r="r" t="t"/>
              <a:pathLst>
                <a:path extrusionOk="0" h="197167" w="197167">
                  <a:moveTo>
                    <a:pt x="173355" y="0"/>
                  </a:moveTo>
                  <a:lnTo>
                    <a:pt x="0" y="173355"/>
                  </a:lnTo>
                  <a:cubicBezTo>
                    <a:pt x="20003" y="188595"/>
                    <a:pt x="45720" y="197168"/>
                    <a:pt x="73343" y="197168"/>
                  </a:cubicBezTo>
                  <a:cubicBezTo>
                    <a:pt x="141923" y="197168"/>
                    <a:pt x="197168" y="141923"/>
                    <a:pt x="197168" y="73343"/>
                  </a:cubicBezTo>
                  <a:cubicBezTo>
                    <a:pt x="197168" y="45720"/>
                    <a:pt x="188595" y="20955"/>
                    <a:pt x="173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00" y="0"/>
            <a:ext cx="9090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ctrTitle"/>
          </p:nvPr>
        </p:nvSpPr>
        <p:spPr>
          <a:xfrm>
            <a:off x="960390" y="2650423"/>
            <a:ext cx="47754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MODULES COMPLETED FOR REVIEW 1</a:t>
            </a:r>
            <a:endParaRPr/>
          </a:p>
        </p:txBody>
      </p:sp>
      <p:sp>
        <p:nvSpPr>
          <p:cNvPr id="127" name="Google Shape;127;p9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3</a:t>
            </a:r>
            <a:endParaRPr b="1" i="0" sz="4800" u="none" cap="none" strike="noStrike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066783" y="2686499"/>
            <a:ext cx="442396" cy="440547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1211287" y="1663772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CREATION OF ACCOUNT AND </a:t>
            </a:r>
            <a:r>
              <a:rPr lang="en"/>
              <a:t>LOGIN</a:t>
            </a:r>
            <a:br>
              <a:rPr lang="en"/>
            </a:br>
            <a:r>
              <a:rPr lang="en"/>
              <a:t>	- DOCTORS</a:t>
            </a:r>
            <a:br>
              <a:rPr lang="en"/>
            </a:br>
            <a:r>
              <a:rPr lang="en"/>
              <a:t>	- PATIENTS</a:t>
            </a:r>
            <a:endParaRPr/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0"/>
          <p:cNvSpPr txBox="1"/>
          <p:nvPr/>
        </p:nvSpPr>
        <p:spPr>
          <a:xfrm>
            <a:off x="1211287" y="3035226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</a:pPr>
            <a:r>
              <a:rPr lang="en"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SEND DOCUMENTS</a:t>
            </a:r>
            <a:endParaRPr sz="3200">
              <a:solidFill>
                <a:schemeClr val="accent2"/>
              </a:solidFill>
              <a:latin typeface="Cabin Condensed SemiBold"/>
              <a:ea typeface="Cabin Condensed SemiBold"/>
              <a:cs typeface="Cabin Condensed SemiBold"/>
              <a:sym typeface="Cabin Condense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