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92" r:id="rId3"/>
    <p:sldId id="393" r:id="rId4"/>
    <p:sldId id="394" r:id="rId5"/>
    <p:sldId id="395" r:id="rId6"/>
    <p:sldId id="396" r:id="rId7"/>
    <p:sldId id="32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98C5-A88F-4B27-80FC-4D05C29D4FD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BB2C-184E-40A1-8136-619EF8FD9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AFCF-C50A-D84C-8996-2BBD791A63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1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AFCF-C50A-D84C-8996-2BBD791A63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AFCF-C50A-D84C-8996-2BBD791A63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1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AFCF-C50A-D84C-8996-2BBD791A63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AFCF-C50A-D84C-8996-2BBD791A63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66C71-FF07-44D1-804A-EC7099267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4D0E91-E4E2-4E9F-97E7-D3CCFBD4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15765-645C-4934-BC95-0F69B0FC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4560DC-C505-4A6C-9014-9AED6B8A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3421AC-846A-4068-A0C7-A36B34A8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77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178FF-889C-40D4-BB75-D0C2B067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E0669B-4D3D-424F-BBBF-CDCDF953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484951-5A15-4D76-9DB7-39D07638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2B5F78-28E7-494E-9650-7942ED74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CF5770-9073-4264-A537-80A7A65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7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8569E9D-2F81-4DC4-99AB-E1A407FA2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7DD6CB-1A2A-4D2E-9E89-F3DD981C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AF975-AD94-4006-A9E5-FEDFAEAB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61FFBE-A271-4C2F-8CCD-E2FC9E17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02153-2440-4D7C-975E-EE57201D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12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2CCB-20F9-0948-A851-4EC40BD03443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14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CA3CD-D8EC-4367-82B1-E2BC8295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F77F05-1F37-4A69-8E7F-D11D6E79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184F5C-B2EB-4064-B796-E3180ACD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68679E-A0D6-404F-A342-C9BF451E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1B56F6-B91B-4D23-9343-57CF16D3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664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952E5-FF94-44CF-9B24-61D7E1B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7A5D43-3FEB-4EED-A7B3-7980966E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CA50D3-64B1-416F-8603-E5E994BE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2958E1-E6C4-4AD4-8837-1FFCC416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D101F8-5499-4A0F-802D-D023E91C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51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CDEAB-278E-4C9C-A500-5E9F0EB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EA5879-939E-487B-AD33-F535F28EE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20ADA6-2BEA-4C43-ADEC-0805E037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1DBB6C-0641-4EBC-895C-449BEBAB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1A701E-7D5E-45E9-8C6E-489ACAE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C34670-7FB5-4143-93A3-D3A3AC85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23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E6527-9E04-411B-A4EF-D07D41DB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77946D-DA63-4226-9004-E010327F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82BDE3-7C21-4E86-A750-C1A90CB1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784699F-30BA-40A7-90D1-22174B85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E24F48-08E0-4B45-974B-1030CE71B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6A8F1E6-0F52-4878-B899-B0E8776D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8A6CC7-F7C5-438B-8D22-AFD3FF2F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B84F4A2-FE14-4D54-A0BB-B08409A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92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5E442-60D3-40EA-B1E6-EC3CE9CC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8AD09F-E28C-4FBC-9799-37180855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598CF0-3359-4B04-9E44-C626DF75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8F75F8-D211-4E3B-B01B-1EA9CD2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16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B522DB-BB95-4078-979C-DA301806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04D638-57FF-4457-9637-18E645B9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328676-9836-40E4-A997-2AD21DF6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67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889C6-2B69-45F6-9BC3-50838D8F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9D6194-80ED-41A1-85D8-DDE599DD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2AC232-7BF2-4852-91FA-1C489B3AF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7A76D8-01CF-4D1A-AAE9-2CD3E65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665BA6-05BE-42DE-B281-8305E4F8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D961CA-8F7D-4CF9-A796-11519F92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98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F2A40-3B3A-4594-8A1C-53A71A70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9A24EE-DC5D-463B-8CED-8068ACFA0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81F653-0656-4208-A6D1-30792037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492565-50E6-43CC-9F5A-4999EA35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042363-8C37-43F0-AFB1-C46C591E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FD4BA1-302D-4192-99B6-99F4F21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664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7B3BACA-C589-4BA8-BF95-856550C5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A2B558-36B9-4FDB-BA0B-7CFE54FC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4AFF4B-8338-4130-BAE3-2E9A22B46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519E-A6FE-442D-A178-0A7BB5A0539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CC6BBC-06B5-4B1D-8B1E-04A123719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245F60-EE80-4417-8B00-CFA3BF75E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31AE-AE6F-40D8-B38C-6CE433B6D0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82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39" y="760775"/>
            <a:ext cx="2270502" cy="137851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0" y="4609270"/>
            <a:ext cx="12192000" cy="1957721"/>
            <a:chOff x="0" y="4640800"/>
            <a:chExt cx="12192000" cy="1957721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4670960"/>
              <a:ext cx="12192000" cy="1927561"/>
              <a:chOff x="0" y="4814653"/>
              <a:chExt cx="12192000" cy="19275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4814653"/>
                <a:ext cx="12192000" cy="1866900"/>
                <a:chOff x="0" y="4795403"/>
                <a:chExt cx="12192000" cy="1866900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4795403"/>
                  <a:ext cx="6946900" cy="1866900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/>
              </p:blipFill>
              <p:spPr>
                <a:xfrm flipH="1">
                  <a:off x="6969870" y="4795403"/>
                  <a:ext cx="5222130" cy="1866900"/>
                </a:xfrm>
                <a:prstGeom prst="rect">
                  <a:avLst/>
                </a:prstGeom>
              </p:spPr>
            </p:pic>
          </p:grp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027753"/>
                <a:ext cx="2914583" cy="1714461"/>
              </a:xfrm>
              <a:prstGeom prst="rect">
                <a:avLst/>
              </a:prstGeom>
            </p:spPr>
          </p:pic>
        </p:grpSp>
        <p:sp>
          <p:nvSpPr>
            <p:cNvPr id="32" name="Oval 31"/>
            <p:cNvSpPr/>
            <p:nvPr/>
          </p:nvSpPr>
          <p:spPr>
            <a:xfrm>
              <a:off x="4226955" y="5099109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580308" y="5553865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198092" y="464518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68625" y="6018941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15812" y="5099109"/>
              <a:ext cx="59344" cy="59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706320" y="6018941"/>
              <a:ext cx="59344" cy="593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14583" y="4640800"/>
              <a:ext cx="59344" cy="593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26955" y="2567443"/>
            <a:ext cx="48590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Ground Use Case</a:t>
            </a:r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11759440" y="6562848"/>
            <a:ext cx="393318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5254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>
                    <a:lumMod val="50000"/>
                  </a:schemeClr>
                </a:solidFill>
              </a:rPr>
              <a:t>Objective is to Implement  below API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8904" y="1207698"/>
            <a:ext cx="10357629" cy="453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20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97345" y="345056"/>
            <a:ext cx="10515600" cy="63745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>
                    <a:lumMod val="50000"/>
                  </a:schemeClr>
                </a:solidFill>
              </a:rPr>
              <a:t>Specification:- 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31652" y="1526876"/>
            <a:ext cx="10415797" cy="3148641"/>
          </a:xfrm>
        </p:spPr>
        <p:txBody>
          <a:bodyPr>
            <a:normAutofit/>
          </a:bodyPr>
          <a:lstStyle/>
          <a:p>
            <a:r>
              <a:rPr lang="en-IN" b="1" dirty="0" smtClean="0"/>
              <a:t>Frameworks and Tools</a:t>
            </a:r>
          </a:p>
          <a:p>
            <a:pPr lvl="1">
              <a:buFont typeface="Symbol" pitchFamily="18" charset="2"/>
              <a:buChar char=""/>
            </a:pPr>
            <a:r>
              <a:rPr lang="en-IN" dirty="0" smtClean="0"/>
              <a:t> Spring Boot</a:t>
            </a:r>
          </a:p>
          <a:p>
            <a:pPr lvl="1">
              <a:buFont typeface="Symbol" pitchFamily="18" charset="2"/>
              <a:buChar char=""/>
            </a:pPr>
            <a:r>
              <a:rPr lang="en-IN" dirty="0" smtClean="0"/>
              <a:t> </a:t>
            </a:r>
            <a:r>
              <a:rPr lang="en-IN" dirty="0" smtClean="0"/>
              <a:t>Oracle DB</a:t>
            </a:r>
          </a:p>
          <a:p>
            <a:pPr lvl="1">
              <a:buFont typeface="Symbol" pitchFamily="18" charset="2"/>
              <a:buChar char=""/>
            </a:pPr>
            <a:r>
              <a:rPr lang="en-IN" dirty="0" smtClean="0"/>
              <a:t> </a:t>
            </a:r>
            <a:r>
              <a:rPr lang="en-IN" dirty="0" smtClean="0"/>
              <a:t>H2 Database (Testing)</a:t>
            </a:r>
          </a:p>
          <a:p>
            <a:pPr lvl="1">
              <a:buFont typeface="Symbol" pitchFamily="18" charset="2"/>
              <a:buChar char=""/>
            </a:pPr>
            <a:r>
              <a:rPr lang="en-IN" dirty="0" smtClean="0"/>
              <a:t> </a:t>
            </a:r>
            <a:r>
              <a:rPr lang="en-IN" dirty="0" smtClean="0"/>
              <a:t>Rest API (</a:t>
            </a:r>
            <a:r>
              <a:rPr lang="en-IN" dirty="0" err="1" smtClean="0"/>
              <a:t>Microservices</a:t>
            </a:r>
            <a:r>
              <a:rPr lang="en-IN" dirty="0" smtClean="0"/>
              <a:t>)</a:t>
            </a:r>
          </a:p>
          <a:p>
            <a:pPr lvl="1">
              <a:buFont typeface="Symbol" pitchFamily="18" charset="2"/>
              <a:buChar char=""/>
            </a:pPr>
            <a:r>
              <a:rPr lang="en-IN" dirty="0" smtClean="0"/>
              <a:t> </a:t>
            </a:r>
            <a:r>
              <a:rPr lang="en-IN" dirty="0" err="1" smtClean="0"/>
              <a:t>Junit</a:t>
            </a:r>
            <a:r>
              <a:rPr lang="en-IN" dirty="0" smtClean="0"/>
              <a:t> </a:t>
            </a:r>
          </a:p>
          <a:p>
            <a:pPr lvl="1">
              <a:buFont typeface="Symbol" pitchFamily="18" charset="2"/>
              <a:buChar char=""/>
            </a:pPr>
            <a:r>
              <a:rPr lang="en-IN" dirty="0" smtClean="0"/>
              <a:t> </a:t>
            </a:r>
            <a:r>
              <a:rPr lang="en-IN" dirty="0" smtClean="0"/>
              <a:t>JDK-11</a:t>
            </a:r>
          </a:p>
          <a:p>
            <a:pPr lvl="1">
              <a:buFont typeface="Symbol" pitchFamily="18" charset="2"/>
              <a:buChar char=""/>
            </a:pPr>
            <a:r>
              <a:rPr lang="en-IN" dirty="0" smtClean="0"/>
              <a:t> </a:t>
            </a:r>
            <a:r>
              <a:rPr lang="en-IN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01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97345" y="345056"/>
            <a:ext cx="10515600" cy="63745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>
                    <a:lumMod val="50000"/>
                  </a:schemeClr>
                </a:solidFill>
              </a:rPr>
              <a:t>Database Design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5257" y="1554284"/>
            <a:ext cx="32099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8450" y="2171250"/>
            <a:ext cx="3143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201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97345" y="345056"/>
            <a:ext cx="10515600" cy="63745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>
                    <a:lumMod val="50000"/>
                  </a:schemeClr>
                </a:solidFill>
              </a:rPr>
              <a:t>Sequence Diagram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0280" y="1216323"/>
            <a:ext cx="7263442" cy="527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201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97345" y="345056"/>
            <a:ext cx="10515600" cy="63745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>
                    <a:lumMod val="50000"/>
                  </a:schemeClr>
                </a:solidFill>
              </a:rPr>
              <a:t>Sequence Diagram (Test)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717" y="1069675"/>
            <a:ext cx="8686800" cy="547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201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50" y="760776"/>
            <a:ext cx="1858900" cy="11286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25041" y="2672509"/>
            <a:ext cx="814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accent2"/>
                </a:solidFill>
              </a:rPr>
              <a:t>Thank you</a:t>
            </a:r>
            <a:endParaRPr lang="en-US" sz="6000" dirty="0">
              <a:solidFill>
                <a:schemeClr val="accent2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4609270"/>
            <a:ext cx="12192000" cy="1957721"/>
            <a:chOff x="0" y="4640800"/>
            <a:chExt cx="12192000" cy="1957721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4670960"/>
              <a:ext cx="12192000" cy="1927561"/>
              <a:chOff x="0" y="4814653"/>
              <a:chExt cx="12192000" cy="192756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4814653"/>
                <a:ext cx="12192000" cy="1866900"/>
                <a:chOff x="0" y="4795403"/>
                <a:chExt cx="12192000" cy="1866900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4795403"/>
                  <a:ext cx="6946900" cy="1866900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/>
              </p:blipFill>
              <p:spPr>
                <a:xfrm flipH="1">
                  <a:off x="6969870" y="4795403"/>
                  <a:ext cx="5222130" cy="1866900"/>
                </a:xfrm>
                <a:prstGeom prst="rect">
                  <a:avLst/>
                </a:prstGeom>
              </p:spPr>
            </p:pic>
          </p:grp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027753"/>
                <a:ext cx="2914583" cy="1714461"/>
              </a:xfrm>
              <a:prstGeom prst="rect">
                <a:avLst/>
              </a:prstGeom>
            </p:spPr>
          </p:pic>
        </p:grpSp>
        <p:sp>
          <p:nvSpPr>
            <p:cNvPr id="27" name="Oval 26"/>
            <p:cNvSpPr/>
            <p:nvPr/>
          </p:nvSpPr>
          <p:spPr>
            <a:xfrm>
              <a:off x="4226955" y="5099109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580308" y="5553865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198092" y="464518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468625" y="6018941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15812" y="5099109"/>
              <a:ext cx="59344" cy="59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06320" y="6018941"/>
              <a:ext cx="59344" cy="593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14583" y="4640800"/>
              <a:ext cx="59344" cy="593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1"/>
          <p:cNvSpPr txBox="1">
            <a:spLocks/>
          </p:cNvSpPr>
          <p:nvPr/>
        </p:nvSpPr>
        <p:spPr>
          <a:xfrm>
            <a:off x="11759440" y="6562848"/>
            <a:ext cx="393318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197566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Macintosh PowerPoint</Application>
  <PresentationFormat>Custom</PresentationFormat>
  <Paragraphs>22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Objective is to Implement  below API</vt:lpstr>
      <vt:lpstr>Specification:- </vt:lpstr>
      <vt:lpstr>Database Design</vt:lpstr>
      <vt:lpstr>Sequence Diagram</vt:lpstr>
      <vt:lpstr>Sequence Diagram (Test)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Kumarasamy, Duraimurugan(AWF)</dc:creator>
  <cp:lastModifiedBy>Vikram Singaravelan</cp:lastModifiedBy>
  <cp:revision>8</cp:revision>
  <dcterms:created xsi:type="dcterms:W3CDTF">2020-06-01T14:42:56Z</dcterms:created>
  <dcterms:modified xsi:type="dcterms:W3CDTF">2020-08-09T21:14:19Z</dcterms:modified>
</cp:coreProperties>
</file>