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0AEE96-DE67-441C-8573-2653D7840B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392DCE-448C-42BC-8F62-0EE41B4705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85FD57-FCF4-41B4-ACFF-19839C1A0F0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2FE823-9C42-43C1-8621-008F8C5F26F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FD1878-E162-4AD3-AAF5-967C660DA7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D9B579-2631-4F76-8BD4-9C7ECB991B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85EFDC-2456-4099-BF95-3FFFB7DA43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7D913C-4D65-4DD0-B840-8ED51A805A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F3852C-DE5D-4755-9EAC-B4E23CD89A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5229D2-A85C-41CE-AE31-49DE1643BD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61FBB6-95B7-467F-A46B-35847BC044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D54503-C71D-4951-AC15-C2C54AFE50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ooter Placeholder 4"/>
          <p:cNvSpPr/>
          <p:nvPr/>
        </p:nvSpPr>
        <p:spPr>
          <a:xfrm>
            <a:off x="4038480" y="-17280"/>
            <a:ext cx="411264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SOLELY FOR PURPOSES OF FORAGE WORK EXPERIENCE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B72CFD-6934-471A-9869-75A20C329CBA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d7"/>
            </a:gs>
            <a:gs pos="100000">
              <a:srgbClr val="ffaa95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40000" y="40759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Virtual Internship Task-1</a:t>
            </a:r>
            <a:br>
              <a:rPr sz="5400"/>
            </a:br>
            <a:br>
              <a:rPr sz="5400"/>
            </a:b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5400" spc="-1" strike="noStrike">
                <a:solidFill>
                  <a:srgbClr val="168253"/>
                </a:solidFill>
                <a:latin typeface="Calibri"/>
              </a:rPr>
              <a:t>Customer Reviews</a:t>
            </a:r>
            <a:br>
              <a:rPr sz="5400"/>
            </a:br>
            <a:br>
              <a:rPr sz="2000"/>
            </a:br>
            <a:br>
              <a:rPr sz="2000"/>
            </a:br>
            <a:r>
              <a:rPr b="0" lang="en-US" sz="2000" spc="-1" strike="noStrike">
                <a:solidFill>
                  <a:srgbClr val="55308d"/>
                </a:solidFill>
                <a:latin typeface="Calibri"/>
              </a:rPr>
              <a:t>                                               by </a:t>
            </a:r>
            <a:br>
              <a:rPr sz="2000"/>
            </a:br>
            <a:r>
              <a:rPr b="0" lang="en-US" sz="2000" spc="-1" strike="noStrike">
                <a:solidFill>
                  <a:srgbClr val="55308d"/>
                </a:solidFill>
                <a:latin typeface="Calibri"/>
              </a:rPr>
              <a:t>                             Gottipalli Sri Vishnu Satwik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087560" y="-1817640"/>
            <a:ext cx="10970640" cy="685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d7"/>
            </a:gs>
            <a:gs pos="100000">
              <a:srgbClr val="ffaa95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80000" y="700560"/>
            <a:ext cx="5309280" cy="559764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5580000" y="2340000"/>
            <a:ext cx="6774840" cy="171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780373"/>
                </a:solidFill>
                <a:latin typeface="Calibri"/>
                <a:ea typeface="Noto Sans CJK SC"/>
              </a:rPr>
              <a:t>Recommendation percentage of British Airways: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27622"/>
                </a:solidFill>
                <a:latin typeface="Calibri"/>
                <a:ea typeface="Noto Sans CJK SC"/>
              </a:rPr>
              <a:t>  </a:t>
            </a:r>
            <a:r>
              <a:rPr b="0" lang="en-US" sz="1800" spc="-1" strike="noStrike">
                <a:solidFill>
                  <a:srgbClr val="127622"/>
                </a:solidFill>
                <a:latin typeface="Calibri"/>
                <a:ea typeface="Noto Sans CJK SC"/>
              </a:rPr>
              <a:t>41.25% people are recommending British Airways</a:t>
            </a:r>
            <a:br>
              <a:rPr sz="1800"/>
            </a:br>
            <a:r>
              <a:rPr b="0" lang="en-US" sz="1800" spc="-1" strike="noStrike">
                <a:solidFill>
                  <a:srgbClr val="127622"/>
                </a:solidFill>
                <a:latin typeface="Calibri"/>
                <a:ea typeface="Noto Sans CJK SC"/>
              </a:rPr>
              <a:t>  58.75% people are not recommending British Airways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d7"/>
            </a:gs>
            <a:gs pos="100000">
              <a:srgbClr val="ffaa95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6300000" y="1927080"/>
            <a:ext cx="8458200" cy="31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780373"/>
                </a:solidFill>
                <a:latin typeface="Calibri"/>
                <a:ea typeface="Noto Sans CJK SC"/>
              </a:rPr>
              <a:t>Feedback of British Airways: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100" spc="-1" strike="noStrike">
                <a:solidFill>
                  <a:srgbClr val="127622"/>
                </a:solidFill>
                <a:latin typeface="Calibri"/>
                <a:ea typeface="Noto Sans CJK SC"/>
              </a:rPr>
              <a:t>          </a:t>
            </a:r>
            <a:r>
              <a:rPr b="0" lang="en-US" sz="2100" spc="-1" strike="noStrike">
                <a:solidFill>
                  <a:srgbClr val="127622"/>
                </a:solidFill>
                <a:latin typeface="Calibri"/>
                <a:ea typeface="Noto Sans CJK SC"/>
              </a:rPr>
              <a:t>49.87% Positive feedback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100" spc="-1" strike="noStrike">
                <a:solidFill>
                  <a:srgbClr val="127622"/>
                </a:solidFill>
                <a:latin typeface="Calibri"/>
                <a:ea typeface="Noto Sans CJK SC"/>
              </a:rPr>
              <a:t>            </a:t>
            </a:r>
            <a:r>
              <a:rPr b="0" lang="en-US" sz="2100" spc="-1" strike="noStrike">
                <a:solidFill>
                  <a:srgbClr val="127622"/>
                </a:solidFill>
                <a:latin typeface="Calibri"/>
                <a:ea typeface="Noto Sans CJK SC"/>
              </a:rPr>
              <a:t>9.07% Neutral feedback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100" spc="-1" strike="noStrike">
                <a:solidFill>
                  <a:srgbClr val="127622"/>
                </a:solidFill>
                <a:latin typeface="Calibri"/>
                <a:ea typeface="Noto Sans CJK SC"/>
              </a:rPr>
              <a:t>          </a:t>
            </a:r>
            <a:r>
              <a:rPr b="0" lang="en-US" sz="2100" spc="-1" strike="noStrike">
                <a:solidFill>
                  <a:srgbClr val="127622"/>
                </a:solidFill>
                <a:latin typeface="Calibri"/>
                <a:ea typeface="Noto Sans CJK SC"/>
              </a:rPr>
              <a:t>41.05% Negative feedback</a:t>
            </a:r>
            <a:endParaRPr b="0" lang="en-IN" sz="21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80000" y="785520"/>
            <a:ext cx="5375160" cy="515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d7"/>
            </a:gs>
            <a:gs pos="100000">
              <a:srgbClr val="ffaa95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904760" y="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780373"/>
                </a:solidFill>
                <a:latin typeface="Calibri"/>
              </a:rPr>
              <a:t>Average Rating given by Customers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724760" y="1215720"/>
            <a:ext cx="8533440" cy="54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d7"/>
            </a:gs>
            <a:gs pos="100000">
              <a:srgbClr val="ffaa95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880000" y="-6516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780373"/>
                </a:solidFill>
                <a:latin typeface="Calibri"/>
              </a:rPr>
              <a:t>Customer Insight - Word Cloud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720000" y="995400"/>
            <a:ext cx="10756800" cy="548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LibreOffice/7.3.7.2$Linux_X86_64 LibreOffice_project/30$Build-2</Application>
  <AppVersion>15.0000</AppVersion>
  <Words>1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2022-12-06T11:13:27Z</dcterms:created>
  <dc:creator>Susan Robinson</dc:creator>
  <dc:description/>
  <dc:language>en-IN</dc:language>
  <cp:lastModifiedBy/>
  <dcterms:modified xsi:type="dcterms:W3CDTF">2023-06-13T17:29:07Z</dcterms:modified>
  <cp:revision>7</cp:revision>
  <dc:subject/>
  <dc:title>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